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wav" ContentType="audio/x-wav"/>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3" r:id="rId2"/>
  </p:sldMasterIdLst>
  <p:notesMasterIdLst>
    <p:notesMasterId r:id="rId76"/>
  </p:notesMasterIdLst>
  <p:handoutMasterIdLst>
    <p:handoutMasterId r:id="rId77"/>
  </p:handoutMasterIdLst>
  <p:sldIdLst>
    <p:sldId id="586" r:id="rId3"/>
    <p:sldId id="467" r:id="rId4"/>
    <p:sldId id="468" r:id="rId5"/>
    <p:sldId id="582" r:id="rId6"/>
    <p:sldId id="583" r:id="rId7"/>
    <p:sldId id="579" r:id="rId8"/>
    <p:sldId id="471" r:id="rId9"/>
    <p:sldId id="580" r:id="rId10"/>
    <p:sldId id="584" r:id="rId11"/>
    <p:sldId id="560" r:id="rId12"/>
    <p:sldId id="570" r:id="rId13"/>
    <p:sldId id="475" r:id="rId14"/>
    <p:sldId id="476" r:id="rId15"/>
    <p:sldId id="477" r:id="rId16"/>
    <p:sldId id="478" r:id="rId17"/>
    <p:sldId id="479" r:id="rId18"/>
    <p:sldId id="480" r:id="rId19"/>
    <p:sldId id="481" r:id="rId20"/>
    <p:sldId id="482" r:id="rId21"/>
    <p:sldId id="487" r:id="rId22"/>
    <p:sldId id="585" r:id="rId23"/>
    <p:sldId id="485" r:id="rId24"/>
    <p:sldId id="498" r:id="rId25"/>
    <p:sldId id="564" r:id="rId26"/>
    <p:sldId id="573" r:id="rId27"/>
    <p:sldId id="574" r:id="rId28"/>
    <p:sldId id="572" r:id="rId29"/>
    <p:sldId id="565" r:id="rId30"/>
    <p:sldId id="566" r:id="rId31"/>
    <p:sldId id="568" r:id="rId32"/>
    <p:sldId id="569" r:id="rId33"/>
    <p:sldId id="493" r:id="rId34"/>
    <p:sldId id="494" r:id="rId35"/>
    <p:sldId id="507" r:id="rId36"/>
    <p:sldId id="501" r:id="rId37"/>
    <p:sldId id="495" r:id="rId38"/>
    <p:sldId id="496" r:id="rId39"/>
    <p:sldId id="499" r:id="rId40"/>
    <p:sldId id="576" r:id="rId41"/>
    <p:sldId id="504" r:id="rId42"/>
    <p:sldId id="505" r:id="rId43"/>
    <p:sldId id="510" r:id="rId44"/>
    <p:sldId id="512" r:id="rId45"/>
    <p:sldId id="513" r:id="rId46"/>
    <p:sldId id="514" r:id="rId47"/>
    <p:sldId id="520" r:id="rId48"/>
    <p:sldId id="511" r:id="rId49"/>
    <p:sldId id="563" r:id="rId50"/>
    <p:sldId id="517" r:id="rId51"/>
    <p:sldId id="516" r:id="rId52"/>
    <p:sldId id="549" r:id="rId53"/>
    <p:sldId id="509" r:id="rId54"/>
    <p:sldId id="522" r:id="rId55"/>
    <p:sldId id="523" r:id="rId56"/>
    <p:sldId id="533" r:id="rId57"/>
    <p:sldId id="524" r:id="rId58"/>
    <p:sldId id="525" r:id="rId59"/>
    <p:sldId id="527" r:id="rId60"/>
    <p:sldId id="528" r:id="rId61"/>
    <p:sldId id="575" r:id="rId62"/>
    <p:sldId id="571" r:id="rId63"/>
    <p:sldId id="529" r:id="rId64"/>
    <p:sldId id="534" r:id="rId65"/>
    <p:sldId id="535" r:id="rId66"/>
    <p:sldId id="456" r:id="rId67"/>
    <p:sldId id="555" r:id="rId68"/>
    <p:sldId id="537" r:id="rId69"/>
    <p:sldId id="539" r:id="rId70"/>
    <p:sldId id="557" r:id="rId71"/>
    <p:sldId id="540" r:id="rId72"/>
    <p:sldId id="542" r:id="rId73"/>
    <p:sldId id="543" r:id="rId74"/>
    <p:sldId id="546" r:id="rId75"/>
  </p:sldIdLst>
  <p:sldSz cx="9144000" cy="6858000" type="screen4x3"/>
  <p:notesSz cx="6858000" cy="9144000"/>
  <p:defaultTextStyle>
    <a:defPPr>
      <a:defRPr lang="zh-CN"/>
    </a:defPPr>
    <a:lvl1pPr algn="l" rtl="0" fontAlgn="base">
      <a:spcBef>
        <a:spcPct val="0"/>
      </a:spcBef>
      <a:spcAft>
        <a:spcPct val="0"/>
      </a:spcAft>
      <a:defRPr sz="2400" b="1" kern="1200">
        <a:solidFill>
          <a:srgbClr val="FF0000"/>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sz="2400" b="1" kern="1200">
        <a:solidFill>
          <a:srgbClr val="FF0000"/>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sz="2400" b="1" kern="1200">
        <a:solidFill>
          <a:srgbClr val="FF0000"/>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sz="2400" b="1" kern="1200">
        <a:solidFill>
          <a:srgbClr val="FF0000"/>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sz="2400" b="1" kern="1200">
        <a:solidFill>
          <a:srgbClr val="FF0000"/>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400" b="1" kern="1200">
        <a:solidFill>
          <a:srgbClr val="FF0000"/>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400" b="1" kern="1200">
        <a:solidFill>
          <a:srgbClr val="FF0000"/>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400" b="1" kern="1200">
        <a:solidFill>
          <a:srgbClr val="FF0000"/>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400" b="1" kern="1200">
        <a:solidFill>
          <a:srgbClr val="FF0000"/>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42">
          <p15:clr>
            <a:srgbClr val="A4A3A4"/>
          </p15:clr>
        </p15:guide>
        <p15:guide id="2" pos="285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66"/>
    <a:srgbClr val="FF6600"/>
    <a:srgbClr val="FF3300"/>
    <a:srgbClr val="6600CC"/>
    <a:srgbClr val="CC3399"/>
    <a:srgbClr val="FF0000"/>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5" autoAdjust="0"/>
    <p:restoredTop sz="94660"/>
  </p:normalViewPr>
  <p:slideViewPr>
    <p:cSldViewPr>
      <p:cViewPr>
        <p:scale>
          <a:sx n="100" d="100"/>
          <a:sy n="100" d="100"/>
        </p:scale>
        <p:origin x="-348" y="-264"/>
      </p:cViewPr>
      <p:guideLst>
        <p:guide orient="horz" pos="2142"/>
        <p:guide pos="2858"/>
      </p:guideLst>
    </p:cSldViewPr>
  </p:slideViewPr>
  <p:notesTextViewPr>
    <p:cViewPr>
      <p:scale>
        <a:sx n="1" d="1"/>
        <a:sy n="1" d="1"/>
      </p:scale>
      <p:origin x="0" y="0"/>
    </p:cViewPr>
  </p:notesTextViewPr>
  <p:sorterViewPr>
    <p:cViewPr>
      <p:scale>
        <a:sx n="93" d="100"/>
        <a:sy n="93"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viewProps" Target="viewProps.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notesMaster" Target="notesMasters/notesMaster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5" Type="http://schemas.openxmlformats.org/officeDocument/2006/relationships/image" Target="../media/image10.wmf"/><Relationship Id="rId4"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6" Type="http://schemas.openxmlformats.org/officeDocument/2006/relationships/image" Target="../media/image16.wmf"/><Relationship Id="rId5" Type="http://schemas.openxmlformats.org/officeDocument/2006/relationships/image" Target="../media/image15.wmf"/><Relationship Id="rId4" Type="http://schemas.openxmlformats.org/officeDocument/2006/relationships/image" Target="../media/image1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6" Type="http://schemas.openxmlformats.org/officeDocument/2006/relationships/image" Target="../media/image22.wmf"/><Relationship Id="rId5" Type="http://schemas.openxmlformats.org/officeDocument/2006/relationships/image" Target="../media/image21.wmf"/><Relationship Id="rId4" Type="http://schemas.openxmlformats.org/officeDocument/2006/relationships/image" Target="../media/image20.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image" Target="../media/image29.wmf"/><Relationship Id="rId7" Type="http://schemas.openxmlformats.org/officeDocument/2006/relationships/image" Target="../media/image33.wmf"/><Relationship Id="rId12" Type="http://schemas.openxmlformats.org/officeDocument/2006/relationships/image" Target="../media/image38.wmf"/><Relationship Id="rId2" Type="http://schemas.openxmlformats.org/officeDocument/2006/relationships/image" Target="../media/image28.wmf"/><Relationship Id="rId1" Type="http://schemas.openxmlformats.org/officeDocument/2006/relationships/image" Target="../media/image27.wmf"/><Relationship Id="rId6" Type="http://schemas.openxmlformats.org/officeDocument/2006/relationships/image" Target="../media/image32.wmf"/><Relationship Id="rId11" Type="http://schemas.openxmlformats.org/officeDocument/2006/relationships/image" Target="../media/image37.wmf"/><Relationship Id="rId5" Type="http://schemas.openxmlformats.org/officeDocument/2006/relationships/image" Target="../media/image31.wmf"/><Relationship Id="rId10" Type="http://schemas.openxmlformats.org/officeDocument/2006/relationships/image" Target="../media/image36.wmf"/><Relationship Id="rId4" Type="http://schemas.openxmlformats.org/officeDocument/2006/relationships/image" Target="../media/image30.wmf"/><Relationship Id="rId9" Type="http://schemas.openxmlformats.org/officeDocument/2006/relationships/image" Target="../media/image3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9.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image" Target="../media/image45.wmf"/><Relationship Id="rId1" Type="http://schemas.openxmlformats.org/officeDocument/2006/relationships/image" Target="../media/image44.wmf"/><Relationship Id="rId4" Type="http://schemas.openxmlformats.org/officeDocument/2006/relationships/image" Target="../media/image4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4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13439C8F-489F-4F63-B871-89BA92161E5D}" type="datetimeFigureOut">
              <a:rPr lang="zh-CN" altLang="en-US"/>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FFD1F8B3-0A68-4829-A810-4BE297869966}"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FFD1F8B3-0A68-4829-A810-4BE297869966}" type="slidenum">
              <a:rPr lang="zh-CN" altLang="en-US" smtClean="0"/>
              <a:t>6</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FFD1F8B3-0A68-4829-A810-4BE297869966}" type="slidenum">
              <a:rPr lang="zh-CN" altLang="en-US" smtClean="0"/>
              <a:t>66</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zh-CN" altLang="en-US"/>
          </a:p>
        </p:txBody>
      </p:sp>
      <p:sp>
        <p:nvSpPr>
          <p:cNvPr id="5" name="Rectangle 5"/>
          <p:cNvSpPr>
            <a:spLocks noGrp="1" noChangeArrowheads="1"/>
          </p:cNvSpPr>
          <p:nvPr>
            <p:ph type="ftr" sz="quarter" idx="11"/>
          </p:nvPr>
        </p:nvSpPr>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p:txBody>
          <a:bodyPr/>
          <a:lstStyle>
            <a:lvl1pPr>
              <a:defRPr/>
            </a:lvl1pPr>
          </a:lstStyle>
          <a:p>
            <a:pPr>
              <a:defRPr/>
            </a:pPr>
            <a:fld id="{EB97BE4A-0BBC-4341-87B0-1F1E869A69CF}" type="slidenum">
              <a:rPr lang="zh-CN" altLang="en-US"/>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zh-CN" altLang="en-US"/>
          </a:p>
        </p:txBody>
      </p:sp>
      <p:sp>
        <p:nvSpPr>
          <p:cNvPr id="5" name="Rectangle 5"/>
          <p:cNvSpPr>
            <a:spLocks noGrp="1" noChangeArrowheads="1"/>
          </p:cNvSpPr>
          <p:nvPr>
            <p:ph type="ftr" sz="quarter" idx="11"/>
          </p:nvPr>
        </p:nvSpPr>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p:txBody>
          <a:bodyPr/>
          <a:lstStyle>
            <a:lvl1pPr>
              <a:defRPr/>
            </a:lvl1pPr>
          </a:lstStyle>
          <a:p>
            <a:pPr>
              <a:defRPr/>
            </a:pPr>
            <a:fld id="{AB2B6D4A-27E8-4ED5-9534-94CE6072A628}" type="slidenum">
              <a:rPr lang="zh-CN" altLang="en-US"/>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标题，一项大型内容和两项小型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4648200" y="1600200"/>
            <a:ext cx="4038600" cy="21859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4648200" y="3938588"/>
            <a:ext cx="4038600" cy="218757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Rectangle 4"/>
          <p:cNvSpPr>
            <a:spLocks noGrp="1" noChangeArrowheads="1"/>
          </p:cNvSpPr>
          <p:nvPr>
            <p:ph type="dt" sz="half" idx="10"/>
          </p:nvPr>
        </p:nvSpPr>
        <p:spPr/>
        <p:txBody>
          <a:bodyPr/>
          <a:lstStyle>
            <a:lvl1pPr>
              <a:defRPr/>
            </a:lvl1pPr>
          </a:lstStyle>
          <a:p>
            <a:pPr>
              <a:defRPr/>
            </a:pPr>
            <a:endParaRPr lang="zh-CN" altLang="en-US"/>
          </a:p>
        </p:txBody>
      </p:sp>
      <p:sp>
        <p:nvSpPr>
          <p:cNvPr id="7" name="Rectangle 5"/>
          <p:cNvSpPr>
            <a:spLocks noGrp="1" noChangeArrowheads="1"/>
          </p:cNvSpPr>
          <p:nvPr>
            <p:ph type="ftr" sz="quarter" idx="11"/>
          </p:nvPr>
        </p:nvSpPr>
        <p:spPr/>
        <p:txBody>
          <a:bodyPr/>
          <a:lstStyle>
            <a:lvl1pPr>
              <a:defRPr/>
            </a:lvl1pPr>
          </a:lstStyle>
          <a:p>
            <a:pPr>
              <a:defRPr/>
            </a:pPr>
            <a:endParaRPr lang="zh-CN" altLang="en-US"/>
          </a:p>
        </p:txBody>
      </p:sp>
      <p:sp>
        <p:nvSpPr>
          <p:cNvPr id="8" name="Rectangle 6"/>
          <p:cNvSpPr>
            <a:spLocks noGrp="1" noChangeArrowheads="1"/>
          </p:cNvSpPr>
          <p:nvPr>
            <p:ph type="sldNum" sz="quarter" idx="12"/>
          </p:nvPr>
        </p:nvSpPr>
        <p:spPr/>
        <p:txBody>
          <a:bodyPr/>
          <a:lstStyle>
            <a:lvl1pPr>
              <a:defRPr/>
            </a:lvl1pPr>
          </a:lstStyle>
          <a:p>
            <a:pPr>
              <a:defRPr/>
            </a:pPr>
            <a:fld id="{6C1DD568-052F-4093-8D4E-BDBB2C22C638}" type="slidenum">
              <a:rPr lang="zh-CN" altLang="en-US"/>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Rectangle 4"/>
          <p:cNvSpPr>
            <a:spLocks noGrp="1" noChangeArrowheads="1"/>
          </p:cNvSpPr>
          <p:nvPr>
            <p:ph type="dt" sz="half" idx="10"/>
          </p:nvPr>
        </p:nvSpPr>
        <p:spPr/>
        <p:txBody>
          <a:bodyPr/>
          <a:lstStyle>
            <a:lvl1pPr>
              <a:defRPr/>
            </a:lvl1pPr>
          </a:lstStyle>
          <a:p>
            <a:pPr>
              <a:defRPr/>
            </a:pPr>
            <a:endParaRPr lang="zh-CN" altLang="en-US"/>
          </a:p>
        </p:txBody>
      </p:sp>
      <p:sp>
        <p:nvSpPr>
          <p:cNvPr id="4" name="Rectangle 5"/>
          <p:cNvSpPr>
            <a:spLocks noGrp="1" noChangeArrowheads="1"/>
          </p:cNvSpPr>
          <p:nvPr>
            <p:ph type="ftr" sz="quarter" idx="11"/>
          </p:nvPr>
        </p:nvSpPr>
        <p:spPr/>
        <p:txBody>
          <a:bodyPr/>
          <a:lstStyle>
            <a:lvl1pPr>
              <a:defRPr/>
            </a:lvl1pPr>
          </a:lstStyle>
          <a:p>
            <a:pPr>
              <a:defRPr/>
            </a:pPr>
            <a:endParaRPr lang="zh-CN" altLang="en-US"/>
          </a:p>
        </p:txBody>
      </p:sp>
      <p:sp>
        <p:nvSpPr>
          <p:cNvPr id="5" name="Rectangle 6"/>
          <p:cNvSpPr>
            <a:spLocks noGrp="1" noChangeArrowheads="1"/>
          </p:cNvSpPr>
          <p:nvPr>
            <p:ph type="sldNum" sz="quarter" idx="12"/>
          </p:nvPr>
        </p:nvSpPr>
        <p:spPr/>
        <p:txBody>
          <a:bodyPr/>
          <a:lstStyle>
            <a:lvl1pPr>
              <a:defRPr/>
            </a:lvl1pPr>
          </a:lstStyle>
          <a:p>
            <a:pPr>
              <a:defRPr/>
            </a:pPr>
            <a:fld id="{D503FEF6-F139-459C-845F-7F5BD4680B9E}" type="slidenum">
              <a:rPr lang="zh-CN" altLang="en-US"/>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4648200" y="1600200"/>
            <a:ext cx="4038600" cy="21859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4648200" y="3938588"/>
            <a:ext cx="4038600" cy="218757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Rectangle 4"/>
          <p:cNvSpPr>
            <a:spLocks noGrp="1" noChangeArrowheads="1"/>
          </p:cNvSpPr>
          <p:nvPr>
            <p:ph type="dt" sz="half" idx="10"/>
          </p:nvPr>
        </p:nvSpPr>
        <p:spPr/>
        <p:txBody>
          <a:bodyPr/>
          <a:lstStyle>
            <a:lvl1pPr>
              <a:defRPr/>
            </a:lvl1pPr>
          </a:lstStyle>
          <a:p>
            <a:pPr>
              <a:defRPr/>
            </a:pPr>
            <a:endParaRPr lang="zh-CN" altLang="en-US"/>
          </a:p>
        </p:txBody>
      </p:sp>
      <p:sp>
        <p:nvSpPr>
          <p:cNvPr id="7" name="Rectangle 5"/>
          <p:cNvSpPr>
            <a:spLocks noGrp="1" noChangeArrowheads="1"/>
          </p:cNvSpPr>
          <p:nvPr>
            <p:ph type="ftr" sz="quarter" idx="11"/>
          </p:nvPr>
        </p:nvSpPr>
        <p:spPr/>
        <p:txBody>
          <a:bodyPr/>
          <a:lstStyle>
            <a:lvl1pPr>
              <a:defRPr/>
            </a:lvl1pPr>
          </a:lstStyle>
          <a:p>
            <a:pPr>
              <a:defRPr/>
            </a:pPr>
            <a:endParaRPr lang="zh-CN" altLang="en-US"/>
          </a:p>
        </p:txBody>
      </p:sp>
      <p:sp>
        <p:nvSpPr>
          <p:cNvPr id="8" name="Rectangle 6"/>
          <p:cNvSpPr>
            <a:spLocks noGrp="1" noChangeArrowheads="1"/>
          </p:cNvSpPr>
          <p:nvPr>
            <p:ph type="sldNum" sz="quarter" idx="12"/>
          </p:nvPr>
        </p:nvSpPr>
        <p:spPr/>
        <p:txBody>
          <a:bodyPr/>
          <a:lstStyle>
            <a:lvl1pPr>
              <a:defRPr/>
            </a:lvl1pPr>
          </a:lstStyle>
          <a:p>
            <a:pPr>
              <a:defRPr/>
            </a:pPr>
            <a:fld id="{8CE56811-7EFF-4E64-823C-880D472BBB51}" type="slidenum">
              <a:rPr lang="zh-CN" altLang="en-US"/>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dt" sz="half" idx="10"/>
          </p:nvPr>
        </p:nvSpPr>
        <p:spPr/>
        <p:txBody>
          <a:bodyPr/>
          <a:lstStyle>
            <a:lvl1pPr>
              <a:defRPr/>
            </a:lvl1pPr>
          </a:lstStyle>
          <a:p>
            <a:pPr>
              <a:defRPr/>
            </a:pPr>
            <a:fld id="{0C5E969C-9FA7-429A-A733-D1A749107CE4}" type="datetimeFigureOut">
              <a:rPr lang="zh-CN" altLang="en-US"/>
              <a:t>2023-01-17</a:t>
            </a:fld>
            <a:endParaRPr lang="en-US"/>
          </a:p>
        </p:txBody>
      </p:sp>
      <p:sp>
        <p:nvSpPr>
          <p:cNvPr id="5" name="Rectangle 6"/>
          <p:cNvSpPr>
            <a:spLocks noGrp="1" noChangeArrowheads="1"/>
          </p:cNvSpPr>
          <p:nvPr>
            <p:ph type="ftr" sz="quarter" idx="11"/>
          </p:nvPr>
        </p:nvSpPr>
        <p:spPr/>
        <p:txBody>
          <a:bodyPr/>
          <a:lstStyle>
            <a:lvl1pPr>
              <a:defRPr/>
            </a:lvl1pPr>
          </a:lstStyle>
          <a:p>
            <a:pPr>
              <a:defRPr/>
            </a:pPr>
            <a:endParaRPr lang="en-US"/>
          </a:p>
        </p:txBody>
      </p:sp>
      <p:sp>
        <p:nvSpPr>
          <p:cNvPr id="6" name="Rectangle 7"/>
          <p:cNvSpPr>
            <a:spLocks noGrp="1" noChangeArrowheads="1"/>
          </p:cNvSpPr>
          <p:nvPr>
            <p:ph type="sldNum" sz="quarter" idx="12"/>
          </p:nvPr>
        </p:nvSpPr>
        <p:spPr/>
        <p:txBody>
          <a:bodyPr/>
          <a:lstStyle>
            <a:lvl1pPr>
              <a:defRPr/>
            </a:lvl1pPr>
          </a:lstStyle>
          <a:p>
            <a:pPr>
              <a:defRPr/>
            </a:pPr>
            <a:fld id="{CAEABF28-F25A-4EE1-B19F-B7473CE089DD}" type="slidenum">
              <a:rPr lang="zh-CN" altLang="en-US"/>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5"/>
          <p:cNvSpPr>
            <a:spLocks noGrp="1" noChangeArrowheads="1"/>
          </p:cNvSpPr>
          <p:nvPr>
            <p:ph type="dt" sz="half" idx="10"/>
          </p:nvPr>
        </p:nvSpPr>
        <p:spPr/>
        <p:txBody>
          <a:bodyPr/>
          <a:lstStyle>
            <a:lvl1pPr>
              <a:defRPr/>
            </a:lvl1pPr>
          </a:lstStyle>
          <a:p>
            <a:pPr>
              <a:defRPr/>
            </a:pPr>
            <a:fld id="{6213E419-4805-4A1B-A713-4167793519D1}" type="datetimeFigureOut">
              <a:rPr lang="zh-CN" altLang="en-US"/>
              <a:t>2023-01-17</a:t>
            </a:fld>
            <a:endParaRPr lang="en-US"/>
          </a:p>
        </p:txBody>
      </p:sp>
      <p:sp>
        <p:nvSpPr>
          <p:cNvPr id="5" name="Rectangle 6"/>
          <p:cNvSpPr>
            <a:spLocks noGrp="1" noChangeArrowheads="1"/>
          </p:cNvSpPr>
          <p:nvPr>
            <p:ph type="ftr" sz="quarter" idx="11"/>
          </p:nvPr>
        </p:nvSpPr>
        <p:spPr/>
        <p:txBody>
          <a:bodyPr/>
          <a:lstStyle>
            <a:lvl1pPr>
              <a:defRPr/>
            </a:lvl1pPr>
          </a:lstStyle>
          <a:p>
            <a:pPr>
              <a:defRPr/>
            </a:pPr>
            <a:endParaRPr lang="en-US"/>
          </a:p>
        </p:txBody>
      </p:sp>
      <p:sp>
        <p:nvSpPr>
          <p:cNvPr id="6" name="Rectangle 7"/>
          <p:cNvSpPr>
            <a:spLocks noGrp="1" noChangeArrowheads="1"/>
          </p:cNvSpPr>
          <p:nvPr>
            <p:ph type="sldNum" sz="quarter" idx="12"/>
          </p:nvPr>
        </p:nvSpPr>
        <p:spPr/>
        <p:txBody>
          <a:bodyPr/>
          <a:lstStyle>
            <a:lvl1pPr>
              <a:defRPr/>
            </a:lvl1pPr>
          </a:lstStyle>
          <a:p>
            <a:pPr>
              <a:defRPr/>
            </a:pPr>
            <a:fld id="{F729BFBC-BCBE-4290-ADF0-18E20EBACE8F}" type="slidenum">
              <a:rPr lang="zh-CN" altLang="en-US"/>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68313" y="1198563"/>
            <a:ext cx="4038600" cy="4824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59313" y="1198563"/>
            <a:ext cx="4038600" cy="4824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5"/>
          <p:cNvSpPr>
            <a:spLocks noGrp="1" noChangeArrowheads="1"/>
          </p:cNvSpPr>
          <p:nvPr>
            <p:ph type="dt" sz="half" idx="10"/>
          </p:nvPr>
        </p:nvSpPr>
        <p:spPr/>
        <p:txBody>
          <a:bodyPr/>
          <a:lstStyle>
            <a:lvl1pPr>
              <a:defRPr/>
            </a:lvl1pPr>
          </a:lstStyle>
          <a:p>
            <a:pPr>
              <a:defRPr/>
            </a:pPr>
            <a:fld id="{3119605F-7033-4E2D-8271-68110A06FBED}" type="datetimeFigureOut">
              <a:rPr lang="zh-CN" altLang="en-US"/>
              <a:t>2023-01-17</a:t>
            </a:fld>
            <a:endParaRPr lang="en-US"/>
          </a:p>
        </p:txBody>
      </p:sp>
      <p:sp>
        <p:nvSpPr>
          <p:cNvPr id="6" name="Rectangle 6"/>
          <p:cNvSpPr>
            <a:spLocks noGrp="1" noChangeArrowheads="1"/>
          </p:cNvSpPr>
          <p:nvPr>
            <p:ph type="ftr" sz="quarter" idx="11"/>
          </p:nvPr>
        </p:nvSpPr>
        <p:spPr/>
        <p:txBody>
          <a:bodyPr/>
          <a:lstStyle>
            <a:lvl1pPr>
              <a:defRPr/>
            </a:lvl1pPr>
          </a:lstStyle>
          <a:p>
            <a:pPr>
              <a:defRPr/>
            </a:pPr>
            <a:endParaRPr lang="en-US"/>
          </a:p>
        </p:txBody>
      </p:sp>
      <p:sp>
        <p:nvSpPr>
          <p:cNvPr id="7" name="Rectangle 7"/>
          <p:cNvSpPr>
            <a:spLocks noGrp="1" noChangeArrowheads="1"/>
          </p:cNvSpPr>
          <p:nvPr>
            <p:ph type="sldNum" sz="quarter" idx="12"/>
          </p:nvPr>
        </p:nvSpPr>
        <p:spPr/>
        <p:txBody>
          <a:bodyPr/>
          <a:lstStyle>
            <a:lvl1pPr>
              <a:defRPr/>
            </a:lvl1pPr>
          </a:lstStyle>
          <a:p>
            <a:pPr>
              <a:defRPr/>
            </a:pPr>
            <a:fld id="{67A68516-F32A-4E02-B0D3-B8018BAB13C0}" type="slidenum">
              <a:rPr lang="zh-CN" altLang="en-US"/>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5"/>
          <p:cNvSpPr>
            <a:spLocks noGrp="1" noChangeArrowheads="1"/>
          </p:cNvSpPr>
          <p:nvPr>
            <p:ph type="dt" sz="half" idx="10"/>
          </p:nvPr>
        </p:nvSpPr>
        <p:spPr/>
        <p:txBody>
          <a:bodyPr/>
          <a:lstStyle>
            <a:lvl1pPr>
              <a:defRPr/>
            </a:lvl1pPr>
          </a:lstStyle>
          <a:p>
            <a:pPr>
              <a:defRPr/>
            </a:pPr>
            <a:fld id="{3BBA37DD-50CB-4312-8071-866809B597DB}" type="datetimeFigureOut">
              <a:rPr lang="zh-CN" altLang="en-US"/>
              <a:t>2023-01-17</a:t>
            </a:fld>
            <a:endParaRPr lang="en-US"/>
          </a:p>
        </p:txBody>
      </p:sp>
      <p:sp>
        <p:nvSpPr>
          <p:cNvPr id="8" name="Rectangle 6"/>
          <p:cNvSpPr>
            <a:spLocks noGrp="1" noChangeArrowheads="1"/>
          </p:cNvSpPr>
          <p:nvPr>
            <p:ph type="ftr" sz="quarter" idx="11"/>
          </p:nvPr>
        </p:nvSpPr>
        <p:spPr/>
        <p:txBody>
          <a:bodyPr/>
          <a:lstStyle>
            <a:lvl1pPr>
              <a:defRPr/>
            </a:lvl1pPr>
          </a:lstStyle>
          <a:p>
            <a:pPr>
              <a:defRPr/>
            </a:pPr>
            <a:endParaRPr lang="en-US"/>
          </a:p>
        </p:txBody>
      </p:sp>
      <p:sp>
        <p:nvSpPr>
          <p:cNvPr id="9" name="Rectangle 7"/>
          <p:cNvSpPr>
            <a:spLocks noGrp="1" noChangeArrowheads="1"/>
          </p:cNvSpPr>
          <p:nvPr>
            <p:ph type="sldNum" sz="quarter" idx="12"/>
          </p:nvPr>
        </p:nvSpPr>
        <p:spPr/>
        <p:txBody>
          <a:bodyPr/>
          <a:lstStyle>
            <a:lvl1pPr>
              <a:defRPr/>
            </a:lvl1pPr>
          </a:lstStyle>
          <a:p>
            <a:pPr>
              <a:defRPr/>
            </a:pPr>
            <a:fld id="{2EBB766E-AC12-4384-9E55-098FED604E82}" type="slidenum">
              <a:rPr lang="zh-CN" altLang="en-US"/>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5"/>
          <p:cNvSpPr>
            <a:spLocks noGrp="1" noChangeArrowheads="1"/>
          </p:cNvSpPr>
          <p:nvPr>
            <p:ph type="dt" sz="half" idx="10"/>
          </p:nvPr>
        </p:nvSpPr>
        <p:spPr/>
        <p:txBody>
          <a:bodyPr/>
          <a:lstStyle>
            <a:lvl1pPr>
              <a:defRPr/>
            </a:lvl1pPr>
          </a:lstStyle>
          <a:p>
            <a:pPr>
              <a:defRPr/>
            </a:pPr>
            <a:fld id="{B70E756E-9ED6-4AE3-ACEF-89D34C94F009}" type="datetimeFigureOut">
              <a:rPr lang="zh-CN" altLang="en-US"/>
              <a:t>2023-01-17</a:t>
            </a:fld>
            <a:endParaRPr lang="en-US"/>
          </a:p>
        </p:txBody>
      </p:sp>
      <p:sp>
        <p:nvSpPr>
          <p:cNvPr id="4" name="Rectangle 6"/>
          <p:cNvSpPr>
            <a:spLocks noGrp="1" noChangeArrowheads="1"/>
          </p:cNvSpPr>
          <p:nvPr>
            <p:ph type="ftr" sz="quarter" idx="11"/>
          </p:nvPr>
        </p:nvSpPr>
        <p:spPr/>
        <p:txBody>
          <a:bodyPr/>
          <a:lstStyle>
            <a:lvl1pPr>
              <a:defRPr/>
            </a:lvl1pPr>
          </a:lstStyle>
          <a:p>
            <a:pPr>
              <a:defRPr/>
            </a:pPr>
            <a:endParaRPr lang="en-US"/>
          </a:p>
        </p:txBody>
      </p:sp>
      <p:sp>
        <p:nvSpPr>
          <p:cNvPr id="5" name="Rectangle 7"/>
          <p:cNvSpPr>
            <a:spLocks noGrp="1" noChangeArrowheads="1"/>
          </p:cNvSpPr>
          <p:nvPr>
            <p:ph type="sldNum" sz="quarter" idx="12"/>
          </p:nvPr>
        </p:nvSpPr>
        <p:spPr/>
        <p:txBody>
          <a:bodyPr/>
          <a:lstStyle>
            <a:lvl1pPr>
              <a:defRPr/>
            </a:lvl1pPr>
          </a:lstStyle>
          <a:p>
            <a:pPr>
              <a:defRPr/>
            </a:pPr>
            <a:fld id="{0B04ADC9-68B2-4410-995C-455876958F33}" type="slidenum">
              <a:rPr lang="zh-CN" altLang="en-US"/>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zh-CN" altLang="en-US"/>
          </a:p>
        </p:txBody>
      </p:sp>
      <p:sp>
        <p:nvSpPr>
          <p:cNvPr id="5" name="Rectangle 5"/>
          <p:cNvSpPr>
            <a:spLocks noGrp="1" noChangeArrowheads="1"/>
          </p:cNvSpPr>
          <p:nvPr>
            <p:ph type="ftr" sz="quarter" idx="11"/>
          </p:nvPr>
        </p:nvSpPr>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p:txBody>
          <a:bodyPr/>
          <a:lstStyle>
            <a:lvl1pPr>
              <a:defRPr/>
            </a:lvl1pPr>
          </a:lstStyle>
          <a:p>
            <a:pPr>
              <a:defRPr/>
            </a:pPr>
            <a:fld id="{77E80D32-A7AB-4C67-80D8-CD8CA11C92D2}" type="slidenum">
              <a:rPr lang="zh-CN" altLang="en-US"/>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p:txBody>
          <a:bodyPr/>
          <a:lstStyle>
            <a:lvl1pPr>
              <a:defRPr/>
            </a:lvl1pPr>
          </a:lstStyle>
          <a:p>
            <a:pPr>
              <a:defRPr/>
            </a:pPr>
            <a:fld id="{41C7DA36-251A-47E6-8604-36391934E60C}" type="datetimeFigureOut">
              <a:rPr lang="zh-CN" altLang="en-US"/>
              <a:t>2023-01-17</a:t>
            </a:fld>
            <a:endParaRPr lang="en-US"/>
          </a:p>
        </p:txBody>
      </p:sp>
      <p:sp>
        <p:nvSpPr>
          <p:cNvPr id="3" name="Rectangle 6"/>
          <p:cNvSpPr>
            <a:spLocks noGrp="1" noChangeArrowheads="1"/>
          </p:cNvSpPr>
          <p:nvPr>
            <p:ph type="ftr" sz="quarter" idx="11"/>
          </p:nvPr>
        </p:nvSpPr>
        <p:spPr/>
        <p:txBody>
          <a:bodyPr/>
          <a:lstStyle>
            <a:lvl1pPr>
              <a:defRPr/>
            </a:lvl1pPr>
          </a:lstStyle>
          <a:p>
            <a:pPr>
              <a:defRPr/>
            </a:pPr>
            <a:endParaRPr lang="en-US"/>
          </a:p>
        </p:txBody>
      </p:sp>
      <p:sp>
        <p:nvSpPr>
          <p:cNvPr id="4" name="Rectangle 7"/>
          <p:cNvSpPr>
            <a:spLocks noGrp="1" noChangeArrowheads="1"/>
          </p:cNvSpPr>
          <p:nvPr>
            <p:ph type="sldNum" sz="quarter" idx="12"/>
          </p:nvPr>
        </p:nvSpPr>
        <p:spPr/>
        <p:txBody>
          <a:bodyPr/>
          <a:lstStyle>
            <a:lvl1pPr>
              <a:defRPr/>
            </a:lvl1pPr>
          </a:lstStyle>
          <a:p>
            <a:pPr>
              <a:defRPr/>
            </a:pPr>
            <a:fld id="{8B3123C0-A4C6-45D1-A456-9A1251099930}" type="slidenum">
              <a:rPr lang="zh-CN" altLang="en-US"/>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5"/>
          <p:cNvSpPr>
            <a:spLocks noGrp="1" noChangeArrowheads="1"/>
          </p:cNvSpPr>
          <p:nvPr>
            <p:ph type="dt" sz="half" idx="10"/>
          </p:nvPr>
        </p:nvSpPr>
        <p:spPr/>
        <p:txBody>
          <a:bodyPr/>
          <a:lstStyle>
            <a:lvl1pPr>
              <a:defRPr/>
            </a:lvl1pPr>
          </a:lstStyle>
          <a:p>
            <a:pPr>
              <a:defRPr/>
            </a:pPr>
            <a:fld id="{58445151-2B3D-47A7-91F8-F604CE4C1DBF}" type="datetimeFigureOut">
              <a:rPr lang="zh-CN" altLang="en-US"/>
              <a:t>2023-01-17</a:t>
            </a:fld>
            <a:endParaRPr lang="en-US"/>
          </a:p>
        </p:txBody>
      </p:sp>
      <p:sp>
        <p:nvSpPr>
          <p:cNvPr id="6" name="Rectangle 6"/>
          <p:cNvSpPr>
            <a:spLocks noGrp="1" noChangeArrowheads="1"/>
          </p:cNvSpPr>
          <p:nvPr>
            <p:ph type="ftr" sz="quarter" idx="11"/>
          </p:nvPr>
        </p:nvSpPr>
        <p:spPr/>
        <p:txBody>
          <a:bodyPr/>
          <a:lstStyle>
            <a:lvl1pPr>
              <a:defRPr/>
            </a:lvl1pPr>
          </a:lstStyle>
          <a:p>
            <a:pPr>
              <a:defRPr/>
            </a:pPr>
            <a:endParaRPr lang="en-US"/>
          </a:p>
        </p:txBody>
      </p:sp>
      <p:sp>
        <p:nvSpPr>
          <p:cNvPr id="7" name="Rectangle 7"/>
          <p:cNvSpPr>
            <a:spLocks noGrp="1" noChangeArrowheads="1"/>
          </p:cNvSpPr>
          <p:nvPr>
            <p:ph type="sldNum" sz="quarter" idx="12"/>
          </p:nvPr>
        </p:nvSpPr>
        <p:spPr/>
        <p:txBody>
          <a:bodyPr/>
          <a:lstStyle>
            <a:lvl1pPr>
              <a:defRPr/>
            </a:lvl1pPr>
          </a:lstStyle>
          <a:p>
            <a:pPr>
              <a:defRPr/>
            </a:pPr>
            <a:fld id="{D3BF31A1-5A32-47F3-A85A-986DA5BD5057}" type="slidenum">
              <a:rPr lang="zh-CN" altLang="en-US"/>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5"/>
          <p:cNvSpPr>
            <a:spLocks noGrp="1" noChangeArrowheads="1"/>
          </p:cNvSpPr>
          <p:nvPr>
            <p:ph type="dt" sz="half" idx="10"/>
          </p:nvPr>
        </p:nvSpPr>
        <p:spPr/>
        <p:txBody>
          <a:bodyPr/>
          <a:lstStyle>
            <a:lvl1pPr>
              <a:defRPr/>
            </a:lvl1pPr>
          </a:lstStyle>
          <a:p>
            <a:pPr>
              <a:defRPr/>
            </a:pPr>
            <a:fld id="{75C3AB0E-AAAD-4132-AAB5-CF28F36B6744}" type="datetimeFigureOut">
              <a:rPr lang="zh-CN" altLang="en-US"/>
              <a:t>2023-01-17</a:t>
            </a:fld>
            <a:endParaRPr lang="en-US"/>
          </a:p>
        </p:txBody>
      </p:sp>
      <p:sp>
        <p:nvSpPr>
          <p:cNvPr id="6" name="Rectangle 6"/>
          <p:cNvSpPr>
            <a:spLocks noGrp="1" noChangeArrowheads="1"/>
          </p:cNvSpPr>
          <p:nvPr>
            <p:ph type="ftr" sz="quarter" idx="11"/>
          </p:nvPr>
        </p:nvSpPr>
        <p:spPr/>
        <p:txBody>
          <a:bodyPr/>
          <a:lstStyle>
            <a:lvl1pPr>
              <a:defRPr/>
            </a:lvl1pPr>
          </a:lstStyle>
          <a:p>
            <a:pPr>
              <a:defRPr/>
            </a:pPr>
            <a:endParaRPr lang="en-US"/>
          </a:p>
        </p:txBody>
      </p:sp>
      <p:sp>
        <p:nvSpPr>
          <p:cNvPr id="7" name="Rectangle 7"/>
          <p:cNvSpPr>
            <a:spLocks noGrp="1" noChangeArrowheads="1"/>
          </p:cNvSpPr>
          <p:nvPr>
            <p:ph type="sldNum" sz="quarter" idx="12"/>
          </p:nvPr>
        </p:nvSpPr>
        <p:spPr/>
        <p:txBody>
          <a:bodyPr/>
          <a:lstStyle>
            <a:lvl1pPr>
              <a:defRPr/>
            </a:lvl1pPr>
          </a:lstStyle>
          <a:p>
            <a:pPr>
              <a:defRPr/>
            </a:pPr>
            <a:fld id="{322AF987-02CF-4946-B570-CF2F0C93EE85}" type="slidenum">
              <a:rPr lang="zh-CN" altLang="en-US"/>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dt" sz="half" idx="10"/>
          </p:nvPr>
        </p:nvSpPr>
        <p:spPr/>
        <p:txBody>
          <a:bodyPr/>
          <a:lstStyle>
            <a:lvl1pPr>
              <a:defRPr/>
            </a:lvl1pPr>
          </a:lstStyle>
          <a:p>
            <a:pPr>
              <a:defRPr/>
            </a:pPr>
            <a:fld id="{FED4C70E-39AB-4751-BDFC-1A6495BF3995}" type="datetimeFigureOut">
              <a:rPr lang="zh-CN" altLang="en-US"/>
              <a:t>2023-01-17</a:t>
            </a:fld>
            <a:endParaRPr lang="en-US"/>
          </a:p>
        </p:txBody>
      </p:sp>
      <p:sp>
        <p:nvSpPr>
          <p:cNvPr id="5" name="Rectangle 6"/>
          <p:cNvSpPr>
            <a:spLocks noGrp="1" noChangeArrowheads="1"/>
          </p:cNvSpPr>
          <p:nvPr>
            <p:ph type="ftr" sz="quarter" idx="11"/>
          </p:nvPr>
        </p:nvSpPr>
        <p:spPr/>
        <p:txBody>
          <a:bodyPr/>
          <a:lstStyle>
            <a:lvl1pPr>
              <a:defRPr/>
            </a:lvl1pPr>
          </a:lstStyle>
          <a:p>
            <a:pPr>
              <a:defRPr/>
            </a:pPr>
            <a:endParaRPr lang="en-US"/>
          </a:p>
        </p:txBody>
      </p:sp>
      <p:sp>
        <p:nvSpPr>
          <p:cNvPr id="6" name="Rectangle 7"/>
          <p:cNvSpPr>
            <a:spLocks noGrp="1" noChangeArrowheads="1"/>
          </p:cNvSpPr>
          <p:nvPr>
            <p:ph type="sldNum" sz="quarter" idx="12"/>
          </p:nvPr>
        </p:nvSpPr>
        <p:spPr/>
        <p:txBody>
          <a:bodyPr/>
          <a:lstStyle>
            <a:lvl1pPr>
              <a:defRPr/>
            </a:lvl1pPr>
          </a:lstStyle>
          <a:p>
            <a:pPr>
              <a:defRPr/>
            </a:pPr>
            <a:fld id="{CF4336F4-FF31-4D13-BBB1-F898A806E690}" type="slidenum">
              <a:rPr lang="zh-CN" altLang="en-US"/>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40513" y="292100"/>
            <a:ext cx="2057400" cy="57308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68313" y="292100"/>
            <a:ext cx="6019800" cy="57308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dt" sz="half" idx="10"/>
          </p:nvPr>
        </p:nvSpPr>
        <p:spPr/>
        <p:txBody>
          <a:bodyPr/>
          <a:lstStyle>
            <a:lvl1pPr>
              <a:defRPr/>
            </a:lvl1pPr>
          </a:lstStyle>
          <a:p>
            <a:pPr>
              <a:defRPr/>
            </a:pPr>
            <a:fld id="{C936961F-76FC-4337-98AC-177323099A8C}" type="datetimeFigureOut">
              <a:rPr lang="zh-CN" altLang="en-US"/>
              <a:t>2023-01-17</a:t>
            </a:fld>
            <a:endParaRPr lang="en-US"/>
          </a:p>
        </p:txBody>
      </p:sp>
      <p:sp>
        <p:nvSpPr>
          <p:cNvPr id="5" name="Rectangle 6"/>
          <p:cNvSpPr>
            <a:spLocks noGrp="1" noChangeArrowheads="1"/>
          </p:cNvSpPr>
          <p:nvPr>
            <p:ph type="ftr" sz="quarter" idx="11"/>
          </p:nvPr>
        </p:nvSpPr>
        <p:spPr/>
        <p:txBody>
          <a:bodyPr/>
          <a:lstStyle>
            <a:lvl1pPr>
              <a:defRPr/>
            </a:lvl1pPr>
          </a:lstStyle>
          <a:p>
            <a:pPr>
              <a:defRPr/>
            </a:pPr>
            <a:endParaRPr lang="en-US"/>
          </a:p>
        </p:txBody>
      </p:sp>
      <p:sp>
        <p:nvSpPr>
          <p:cNvPr id="6" name="Rectangle 7"/>
          <p:cNvSpPr>
            <a:spLocks noGrp="1" noChangeArrowheads="1"/>
          </p:cNvSpPr>
          <p:nvPr>
            <p:ph type="sldNum" sz="quarter" idx="12"/>
          </p:nvPr>
        </p:nvSpPr>
        <p:spPr/>
        <p:txBody>
          <a:bodyPr/>
          <a:lstStyle>
            <a:lvl1pPr>
              <a:defRPr/>
            </a:lvl1pPr>
          </a:lstStyle>
          <a:p>
            <a:pPr>
              <a:defRPr/>
            </a:pPr>
            <a:fld id="{0F56055A-A8C7-41A4-BF9D-D5465C410C12}" type="slidenum">
              <a:rPr lang="zh-CN" altLang="en-US"/>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p:txBody>
          <a:bodyPr/>
          <a:lstStyle>
            <a:lvl1pPr>
              <a:defRPr/>
            </a:lvl1pPr>
          </a:lstStyle>
          <a:p>
            <a:pPr>
              <a:defRPr/>
            </a:pPr>
            <a:endParaRPr lang="zh-CN" altLang="en-US"/>
          </a:p>
        </p:txBody>
      </p:sp>
      <p:sp>
        <p:nvSpPr>
          <p:cNvPr id="5" name="Rectangle 5"/>
          <p:cNvSpPr>
            <a:spLocks noGrp="1" noChangeArrowheads="1"/>
          </p:cNvSpPr>
          <p:nvPr>
            <p:ph type="ftr" sz="quarter" idx="11"/>
          </p:nvPr>
        </p:nvSpPr>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p:txBody>
          <a:bodyPr/>
          <a:lstStyle>
            <a:lvl1pPr>
              <a:defRPr/>
            </a:lvl1pPr>
          </a:lstStyle>
          <a:p>
            <a:pPr>
              <a:defRPr/>
            </a:pPr>
            <a:fld id="{5EA8F440-0EF1-42BD-91D0-276C3D4CC793}" type="slidenum">
              <a:rPr lang="zh-CN" altLang="en-US"/>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p:txBody>
          <a:bodyPr/>
          <a:lstStyle>
            <a:lvl1pPr>
              <a:defRPr/>
            </a:lvl1pPr>
          </a:lstStyle>
          <a:p>
            <a:pPr>
              <a:defRPr/>
            </a:pPr>
            <a:endParaRPr lang="zh-CN" altLang="en-US"/>
          </a:p>
        </p:txBody>
      </p:sp>
      <p:sp>
        <p:nvSpPr>
          <p:cNvPr id="6" name="Rectangle 5"/>
          <p:cNvSpPr>
            <a:spLocks noGrp="1" noChangeArrowheads="1"/>
          </p:cNvSpPr>
          <p:nvPr>
            <p:ph type="ftr" sz="quarter" idx="11"/>
          </p:nvPr>
        </p:nvSpPr>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p:txBody>
          <a:bodyPr/>
          <a:lstStyle>
            <a:lvl1pPr>
              <a:defRPr/>
            </a:lvl1pPr>
          </a:lstStyle>
          <a:p>
            <a:pPr>
              <a:defRPr/>
            </a:pPr>
            <a:fld id="{77E73509-D353-4F9E-A799-66634126EBDB}" type="slidenum">
              <a:rPr lang="zh-CN" altLang="en-US"/>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p:txBody>
          <a:bodyPr/>
          <a:lstStyle>
            <a:lvl1pPr>
              <a:defRPr/>
            </a:lvl1pPr>
          </a:lstStyle>
          <a:p>
            <a:pPr>
              <a:defRPr/>
            </a:pPr>
            <a:endParaRPr lang="zh-CN" altLang="en-US"/>
          </a:p>
        </p:txBody>
      </p:sp>
      <p:sp>
        <p:nvSpPr>
          <p:cNvPr id="8" name="Rectangle 5"/>
          <p:cNvSpPr>
            <a:spLocks noGrp="1" noChangeArrowheads="1"/>
          </p:cNvSpPr>
          <p:nvPr>
            <p:ph type="ftr" sz="quarter" idx="11"/>
          </p:nvPr>
        </p:nvSpPr>
        <p:spPr/>
        <p:txBody>
          <a:bodyPr/>
          <a:lstStyle>
            <a:lvl1pPr>
              <a:defRPr/>
            </a:lvl1pPr>
          </a:lstStyle>
          <a:p>
            <a:pPr>
              <a:defRPr/>
            </a:pPr>
            <a:endParaRPr lang="zh-CN" altLang="en-US"/>
          </a:p>
        </p:txBody>
      </p:sp>
      <p:sp>
        <p:nvSpPr>
          <p:cNvPr id="9" name="Rectangle 6"/>
          <p:cNvSpPr>
            <a:spLocks noGrp="1" noChangeArrowheads="1"/>
          </p:cNvSpPr>
          <p:nvPr>
            <p:ph type="sldNum" sz="quarter" idx="12"/>
          </p:nvPr>
        </p:nvSpPr>
        <p:spPr/>
        <p:txBody>
          <a:bodyPr/>
          <a:lstStyle>
            <a:lvl1pPr>
              <a:defRPr/>
            </a:lvl1pPr>
          </a:lstStyle>
          <a:p>
            <a:pPr>
              <a:defRPr/>
            </a:pPr>
            <a:fld id="{EA072270-C3C7-4AFC-A9E2-714E3140466B}" type="slidenum">
              <a:rPr lang="zh-CN" altLang="en-US"/>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p:txBody>
          <a:bodyPr/>
          <a:lstStyle>
            <a:lvl1pPr>
              <a:defRPr/>
            </a:lvl1pPr>
          </a:lstStyle>
          <a:p>
            <a:pPr>
              <a:defRPr/>
            </a:pPr>
            <a:endParaRPr lang="zh-CN" altLang="en-US"/>
          </a:p>
        </p:txBody>
      </p:sp>
      <p:sp>
        <p:nvSpPr>
          <p:cNvPr id="4" name="Rectangle 5"/>
          <p:cNvSpPr>
            <a:spLocks noGrp="1" noChangeArrowheads="1"/>
          </p:cNvSpPr>
          <p:nvPr>
            <p:ph type="ftr" sz="quarter" idx="11"/>
          </p:nvPr>
        </p:nvSpPr>
        <p:spPr/>
        <p:txBody>
          <a:bodyPr/>
          <a:lstStyle>
            <a:lvl1pPr>
              <a:defRPr/>
            </a:lvl1pPr>
          </a:lstStyle>
          <a:p>
            <a:pPr>
              <a:defRPr/>
            </a:pPr>
            <a:endParaRPr lang="zh-CN" altLang="en-US"/>
          </a:p>
        </p:txBody>
      </p:sp>
      <p:sp>
        <p:nvSpPr>
          <p:cNvPr id="5" name="Rectangle 6"/>
          <p:cNvSpPr>
            <a:spLocks noGrp="1" noChangeArrowheads="1"/>
          </p:cNvSpPr>
          <p:nvPr>
            <p:ph type="sldNum" sz="quarter" idx="12"/>
          </p:nvPr>
        </p:nvSpPr>
        <p:spPr/>
        <p:txBody>
          <a:bodyPr/>
          <a:lstStyle>
            <a:lvl1pPr>
              <a:defRPr/>
            </a:lvl1pPr>
          </a:lstStyle>
          <a:p>
            <a:pPr>
              <a:defRPr/>
            </a:pPr>
            <a:fld id="{D91594A0-E4F1-4510-92A7-553837B2A277}" type="slidenum">
              <a:rPr lang="zh-CN" altLang="en-US"/>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zh-CN" altLang="en-US"/>
          </a:p>
        </p:txBody>
      </p:sp>
      <p:sp>
        <p:nvSpPr>
          <p:cNvPr id="3" name="Rectangle 5"/>
          <p:cNvSpPr>
            <a:spLocks noGrp="1" noChangeArrowheads="1"/>
          </p:cNvSpPr>
          <p:nvPr>
            <p:ph type="ftr" sz="quarter" idx="11"/>
          </p:nvPr>
        </p:nvSpPr>
        <p:spPr/>
        <p:txBody>
          <a:bodyPr/>
          <a:lstStyle>
            <a:lvl1pPr>
              <a:defRPr/>
            </a:lvl1pPr>
          </a:lstStyle>
          <a:p>
            <a:pPr>
              <a:defRPr/>
            </a:pPr>
            <a:endParaRPr lang="zh-CN" altLang="en-US"/>
          </a:p>
        </p:txBody>
      </p:sp>
      <p:sp>
        <p:nvSpPr>
          <p:cNvPr id="4" name="Rectangle 6"/>
          <p:cNvSpPr>
            <a:spLocks noGrp="1" noChangeArrowheads="1"/>
          </p:cNvSpPr>
          <p:nvPr>
            <p:ph type="sldNum" sz="quarter" idx="12"/>
          </p:nvPr>
        </p:nvSpPr>
        <p:spPr/>
        <p:txBody>
          <a:bodyPr/>
          <a:lstStyle>
            <a:lvl1pPr>
              <a:defRPr/>
            </a:lvl1pPr>
          </a:lstStyle>
          <a:p>
            <a:pPr>
              <a:defRPr/>
            </a:pPr>
            <a:fld id="{6BE285FD-9AD4-427C-9343-A6C619C33013}" type="slidenum">
              <a:rPr lang="zh-CN" altLang="en-US"/>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zh-CN" altLang="en-US"/>
          </a:p>
        </p:txBody>
      </p:sp>
      <p:sp>
        <p:nvSpPr>
          <p:cNvPr id="6" name="Rectangle 5"/>
          <p:cNvSpPr>
            <a:spLocks noGrp="1" noChangeArrowheads="1"/>
          </p:cNvSpPr>
          <p:nvPr>
            <p:ph type="ftr" sz="quarter" idx="11"/>
          </p:nvPr>
        </p:nvSpPr>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p:txBody>
          <a:bodyPr/>
          <a:lstStyle>
            <a:lvl1pPr>
              <a:defRPr/>
            </a:lvl1pPr>
          </a:lstStyle>
          <a:p>
            <a:pPr>
              <a:defRPr/>
            </a:pPr>
            <a:fld id="{C6E2B123-6146-4818-9B1B-9D404C9BAD1B}" type="slidenum">
              <a:rPr lang="zh-CN" altLang="en-US"/>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zh-CN" altLang="en-US"/>
          </a:p>
        </p:txBody>
      </p:sp>
      <p:sp>
        <p:nvSpPr>
          <p:cNvPr id="6" name="Rectangle 5"/>
          <p:cNvSpPr>
            <a:spLocks noGrp="1" noChangeArrowheads="1"/>
          </p:cNvSpPr>
          <p:nvPr>
            <p:ph type="ftr" sz="quarter" idx="11"/>
          </p:nvPr>
        </p:nvSpPr>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p:txBody>
          <a:bodyPr/>
          <a:lstStyle>
            <a:lvl1pPr>
              <a:defRPr/>
            </a:lvl1pPr>
          </a:lstStyle>
          <a:p>
            <a:pPr>
              <a:defRPr/>
            </a:pPr>
            <a:fld id="{907EA405-651B-4296-AF9D-32CA8AF44028}" type="slidenum">
              <a:rPr lang="zh-CN" altLang="en-US"/>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image" Target="../media/image3.png"/><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theme" Target="../theme/theme2.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6" cstate="email"/>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819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lstStyle>
            <a:lvl1pPr>
              <a:defRPr sz="1400" b="0">
                <a:solidFill>
                  <a:schemeClr val="tx1"/>
                </a:solidFill>
              </a:defRPr>
            </a:lvl1pPr>
          </a:lstStyle>
          <a:p>
            <a:pPr>
              <a:defRPr/>
            </a:pPr>
            <a:endParaRPr lang="zh-CN"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lstStyle>
            <a:lvl1pPr algn="ctr">
              <a:defRPr sz="1400" b="0">
                <a:solidFill>
                  <a:schemeClr val="tx1"/>
                </a:solidFill>
              </a:defRPr>
            </a:lvl1pPr>
          </a:lstStyle>
          <a:p>
            <a:pPr>
              <a:defRPr/>
            </a:pPr>
            <a:endParaRPr lang="zh-CN"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lstStyle>
            <a:lvl1pPr algn="r">
              <a:defRPr sz="1400" b="0">
                <a:solidFill>
                  <a:schemeClr val="tx1"/>
                </a:solidFill>
              </a:defRPr>
            </a:lvl1pPr>
          </a:lstStyle>
          <a:p>
            <a:pPr>
              <a:defRPr/>
            </a:pPr>
            <a:fld id="{A3F07C16-56B7-4440-8955-3B53C1196EF0}" type="slidenum">
              <a:rPr lang="zh-CN" altLang="en-US"/>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ectangle 2" descr="图片9"/>
          <p:cNvSpPr>
            <a:spLocks noChangeArrowheads="1"/>
          </p:cNvSpPr>
          <p:nvPr/>
        </p:nvSpPr>
        <p:spPr bwMode="auto">
          <a:xfrm>
            <a:off x="0" y="0"/>
            <a:ext cx="9144000" cy="6858000"/>
          </a:xfrm>
          <a:prstGeom prst="rect">
            <a:avLst/>
          </a:prstGeom>
          <a:blipFill dpi="0" rotWithShape="1">
            <a:blip r:embed="rId12"/>
            <a:srcRect/>
            <a:stretch>
              <a:fillRect/>
            </a:stretch>
          </a:blipFill>
          <a:ln w="9525">
            <a:noFill/>
            <a:miter lim="800000"/>
          </a:ln>
          <a:effectLst/>
        </p:spPr>
        <p:txBody>
          <a:bodyPr wrap="none" anchor="ctr"/>
          <a:lstStyle/>
          <a:p>
            <a:pPr>
              <a:defRPr/>
            </a:pPr>
            <a:endParaRPr lang="zh-CN" altLang="en-US"/>
          </a:p>
        </p:txBody>
      </p:sp>
      <p:sp>
        <p:nvSpPr>
          <p:cNvPr id="9219" name="Rectangle 3"/>
          <p:cNvSpPr>
            <a:spLocks noGrp="1" noChangeArrowheads="1"/>
          </p:cNvSpPr>
          <p:nvPr>
            <p:ph type="title"/>
          </p:nvPr>
        </p:nvSpPr>
        <p:spPr bwMode="auto">
          <a:xfrm>
            <a:off x="468313" y="292100"/>
            <a:ext cx="8229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spAutoFit/>
          </a:bodyPr>
          <a:lstStyle/>
          <a:p>
            <a:pPr lvl="0"/>
            <a:r>
              <a:rPr lang="zh-CN" altLang="en-US" smtClean="0"/>
              <a:t>单击此处编辑母版标题样式</a:t>
            </a:r>
          </a:p>
        </p:txBody>
      </p:sp>
      <p:sp>
        <p:nvSpPr>
          <p:cNvPr id="9220" name="Rectangle 4"/>
          <p:cNvSpPr>
            <a:spLocks noGrp="1" noChangeArrowheads="1"/>
          </p:cNvSpPr>
          <p:nvPr>
            <p:ph type="body" idx="1"/>
          </p:nvPr>
        </p:nvSpPr>
        <p:spPr bwMode="auto">
          <a:xfrm>
            <a:off x="468313" y="1198563"/>
            <a:ext cx="8229600" cy="482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053" name="Rectangle 5"/>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lstStyle>
            <a:lvl1pPr eaLnBrk="0" hangingPunct="0">
              <a:defRPr sz="1400"/>
            </a:lvl1pPr>
          </a:lstStyle>
          <a:p>
            <a:pPr>
              <a:defRPr/>
            </a:pPr>
            <a:fld id="{791D4368-2692-40DB-ADD0-88AC098B75E6}" type="datetimeFigureOut">
              <a:rPr lang="zh-CN" altLang="en-US"/>
              <a:t>2023-01-17</a:t>
            </a:fld>
            <a:endParaRPr lang="en-US"/>
          </a:p>
        </p:txBody>
      </p:sp>
      <p:sp>
        <p:nvSpPr>
          <p:cNvPr id="2054" name="Rectangle 6"/>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lstStyle>
            <a:lvl1pPr algn="ctr" eaLnBrk="0" hangingPunct="0">
              <a:defRPr sz="1400"/>
            </a:lvl1pPr>
          </a:lstStyle>
          <a:p>
            <a:pPr>
              <a:defRPr/>
            </a:pPr>
            <a:endParaRPr lang="en-US"/>
          </a:p>
        </p:txBody>
      </p:sp>
      <p:sp>
        <p:nvSpPr>
          <p:cNvPr id="2055" name="Rectangle 7"/>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lstStyle>
            <a:lvl1pPr algn="r" eaLnBrk="0" hangingPunct="0">
              <a:defRPr sz="1400"/>
            </a:lvl1pPr>
          </a:lstStyle>
          <a:p>
            <a:pPr>
              <a:defRPr/>
            </a:pPr>
            <a:fld id="{A5C61573-8FA2-4720-8D10-FFBEFE77ECD0}" type="slidenum">
              <a:rPr lang="zh-CN" altLang="en-US"/>
              <a:t>‹#›</a:t>
            </a:fld>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Lst>
  <p:txStyles>
    <p:titleStyle>
      <a:lvl1pPr algn="r" rtl="0" eaLnBrk="0" fontAlgn="base" hangingPunct="0">
        <a:spcBef>
          <a:spcPct val="0"/>
        </a:spcBef>
        <a:spcAft>
          <a:spcPct val="0"/>
        </a:spcAft>
        <a:defRPr sz="3600">
          <a:solidFill>
            <a:schemeClr val="tx2"/>
          </a:solidFill>
          <a:latin typeface="+mj-lt"/>
          <a:ea typeface="+mj-ea"/>
          <a:cs typeface="+mj-cs"/>
        </a:defRPr>
      </a:lvl1pPr>
      <a:lvl2pPr algn="r" rtl="0" eaLnBrk="0" fontAlgn="base" hangingPunct="0">
        <a:spcBef>
          <a:spcPct val="0"/>
        </a:spcBef>
        <a:spcAft>
          <a:spcPct val="0"/>
        </a:spcAft>
        <a:defRPr sz="3600">
          <a:solidFill>
            <a:schemeClr val="tx2"/>
          </a:solidFill>
          <a:latin typeface="Arial" panose="020B0604020202020204" pitchFamily="34" charset="0"/>
          <a:ea typeface="黑体" panose="02010609060101010101" pitchFamily="2" charset="-122"/>
        </a:defRPr>
      </a:lvl2pPr>
      <a:lvl3pPr algn="r" rtl="0" eaLnBrk="0" fontAlgn="base" hangingPunct="0">
        <a:spcBef>
          <a:spcPct val="0"/>
        </a:spcBef>
        <a:spcAft>
          <a:spcPct val="0"/>
        </a:spcAft>
        <a:defRPr sz="3600">
          <a:solidFill>
            <a:schemeClr val="tx2"/>
          </a:solidFill>
          <a:latin typeface="Arial" panose="020B0604020202020204" pitchFamily="34" charset="0"/>
          <a:ea typeface="黑体" panose="02010609060101010101" pitchFamily="2" charset="-122"/>
        </a:defRPr>
      </a:lvl3pPr>
      <a:lvl4pPr algn="r" rtl="0" eaLnBrk="0" fontAlgn="base" hangingPunct="0">
        <a:spcBef>
          <a:spcPct val="0"/>
        </a:spcBef>
        <a:spcAft>
          <a:spcPct val="0"/>
        </a:spcAft>
        <a:defRPr sz="3600">
          <a:solidFill>
            <a:schemeClr val="tx2"/>
          </a:solidFill>
          <a:latin typeface="Arial" panose="020B0604020202020204" pitchFamily="34" charset="0"/>
          <a:ea typeface="黑体" panose="02010609060101010101" pitchFamily="2" charset="-122"/>
        </a:defRPr>
      </a:lvl4pPr>
      <a:lvl5pPr algn="r" rtl="0" eaLnBrk="0" fontAlgn="base" hangingPunct="0">
        <a:spcBef>
          <a:spcPct val="0"/>
        </a:spcBef>
        <a:spcAft>
          <a:spcPct val="0"/>
        </a:spcAft>
        <a:defRPr sz="3600">
          <a:solidFill>
            <a:schemeClr val="tx2"/>
          </a:solidFill>
          <a:latin typeface="Arial" panose="020B0604020202020204" pitchFamily="34" charset="0"/>
          <a:ea typeface="黑体" panose="02010609060101010101" pitchFamily="2" charset="-122"/>
        </a:defRPr>
      </a:lvl5pPr>
      <a:lvl6pPr marL="457200" algn="r" rtl="0" fontAlgn="base">
        <a:spcBef>
          <a:spcPct val="0"/>
        </a:spcBef>
        <a:spcAft>
          <a:spcPct val="0"/>
        </a:spcAft>
        <a:defRPr sz="3600">
          <a:solidFill>
            <a:schemeClr val="tx2"/>
          </a:solidFill>
          <a:latin typeface="Arial" panose="020B0604020202020204" pitchFamily="34" charset="0"/>
          <a:ea typeface="黑体" panose="02010609060101010101" pitchFamily="2" charset="-122"/>
        </a:defRPr>
      </a:lvl6pPr>
      <a:lvl7pPr marL="914400" algn="r" rtl="0" fontAlgn="base">
        <a:spcBef>
          <a:spcPct val="0"/>
        </a:spcBef>
        <a:spcAft>
          <a:spcPct val="0"/>
        </a:spcAft>
        <a:defRPr sz="3600">
          <a:solidFill>
            <a:schemeClr val="tx2"/>
          </a:solidFill>
          <a:latin typeface="Arial" panose="020B0604020202020204" pitchFamily="34" charset="0"/>
          <a:ea typeface="黑体" panose="02010609060101010101" pitchFamily="2" charset="-122"/>
        </a:defRPr>
      </a:lvl7pPr>
      <a:lvl8pPr marL="1371600" algn="r" rtl="0" fontAlgn="base">
        <a:spcBef>
          <a:spcPct val="0"/>
        </a:spcBef>
        <a:spcAft>
          <a:spcPct val="0"/>
        </a:spcAft>
        <a:defRPr sz="3600">
          <a:solidFill>
            <a:schemeClr val="tx2"/>
          </a:solidFill>
          <a:latin typeface="Arial" panose="020B0604020202020204" pitchFamily="34" charset="0"/>
          <a:ea typeface="黑体" panose="02010609060101010101" pitchFamily="2" charset="-122"/>
        </a:defRPr>
      </a:lvl8pPr>
      <a:lvl9pPr marL="1828800" algn="r" rtl="0" fontAlgn="base">
        <a:spcBef>
          <a:spcPct val="0"/>
        </a:spcBef>
        <a:spcAft>
          <a:spcPct val="0"/>
        </a:spcAft>
        <a:defRPr sz="3600">
          <a:solidFill>
            <a:schemeClr val="tx2"/>
          </a:solidFill>
          <a:latin typeface="Arial" panose="020B0604020202020204" pitchFamily="34" charset="0"/>
          <a:ea typeface="黑体" panose="02010609060101010101" pitchFamily="2" charset="-122"/>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4.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file:///J:\&#30334;&#20998;&#25968;&#12289;&#20998;&#25968;&#12289;&#23567;&#25968;&#30340;&#20114;&#21270;&#35838;&#20214;\&#25105;&#21482;&#22312;&#20046;&#20320;%20-%20&#21697;&#33590;&#36731;&#38899;&#20048;.mp3" TargetMode="External"/><Relationship Id="rId1" Type="http://schemas.microsoft.com/office/2007/relationships/media" Target="file:///J:\&#30334;&#20998;&#25968;&#12289;&#20998;&#25968;&#12289;&#23567;&#25968;&#30340;&#20114;&#21270;&#35838;&#20214;\&#25105;&#21482;&#22312;&#20046;&#20320;%20-%20&#21697;&#33590;&#36731;&#38899;&#20048;.mp3" TargetMode="Externa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slide" Target="slide69.xml"/><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8" Type="http://schemas.openxmlformats.org/officeDocument/2006/relationships/image" Target="../media/image28.wmf"/><Relationship Id="rId13" Type="http://schemas.openxmlformats.org/officeDocument/2006/relationships/oleObject" Target="../embeddings/oleObject22.bin"/><Relationship Id="rId18" Type="http://schemas.openxmlformats.org/officeDocument/2006/relationships/image" Target="../media/image33.wmf"/><Relationship Id="rId26" Type="http://schemas.openxmlformats.org/officeDocument/2006/relationships/image" Target="../media/image37.wmf"/><Relationship Id="rId3" Type="http://schemas.openxmlformats.org/officeDocument/2006/relationships/audio" Target="file:///D:\My%20Documents\&#30334;&#20998;&#25968;&#12289;&#20998;&#25968;&#12289;&#23567;&#25968;&#30340;&#20114;&#21270;&#35838;&#20214;\&#40479;&#21483;&#27700;&#22768;%20&#30561;&#30496;&#36731;&#38899;&#20048;.mp3" TargetMode="External"/><Relationship Id="rId21" Type="http://schemas.openxmlformats.org/officeDocument/2006/relationships/oleObject" Target="../embeddings/oleObject26.bin"/><Relationship Id="rId7" Type="http://schemas.openxmlformats.org/officeDocument/2006/relationships/oleObject" Target="../embeddings/oleObject19.bin"/><Relationship Id="rId12" Type="http://schemas.openxmlformats.org/officeDocument/2006/relationships/image" Target="../media/image30.wmf"/><Relationship Id="rId17" Type="http://schemas.openxmlformats.org/officeDocument/2006/relationships/oleObject" Target="../embeddings/oleObject24.bin"/><Relationship Id="rId25" Type="http://schemas.openxmlformats.org/officeDocument/2006/relationships/oleObject" Target="../embeddings/oleObject28.bin"/><Relationship Id="rId2" Type="http://schemas.microsoft.com/office/2007/relationships/media" Target="file:///D:\My%20Documents\&#30334;&#20998;&#25968;&#12289;&#20998;&#25968;&#12289;&#23567;&#25968;&#30340;&#20114;&#21270;&#35838;&#20214;\&#40479;&#21483;&#27700;&#22768;%20&#30561;&#30496;&#36731;&#38899;&#20048;.mp3" TargetMode="External"/><Relationship Id="rId16" Type="http://schemas.openxmlformats.org/officeDocument/2006/relationships/image" Target="../media/image32.wmf"/><Relationship Id="rId20" Type="http://schemas.openxmlformats.org/officeDocument/2006/relationships/image" Target="../media/image34.wmf"/><Relationship Id="rId29" Type="http://schemas.openxmlformats.org/officeDocument/2006/relationships/image" Target="../media/image5.png"/><Relationship Id="rId1" Type="http://schemas.openxmlformats.org/officeDocument/2006/relationships/vmlDrawing" Target="../drawings/vmlDrawing4.vml"/><Relationship Id="rId6" Type="http://schemas.openxmlformats.org/officeDocument/2006/relationships/image" Target="../media/image27.wmf"/><Relationship Id="rId11" Type="http://schemas.openxmlformats.org/officeDocument/2006/relationships/oleObject" Target="../embeddings/oleObject21.bin"/><Relationship Id="rId24" Type="http://schemas.openxmlformats.org/officeDocument/2006/relationships/image" Target="../media/image36.wmf"/><Relationship Id="rId5" Type="http://schemas.openxmlformats.org/officeDocument/2006/relationships/oleObject" Target="../embeddings/oleObject18.bin"/><Relationship Id="rId15" Type="http://schemas.openxmlformats.org/officeDocument/2006/relationships/oleObject" Target="../embeddings/oleObject23.bin"/><Relationship Id="rId23" Type="http://schemas.openxmlformats.org/officeDocument/2006/relationships/oleObject" Target="../embeddings/oleObject27.bin"/><Relationship Id="rId28" Type="http://schemas.openxmlformats.org/officeDocument/2006/relationships/image" Target="../media/image38.wmf"/><Relationship Id="rId10" Type="http://schemas.openxmlformats.org/officeDocument/2006/relationships/image" Target="../media/image29.wmf"/><Relationship Id="rId19" Type="http://schemas.openxmlformats.org/officeDocument/2006/relationships/oleObject" Target="../embeddings/oleObject25.bin"/><Relationship Id="rId4" Type="http://schemas.openxmlformats.org/officeDocument/2006/relationships/slideLayout" Target="../slideLayouts/slideLayout7.xml"/><Relationship Id="rId9" Type="http://schemas.openxmlformats.org/officeDocument/2006/relationships/oleObject" Target="../embeddings/oleObject20.bin"/><Relationship Id="rId14" Type="http://schemas.openxmlformats.org/officeDocument/2006/relationships/image" Target="../media/image31.wmf"/><Relationship Id="rId22" Type="http://schemas.openxmlformats.org/officeDocument/2006/relationships/image" Target="../media/image35.wmf"/><Relationship Id="rId27" Type="http://schemas.openxmlformats.org/officeDocument/2006/relationships/oleObject" Target="../embeddings/oleObject29.bin"/></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10.wmf"/><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image" Target="../media/image7.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9.wmf"/><Relationship Id="rId4" Type="http://schemas.openxmlformats.org/officeDocument/2006/relationships/image" Target="../media/image6.wmf"/><Relationship Id="rId9" Type="http://schemas.openxmlformats.org/officeDocument/2006/relationships/oleObject" Target="../embeddings/oleObject4.bin"/></Relationships>
</file>

<file path=ppt/slides/_rels/slide4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39.e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41.jpeg"/><Relationship Id="rId2" Type="http://schemas.openxmlformats.org/officeDocument/2006/relationships/image" Target="../media/image40.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40.jpe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audio" Target="file:///J:\&#30334;&#20998;&#25968;&#12289;&#20998;&#25968;&#12289;&#23567;&#25968;&#30340;&#20114;&#21270;&#35838;&#20214;\&#26497;&#21697;&#33590;&#38899;&#20048;%20hdcd32.mp3" TargetMode="External"/><Relationship Id="rId1" Type="http://schemas.microsoft.com/office/2007/relationships/media" Target="file:///J:\&#30334;&#20998;&#25968;&#12289;&#20998;&#25968;&#12289;&#23567;&#25968;&#30340;&#20114;&#21270;&#35838;&#20214;\&#26497;&#21697;&#33590;&#38899;&#20048;%20hdcd32.mp3" TargetMode="External"/><Relationship Id="rId6" Type="http://schemas.openxmlformats.org/officeDocument/2006/relationships/image" Target="../media/image43.png"/><Relationship Id="rId5" Type="http://schemas.openxmlformats.org/officeDocument/2006/relationships/image" Target="../media/image42.png"/><Relationship Id="rId4" Type="http://schemas.openxmlformats.org/officeDocument/2006/relationships/audio" Target="../media/audio2.wav"/></Relationships>
</file>

<file path=ppt/slides/_rels/slide53.xml.rels><?xml version="1.0" encoding="UTF-8" standalone="yes"?>
<Relationships xmlns="http://schemas.openxmlformats.org/package/2006/relationships"><Relationship Id="rId8" Type="http://schemas.openxmlformats.org/officeDocument/2006/relationships/image" Target="../media/image46.wmf"/><Relationship Id="rId3" Type="http://schemas.openxmlformats.org/officeDocument/2006/relationships/oleObject" Target="../embeddings/oleObject31.bin"/><Relationship Id="rId7" Type="http://schemas.openxmlformats.org/officeDocument/2006/relationships/oleObject" Target="../embeddings/oleObject33.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45.wmf"/><Relationship Id="rId5" Type="http://schemas.openxmlformats.org/officeDocument/2006/relationships/oleObject" Target="../embeddings/oleObject32.bin"/><Relationship Id="rId10" Type="http://schemas.openxmlformats.org/officeDocument/2006/relationships/image" Target="../media/image47.wmf"/><Relationship Id="rId4" Type="http://schemas.openxmlformats.org/officeDocument/2006/relationships/image" Target="../media/image44.wmf"/><Relationship Id="rId9" Type="http://schemas.openxmlformats.org/officeDocument/2006/relationships/oleObject" Target="../embeddings/oleObject34.bin"/></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49.png"/><Relationship Id="rId4" Type="http://schemas.openxmlformats.org/officeDocument/2006/relationships/image" Target="../media/image48.wmf"/></Relationships>
</file>

<file path=ppt/slides/_rels/slide56.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audio" Target="file:///D:\My%20Documents\&#30334;&#20998;&#25968;&#12289;&#20998;&#25968;&#12289;&#23567;&#25968;&#30340;&#20114;&#21270;&#35838;&#20214;\&#26446;&#26216;%20-%20&#22993;&#33487;&#34892;%20-%20&#20013;&#22269;&#27665;&#20048;&#22823;&#24072;&#32431;&#29420;&#22863;%20&#31515;&#23376;.mp3" TargetMode="External"/><Relationship Id="rId1" Type="http://schemas.microsoft.com/office/2007/relationships/media" Target="file:///D:\My%20Documents\&#30334;&#20998;&#25968;&#12289;&#20998;&#25968;&#12289;&#23567;&#25968;&#30340;&#20114;&#21270;&#35838;&#20214;\&#26446;&#26216;%20-%20&#22993;&#33487;&#34892;%20-%20&#20013;&#22269;&#27665;&#20048;&#22823;&#24072;&#32431;&#29420;&#22863;%20&#31515;&#23376;.mp3" TargetMode="External"/><Relationship Id="rId4" Type="http://schemas.openxmlformats.org/officeDocument/2006/relationships/image" Target="../media/image5.png"/></Relationships>
</file>

<file path=ppt/slides/_rels/slide57.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14.xml"/></Relationships>
</file>

<file path=ppt/slides/_rels/slide5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file:///D:\My%20Documents\&#30334;&#20998;&#25968;&#12289;&#20998;&#25968;&#12289;&#23567;&#25968;&#30340;&#20114;&#21270;&#35838;&#20214;\&#26446;&#26216;%20-%20&#22993;&#33487;&#34892;%20-%20&#20013;&#22269;&#27665;&#20048;&#22823;&#24072;&#32431;&#29420;&#22863;%20&#31515;&#23376;.mp3" TargetMode="External"/><Relationship Id="rId1" Type="http://schemas.microsoft.com/office/2007/relationships/media" Target="file:///D:\My%20Documents\&#30334;&#20998;&#25968;&#12289;&#20998;&#25968;&#12289;&#23567;&#25968;&#30340;&#20114;&#21270;&#35838;&#20214;\&#26446;&#26216;%20-%20&#22993;&#33487;&#34892;%20-%20&#20013;&#22269;&#27665;&#20048;&#22823;&#24072;&#32431;&#29420;&#22863;%20&#31515;&#23376;.mp3" TargetMode="External"/><Relationship Id="rId4" Type="http://schemas.openxmlformats.org/officeDocument/2006/relationships/image" Target="../media/image5.png"/></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8.bin"/><Relationship Id="rId13" Type="http://schemas.openxmlformats.org/officeDocument/2006/relationships/image" Target="../media/image15.wmf"/><Relationship Id="rId3" Type="http://schemas.openxmlformats.org/officeDocument/2006/relationships/notesSlide" Target="../notesSlides/notesSlide1.xml"/><Relationship Id="rId7" Type="http://schemas.openxmlformats.org/officeDocument/2006/relationships/image" Target="../media/image12.wmf"/><Relationship Id="rId12" Type="http://schemas.openxmlformats.org/officeDocument/2006/relationships/oleObject" Target="../embeddings/oleObject10.bin"/><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oleObject" Target="../embeddings/oleObject7.bin"/><Relationship Id="rId11" Type="http://schemas.openxmlformats.org/officeDocument/2006/relationships/image" Target="../media/image14.wmf"/><Relationship Id="rId5" Type="http://schemas.openxmlformats.org/officeDocument/2006/relationships/image" Target="../media/image11.wmf"/><Relationship Id="rId15" Type="http://schemas.openxmlformats.org/officeDocument/2006/relationships/image" Target="../media/image16.wmf"/><Relationship Id="rId10" Type="http://schemas.openxmlformats.org/officeDocument/2006/relationships/oleObject" Target="../embeddings/oleObject9.bin"/><Relationship Id="rId4" Type="http://schemas.openxmlformats.org/officeDocument/2006/relationships/oleObject" Target="../embeddings/oleObject6.bin"/><Relationship Id="rId9" Type="http://schemas.openxmlformats.org/officeDocument/2006/relationships/image" Target="../media/image13.wmf"/><Relationship Id="rId14" Type="http://schemas.openxmlformats.org/officeDocument/2006/relationships/oleObject" Target="../embeddings/oleObject11.bin"/></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image" Target="../media/image50.GIF"/><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3" Type="http://schemas.openxmlformats.org/officeDocument/2006/relationships/image" Target="../media/image52.GIF"/><Relationship Id="rId2" Type="http://schemas.openxmlformats.org/officeDocument/2006/relationships/image" Target="../media/image51.png"/><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3" Type="http://schemas.openxmlformats.org/officeDocument/2006/relationships/image" Target="../media/image52.GIF"/><Relationship Id="rId2" Type="http://schemas.openxmlformats.org/officeDocument/2006/relationships/image" Target="../media/image53.jpeg"/><Relationship Id="rId1" Type="http://schemas.openxmlformats.org/officeDocument/2006/relationships/slideLayout" Target="../slideLayouts/slideLayout7.xml"/><Relationship Id="rId4" Type="http://schemas.openxmlformats.org/officeDocument/2006/relationships/image" Target="../media/image23.jpeg"/></Relationships>
</file>

<file path=ppt/slides/_rels/slide6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file:///D:\My%20Documents\&#30334;&#20998;&#25968;&#12289;&#20998;&#25968;&#12289;&#23567;&#25968;&#30340;&#20114;&#21270;&#35838;&#20214;\&#19968;&#39318;&#33410;&#22863;&#36731;&#24555;&#30340;&#32431;&#38899;&#20048;%20&#26412;&#20154;&#22909;&#21916;&#27426;%20app.mp3" TargetMode="External"/><Relationship Id="rId1" Type="http://schemas.microsoft.com/office/2007/relationships/media" Target="file:///D:\My%20Documents\&#30334;&#20998;&#25968;&#12289;&#20998;&#25968;&#12289;&#23567;&#25968;&#30340;&#20114;&#21270;&#35838;&#20214;\&#19968;&#39318;&#33410;&#22863;&#36731;&#24555;&#30340;&#32431;&#38899;&#20048;%20&#26412;&#20154;&#22909;&#21916;&#27426;%20app.mp3" TargetMode="External"/><Relationship Id="rId4" Type="http://schemas.openxmlformats.org/officeDocument/2006/relationships/image" Target="../media/image5.png"/></Relationships>
</file>

<file path=ppt/slides/_rels/slide69.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image" Target="../media/image5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image" Target="../media/image5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19.wmf"/><Relationship Id="rId13" Type="http://schemas.openxmlformats.org/officeDocument/2006/relationships/oleObject" Target="../embeddings/oleObject17.bin"/><Relationship Id="rId3" Type="http://schemas.openxmlformats.org/officeDocument/2006/relationships/oleObject" Target="../embeddings/oleObject12.bin"/><Relationship Id="rId7" Type="http://schemas.openxmlformats.org/officeDocument/2006/relationships/oleObject" Target="../embeddings/oleObject14.bin"/><Relationship Id="rId12" Type="http://schemas.openxmlformats.org/officeDocument/2006/relationships/image" Target="../media/image21.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8.wmf"/><Relationship Id="rId11" Type="http://schemas.openxmlformats.org/officeDocument/2006/relationships/oleObject" Target="../embeddings/oleObject16.bin"/><Relationship Id="rId5" Type="http://schemas.openxmlformats.org/officeDocument/2006/relationships/oleObject" Target="../embeddings/oleObject13.bin"/><Relationship Id="rId10" Type="http://schemas.openxmlformats.org/officeDocument/2006/relationships/image" Target="../media/image20.wmf"/><Relationship Id="rId4" Type="http://schemas.openxmlformats.org/officeDocument/2006/relationships/image" Target="../media/image17.wmf"/><Relationship Id="rId9" Type="http://schemas.openxmlformats.org/officeDocument/2006/relationships/oleObject" Target="../embeddings/oleObject15.bin"/><Relationship Id="rId14" Type="http://schemas.openxmlformats.org/officeDocument/2006/relationships/image" Target="../media/image22.wmf"/></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矩形 1"/>
          <p:cNvSpPr/>
          <p:nvPr/>
        </p:nvSpPr>
        <p:spPr>
          <a:xfrm>
            <a:off x="2722539" y="5445224"/>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kern="0" smtClean="0">
                <a:solidFill>
                  <a:schemeClr val="tx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WWW.PPT818.COM</a:t>
            </a:r>
            <a:endParaRPr lang="en-US" altLang="zh-CN" sz="2800" kern="0" dirty="0">
              <a:latin typeface="微软雅黑" panose="020B0503020204020204" pitchFamily="34" charset="-122"/>
              <a:ea typeface="微软雅黑" panose="020B0503020204020204" pitchFamily="34" charset="-122"/>
            </a:endParaRPr>
          </a:p>
        </p:txBody>
      </p:sp>
      <p:sp>
        <p:nvSpPr>
          <p:cNvPr id="3" name="矩形 2"/>
          <p:cNvSpPr/>
          <p:nvPr/>
        </p:nvSpPr>
        <p:spPr>
          <a:xfrm>
            <a:off x="613698" y="2286199"/>
            <a:ext cx="8032968" cy="923330"/>
          </a:xfrm>
          <a:prstGeom prst="rect">
            <a:avLst/>
          </a:prstGeom>
        </p:spPr>
        <p:txBody>
          <a:bodyPr wrap="none">
            <a:spAutoFit/>
          </a:bodyPr>
          <a:lstStyle/>
          <a:p>
            <a:pPr algn="ctr"/>
            <a:r>
              <a:rPr lang="zh-CN" altLang="en-US" sz="5400" spc="-300" dirty="0">
                <a:latin typeface="汉仪中宋简" pitchFamily="49" charset="-122"/>
                <a:ea typeface="汉仪中宋简" pitchFamily="49" charset="-122"/>
              </a:rPr>
              <a:t>百分数和分数、小数的互化</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684213" y="1628775"/>
            <a:ext cx="81549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3600">
                <a:solidFill>
                  <a:srgbClr val="FF6600"/>
                </a:solidFill>
                <a:latin typeface="Times New Roman" panose="02020603050405020304" pitchFamily="18" charset="0"/>
              </a:rPr>
              <a:t>0.7        6.13        0.08       0.65       1.075</a:t>
            </a:r>
          </a:p>
        </p:txBody>
      </p:sp>
      <p:sp>
        <p:nvSpPr>
          <p:cNvPr id="158723" name="Text Box 3"/>
          <p:cNvSpPr txBox="1">
            <a:spLocks noChangeArrowheads="1"/>
          </p:cNvSpPr>
          <p:nvPr/>
        </p:nvSpPr>
        <p:spPr bwMode="auto">
          <a:xfrm>
            <a:off x="457200" y="25146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800">
                <a:solidFill>
                  <a:schemeClr val="accent2"/>
                </a:solidFill>
                <a:latin typeface="Times New Roman" panose="02020603050405020304" pitchFamily="18" charset="0"/>
              </a:rPr>
              <a:t>0.7=</a:t>
            </a:r>
            <a:endParaRPr kumimoji="1" lang="en-US" altLang="zh-CN" sz="2800">
              <a:solidFill>
                <a:schemeClr val="tx1"/>
              </a:solidFill>
              <a:latin typeface="Times New Roman" panose="02020603050405020304" pitchFamily="18" charset="0"/>
            </a:endParaRPr>
          </a:p>
        </p:txBody>
      </p:sp>
      <p:sp>
        <p:nvSpPr>
          <p:cNvPr id="158724" name="Text Box 4"/>
          <p:cNvSpPr txBox="1">
            <a:spLocks noChangeArrowheads="1"/>
          </p:cNvSpPr>
          <p:nvPr/>
        </p:nvSpPr>
        <p:spPr bwMode="auto">
          <a:xfrm>
            <a:off x="1219200" y="2286000"/>
            <a:ext cx="685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800">
                <a:solidFill>
                  <a:schemeClr val="accent2"/>
                </a:solidFill>
                <a:latin typeface="Times New Roman" panose="02020603050405020304" pitchFamily="18" charset="0"/>
              </a:rPr>
              <a:t>7</a:t>
            </a:r>
          </a:p>
        </p:txBody>
      </p:sp>
      <p:sp>
        <p:nvSpPr>
          <p:cNvPr id="158725" name="Text Box 5"/>
          <p:cNvSpPr txBox="1">
            <a:spLocks noChangeArrowheads="1"/>
          </p:cNvSpPr>
          <p:nvPr/>
        </p:nvSpPr>
        <p:spPr bwMode="auto">
          <a:xfrm>
            <a:off x="1143000" y="2743200"/>
            <a:ext cx="838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800">
                <a:solidFill>
                  <a:schemeClr val="accent2"/>
                </a:solidFill>
                <a:latin typeface="Times New Roman" panose="02020603050405020304" pitchFamily="18" charset="0"/>
              </a:rPr>
              <a:t>10</a:t>
            </a:r>
          </a:p>
        </p:txBody>
      </p:sp>
      <p:sp>
        <p:nvSpPr>
          <p:cNvPr id="158726" name="Line 6"/>
          <p:cNvSpPr>
            <a:spLocks noChangeShapeType="1"/>
          </p:cNvSpPr>
          <p:nvPr/>
        </p:nvSpPr>
        <p:spPr bwMode="auto">
          <a:xfrm>
            <a:off x="1219200" y="2743200"/>
            <a:ext cx="457200" cy="0"/>
          </a:xfrm>
          <a:prstGeom prst="line">
            <a:avLst/>
          </a:prstGeom>
          <a:noFill/>
          <a:ln w="28575">
            <a:solidFill>
              <a:schemeClr val="accent2"/>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8727" name="Line 7"/>
          <p:cNvSpPr>
            <a:spLocks noChangeShapeType="1"/>
          </p:cNvSpPr>
          <p:nvPr/>
        </p:nvSpPr>
        <p:spPr bwMode="auto">
          <a:xfrm>
            <a:off x="1447800" y="3124200"/>
            <a:ext cx="228600" cy="228600"/>
          </a:xfrm>
          <a:prstGeom prst="line">
            <a:avLst/>
          </a:prstGeom>
          <a:noFill/>
          <a:ln w="28575">
            <a:solidFill>
              <a:srgbClr val="FF0000"/>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8728" name="Line 8"/>
          <p:cNvSpPr>
            <a:spLocks noChangeShapeType="1"/>
          </p:cNvSpPr>
          <p:nvPr/>
        </p:nvSpPr>
        <p:spPr bwMode="auto">
          <a:xfrm flipV="1">
            <a:off x="1676400" y="2971800"/>
            <a:ext cx="381000" cy="381000"/>
          </a:xfrm>
          <a:prstGeom prst="line">
            <a:avLst/>
          </a:prstGeom>
          <a:noFill/>
          <a:ln w="28575">
            <a:solidFill>
              <a:srgbClr val="FF0000"/>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8729" name="Text Box 9"/>
          <p:cNvSpPr txBox="1">
            <a:spLocks noChangeArrowheads="1"/>
          </p:cNvSpPr>
          <p:nvPr/>
        </p:nvSpPr>
        <p:spPr bwMode="auto">
          <a:xfrm>
            <a:off x="2971800" y="2514600"/>
            <a:ext cx="1371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800">
                <a:solidFill>
                  <a:schemeClr val="accent2"/>
                </a:solidFill>
                <a:latin typeface="Times New Roman" panose="02020603050405020304" pitchFamily="18" charset="0"/>
              </a:rPr>
              <a:t>6.13=6</a:t>
            </a:r>
          </a:p>
        </p:txBody>
      </p:sp>
      <p:sp>
        <p:nvSpPr>
          <p:cNvPr id="158730" name="Line 10"/>
          <p:cNvSpPr>
            <a:spLocks noChangeShapeType="1"/>
          </p:cNvSpPr>
          <p:nvPr/>
        </p:nvSpPr>
        <p:spPr bwMode="auto">
          <a:xfrm>
            <a:off x="4114800" y="2819400"/>
            <a:ext cx="533400" cy="0"/>
          </a:xfrm>
          <a:prstGeom prst="line">
            <a:avLst/>
          </a:prstGeom>
          <a:noFill/>
          <a:ln w="28575">
            <a:solidFill>
              <a:schemeClr val="accent2"/>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8731" name="Text Box 11"/>
          <p:cNvSpPr txBox="1">
            <a:spLocks noChangeArrowheads="1"/>
          </p:cNvSpPr>
          <p:nvPr/>
        </p:nvSpPr>
        <p:spPr bwMode="auto">
          <a:xfrm>
            <a:off x="4038600" y="2743200"/>
            <a:ext cx="914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800">
                <a:solidFill>
                  <a:schemeClr val="accent2"/>
                </a:solidFill>
                <a:latin typeface="Times New Roman" panose="02020603050405020304" pitchFamily="18" charset="0"/>
              </a:rPr>
              <a:t>100</a:t>
            </a:r>
          </a:p>
        </p:txBody>
      </p:sp>
      <p:sp>
        <p:nvSpPr>
          <p:cNvPr id="158732" name="Text Box 12"/>
          <p:cNvSpPr txBox="1">
            <a:spLocks noChangeArrowheads="1"/>
          </p:cNvSpPr>
          <p:nvPr/>
        </p:nvSpPr>
        <p:spPr bwMode="auto">
          <a:xfrm>
            <a:off x="4114800" y="2286000"/>
            <a:ext cx="838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800">
                <a:solidFill>
                  <a:schemeClr val="accent2"/>
                </a:solidFill>
                <a:latin typeface="Times New Roman" panose="02020603050405020304" pitchFamily="18" charset="0"/>
              </a:rPr>
              <a:t>13</a:t>
            </a:r>
          </a:p>
        </p:txBody>
      </p:sp>
      <p:sp>
        <p:nvSpPr>
          <p:cNvPr id="158733" name="Line 13"/>
          <p:cNvSpPr>
            <a:spLocks noChangeShapeType="1"/>
          </p:cNvSpPr>
          <p:nvPr/>
        </p:nvSpPr>
        <p:spPr bwMode="auto">
          <a:xfrm>
            <a:off x="4495800" y="3124200"/>
            <a:ext cx="228600" cy="228600"/>
          </a:xfrm>
          <a:prstGeom prst="line">
            <a:avLst/>
          </a:prstGeom>
          <a:noFill/>
          <a:ln w="28575">
            <a:solidFill>
              <a:srgbClr val="FF0000"/>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8734" name="Line 14"/>
          <p:cNvSpPr>
            <a:spLocks noChangeShapeType="1"/>
          </p:cNvSpPr>
          <p:nvPr/>
        </p:nvSpPr>
        <p:spPr bwMode="auto">
          <a:xfrm flipV="1">
            <a:off x="4724400" y="2971800"/>
            <a:ext cx="381000" cy="381000"/>
          </a:xfrm>
          <a:prstGeom prst="line">
            <a:avLst/>
          </a:prstGeom>
          <a:noFill/>
          <a:ln w="28575">
            <a:solidFill>
              <a:srgbClr val="FF0000"/>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8735" name="Text Box 15"/>
          <p:cNvSpPr txBox="1">
            <a:spLocks noChangeArrowheads="1"/>
          </p:cNvSpPr>
          <p:nvPr/>
        </p:nvSpPr>
        <p:spPr bwMode="auto">
          <a:xfrm>
            <a:off x="5562600" y="25908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800">
                <a:solidFill>
                  <a:schemeClr val="accent2"/>
                </a:solidFill>
                <a:latin typeface="Times New Roman" panose="02020603050405020304" pitchFamily="18" charset="0"/>
              </a:rPr>
              <a:t>0.08=</a:t>
            </a:r>
          </a:p>
        </p:txBody>
      </p:sp>
      <p:sp>
        <p:nvSpPr>
          <p:cNvPr id="158736" name="Text Box 16"/>
          <p:cNvSpPr txBox="1">
            <a:spLocks noChangeArrowheads="1"/>
          </p:cNvSpPr>
          <p:nvPr/>
        </p:nvSpPr>
        <p:spPr bwMode="auto">
          <a:xfrm>
            <a:off x="6553200" y="2362200"/>
            <a:ext cx="990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800">
                <a:solidFill>
                  <a:schemeClr val="accent2"/>
                </a:solidFill>
                <a:latin typeface="Times New Roman" panose="02020603050405020304" pitchFamily="18" charset="0"/>
              </a:rPr>
              <a:t>8</a:t>
            </a:r>
          </a:p>
        </p:txBody>
      </p:sp>
      <p:sp>
        <p:nvSpPr>
          <p:cNvPr id="158737" name="Line 17"/>
          <p:cNvSpPr>
            <a:spLocks noChangeShapeType="1"/>
          </p:cNvSpPr>
          <p:nvPr/>
        </p:nvSpPr>
        <p:spPr bwMode="auto">
          <a:xfrm>
            <a:off x="6477000" y="2895600"/>
            <a:ext cx="609600" cy="1588"/>
          </a:xfrm>
          <a:prstGeom prst="line">
            <a:avLst/>
          </a:prstGeom>
          <a:noFill/>
          <a:ln w="28575">
            <a:solidFill>
              <a:schemeClr val="accent2"/>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8738" name="Text Box 18"/>
          <p:cNvSpPr txBox="1">
            <a:spLocks noChangeArrowheads="1"/>
          </p:cNvSpPr>
          <p:nvPr/>
        </p:nvSpPr>
        <p:spPr bwMode="auto">
          <a:xfrm>
            <a:off x="6400800" y="2895600"/>
            <a:ext cx="838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800">
                <a:solidFill>
                  <a:schemeClr val="accent2"/>
                </a:solidFill>
                <a:latin typeface="Times New Roman" panose="02020603050405020304" pitchFamily="18" charset="0"/>
              </a:rPr>
              <a:t>100</a:t>
            </a:r>
          </a:p>
        </p:txBody>
      </p:sp>
      <p:sp>
        <p:nvSpPr>
          <p:cNvPr id="158739" name="Line 19"/>
          <p:cNvSpPr>
            <a:spLocks noChangeShapeType="1"/>
          </p:cNvSpPr>
          <p:nvPr/>
        </p:nvSpPr>
        <p:spPr bwMode="auto">
          <a:xfrm rot="-54124">
            <a:off x="6551613" y="2590800"/>
            <a:ext cx="457200" cy="152400"/>
          </a:xfrm>
          <a:prstGeom prst="line">
            <a:avLst/>
          </a:prstGeom>
          <a:noFill/>
          <a:ln w="28575">
            <a:solidFill>
              <a:srgbClr val="FF0000"/>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8740" name="Line 20"/>
          <p:cNvSpPr>
            <a:spLocks noChangeShapeType="1"/>
          </p:cNvSpPr>
          <p:nvPr/>
        </p:nvSpPr>
        <p:spPr bwMode="auto">
          <a:xfrm>
            <a:off x="6553200" y="3048000"/>
            <a:ext cx="533400" cy="228600"/>
          </a:xfrm>
          <a:prstGeom prst="line">
            <a:avLst/>
          </a:prstGeom>
          <a:noFill/>
          <a:ln w="28575">
            <a:solidFill>
              <a:srgbClr val="FF0000"/>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8741" name="Text Box 21"/>
          <p:cNvSpPr txBox="1">
            <a:spLocks noChangeArrowheads="1"/>
          </p:cNvSpPr>
          <p:nvPr/>
        </p:nvSpPr>
        <p:spPr bwMode="auto">
          <a:xfrm>
            <a:off x="6553200" y="2057400"/>
            <a:ext cx="990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800">
                <a:solidFill>
                  <a:schemeClr val="accent2"/>
                </a:solidFill>
                <a:latin typeface="Times New Roman" panose="02020603050405020304" pitchFamily="18" charset="0"/>
              </a:rPr>
              <a:t>2</a:t>
            </a:r>
          </a:p>
        </p:txBody>
      </p:sp>
      <p:sp>
        <p:nvSpPr>
          <p:cNvPr id="158742" name="Text Box 22"/>
          <p:cNvSpPr txBox="1">
            <a:spLocks noChangeArrowheads="1"/>
          </p:cNvSpPr>
          <p:nvPr/>
        </p:nvSpPr>
        <p:spPr bwMode="auto">
          <a:xfrm>
            <a:off x="6477000" y="3200400"/>
            <a:ext cx="762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800">
                <a:solidFill>
                  <a:schemeClr val="accent2"/>
                </a:solidFill>
                <a:latin typeface="Times New Roman" panose="02020603050405020304" pitchFamily="18" charset="0"/>
              </a:rPr>
              <a:t>25</a:t>
            </a:r>
          </a:p>
        </p:txBody>
      </p:sp>
      <p:sp>
        <p:nvSpPr>
          <p:cNvPr id="158743" name="Text Box 23"/>
          <p:cNvSpPr txBox="1">
            <a:spLocks noChangeArrowheads="1"/>
          </p:cNvSpPr>
          <p:nvPr/>
        </p:nvSpPr>
        <p:spPr bwMode="auto">
          <a:xfrm>
            <a:off x="7162800" y="2590800"/>
            <a:ext cx="457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800" b="0">
                <a:solidFill>
                  <a:schemeClr val="accent2"/>
                </a:solidFill>
                <a:latin typeface="Times New Roman" panose="02020603050405020304" pitchFamily="18" charset="0"/>
              </a:rPr>
              <a:t>=</a:t>
            </a:r>
          </a:p>
        </p:txBody>
      </p:sp>
      <p:sp>
        <p:nvSpPr>
          <p:cNvPr id="158744" name="Line 24"/>
          <p:cNvSpPr>
            <a:spLocks noChangeShapeType="1"/>
          </p:cNvSpPr>
          <p:nvPr/>
        </p:nvSpPr>
        <p:spPr bwMode="auto">
          <a:xfrm>
            <a:off x="7620000" y="2895600"/>
            <a:ext cx="609600" cy="1588"/>
          </a:xfrm>
          <a:prstGeom prst="line">
            <a:avLst/>
          </a:prstGeom>
          <a:noFill/>
          <a:ln w="28575">
            <a:solidFill>
              <a:schemeClr val="accent2"/>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8745" name="Rectangle 25"/>
          <p:cNvSpPr>
            <a:spLocks noChangeArrowheads="1"/>
          </p:cNvSpPr>
          <p:nvPr/>
        </p:nvSpPr>
        <p:spPr bwMode="auto">
          <a:xfrm>
            <a:off x="7696200" y="2895600"/>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zh-CN" sz="2800">
                <a:solidFill>
                  <a:schemeClr val="accent2"/>
                </a:solidFill>
                <a:latin typeface="Times New Roman" panose="02020603050405020304" pitchFamily="18" charset="0"/>
              </a:rPr>
              <a:t>25</a:t>
            </a:r>
          </a:p>
        </p:txBody>
      </p:sp>
      <p:sp>
        <p:nvSpPr>
          <p:cNvPr id="158746" name="Rectangle 26"/>
          <p:cNvSpPr>
            <a:spLocks noChangeArrowheads="1"/>
          </p:cNvSpPr>
          <p:nvPr/>
        </p:nvSpPr>
        <p:spPr bwMode="auto">
          <a:xfrm>
            <a:off x="7772400" y="2362200"/>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zh-CN" sz="2800">
                <a:solidFill>
                  <a:schemeClr val="accent2"/>
                </a:solidFill>
                <a:latin typeface="Times New Roman" panose="02020603050405020304" pitchFamily="18" charset="0"/>
              </a:rPr>
              <a:t>2</a:t>
            </a:r>
          </a:p>
        </p:txBody>
      </p:sp>
      <p:sp>
        <p:nvSpPr>
          <p:cNvPr id="158747" name="Line 27"/>
          <p:cNvSpPr>
            <a:spLocks noChangeShapeType="1"/>
          </p:cNvSpPr>
          <p:nvPr/>
        </p:nvSpPr>
        <p:spPr bwMode="auto">
          <a:xfrm>
            <a:off x="8001000" y="3276600"/>
            <a:ext cx="228600" cy="228600"/>
          </a:xfrm>
          <a:prstGeom prst="line">
            <a:avLst/>
          </a:prstGeom>
          <a:noFill/>
          <a:ln w="28575">
            <a:solidFill>
              <a:srgbClr val="FF0000"/>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8748" name="Line 28"/>
          <p:cNvSpPr>
            <a:spLocks noChangeShapeType="1"/>
          </p:cNvSpPr>
          <p:nvPr/>
        </p:nvSpPr>
        <p:spPr bwMode="auto">
          <a:xfrm flipV="1">
            <a:off x="8229600" y="3124200"/>
            <a:ext cx="381000" cy="381000"/>
          </a:xfrm>
          <a:prstGeom prst="line">
            <a:avLst/>
          </a:prstGeom>
          <a:noFill/>
          <a:ln w="28575">
            <a:solidFill>
              <a:srgbClr val="FF0000"/>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8749" name="Text Box 29"/>
          <p:cNvSpPr txBox="1">
            <a:spLocks noChangeArrowheads="1"/>
          </p:cNvSpPr>
          <p:nvPr/>
        </p:nvSpPr>
        <p:spPr bwMode="auto">
          <a:xfrm>
            <a:off x="457200" y="4648200"/>
            <a:ext cx="2057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800">
                <a:solidFill>
                  <a:schemeClr val="accent2"/>
                </a:solidFill>
                <a:latin typeface="Times New Roman" panose="02020603050405020304" pitchFamily="18" charset="0"/>
              </a:rPr>
              <a:t>0.65=</a:t>
            </a:r>
          </a:p>
        </p:txBody>
      </p:sp>
      <p:sp>
        <p:nvSpPr>
          <p:cNvPr id="158750" name="Line 30"/>
          <p:cNvSpPr>
            <a:spLocks noChangeShapeType="1"/>
          </p:cNvSpPr>
          <p:nvPr/>
        </p:nvSpPr>
        <p:spPr bwMode="auto">
          <a:xfrm>
            <a:off x="1447800" y="4876800"/>
            <a:ext cx="533400" cy="0"/>
          </a:xfrm>
          <a:prstGeom prst="line">
            <a:avLst/>
          </a:prstGeom>
          <a:noFill/>
          <a:ln w="28575">
            <a:solidFill>
              <a:schemeClr val="accent2"/>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8751" name="Text Box 31"/>
          <p:cNvSpPr txBox="1">
            <a:spLocks noChangeArrowheads="1"/>
          </p:cNvSpPr>
          <p:nvPr/>
        </p:nvSpPr>
        <p:spPr bwMode="auto">
          <a:xfrm>
            <a:off x="1371600" y="4876800"/>
            <a:ext cx="914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800">
                <a:solidFill>
                  <a:schemeClr val="accent2"/>
                </a:solidFill>
                <a:latin typeface="Times New Roman" panose="02020603050405020304" pitchFamily="18" charset="0"/>
              </a:rPr>
              <a:t>100</a:t>
            </a:r>
          </a:p>
        </p:txBody>
      </p:sp>
      <p:sp>
        <p:nvSpPr>
          <p:cNvPr id="158752" name="Text Box 32"/>
          <p:cNvSpPr txBox="1">
            <a:spLocks noChangeArrowheads="1"/>
          </p:cNvSpPr>
          <p:nvPr/>
        </p:nvSpPr>
        <p:spPr bwMode="auto">
          <a:xfrm>
            <a:off x="1447800" y="4343400"/>
            <a:ext cx="762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800">
                <a:solidFill>
                  <a:schemeClr val="accent2"/>
                </a:solidFill>
                <a:latin typeface="Times New Roman" panose="02020603050405020304" pitchFamily="18" charset="0"/>
              </a:rPr>
              <a:t>65</a:t>
            </a:r>
          </a:p>
        </p:txBody>
      </p:sp>
      <p:sp>
        <p:nvSpPr>
          <p:cNvPr id="158753" name="Line 33"/>
          <p:cNvSpPr>
            <a:spLocks noChangeShapeType="1"/>
          </p:cNvSpPr>
          <p:nvPr/>
        </p:nvSpPr>
        <p:spPr bwMode="auto">
          <a:xfrm rot="-54124">
            <a:off x="1447800" y="4572000"/>
            <a:ext cx="457200" cy="152400"/>
          </a:xfrm>
          <a:prstGeom prst="line">
            <a:avLst/>
          </a:prstGeom>
          <a:noFill/>
          <a:ln w="28575">
            <a:solidFill>
              <a:srgbClr val="FF0000"/>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8754" name="Line 34"/>
          <p:cNvSpPr>
            <a:spLocks noChangeShapeType="1"/>
          </p:cNvSpPr>
          <p:nvPr/>
        </p:nvSpPr>
        <p:spPr bwMode="auto">
          <a:xfrm>
            <a:off x="1524000" y="5029200"/>
            <a:ext cx="533400" cy="228600"/>
          </a:xfrm>
          <a:prstGeom prst="line">
            <a:avLst/>
          </a:prstGeom>
          <a:noFill/>
          <a:ln w="28575">
            <a:solidFill>
              <a:srgbClr val="FF0000"/>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8755" name="Text Box 35"/>
          <p:cNvSpPr txBox="1">
            <a:spLocks noChangeArrowheads="1"/>
          </p:cNvSpPr>
          <p:nvPr/>
        </p:nvSpPr>
        <p:spPr bwMode="auto">
          <a:xfrm>
            <a:off x="1981200" y="4648200"/>
            <a:ext cx="762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800">
                <a:solidFill>
                  <a:schemeClr val="accent2"/>
                </a:solidFill>
                <a:latin typeface="Times New Roman" panose="02020603050405020304" pitchFamily="18" charset="0"/>
              </a:rPr>
              <a:t>=</a:t>
            </a:r>
          </a:p>
        </p:txBody>
      </p:sp>
      <p:sp>
        <p:nvSpPr>
          <p:cNvPr id="158756" name="Text Box 36"/>
          <p:cNvSpPr txBox="1">
            <a:spLocks noChangeArrowheads="1"/>
          </p:cNvSpPr>
          <p:nvPr/>
        </p:nvSpPr>
        <p:spPr bwMode="auto">
          <a:xfrm>
            <a:off x="1447800" y="4038600"/>
            <a:ext cx="1143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800">
                <a:solidFill>
                  <a:schemeClr val="accent2"/>
                </a:solidFill>
                <a:latin typeface="Times New Roman" panose="02020603050405020304" pitchFamily="18" charset="0"/>
              </a:rPr>
              <a:t>13</a:t>
            </a:r>
          </a:p>
        </p:txBody>
      </p:sp>
      <p:sp>
        <p:nvSpPr>
          <p:cNvPr id="158757" name="Text Box 37"/>
          <p:cNvSpPr txBox="1">
            <a:spLocks noChangeArrowheads="1"/>
          </p:cNvSpPr>
          <p:nvPr/>
        </p:nvSpPr>
        <p:spPr bwMode="auto">
          <a:xfrm>
            <a:off x="1447800" y="5181600"/>
            <a:ext cx="914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800">
                <a:solidFill>
                  <a:schemeClr val="accent2"/>
                </a:solidFill>
                <a:latin typeface="Times New Roman" panose="02020603050405020304" pitchFamily="18" charset="0"/>
              </a:rPr>
              <a:t>20</a:t>
            </a:r>
          </a:p>
        </p:txBody>
      </p:sp>
      <p:sp>
        <p:nvSpPr>
          <p:cNvPr id="158758" name="Line 38"/>
          <p:cNvSpPr>
            <a:spLocks noChangeShapeType="1"/>
          </p:cNvSpPr>
          <p:nvPr/>
        </p:nvSpPr>
        <p:spPr bwMode="auto">
          <a:xfrm>
            <a:off x="2362200" y="4876800"/>
            <a:ext cx="457200" cy="0"/>
          </a:xfrm>
          <a:prstGeom prst="line">
            <a:avLst/>
          </a:prstGeom>
          <a:noFill/>
          <a:ln w="28575">
            <a:solidFill>
              <a:schemeClr val="accent2"/>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8759" name="Rectangle 39"/>
          <p:cNvSpPr>
            <a:spLocks noChangeArrowheads="1"/>
          </p:cNvSpPr>
          <p:nvPr/>
        </p:nvSpPr>
        <p:spPr bwMode="auto">
          <a:xfrm>
            <a:off x="2286000" y="4876800"/>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kumimoji="1" lang="en-US" altLang="zh-CN" sz="2800">
                <a:solidFill>
                  <a:schemeClr val="accent2"/>
                </a:solidFill>
                <a:latin typeface="Times New Roman" panose="02020603050405020304" pitchFamily="18" charset="0"/>
              </a:rPr>
              <a:t>20</a:t>
            </a:r>
          </a:p>
        </p:txBody>
      </p:sp>
      <p:sp>
        <p:nvSpPr>
          <p:cNvPr id="158760" name="Rectangle 40"/>
          <p:cNvSpPr>
            <a:spLocks noChangeArrowheads="1"/>
          </p:cNvSpPr>
          <p:nvPr/>
        </p:nvSpPr>
        <p:spPr bwMode="auto">
          <a:xfrm>
            <a:off x="2286000" y="4343400"/>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kumimoji="1" lang="en-US" altLang="zh-CN" sz="2800">
                <a:solidFill>
                  <a:schemeClr val="accent2"/>
                </a:solidFill>
                <a:latin typeface="Times New Roman" panose="02020603050405020304" pitchFamily="18" charset="0"/>
              </a:rPr>
              <a:t>13</a:t>
            </a:r>
          </a:p>
        </p:txBody>
      </p:sp>
      <p:sp>
        <p:nvSpPr>
          <p:cNvPr id="158761" name="Line 41"/>
          <p:cNvSpPr>
            <a:spLocks noChangeShapeType="1"/>
          </p:cNvSpPr>
          <p:nvPr/>
        </p:nvSpPr>
        <p:spPr bwMode="auto">
          <a:xfrm>
            <a:off x="2667000" y="5410200"/>
            <a:ext cx="228600" cy="228600"/>
          </a:xfrm>
          <a:prstGeom prst="line">
            <a:avLst/>
          </a:prstGeom>
          <a:noFill/>
          <a:ln w="28575">
            <a:solidFill>
              <a:srgbClr val="FF0000"/>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8762" name="Line 42"/>
          <p:cNvSpPr>
            <a:spLocks noChangeShapeType="1"/>
          </p:cNvSpPr>
          <p:nvPr/>
        </p:nvSpPr>
        <p:spPr bwMode="auto">
          <a:xfrm flipV="1">
            <a:off x="2895600" y="5257800"/>
            <a:ext cx="381000" cy="381000"/>
          </a:xfrm>
          <a:prstGeom prst="line">
            <a:avLst/>
          </a:prstGeom>
          <a:noFill/>
          <a:ln w="28575">
            <a:solidFill>
              <a:srgbClr val="FF0000"/>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8763" name="Text Box 43"/>
          <p:cNvSpPr txBox="1">
            <a:spLocks noChangeArrowheads="1"/>
          </p:cNvSpPr>
          <p:nvPr/>
        </p:nvSpPr>
        <p:spPr bwMode="auto">
          <a:xfrm>
            <a:off x="4114800" y="4648200"/>
            <a:ext cx="3048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800">
                <a:solidFill>
                  <a:schemeClr val="accent2"/>
                </a:solidFill>
                <a:latin typeface="Times New Roman" panose="02020603050405020304" pitchFamily="18" charset="0"/>
              </a:rPr>
              <a:t>1.075=1</a:t>
            </a:r>
          </a:p>
        </p:txBody>
      </p:sp>
      <p:sp>
        <p:nvSpPr>
          <p:cNvPr id="158764" name="Line 44"/>
          <p:cNvSpPr>
            <a:spLocks noChangeShapeType="1"/>
          </p:cNvSpPr>
          <p:nvPr/>
        </p:nvSpPr>
        <p:spPr bwMode="auto">
          <a:xfrm>
            <a:off x="5410200" y="4876800"/>
            <a:ext cx="762000" cy="0"/>
          </a:xfrm>
          <a:prstGeom prst="line">
            <a:avLst/>
          </a:prstGeom>
          <a:noFill/>
          <a:ln w="28575">
            <a:solidFill>
              <a:schemeClr val="accent2"/>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8765" name="Text Box 45"/>
          <p:cNvSpPr txBox="1">
            <a:spLocks noChangeArrowheads="1"/>
          </p:cNvSpPr>
          <p:nvPr/>
        </p:nvSpPr>
        <p:spPr bwMode="auto">
          <a:xfrm>
            <a:off x="5334000" y="4876800"/>
            <a:ext cx="152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800">
                <a:solidFill>
                  <a:schemeClr val="accent2"/>
                </a:solidFill>
                <a:latin typeface="Times New Roman" panose="02020603050405020304" pitchFamily="18" charset="0"/>
              </a:rPr>
              <a:t>1000</a:t>
            </a:r>
          </a:p>
        </p:txBody>
      </p:sp>
      <p:sp>
        <p:nvSpPr>
          <p:cNvPr id="158766" name="Text Box 46"/>
          <p:cNvSpPr txBox="1">
            <a:spLocks noChangeArrowheads="1"/>
          </p:cNvSpPr>
          <p:nvPr/>
        </p:nvSpPr>
        <p:spPr bwMode="auto">
          <a:xfrm>
            <a:off x="5486400" y="4419600"/>
            <a:ext cx="1219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800">
                <a:solidFill>
                  <a:schemeClr val="accent2"/>
                </a:solidFill>
                <a:latin typeface="Times New Roman" panose="02020603050405020304" pitchFamily="18" charset="0"/>
              </a:rPr>
              <a:t>75</a:t>
            </a:r>
          </a:p>
        </p:txBody>
      </p:sp>
      <p:sp>
        <p:nvSpPr>
          <p:cNvPr id="158767" name="Line 47"/>
          <p:cNvSpPr>
            <a:spLocks noChangeShapeType="1"/>
          </p:cNvSpPr>
          <p:nvPr/>
        </p:nvSpPr>
        <p:spPr bwMode="auto">
          <a:xfrm rot="-54124">
            <a:off x="5562600" y="4648200"/>
            <a:ext cx="457200" cy="152400"/>
          </a:xfrm>
          <a:prstGeom prst="line">
            <a:avLst/>
          </a:prstGeom>
          <a:noFill/>
          <a:ln w="28575">
            <a:solidFill>
              <a:srgbClr val="FF0000"/>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8768" name="Line 48"/>
          <p:cNvSpPr>
            <a:spLocks noChangeShapeType="1"/>
          </p:cNvSpPr>
          <p:nvPr/>
        </p:nvSpPr>
        <p:spPr bwMode="auto">
          <a:xfrm rot="-1011395">
            <a:off x="5562600" y="5029200"/>
            <a:ext cx="609600" cy="304800"/>
          </a:xfrm>
          <a:prstGeom prst="line">
            <a:avLst/>
          </a:prstGeom>
          <a:noFill/>
          <a:ln w="28575">
            <a:solidFill>
              <a:srgbClr val="FF0000"/>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8769" name="Text Box 49"/>
          <p:cNvSpPr txBox="1">
            <a:spLocks noChangeArrowheads="1"/>
          </p:cNvSpPr>
          <p:nvPr/>
        </p:nvSpPr>
        <p:spPr bwMode="auto">
          <a:xfrm>
            <a:off x="5562600" y="4038600"/>
            <a:ext cx="990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800">
                <a:solidFill>
                  <a:schemeClr val="accent2"/>
                </a:solidFill>
                <a:latin typeface="Times New Roman" panose="02020603050405020304" pitchFamily="18" charset="0"/>
              </a:rPr>
              <a:t>3</a:t>
            </a:r>
          </a:p>
        </p:txBody>
      </p:sp>
      <p:sp>
        <p:nvSpPr>
          <p:cNvPr id="158770" name="Text Box 50"/>
          <p:cNvSpPr txBox="1">
            <a:spLocks noChangeArrowheads="1"/>
          </p:cNvSpPr>
          <p:nvPr/>
        </p:nvSpPr>
        <p:spPr bwMode="auto">
          <a:xfrm>
            <a:off x="5486400" y="5257800"/>
            <a:ext cx="914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800">
                <a:solidFill>
                  <a:schemeClr val="accent2"/>
                </a:solidFill>
                <a:latin typeface="Times New Roman" panose="02020603050405020304" pitchFamily="18" charset="0"/>
              </a:rPr>
              <a:t>40</a:t>
            </a:r>
          </a:p>
        </p:txBody>
      </p:sp>
      <p:sp>
        <p:nvSpPr>
          <p:cNvPr id="158771" name="Text Box 51"/>
          <p:cNvSpPr txBox="1">
            <a:spLocks noChangeArrowheads="1"/>
          </p:cNvSpPr>
          <p:nvPr/>
        </p:nvSpPr>
        <p:spPr bwMode="auto">
          <a:xfrm>
            <a:off x="6248400" y="4648200"/>
            <a:ext cx="1066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800">
                <a:solidFill>
                  <a:schemeClr val="accent2"/>
                </a:solidFill>
                <a:latin typeface="Times New Roman" panose="02020603050405020304" pitchFamily="18" charset="0"/>
              </a:rPr>
              <a:t>=</a:t>
            </a:r>
          </a:p>
        </p:txBody>
      </p:sp>
      <p:sp>
        <p:nvSpPr>
          <p:cNvPr id="158772" name="Line 52"/>
          <p:cNvSpPr>
            <a:spLocks noChangeShapeType="1"/>
          </p:cNvSpPr>
          <p:nvPr/>
        </p:nvSpPr>
        <p:spPr bwMode="auto">
          <a:xfrm>
            <a:off x="6934200" y="4876800"/>
            <a:ext cx="609600" cy="0"/>
          </a:xfrm>
          <a:prstGeom prst="line">
            <a:avLst/>
          </a:prstGeom>
          <a:noFill/>
          <a:ln w="28575">
            <a:solidFill>
              <a:schemeClr val="accent2"/>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8773" name="Rectangle 53"/>
          <p:cNvSpPr>
            <a:spLocks noChangeArrowheads="1"/>
          </p:cNvSpPr>
          <p:nvPr/>
        </p:nvSpPr>
        <p:spPr bwMode="auto">
          <a:xfrm>
            <a:off x="7010400" y="4876800"/>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kumimoji="1" lang="en-US" altLang="zh-CN" sz="2800">
                <a:solidFill>
                  <a:schemeClr val="accent2"/>
                </a:solidFill>
                <a:latin typeface="Times New Roman" panose="02020603050405020304" pitchFamily="18" charset="0"/>
              </a:rPr>
              <a:t>40</a:t>
            </a:r>
          </a:p>
        </p:txBody>
      </p:sp>
      <p:sp>
        <p:nvSpPr>
          <p:cNvPr id="158774" name="Rectangle 54"/>
          <p:cNvSpPr>
            <a:spLocks noChangeArrowheads="1"/>
          </p:cNvSpPr>
          <p:nvPr/>
        </p:nvSpPr>
        <p:spPr bwMode="auto">
          <a:xfrm>
            <a:off x="7086600" y="4343400"/>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zh-CN" sz="2800">
                <a:solidFill>
                  <a:schemeClr val="accent2"/>
                </a:solidFill>
                <a:latin typeface="Times New Roman" panose="02020603050405020304" pitchFamily="18" charset="0"/>
              </a:rPr>
              <a:t>3</a:t>
            </a:r>
          </a:p>
        </p:txBody>
      </p:sp>
      <p:sp>
        <p:nvSpPr>
          <p:cNvPr id="158775" name="Line 55"/>
          <p:cNvSpPr>
            <a:spLocks noChangeShapeType="1"/>
          </p:cNvSpPr>
          <p:nvPr/>
        </p:nvSpPr>
        <p:spPr bwMode="auto">
          <a:xfrm>
            <a:off x="7162800" y="5334000"/>
            <a:ext cx="228600" cy="228600"/>
          </a:xfrm>
          <a:prstGeom prst="line">
            <a:avLst/>
          </a:prstGeom>
          <a:noFill/>
          <a:ln w="28575">
            <a:solidFill>
              <a:srgbClr val="FF0000"/>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8776" name="Line 56"/>
          <p:cNvSpPr>
            <a:spLocks noChangeShapeType="1"/>
          </p:cNvSpPr>
          <p:nvPr/>
        </p:nvSpPr>
        <p:spPr bwMode="auto">
          <a:xfrm flipV="1">
            <a:off x="7391400" y="5181600"/>
            <a:ext cx="381000" cy="381000"/>
          </a:xfrm>
          <a:prstGeom prst="line">
            <a:avLst/>
          </a:prstGeom>
          <a:noFill/>
          <a:ln w="28575">
            <a:solidFill>
              <a:srgbClr val="FF0000"/>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8777" name="Text Box 57"/>
          <p:cNvSpPr txBox="1">
            <a:spLocks noChangeArrowheads="1"/>
          </p:cNvSpPr>
          <p:nvPr/>
        </p:nvSpPr>
        <p:spPr bwMode="auto">
          <a:xfrm>
            <a:off x="6629400" y="4648200"/>
            <a:ext cx="457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800">
                <a:solidFill>
                  <a:schemeClr val="accent2"/>
                </a:solidFill>
                <a:latin typeface="Times New Roman" panose="02020603050405020304" pitchFamily="18" charset="0"/>
              </a:rPr>
              <a:t>1</a:t>
            </a:r>
          </a:p>
        </p:txBody>
      </p:sp>
      <p:sp>
        <p:nvSpPr>
          <p:cNvPr id="15418" name="Rectangle 58"/>
          <p:cNvSpPr>
            <a:spLocks noChangeArrowheads="1"/>
          </p:cNvSpPr>
          <p:nvPr/>
        </p:nvSpPr>
        <p:spPr bwMode="auto">
          <a:xfrm>
            <a:off x="1835150" y="765175"/>
            <a:ext cx="578961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zh-CN" altLang="en-US" sz="4000">
                <a:latin typeface="Times New Roman" panose="02020603050405020304" pitchFamily="18" charset="0"/>
              </a:rPr>
              <a:t>把下面的小数化成分数。</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8723"/>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58724"/>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158725"/>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15872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158727"/>
                                        </p:tgtEl>
                                        <p:attrNameLst>
                                          <p:attrName>style.visibility</p:attrName>
                                        </p:attrNameLst>
                                      </p:cBhvr>
                                      <p:to>
                                        <p:strVal val="visible"/>
                                      </p:to>
                                    </p:se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499"/>
                                          </p:stCondLst>
                                        </p:cTn>
                                        <p:tgtEl>
                                          <p:spTgt spid="15872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587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58730"/>
                                        </p:tgtEl>
                                        <p:attrNameLst>
                                          <p:attrName>style.visibility</p:attrName>
                                        </p:attrNameLst>
                                      </p:cBhvr>
                                      <p:to>
                                        <p:strVal val="visible"/>
                                      </p:to>
                                    </p:set>
                                  </p:childTnLst>
                                </p:cTn>
                              </p:par>
                            </p:childTnLst>
                          </p:cTn>
                        </p:par>
                        <p:par>
                          <p:cTn id="31" fill="hold">
                            <p:stCondLst>
                              <p:cond delay="500"/>
                            </p:stCondLst>
                            <p:childTnLst>
                              <p:par>
                                <p:cTn id="32" presetID="1" presetClass="entr" presetSubtype="0" fill="hold" grpId="0" nodeType="afterEffect">
                                  <p:stCondLst>
                                    <p:cond delay="0"/>
                                  </p:stCondLst>
                                  <p:childTnLst>
                                    <p:set>
                                      <p:cBhvr>
                                        <p:cTn id="33" dur="1" fill="hold">
                                          <p:stCondLst>
                                            <p:cond delay="499"/>
                                          </p:stCondLst>
                                        </p:cTn>
                                        <p:tgtEl>
                                          <p:spTgt spid="158731"/>
                                        </p:tgtEl>
                                        <p:attrNameLst>
                                          <p:attrName>style.visibility</p:attrName>
                                        </p:attrNameLst>
                                      </p:cBhvr>
                                      <p:to>
                                        <p:strVal val="visible"/>
                                      </p:to>
                                    </p:set>
                                  </p:childTnLst>
                                </p:cTn>
                              </p:par>
                            </p:childTnLst>
                          </p:cTn>
                        </p:par>
                        <p:par>
                          <p:cTn id="34" fill="hold">
                            <p:stCondLst>
                              <p:cond delay="1000"/>
                            </p:stCondLst>
                            <p:childTnLst>
                              <p:par>
                                <p:cTn id="35" presetID="1" presetClass="entr" presetSubtype="0" fill="hold" grpId="0" nodeType="afterEffect">
                                  <p:stCondLst>
                                    <p:cond delay="0"/>
                                  </p:stCondLst>
                                  <p:childTnLst>
                                    <p:set>
                                      <p:cBhvr>
                                        <p:cTn id="36" dur="1" fill="hold">
                                          <p:stCondLst>
                                            <p:cond delay="499"/>
                                          </p:stCondLst>
                                        </p:cTn>
                                        <p:tgtEl>
                                          <p:spTgt spid="15873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158733"/>
                                        </p:tgtEl>
                                        <p:attrNameLst>
                                          <p:attrName>style.visibility</p:attrName>
                                        </p:attrNameLst>
                                      </p:cBhvr>
                                      <p:to>
                                        <p:strVal val="visible"/>
                                      </p:to>
                                    </p:set>
                                  </p:childTnLst>
                                </p:cTn>
                              </p:par>
                            </p:childTnLst>
                          </p:cTn>
                        </p:par>
                        <p:par>
                          <p:cTn id="41" fill="hold">
                            <p:stCondLst>
                              <p:cond delay="500"/>
                            </p:stCondLst>
                            <p:childTnLst>
                              <p:par>
                                <p:cTn id="42" presetID="1" presetClass="entr" presetSubtype="0" fill="hold" grpId="0" nodeType="afterEffect">
                                  <p:stCondLst>
                                    <p:cond delay="0"/>
                                  </p:stCondLst>
                                  <p:childTnLst>
                                    <p:set>
                                      <p:cBhvr>
                                        <p:cTn id="43" dur="1" fill="hold">
                                          <p:stCondLst>
                                            <p:cond delay="499"/>
                                          </p:stCondLst>
                                        </p:cTn>
                                        <p:tgtEl>
                                          <p:spTgt spid="158734"/>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499"/>
                                          </p:stCondLst>
                                        </p:cTn>
                                        <p:tgtEl>
                                          <p:spTgt spid="158735"/>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158737"/>
                                        </p:tgtEl>
                                        <p:attrNameLst>
                                          <p:attrName>style.visibility</p:attrName>
                                        </p:attrNameLst>
                                      </p:cBhvr>
                                      <p:to>
                                        <p:strVal val="visible"/>
                                      </p:to>
                                    </p:set>
                                    <p:animEffect transition="in" filter="wipe(up)">
                                      <p:cBhvr>
                                        <p:cTn id="52" dur="500"/>
                                        <p:tgtEl>
                                          <p:spTgt spid="158737"/>
                                        </p:tgtEl>
                                      </p:cBhvr>
                                    </p:animEffect>
                                  </p:childTnLst>
                                </p:cTn>
                              </p:par>
                            </p:childTnLst>
                          </p:cTn>
                        </p:par>
                        <p:par>
                          <p:cTn id="53" fill="hold">
                            <p:stCondLst>
                              <p:cond delay="500"/>
                            </p:stCondLst>
                            <p:childTnLst>
                              <p:par>
                                <p:cTn id="54" presetID="1" presetClass="entr" presetSubtype="0" fill="hold" grpId="0" nodeType="afterEffect">
                                  <p:stCondLst>
                                    <p:cond delay="0"/>
                                  </p:stCondLst>
                                  <p:childTnLst>
                                    <p:set>
                                      <p:cBhvr>
                                        <p:cTn id="55" dur="1" fill="hold">
                                          <p:stCondLst>
                                            <p:cond delay="499"/>
                                          </p:stCondLst>
                                        </p:cTn>
                                        <p:tgtEl>
                                          <p:spTgt spid="158736"/>
                                        </p:tgtEl>
                                        <p:attrNameLst>
                                          <p:attrName>style.visibility</p:attrName>
                                        </p:attrNameLst>
                                      </p:cBhvr>
                                      <p:to>
                                        <p:strVal val="visible"/>
                                      </p:to>
                                    </p:set>
                                  </p:childTnLst>
                                </p:cTn>
                              </p:par>
                            </p:childTnLst>
                          </p:cTn>
                        </p:par>
                        <p:par>
                          <p:cTn id="56" fill="hold">
                            <p:stCondLst>
                              <p:cond delay="1000"/>
                            </p:stCondLst>
                            <p:childTnLst>
                              <p:par>
                                <p:cTn id="57" presetID="1" presetClass="entr" presetSubtype="0" fill="hold" grpId="0" nodeType="afterEffect">
                                  <p:stCondLst>
                                    <p:cond delay="0"/>
                                  </p:stCondLst>
                                  <p:childTnLst>
                                    <p:set>
                                      <p:cBhvr>
                                        <p:cTn id="58" dur="1" fill="hold">
                                          <p:stCondLst>
                                            <p:cond delay="499"/>
                                          </p:stCondLst>
                                        </p:cTn>
                                        <p:tgtEl>
                                          <p:spTgt spid="15873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22" presetClass="entr" presetSubtype="1" fill="hold" grpId="0" nodeType="clickEffect">
                                  <p:stCondLst>
                                    <p:cond delay="0"/>
                                  </p:stCondLst>
                                  <p:childTnLst>
                                    <p:set>
                                      <p:cBhvr>
                                        <p:cTn id="62" dur="1" fill="hold">
                                          <p:stCondLst>
                                            <p:cond delay="0"/>
                                          </p:stCondLst>
                                        </p:cTn>
                                        <p:tgtEl>
                                          <p:spTgt spid="158739"/>
                                        </p:tgtEl>
                                        <p:attrNameLst>
                                          <p:attrName>style.visibility</p:attrName>
                                        </p:attrNameLst>
                                      </p:cBhvr>
                                      <p:to>
                                        <p:strVal val="visible"/>
                                      </p:to>
                                    </p:set>
                                    <p:animEffect transition="in" filter="wipe(up)">
                                      <p:cBhvr>
                                        <p:cTn id="63" dur="500"/>
                                        <p:tgtEl>
                                          <p:spTgt spid="158739"/>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1" fill="hold" grpId="0" nodeType="clickEffect">
                                  <p:stCondLst>
                                    <p:cond delay="0"/>
                                  </p:stCondLst>
                                  <p:childTnLst>
                                    <p:set>
                                      <p:cBhvr>
                                        <p:cTn id="67" dur="1" fill="hold">
                                          <p:stCondLst>
                                            <p:cond delay="0"/>
                                          </p:stCondLst>
                                        </p:cTn>
                                        <p:tgtEl>
                                          <p:spTgt spid="158740"/>
                                        </p:tgtEl>
                                        <p:attrNameLst>
                                          <p:attrName>style.visibility</p:attrName>
                                        </p:attrNameLst>
                                      </p:cBhvr>
                                      <p:to>
                                        <p:strVal val="visible"/>
                                      </p:to>
                                    </p:set>
                                    <p:animEffect transition="in" filter="wipe(up)">
                                      <p:cBhvr>
                                        <p:cTn id="68" dur="500"/>
                                        <p:tgtEl>
                                          <p:spTgt spid="158740"/>
                                        </p:tgtEl>
                                      </p:cBhvr>
                                    </p:animEffect>
                                  </p:childTnLst>
                                </p:cTn>
                              </p:par>
                            </p:childTnLst>
                          </p:cTn>
                        </p:par>
                      </p:childTnLst>
                    </p:cTn>
                  </p:par>
                  <p:par>
                    <p:cTn id="69" fill="hold">
                      <p:stCondLst>
                        <p:cond delay="indefinite"/>
                      </p:stCondLst>
                      <p:childTnLst>
                        <p:par>
                          <p:cTn id="70" fill="hold">
                            <p:stCondLst>
                              <p:cond delay="0"/>
                            </p:stCondLst>
                            <p:childTnLst>
                              <p:par>
                                <p:cTn id="71" presetID="17" presetClass="entr" presetSubtype="4" fill="hold" grpId="0" nodeType="clickEffect">
                                  <p:stCondLst>
                                    <p:cond delay="0"/>
                                  </p:stCondLst>
                                  <p:childTnLst>
                                    <p:set>
                                      <p:cBhvr>
                                        <p:cTn id="72" dur="1" fill="hold">
                                          <p:stCondLst>
                                            <p:cond delay="0"/>
                                          </p:stCondLst>
                                        </p:cTn>
                                        <p:tgtEl>
                                          <p:spTgt spid="158741"/>
                                        </p:tgtEl>
                                        <p:attrNameLst>
                                          <p:attrName>style.visibility</p:attrName>
                                        </p:attrNameLst>
                                      </p:cBhvr>
                                      <p:to>
                                        <p:strVal val="visible"/>
                                      </p:to>
                                    </p:set>
                                    <p:anim calcmode="lin" valueType="num">
                                      <p:cBhvr>
                                        <p:cTn id="73" dur="500" fill="hold"/>
                                        <p:tgtEl>
                                          <p:spTgt spid="158741"/>
                                        </p:tgtEl>
                                        <p:attrNameLst>
                                          <p:attrName>ppt_x</p:attrName>
                                        </p:attrNameLst>
                                      </p:cBhvr>
                                      <p:tavLst>
                                        <p:tav tm="0">
                                          <p:val>
                                            <p:strVal val="#ppt_x"/>
                                          </p:val>
                                        </p:tav>
                                        <p:tav tm="100000">
                                          <p:val>
                                            <p:strVal val="#ppt_x"/>
                                          </p:val>
                                        </p:tav>
                                      </p:tavLst>
                                    </p:anim>
                                    <p:anim calcmode="lin" valueType="num">
                                      <p:cBhvr>
                                        <p:cTn id="74" dur="500" fill="hold"/>
                                        <p:tgtEl>
                                          <p:spTgt spid="158741"/>
                                        </p:tgtEl>
                                        <p:attrNameLst>
                                          <p:attrName>ppt_y</p:attrName>
                                        </p:attrNameLst>
                                      </p:cBhvr>
                                      <p:tavLst>
                                        <p:tav tm="0">
                                          <p:val>
                                            <p:strVal val="#ppt_y+#ppt_h/2"/>
                                          </p:val>
                                        </p:tav>
                                        <p:tav tm="100000">
                                          <p:val>
                                            <p:strVal val="#ppt_y"/>
                                          </p:val>
                                        </p:tav>
                                      </p:tavLst>
                                    </p:anim>
                                    <p:anim calcmode="lin" valueType="num">
                                      <p:cBhvr>
                                        <p:cTn id="75" dur="500" fill="hold"/>
                                        <p:tgtEl>
                                          <p:spTgt spid="158741"/>
                                        </p:tgtEl>
                                        <p:attrNameLst>
                                          <p:attrName>ppt_w</p:attrName>
                                        </p:attrNameLst>
                                      </p:cBhvr>
                                      <p:tavLst>
                                        <p:tav tm="0">
                                          <p:val>
                                            <p:strVal val="#ppt_w"/>
                                          </p:val>
                                        </p:tav>
                                        <p:tav tm="100000">
                                          <p:val>
                                            <p:strVal val="#ppt_w"/>
                                          </p:val>
                                        </p:tav>
                                      </p:tavLst>
                                    </p:anim>
                                    <p:anim calcmode="lin" valueType="num">
                                      <p:cBhvr>
                                        <p:cTn id="76" dur="500" fill="hold"/>
                                        <p:tgtEl>
                                          <p:spTgt spid="158741"/>
                                        </p:tgtEl>
                                        <p:attrNameLst>
                                          <p:attrName>ppt_h</p:attrName>
                                        </p:attrNameLst>
                                      </p:cBhvr>
                                      <p:tavLst>
                                        <p:tav tm="0">
                                          <p:val>
                                            <p:fltVal val="0"/>
                                          </p:val>
                                        </p:tav>
                                        <p:tav tm="100000">
                                          <p:val>
                                            <p:strVal val="#ppt_h"/>
                                          </p:val>
                                        </p:tav>
                                      </p:tavLst>
                                    </p:anim>
                                  </p:childTnLst>
                                </p:cTn>
                              </p:par>
                            </p:childTnLst>
                          </p:cTn>
                        </p:par>
                      </p:childTnLst>
                    </p:cTn>
                  </p:par>
                  <p:par>
                    <p:cTn id="77" fill="hold">
                      <p:stCondLst>
                        <p:cond delay="indefinite"/>
                      </p:stCondLst>
                      <p:childTnLst>
                        <p:par>
                          <p:cTn id="78" fill="hold">
                            <p:stCondLst>
                              <p:cond delay="0"/>
                            </p:stCondLst>
                            <p:childTnLst>
                              <p:par>
                                <p:cTn id="79" presetID="17" presetClass="entr" presetSubtype="1" fill="hold" grpId="0" nodeType="clickEffect">
                                  <p:stCondLst>
                                    <p:cond delay="0"/>
                                  </p:stCondLst>
                                  <p:childTnLst>
                                    <p:set>
                                      <p:cBhvr>
                                        <p:cTn id="80" dur="1" fill="hold">
                                          <p:stCondLst>
                                            <p:cond delay="0"/>
                                          </p:stCondLst>
                                        </p:cTn>
                                        <p:tgtEl>
                                          <p:spTgt spid="158742"/>
                                        </p:tgtEl>
                                        <p:attrNameLst>
                                          <p:attrName>style.visibility</p:attrName>
                                        </p:attrNameLst>
                                      </p:cBhvr>
                                      <p:to>
                                        <p:strVal val="visible"/>
                                      </p:to>
                                    </p:set>
                                    <p:anim calcmode="lin" valueType="num">
                                      <p:cBhvr>
                                        <p:cTn id="81" dur="500" fill="hold"/>
                                        <p:tgtEl>
                                          <p:spTgt spid="158742"/>
                                        </p:tgtEl>
                                        <p:attrNameLst>
                                          <p:attrName>ppt_x</p:attrName>
                                        </p:attrNameLst>
                                      </p:cBhvr>
                                      <p:tavLst>
                                        <p:tav tm="0">
                                          <p:val>
                                            <p:strVal val="#ppt_x"/>
                                          </p:val>
                                        </p:tav>
                                        <p:tav tm="100000">
                                          <p:val>
                                            <p:strVal val="#ppt_x"/>
                                          </p:val>
                                        </p:tav>
                                      </p:tavLst>
                                    </p:anim>
                                    <p:anim calcmode="lin" valueType="num">
                                      <p:cBhvr>
                                        <p:cTn id="82" dur="500" fill="hold"/>
                                        <p:tgtEl>
                                          <p:spTgt spid="158742"/>
                                        </p:tgtEl>
                                        <p:attrNameLst>
                                          <p:attrName>ppt_y</p:attrName>
                                        </p:attrNameLst>
                                      </p:cBhvr>
                                      <p:tavLst>
                                        <p:tav tm="0">
                                          <p:val>
                                            <p:strVal val="#ppt_y-#ppt_h/2"/>
                                          </p:val>
                                        </p:tav>
                                        <p:tav tm="100000">
                                          <p:val>
                                            <p:strVal val="#ppt_y"/>
                                          </p:val>
                                        </p:tav>
                                      </p:tavLst>
                                    </p:anim>
                                    <p:anim calcmode="lin" valueType="num">
                                      <p:cBhvr>
                                        <p:cTn id="83" dur="500" fill="hold"/>
                                        <p:tgtEl>
                                          <p:spTgt spid="158742"/>
                                        </p:tgtEl>
                                        <p:attrNameLst>
                                          <p:attrName>ppt_w</p:attrName>
                                        </p:attrNameLst>
                                      </p:cBhvr>
                                      <p:tavLst>
                                        <p:tav tm="0">
                                          <p:val>
                                            <p:strVal val="#ppt_w"/>
                                          </p:val>
                                        </p:tav>
                                        <p:tav tm="100000">
                                          <p:val>
                                            <p:strVal val="#ppt_w"/>
                                          </p:val>
                                        </p:tav>
                                      </p:tavLst>
                                    </p:anim>
                                    <p:anim calcmode="lin" valueType="num">
                                      <p:cBhvr>
                                        <p:cTn id="84" dur="500" fill="hold"/>
                                        <p:tgtEl>
                                          <p:spTgt spid="158742"/>
                                        </p:tgtEl>
                                        <p:attrNameLst>
                                          <p:attrName>ppt_h</p:attrName>
                                        </p:attrNameLst>
                                      </p:cBhvr>
                                      <p:tavLst>
                                        <p:tav tm="0">
                                          <p:val>
                                            <p:fltVal val="0"/>
                                          </p:val>
                                        </p:tav>
                                        <p:tav tm="100000">
                                          <p:val>
                                            <p:strVal val="#ppt_h"/>
                                          </p:val>
                                        </p:tav>
                                      </p:tavLst>
                                    </p:anim>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499"/>
                                          </p:stCondLst>
                                        </p:cTn>
                                        <p:tgtEl>
                                          <p:spTgt spid="158743"/>
                                        </p:tgtEl>
                                        <p:attrNameLst>
                                          <p:attrName>style.visibility</p:attrName>
                                        </p:attrNameLst>
                                      </p:cBhvr>
                                      <p:to>
                                        <p:strVal val="visible"/>
                                      </p:to>
                                    </p:set>
                                  </p:childTnLst>
                                </p:cTn>
                              </p:par>
                            </p:childTnLst>
                          </p:cTn>
                        </p:par>
                        <p:par>
                          <p:cTn id="89" fill="hold">
                            <p:stCondLst>
                              <p:cond delay="500"/>
                            </p:stCondLst>
                            <p:childTnLst>
                              <p:par>
                                <p:cTn id="90" presetID="1" presetClass="entr" presetSubtype="0" fill="hold" grpId="0" nodeType="afterEffect">
                                  <p:stCondLst>
                                    <p:cond delay="0"/>
                                  </p:stCondLst>
                                  <p:childTnLst>
                                    <p:set>
                                      <p:cBhvr>
                                        <p:cTn id="91" dur="1" fill="hold">
                                          <p:stCondLst>
                                            <p:cond delay="499"/>
                                          </p:stCondLst>
                                        </p:cTn>
                                        <p:tgtEl>
                                          <p:spTgt spid="158744"/>
                                        </p:tgtEl>
                                        <p:attrNameLst>
                                          <p:attrName>style.visibility</p:attrName>
                                        </p:attrNameLst>
                                      </p:cBhvr>
                                      <p:to>
                                        <p:strVal val="visible"/>
                                      </p:to>
                                    </p:set>
                                  </p:childTnLst>
                                </p:cTn>
                              </p:par>
                            </p:childTnLst>
                          </p:cTn>
                        </p:par>
                        <p:par>
                          <p:cTn id="92" fill="hold">
                            <p:stCondLst>
                              <p:cond delay="1000"/>
                            </p:stCondLst>
                            <p:childTnLst>
                              <p:par>
                                <p:cTn id="93" presetID="1" presetClass="entr" presetSubtype="0" fill="hold" grpId="0" nodeType="afterEffect">
                                  <p:stCondLst>
                                    <p:cond delay="0"/>
                                  </p:stCondLst>
                                  <p:childTnLst>
                                    <p:set>
                                      <p:cBhvr>
                                        <p:cTn id="94" dur="1" fill="hold">
                                          <p:stCondLst>
                                            <p:cond delay="499"/>
                                          </p:stCondLst>
                                        </p:cTn>
                                        <p:tgtEl>
                                          <p:spTgt spid="158745"/>
                                        </p:tgtEl>
                                        <p:attrNameLst>
                                          <p:attrName>style.visibility</p:attrName>
                                        </p:attrNameLst>
                                      </p:cBhvr>
                                      <p:to>
                                        <p:strVal val="visible"/>
                                      </p:to>
                                    </p:set>
                                  </p:childTnLst>
                                </p:cTn>
                              </p:par>
                            </p:childTnLst>
                          </p:cTn>
                        </p:par>
                        <p:par>
                          <p:cTn id="95" fill="hold">
                            <p:stCondLst>
                              <p:cond delay="1500"/>
                            </p:stCondLst>
                            <p:childTnLst>
                              <p:par>
                                <p:cTn id="96" presetID="1" presetClass="entr" presetSubtype="0" fill="hold" grpId="0" nodeType="afterEffect">
                                  <p:stCondLst>
                                    <p:cond delay="0"/>
                                  </p:stCondLst>
                                  <p:childTnLst>
                                    <p:set>
                                      <p:cBhvr>
                                        <p:cTn id="97" dur="1" fill="hold">
                                          <p:stCondLst>
                                            <p:cond delay="499"/>
                                          </p:stCondLst>
                                        </p:cTn>
                                        <p:tgtEl>
                                          <p:spTgt spid="158746"/>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1" presetClass="entr" presetSubtype="0" fill="hold" grpId="0" nodeType="clickEffect">
                                  <p:stCondLst>
                                    <p:cond delay="0"/>
                                  </p:stCondLst>
                                  <p:childTnLst>
                                    <p:set>
                                      <p:cBhvr>
                                        <p:cTn id="101" dur="1" fill="hold">
                                          <p:stCondLst>
                                            <p:cond delay="499"/>
                                          </p:stCondLst>
                                        </p:cTn>
                                        <p:tgtEl>
                                          <p:spTgt spid="158747"/>
                                        </p:tgtEl>
                                        <p:attrNameLst>
                                          <p:attrName>style.visibility</p:attrName>
                                        </p:attrNameLst>
                                      </p:cBhvr>
                                      <p:to>
                                        <p:strVal val="visible"/>
                                      </p:to>
                                    </p:set>
                                  </p:childTnLst>
                                </p:cTn>
                              </p:par>
                            </p:childTnLst>
                          </p:cTn>
                        </p:par>
                        <p:par>
                          <p:cTn id="102" fill="hold">
                            <p:stCondLst>
                              <p:cond delay="500"/>
                            </p:stCondLst>
                            <p:childTnLst>
                              <p:par>
                                <p:cTn id="103" presetID="1" presetClass="entr" presetSubtype="0" fill="hold" grpId="0" nodeType="afterEffect">
                                  <p:stCondLst>
                                    <p:cond delay="0"/>
                                  </p:stCondLst>
                                  <p:childTnLst>
                                    <p:set>
                                      <p:cBhvr>
                                        <p:cTn id="104" dur="1" fill="hold">
                                          <p:stCondLst>
                                            <p:cond delay="499"/>
                                          </p:stCondLst>
                                        </p:cTn>
                                        <p:tgtEl>
                                          <p:spTgt spid="158748"/>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499"/>
                                          </p:stCondLst>
                                        </p:cTn>
                                        <p:tgtEl>
                                          <p:spTgt spid="158749"/>
                                        </p:tgtEl>
                                        <p:attrNameLst>
                                          <p:attrName>style.visibility</p:attrName>
                                        </p:attrNameLst>
                                      </p:cBhvr>
                                      <p:to>
                                        <p:strVal val="visible"/>
                                      </p:to>
                                    </p:set>
                                  </p:childTnLst>
                                </p:cTn>
                              </p:par>
                            </p:childTnLst>
                          </p:cTn>
                        </p:par>
                        <p:par>
                          <p:cTn id="109" fill="hold">
                            <p:stCondLst>
                              <p:cond delay="500"/>
                            </p:stCondLst>
                            <p:childTnLst>
                              <p:par>
                                <p:cTn id="110" presetID="1" presetClass="entr" presetSubtype="0" fill="hold" grpId="0" nodeType="afterEffect">
                                  <p:stCondLst>
                                    <p:cond delay="0"/>
                                  </p:stCondLst>
                                  <p:childTnLst>
                                    <p:set>
                                      <p:cBhvr>
                                        <p:cTn id="111" dur="1" fill="hold">
                                          <p:stCondLst>
                                            <p:cond delay="499"/>
                                          </p:stCondLst>
                                        </p:cTn>
                                        <p:tgtEl>
                                          <p:spTgt spid="158750"/>
                                        </p:tgtEl>
                                        <p:attrNameLst>
                                          <p:attrName>style.visibility</p:attrName>
                                        </p:attrNameLst>
                                      </p:cBhvr>
                                      <p:to>
                                        <p:strVal val="visible"/>
                                      </p:to>
                                    </p:set>
                                  </p:childTnLst>
                                </p:cTn>
                              </p:par>
                            </p:childTnLst>
                          </p:cTn>
                        </p:par>
                        <p:par>
                          <p:cTn id="112" fill="hold">
                            <p:stCondLst>
                              <p:cond delay="1000"/>
                            </p:stCondLst>
                            <p:childTnLst>
                              <p:par>
                                <p:cTn id="113" presetID="1" presetClass="entr" presetSubtype="0" fill="hold" grpId="0" nodeType="afterEffect">
                                  <p:stCondLst>
                                    <p:cond delay="0"/>
                                  </p:stCondLst>
                                  <p:childTnLst>
                                    <p:set>
                                      <p:cBhvr>
                                        <p:cTn id="114" dur="1" fill="hold">
                                          <p:stCondLst>
                                            <p:cond delay="499"/>
                                          </p:stCondLst>
                                        </p:cTn>
                                        <p:tgtEl>
                                          <p:spTgt spid="158751"/>
                                        </p:tgtEl>
                                        <p:attrNameLst>
                                          <p:attrName>style.visibility</p:attrName>
                                        </p:attrNameLst>
                                      </p:cBhvr>
                                      <p:to>
                                        <p:strVal val="visible"/>
                                      </p:to>
                                    </p:set>
                                  </p:childTnLst>
                                </p:cTn>
                              </p:par>
                            </p:childTnLst>
                          </p:cTn>
                        </p:par>
                        <p:par>
                          <p:cTn id="115" fill="hold">
                            <p:stCondLst>
                              <p:cond delay="1500"/>
                            </p:stCondLst>
                            <p:childTnLst>
                              <p:par>
                                <p:cTn id="116" presetID="1" presetClass="entr" presetSubtype="0" fill="hold" grpId="0" nodeType="afterEffect">
                                  <p:stCondLst>
                                    <p:cond delay="0"/>
                                  </p:stCondLst>
                                  <p:childTnLst>
                                    <p:set>
                                      <p:cBhvr>
                                        <p:cTn id="117" dur="1" fill="hold">
                                          <p:stCondLst>
                                            <p:cond delay="499"/>
                                          </p:stCondLst>
                                        </p:cTn>
                                        <p:tgtEl>
                                          <p:spTgt spid="158752"/>
                                        </p:tgtEl>
                                        <p:attrNameLst>
                                          <p:attrName>style.visibility</p:attrName>
                                        </p:attrNameLst>
                                      </p:cBhvr>
                                      <p:to>
                                        <p:strVal val="visible"/>
                                      </p:to>
                                    </p:set>
                                  </p:childTnLst>
                                </p:cTn>
                              </p:par>
                            </p:childTnLst>
                          </p:cTn>
                        </p:par>
                      </p:childTnLst>
                    </p:cTn>
                  </p:par>
                  <p:par>
                    <p:cTn id="118" fill="hold">
                      <p:stCondLst>
                        <p:cond delay="indefinite"/>
                      </p:stCondLst>
                      <p:childTnLst>
                        <p:par>
                          <p:cTn id="119" fill="hold">
                            <p:stCondLst>
                              <p:cond delay="0"/>
                            </p:stCondLst>
                            <p:childTnLst>
                              <p:par>
                                <p:cTn id="120" presetID="22" presetClass="entr" presetSubtype="1" fill="hold" grpId="0" nodeType="clickEffect">
                                  <p:stCondLst>
                                    <p:cond delay="0"/>
                                  </p:stCondLst>
                                  <p:childTnLst>
                                    <p:set>
                                      <p:cBhvr>
                                        <p:cTn id="121" dur="1" fill="hold">
                                          <p:stCondLst>
                                            <p:cond delay="0"/>
                                          </p:stCondLst>
                                        </p:cTn>
                                        <p:tgtEl>
                                          <p:spTgt spid="158753"/>
                                        </p:tgtEl>
                                        <p:attrNameLst>
                                          <p:attrName>style.visibility</p:attrName>
                                        </p:attrNameLst>
                                      </p:cBhvr>
                                      <p:to>
                                        <p:strVal val="visible"/>
                                      </p:to>
                                    </p:set>
                                    <p:animEffect transition="in" filter="wipe(up)">
                                      <p:cBhvr>
                                        <p:cTn id="122" dur="500"/>
                                        <p:tgtEl>
                                          <p:spTgt spid="158753"/>
                                        </p:tgtEl>
                                      </p:cBhvr>
                                    </p:animEffect>
                                  </p:childTnLst>
                                </p:cTn>
                              </p:par>
                            </p:childTnLst>
                          </p:cTn>
                        </p:par>
                        <p:par>
                          <p:cTn id="123" fill="hold">
                            <p:stCondLst>
                              <p:cond delay="500"/>
                            </p:stCondLst>
                            <p:childTnLst>
                              <p:par>
                                <p:cTn id="124" presetID="22" presetClass="entr" presetSubtype="1" fill="hold" grpId="0" nodeType="afterEffect">
                                  <p:stCondLst>
                                    <p:cond delay="0"/>
                                  </p:stCondLst>
                                  <p:childTnLst>
                                    <p:set>
                                      <p:cBhvr>
                                        <p:cTn id="125" dur="1" fill="hold">
                                          <p:stCondLst>
                                            <p:cond delay="0"/>
                                          </p:stCondLst>
                                        </p:cTn>
                                        <p:tgtEl>
                                          <p:spTgt spid="158754"/>
                                        </p:tgtEl>
                                        <p:attrNameLst>
                                          <p:attrName>style.visibility</p:attrName>
                                        </p:attrNameLst>
                                      </p:cBhvr>
                                      <p:to>
                                        <p:strVal val="visible"/>
                                      </p:to>
                                    </p:set>
                                    <p:animEffect transition="in" filter="wipe(up)">
                                      <p:cBhvr>
                                        <p:cTn id="126" dur="500"/>
                                        <p:tgtEl>
                                          <p:spTgt spid="158754"/>
                                        </p:tgtEl>
                                      </p:cBhvr>
                                    </p:animEffect>
                                  </p:childTnLst>
                                </p:cTn>
                              </p:par>
                            </p:childTnLst>
                          </p:cTn>
                        </p:par>
                      </p:childTnLst>
                    </p:cTn>
                  </p:par>
                  <p:par>
                    <p:cTn id="127" fill="hold">
                      <p:stCondLst>
                        <p:cond delay="indefinite"/>
                      </p:stCondLst>
                      <p:childTnLst>
                        <p:par>
                          <p:cTn id="128" fill="hold">
                            <p:stCondLst>
                              <p:cond delay="0"/>
                            </p:stCondLst>
                            <p:childTnLst>
                              <p:par>
                                <p:cTn id="129" presetID="17" presetClass="entr" presetSubtype="4" fill="hold" grpId="0" nodeType="clickEffect">
                                  <p:stCondLst>
                                    <p:cond delay="0"/>
                                  </p:stCondLst>
                                  <p:childTnLst>
                                    <p:set>
                                      <p:cBhvr>
                                        <p:cTn id="130" dur="1" fill="hold">
                                          <p:stCondLst>
                                            <p:cond delay="0"/>
                                          </p:stCondLst>
                                        </p:cTn>
                                        <p:tgtEl>
                                          <p:spTgt spid="158756"/>
                                        </p:tgtEl>
                                        <p:attrNameLst>
                                          <p:attrName>style.visibility</p:attrName>
                                        </p:attrNameLst>
                                      </p:cBhvr>
                                      <p:to>
                                        <p:strVal val="visible"/>
                                      </p:to>
                                    </p:set>
                                    <p:anim calcmode="lin" valueType="num">
                                      <p:cBhvr>
                                        <p:cTn id="131" dur="500" fill="hold"/>
                                        <p:tgtEl>
                                          <p:spTgt spid="158756"/>
                                        </p:tgtEl>
                                        <p:attrNameLst>
                                          <p:attrName>ppt_x</p:attrName>
                                        </p:attrNameLst>
                                      </p:cBhvr>
                                      <p:tavLst>
                                        <p:tav tm="0">
                                          <p:val>
                                            <p:strVal val="#ppt_x"/>
                                          </p:val>
                                        </p:tav>
                                        <p:tav tm="100000">
                                          <p:val>
                                            <p:strVal val="#ppt_x"/>
                                          </p:val>
                                        </p:tav>
                                      </p:tavLst>
                                    </p:anim>
                                    <p:anim calcmode="lin" valueType="num">
                                      <p:cBhvr>
                                        <p:cTn id="132" dur="500" fill="hold"/>
                                        <p:tgtEl>
                                          <p:spTgt spid="158756"/>
                                        </p:tgtEl>
                                        <p:attrNameLst>
                                          <p:attrName>ppt_y</p:attrName>
                                        </p:attrNameLst>
                                      </p:cBhvr>
                                      <p:tavLst>
                                        <p:tav tm="0">
                                          <p:val>
                                            <p:strVal val="#ppt_y+#ppt_h/2"/>
                                          </p:val>
                                        </p:tav>
                                        <p:tav tm="100000">
                                          <p:val>
                                            <p:strVal val="#ppt_y"/>
                                          </p:val>
                                        </p:tav>
                                      </p:tavLst>
                                    </p:anim>
                                    <p:anim calcmode="lin" valueType="num">
                                      <p:cBhvr>
                                        <p:cTn id="133" dur="500" fill="hold"/>
                                        <p:tgtEl>
                                          <p:spTgt spid="158756"/>
                                        </p:tgtEl>
                                        <p:attrNameLst>
                                          <p:attrName>ppt_w</p:attrName>
                                        </p:attrNameLst>
                                      </p:cBhvr>
                                      <p:tavLst>
                                        <p:tav tm="0">
                                          <p:val>
                                            <p:strVal val="#ppt_w"/>
                                          </p:val>
                                        </p:tav>
                                        <p:tav tm="100000">
                                          <p:val>
                                            <p:strVal val="#ppt_w"/>
                                          </p:val>
                                        </p:tav>
                                      </p:tavLst>
                                    </p:anim>
                                    <p:anim calcmode="lin" valueType="num">
                                      <p:cBhvr>
                                        <p:cTn id="134" dur="500" fill="hold"/>
                                        <p:tgtEl>
                                          <p:spTgt spid="158756"/>
                                        </p:tgtEl>
                                        <p:attrNameLst>
                                          <p:attrName>ppt_h</p:attrName>
                                        </p:attrNameLst>
                                      </p:cBhvr>
                                      <p:tavLst>
                                        <p:tav tm="0">
                                          <p:val>
                                            <p:fltVal val="0"/>
                                          </p:val>
                                        </p:tav>
                                        <p:tav tm="100000">
                                          <p:val>
                                            <p:strVal val="#ppt_h"/>
                                          </p:val>
                                        </p:tav>
                                      </p:tavLst>
                                    </p:anim>
                                  </p:childTnLst>
                                </p:cTn>
                              </p:par>
                            </p:childTnLst>
                          </p:cTn>
                        </p:par>
                      </p:childTnLst>
                    </p:cTn>
                  </p:par>
                  <p:par>
                    <p:cTn id="135" fill="hold">
                      <p:stCondLst>
                        <p:cond delay="indefinite"/>
                      </p:stCondLst>
                      <p:childTnLst>
                        <p:par>
                          <p:cTn id="136" fill="hold">
                            <p:stCondLst>
                              <p:cond delay="0"/>
                            </p:stCondLst>
                            <p:childTnLst>
                              <p:par>
                                <p:cTn id="137" presetID="17" presetClass="entr" presetSubtype="1" fill="hold" grpId="0" nodeType="clickEffect">
                                  <p:stCondLst>
                                    <p:cond delay="0"/>
                                  </p:stCondLst>
                                  <p:childTnLst>
                                    <p:set>
                                      <p:cBhvr>
                                        <p:cTn id="138" dur="1" fill="hold">
                                          <p:stCondLst>
                                            <p:cond delay="0"/>
                                          </p:stCondLst>
                                        </p:cTn>
                                        <p:tgtEl>
                                          <p:spTgt spid="158757"/>
                                        </p:tgtEl>
                                        <p:attrNameLst>
                                          <p:attrName>style.visibility</p:attrName>
                                        </p:attrNameLst>
                                      </p:cBhvr>
                                      <p:to>
                                        <p:strVal val="visible"/>
                                      </p:to>
                                    </p:set>
                                    <p:anim calcmode="lin" valueType="num">
                                      <p:cBhvr>
                                        <p:cTn id="139" dur="500" fill="hold"/>
                                        <p:tgtEl>
                                          <p:spTgt spid="158757"/>
                                        </p:tgtEl>
                                        <p:attrNameLst>
                                          <p:attrName>ppt_x</p:attrName>
                                        </p:attrNameLst>
                                      </p:cBhvr>
                                      <p:tavLst>
                                        <p:tav tm="0">
                                          <p:val>
                                            <p:strVal val="#ppt_x"/>
                                          </p:val>
                                        </p:tav>
                                        <p:tav tm="100000">
                                          <p:val>
                                            <p:strVal val="#ppt_x"/>
                                          </p:val>
                                        </p:tav>
                                      </p:tavLst>
                                    </p:anim>
                                    <p:anim calcmode="lin" valueType="num">
                                      <p:cBhvr>
                                        <p:cTn id="140" dur="500" fill="hold"/>
                                        <p:tgtEl>
                                          <p:spTgt spid="158757"/>
                                        </p:tgtEl>
                                        <p:attrNameLst>
                                          <p:attrName>ppt_y</p:attrName>
                                        </p:attrNameLst>
                                      </p:cBhvr>
                                      <p:tavLst>
                                        <p:tav tm="0">
                                          <p:val>
                                            <p:strVal val="#ppt_y-#ppt_h/2"/>
                                          </p:val>
                                        </p:tav>
                                        <p:tav tm="100000">
                                          <p:val>
                                            <p:strVal val="#ppt_y"/>
                                          </p:val>
                                        </p:tav>
                                      </p:tavLst>
                                    </p:anim>
                                    <p:anim calcmode="lin" valueType="num">
                                      <p:cBhvr>
                                        <p:cTn id="141" dur="500" fill="hold"/>
                                        <p:tgtEl>
                                          <p:spTgt spid="158757"/>
                                        </p:tgtEl>
                                        <p:attrNameLst>
                                          <p:attrName>ppt_w</p:attrName>
                                        </p:attrNameLst>
                                      </p:cBhvr>
                                      <p:tavLst>
                                        <p:tav tm="0">
                                          <p:val>
                                            <p:strVal val="#ppt_w"/>
                                          </p:val>
                                        </p:tav>
                                        <p:tav tm="100000">
                                          <p:val>
                                            <p:strVal val="#ppt_w"/>
                                          </p:val>
                                        </p:tav>
                                      </p:tavLst>
                                    </p:anim>
                                    <p:anim calcmode="lin" valueType="num">
                                      <p:cBhvr>
                                        <p:cTn id="142" dur="500" fill="hold"/>
                                        <p:tgtEl>
                                          <p:spTgt spid="158757"/>
                                        </p:tgtEl>
                                        <p:attrNameLst>
                                          <p:attrName>ppt_h</p:attrName>
                                        </p:attrNameLst>
                                      </p:cBhvr>
                                      <p:tavLst>
                                        <p:tav tm="0">
                                          <p:val>
                                            <p:fltVal val="0"/>
                                          </p:val>
                                        </p:tav>
                                        <p:tav tm="100000">
                                          <p:val>
                                            <p:strVal val="#ppt_h"/>
                                          </p:val>
                                        </p:tav>
                                      </p:tavLst>
                                    </p:anim>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499"/>
                                          </p:stCondLst>
                                        </p:cTn>
                                        <p:tgtEl>
                                          <p:spTgt spid="158755"/>
                                        </p:tgtEl>
                                        <p:attrNameLst>
                                          <p:attrName>style.visibility</p:attrName>
                                        </p:attrNameLst>
                                      </p:cBhvr>
                                      <p:to>
                                        <p:strVal val="visible"/>
                                      </p:to>
                                    </p:set>
                                  </p:childTnLst>
                                </p:cTn>
                              </p:par>
                            </p:childTnLst>
                          </p:cTn>
                        </p:par>
                        <p:par>
                          <p:cTn id="147" fill="hold">
                            <p:stCondLst>
                              <p:cond delay="500"/>
                            </p:stCondLst>
                            <p:childTnLst>
                              <p:par>
                                <p:cTn id="148" presetID="1" presetClass="entr" presetSubtype="0" fill="hold" grpId="0" nodeType="afterEffect">
                                  <p:stCondLst>
                                    <p:cond delay="0"/>
                                  </p:stCondLst>
                                  <p:childTnLst>
                                    <p:set>
                                      <p:cBhvr>
                                        <p:cTn id="149" dur="1" fill="hold">
                                          <p:stCondLst>
                                            <p:cond delay="499"/>
                                          </p:stCondLst>
                                        </p:cTn>
                                        <p:tgtEl>
                                          <p:spTgt spid="158758"/>
                                        </p:tgtEl>
                                        <p:attrNameLst>
                                          <p:attrName>style.visibility</p:attrName>
                                        </p:attrNameLst>
                                      </p:cBhvr>
                                      <p:to>
                                        <p:strVal val="visible"/>
                                      </p:to>
                                    </p:set>
                                  </p:childTnLst>
                                </p:cTn>
                              </p:par>
                            </p:childTnLst>
                          </p:cTn>
                        </p:par>
                        <p:par>
                          <p:cTn id="150" fill="hold">
                            <p:stCondLst>
                              <p:cond delay="1000"/>
                            </p:stCondLst>
                            <p:childTnLst>
                              <p:par>
                                <p:cTn id="151" presetID="1" presetClass="entr" presetSubtype="0" fill="hold" grpId="0" nodeType="afterEffect">
                                  <p:stCondLst>
                                    <p:cond delay="0"/>
                                  </p:stCondLst>
                                  <p:childTnLst>
                                    <p:set>
                                      <p:cBhvr>
                                        <p:cTn id="152" dur="1" fill="hold">
                                          <p:stCondLst>
                                            <p:cond delay="499"/>
                                          </p:stCondLst>
                                        </p:cTn>
                                        <p:tgtEl>
                                          <p:spTgt spid="158759"/>
                                        </p:tgtEl>
                                        <p:attrNameLst>
                                          <p:attrName>style.visibility</p:attrName>
                                        </p:attrNameLst>
                                      </p:cBhvr>
                                      <p:to>
                                        <p:strVal val="visible"/>
                                      </p:to>
                                    </p:set>
                                  </p:childTnLst>
                                </p:cTn>
                              </p:par>
                            </p:childTnLst>
                          </p:cTn>
                        </p:par>
                        <p:par>
                          <p:cTn id="153" fill="hold">
                            <p:stCondLst>
                              <p:cond delay="1500"/>
                            </p:stCondLst>
                            <p:childTnLst>
                              <p:par>
                                <p:cTn id="154" presetID="1" presetClass="entr" presetSubtype="0" fill="hold" grpId="0" nodeType="afterEffect">
                                  <p:stCondLst>
                                    <p:cond delay="0"/>
                                  </p:stCondLst>
                                  <p:childTnLst>
                                    <p:set>
                                      <p:cBhvr>
                                        <p:cTn id="155" dur="1" fill="hold">
                                          <p:stCondLst>
                                            <p:cond delay="499"/>
                                          </p:stCondLst>
                                        </p:cTn>
                                        <p:tgtEl>
                                          <p:spTgt spid="158760"/>
                                        </p:tgtEl>
                                        <p:attrNameLst>
                                          <p:attrName>style.visibility</p:attrName>
                                        </p:attrNameLst>
                                      </p:cBhvr>
                                      <p:to>
                                        <p:strVal val="visible"/>
                                      </p:to>
                                    </p:set>
                                  </p:childTnLst>
                                </p:cTn>
                              </p:par>
                            </p:childTnLst>
                          </p:cTn>
                        </p:par>
                      </p:childTnLst>
                    </p:cTn>
                  </p:par>
                  <p:par>
                    <p:cTn id="156" fill="hold">
                      <p:stCondLst>
                        <p:cond delay="indefinite"/>
                      </p:stCondLst>
                      <p:childTnLst>
                        <p:par>
                          <p:cTn id="157" fill="hold">
                            <p:stCondLst>
                              <p:cond delay="0"/>
                            </p:stCondLst>
                            <p:childTnLst>
                              <p:par>
                                <p:cTn id="158" presetID="1" presetClass="entr" presetSubtype="0" fill="hold" grpId="0" nodeType="clickEffect">
                                  <p:stCondLst>
                                    <p:cond delay="0"/>
                                  </p:stCondLst>
                                  <p:childTnLst>
                                    <p:set>
                                      <p:cBhvr>
                                        <p:cTn id="159" dur="1" fill="hold">
                                          <p:stCondLst>
                                            <p:cond delay="499"/>
                                          </p:stCondLst>
                                        </p:cTn>
                                        <p:tgtEl>
                                          <p:spTgt spid="158761"/>
                                        </p:tgtEl>
                                        <p:attrNameLst>
                                          <p:attrName>style.visibility</p:attrName>
                                        </p:attrNameLst>
                                      </p:cBhvr>
                                      <p:to>
                                        <p:strVal val="visible"/>
                                      </p:to>
                                    </p:set>
                                  </p:childTnLst>
                                </p:cTn>
                              </p:par>
                            </p:childTnLst>
                          </p:cTn>
                        </p:par>
                        <p:par>
                          <p:cTn id="160" fill="hold">
                            <p:stCondLst>
                              <p:cond delay="500"/>
                            </p:stCondLst>
                            <p:childTnLst>
                              <p:par>
                                <p:cTn id="161" presetID="1" presetClass="entr" presetSubtype="0" fill="hold" grpId="0" nodeType="afterEffect">
                                  <p:stCondLst>
                                    <p:cond delay="0"/>
                                  </p:stCondLst>
                                  <p:childTnLst>
                                    <p:set>
                                      <p:cBhvr>
                                        <p:cTn id="162" dur="1" fill="hold">
                                          <p:stCondLst>
                                            <p:cond delay="499"/>
                                          </p:stCondLst>
                                        </p:cTn>
                                        <p:tgtEl>
                                          <p:spTgt spid="158762"/>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1" presetClass="entr" presetSubtype="0" fill="hold" grpId="0" nodeType="clickEffect">
                                  <p:stCondLst>
                                    <p:cond delay="0"/>
                                  </p:stCondLst>
                                  <p:childTnLst>
                                    <p:set>
                                      <p:cBhvr>
                                        <p:cTn id="166" dur="1" fill="hold">
                                          <p:stCondLst>
                                            <p:cond delay="499"/>
                                          </p:stCondLst>
                                        </p:cTn>
                                        <p:tgtEl>
                                          <p:spTgt spid="158763"/>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grpId="0" nodeType="clickEffect">
                                  <p:stCondLst>
                                    <p:cond delay="0"/>
                                  </p:stCondLst>
                                  <p:childTnLst>
                                    <p:set>
                                      <p:cBhvr>
                                        <p:cTn id="170" dur="1" fill="hold">
                                          <p:stCondLst>
                                            <p:cond delay="499"/>
                                          </p:stCondLst>
                                        </p:cTn>
                                        <p:tgtEl>
                                          <p:spTgt spid="158764"/>
                                        </p:tgtEl>
                                        <p:attrNameLst>
                                          <p:attrName>style.visibility</p:attrName>
                                        </p:attrNameLst>
                                      </p:cBhvr>
                                      <p:to>
                                        <p:strVal val="visible"/>
                                      </p:to>
                                    </p:set>
                                  </p:childTnLst>
                                </p:cTn>
                              </p:par>
                            </p:childTnLst>
                          </p:cTn>
                        </p:par>
                        <p:par>
                          <p:cTn id="171" fill="hold">
                            <p:stCondLst>
                              <p:cond delay="500"/>
                            </p:stCondLst>
                            <p:childTnLst>
                              <p:par>
                                <p:cTn id="172" presetID="1" presetClass="entr" presetSubtype="0" fill="hold" grpId="0" nodeType="afterEffect">
                                  <p:stCondLst>
                                    <p:cond delay="0"/>
                                  </p:stCondLst>
                                  <p:childTnLst>
                                    <p:set>
                                      <p:cBhvr>
                                        <p:cTn id="173" dur="1" fill="hold">
                                          <p:stCondLst>
                                            <p:cond delay="499"/>
                                          </p:stCondLst>
                                        </p:cTn>
                                        <p:tgtEl>
                                          <p:spTgt spid="158765"/>
                                        </p:tgtEl>
                                        <p:attrNameLst>
                                          <p:attrName>style.visibility</p:attrName>
                                        </p:attrNameLst>
                                      </p:cBhvr>
                                      <p:to>
                                        <p:strVal val="visible"/>
                                      </p:to>
                                    </p:set>
                                  </p:childTnLst>
                                </p:cTn>
                              </p:par>
                            </p:childTnLst>
                          </p:cTn>
                        </p:par>
                        <p:par>
                          <p:cTn id="174" fill="hold">
                            <p:stCondLst>
                              <p:cond delay="1000"/>
                            </p:stCondLst>
                            <p:childTnLst>
                              <p:par>
                                <p:cTn id="175" presetID="1" presetClass="entr" presetSubtype="0" fill="hold" grpId="0" nodeType="afterEffect">
                                  <p:stCondLst>
                                    <p:cond delay="0"/>
                                  </p:stCondLst>
                                  <p:childTnLst>
                                    <p:set>
                                      <p:cBhvr>
                                        <p:cTn id="176" dur="1" fill="hold">
                                          <p:stCondLst>
                                            <p:cond delay="499"/>
                                          </p:stCondLst>
                                        </p:cTn>
                                        <p:tgtEl>
                                          <p:spTgt spid="158766"/>
                                        </p:tgtEl>
                                        <p:attrNameLst>
                                          <p:attrName>style.visibility</p:attrName>
                                        </p:attrNameLst>
                                      </p:cBhvr>
                                      <p:to>
                                        <p:strVal val="visible"/>
                                      </p:to>
                                    </p:set>
                                  </p:childTnLst>
                                </p:cTn>
                              </p:par>
                            </p:childTnLst>
                          </p:cTn>
                        </p:par>
                      </p:childTnLst>
                    </p:cTn>
                  </p:par>
                  <p:par>
                    <p:cTn id="177" fill="hold">
                      <p:stCondLst>
                        <p:cond delay="indefinite"/>
                      </p:stCondLst>
                      <p:childTnLst>
                        <p:par>
                          <p:cTn id="178" fill="hold">
                            <p:stCondLst>
                              <p:cond delay="0"/>
                            </p:stCondLst>
                            <p:childTnLst>
                              <p:par>
                                <p:cTn id="179" presetID="22" presetClass="entr" presetSubtype="1" fill="hold" grpId="0" nodeType="clickEffect">
                                  <p:stCondLst>
                                    <p:cond delay="0"/>
                                  </p:stCondLst>
                                  <p:childTnLst>
                                    <p:set>
                                      <p:cBhvr>
                                        <p:cTn id="180" dur="1" fill="hold">
                                          <p:stCondLst>
                                            <p:cond delay="0"/>
                                          </p:stCondLst>
                                        </p:cTn>
                                        <p:tgtEl>
                                          <p:spTgt spid="158767"/>
                                        </p:tgtEl>
                                        <p:attrNameLst>
                                          <p:attrName>style.visibility</p:attrName>
                                        </p:attrNameLst>
                                      </p:cBhvr>
                                      <p:to>
                                        <p:strVal val="visible"/>
                                      </p:to>
                                    </p:set>
                                    <p:animEffect transition="in" filter="wipe(up)">
                                      <p:cBhvr>
                                        <p:cTn id="181" dur="500"/>
                                        <p:tgtEl>
                                          <p:spTgt spid="158767"/>
                                        </p:tgtEl>
                                      </p:cBhvr>
                                    </p:animEffect>
                                  </p:childTnLst>
                                </p:cTn>
                              </p:par>
                            </p:childTnLst>
                          </p:cTn>
                        </p:par>
                        <p:par>
                          <p:cTn id="182" fill="hold">
                            <p:stCondLst>
                              <p:cond delay="500"/>
                            </p:stCondLst>
                            <p:childTnLst>
                              <p:par>
                                <p:cTn id="183" presetID="22" presetClass="entr" presetSubtype="1" fill="hold" grpId="0" nodeType="afterEffect">
                                  <p:stCondLst>
                                    <p:cond delay="0"/>
                                  </p:stCondLst>
                                  <p:childTnLst>
                                    <p:set>
                                      <p:cBhvr>
                                        <p:cTn id="184" dur="1" fill="hold">
                                          <p:stCondLst>
                                            <p:cond delay="0"/>
                                          </p:stCondLst>
                                        </p:cTn>
                                        <p:tgtEl>
                                          <p:spTgt spid="158768"/>
                                        </p:tgtEl>
                                        <p:attrNameLst>
                                          <p:attrName>style.visibility</p:attrName>
                                        </p:attrNameLst>
                                      </p:cBhvr>
                                      <p:to>
                                        <p:strVal val="visible"/>
                                      </p:to>
                                    </p:set>
                                    <p:animEffect transition="in" filter="wipe(up)">
                                      <p:cBhvr>
                                        <p:cTn id="185" dur="500"/>
                                        <p:tgtEl>
                                          <p:spTgt spid="158768"/>
                                        </p:tgtEl>
                                      </p:cBhvr>
                                    </p:animEffect>
                                  </p:childTnLst>
                                </p:cTn>
                              </p:par>
                            </p:childTnLst>
                          </p:cTn>
                        </p:par>
                        <p:par>
                          <p:cTn id="186" fill="hold">
                            <p:stCondLst>
                              <p:cond delay="1000"/>
                            </p:stCondLst>
                            <p:childTnLst>
                              <p:par>
                                <p:cTn id="187" presetID="17" presetClass="entr" presetSubtype="4" fill="hold" grpId="0" nodeType="afterEffect">
                                  <p:stCondLst>
                                    <p:cond delay="0"/>
                                  </p:stCondLst>
                                  <p:childTnLst>
                                    <p:set>
                                      <p:cBhvr>
                                        <p:cTn id="188" dur="1" fill="hold">
                                          <p:stCondLst>
                                            <p:cond delay="0"/>
                                          </p:stCondLst>
                                        </p:cTn>
                                        <p:tgtEl>
                                          <p:spTgt spid="158769"/>
                                        </p:tgtEl>
                                        <p:attrNameLst>
                                          <p:attrName>style.visibility</p:attrName>
                                        </p:attrNameLst>
                                      </p:cBhvr>
                                      <p:to>
                                        <p:strVal val="visible"/>
                                      </p:to>
                                    </p:set>
                                    <p:anim calcmode="lin" valueType="num">
                                      <p:cBhvr>
                                        <p:cTn id="189" dur="500" fill="hold"/>
                                        <p:tgtEl>
                                          <p:spTgt spid="158769"/>
                                        </p:tgtEl>
                                        <p:attrNameLst>
                                          <p:attrName>ppt_x</p:attrName>
                                        </p:attrNameLst>
                                      </p:cBhvr>
                                      <p:tavLst>
                                        <p:tav tm="0">
                                          <p:val>
                                            <p:strVal val="#ppt_x"/>
                                          </p:val>
                                        </p:tav>
                                        <p:tav tm="100000">
                                          <p:val>
                                            <p:strVal val="#ppt_x"/>
                                          </p:val>
                                        </p:tav>
                                      </p:tavLst>
                                    </p:anim>
                                    <p:anim calcmode="lin" valueType="num">
                                      <p:cBhvr>
                                        <p:cTn id="190" dur="500" fill="hold"/>
                                        <p:tgtEl>
                                          <p:spTgt spid="158769"/>
                                        </p:tgtEl>
                                        <p:attrNameLst>
                                          <p:attrName>ppt_y</p:attrName>
                                        </p:attrNameLst>
                                      </p:cBhvr>
                                      <p:tavLst>
                                        <p:tav tm="0">
                                          <p:val>
                                            <p:strVal val="#ppt_y+#ppt_h/2"/>
                                          </p:val>
                                        </p:tav>
                                        <p:tav tm="100000">
                                          <p:val>
                                            <p:strVal val="#ppt_y"/>
                                          </p:val>
                                        </p:tav>
                                      </p:tavLst>
                                    </p:anim>
                                    <p:anim calcmode="lin" valueType="num">
                                      <p:cBhvr>
                                        <p:cTn id="191" dur="500" fill="hold"/>
                                        <p:tgtEl>
                                          <p:spTgt spid="158769"/>
                                        </p:tgtEl>
                                        <p:attrNameLst>
                                          <p:attrName>ppt_w</p:attrName>
                                        </p:attrNameLst>
                                      </p:cBhvr>
                                      <p:tavLst>
                                        <p:tav tm="0">
                                          <p:val>
                                            <p:strVal val="#ppt_w"/>
                                          </p:val>
                                        </p:tav>
                                        <p:tav tm="100000">
                                          <p:val>
                                            <p:strVal val="#ppt_w"/>
                                          </p:val>
                                        </p:tav>
                                      </p:tavLst>
                                    </p:anim>
                                    <p:anim calcmode="lin" valueType="num">
                                      <p:cBhvr>
                                        <p:cTn id="192" dur="500" fill="hold"/>
                                        <p:tgtEl>
                                          <p:spTgt spid="158769"/>
                                        </p:tgtEl>
                                        <p:attrNameLst>
                                          <p:attrName>ppt_h</p:attrName>
                                        </p:attrNameLst>
                                      </p:cBhvr>
                                      <p:tavLst>
                                        <p:tav tm="0">
                                          <p:val>
                                            <p:fltVal val="0"/>
                                          </p:val>
                                        </p:tav>
                                        <p:tav tm="100000">
                                          <p:val>
                                            <p:strVal val="#ppt_h"/>
                                          </p:val>
                                        </p:tav>
                                      </p:tavLst>
                                    </p:anim>
                                  </p:childTnLst>
                                </p:cTn>
                              </p:par>
                            </p:childTnLst>
                          </p:cTn>
                        </p:par>
                        <p:par>
                          <p:cTn id="193" fill="hold">
                            <p:stCondLst>
                              <p:cond delay="1500"/>
                            </p:stCondLst>
                            <p:childTnLst>
                              <p:par>
                                <p:cTn id="194" presetID="17" presetClass="entr" presetSubtype="1" fill="hold" grpId="0" nodeType="afterEffect">
                                  <p:stCondLst>
                                    <p:cond delay="0"/>
                                  </p:stCondLst>
                                  <p:childTnLst>
                                    <p:set>
                                      <p:cBhvr>
                                        <p:cTn id="195" dur="1" fill="hold">
                                          <p:stCondLst>
                                            <p:cond delay="0"/>
                                          </p:stCondLst>
                                        </p:cTn>
                                        <p:tgtEl>
                                          <p:spTgt spid="158770"/>
                                        </p:tgtEl>
                                        <p:attrNameLst>
                                          <p:attrName>style.visibility</p:attrName>
                                        </p:attrNameLst>
                                      </p:cBhvr>
                                      <p:to>
                                        <p:strVal val="visible"/>
                                      </p:to>
                                    </p:set>
                                    <p:anim calcmode="lin" valueType="num">
                                      <p:cBhvr>
                                        <p:cTn id="196" dur="500" fill="hold"/>
                                        <p:tgtEl>
                                          <p:spTgt spid="158770"/>
                                        </p:tgtEl>
                                        <p:attrNameLst>
                                          <p:attrName>ppt_x</p:attrName>
                                        </p:attrNameLst>
                                      </p:cBhvr>
                                      <p:tavLst>
                                        <p:tav tm="0">
                                          <p:val>
                                            <p:strVal val="#ppt_x"/>
                                          </p:val>
                                        </p:tav>
                                        <p:tav tm="100000">
                                          <p:val>
                                            <p:strVal val="#ppt_x"/>
                                          </p:val>
                                        </p:tav>
                                      </p:tavLst>
                                    </p:anim>
                                    <p:anim calcmode="lin" valueType="num">
                                      <p:cBhvr>
                                        <p:cTn id="197" dur="500" fill="hold"/>
                                        <p:tgtEl>
                                          <p:spTgt spid="158770"/>
                                        </p:tgtEl>
                                        <p:attrNameLst>
                                          <p:attrName>ppt_y</p:attrName>
                                        </p:attrNameLst>
                                      </p:cBhvr>
                                      <p:tavLst>
                                        <p:tav tm="0">
                                          <p:val>
                                            <p:strVal val="#ppt_y-#ppt_h/2"/>
                                          </p:val>
                                        </p:tav>
                                        <p:tav tm="100000">
                                          <p:val>
                                            <p:strVal val="#ppt_y"/>
                                          </p:val>
                                        </p:tav>
                                      </p:tavLst>
                                    </p:anim>
                                    <p:anim calcmode="lin" valueType="num">
                                      <p:cBhvr>
                                        <p:cTn id="198" dur="500" fill="hold"/>
                                        <p:tgtEl>
                                          <p:spTgt spid="158770"/>
                                        </p:tgtEl>
                                        <p:attrNameLst>
                                          <p:attrName>ppt_w</p:attrName>
                                        </p:attrNameLst>
                                      </p:cBhvr>
                                      <p:tavLst>
                                        <p:tav tm="0">
                                          <p:val>
                                            <p:strVal val="#ppt_w"/>
                                          </p:val>
                                        </p:tav>
                                        <p:tav tm="100000">
                                          <p:val>
                                            <p:strVal val="#ppt_w"/>
                                          </p:val>
                                        </p:tav>
                                      </p:tavLst>
                                    </p:anim>
                                    <p:anim calcmode="lin" valueType="num">
                                      <p:cBhvr>
                                        <p:cTn id="199" dur="500" fill="hold"/>
                                        <p:tgtEl>
                                          <p:spTgt spid="158770"/>
                                        </p:tgtEl>
                                        <p:attrNameLst>
                                          <p:attrName>ppt_h</p:attrName>
                                        </p:attrNameLst>
                                      </p:cBhvr>
                                      <p:tavLst>
                                        <p:tav tm="0">
                                          <p:val>
                                            <p:fltVal val="0"/>
                                          </p:val>
                                        </p:tav>
                                        <p:tav tm="100000">
                                          <p:val>
                                            <p:strVal val="#ppt_h"/>
                                          </p:val>
                                        </p:tav>
                                      </p:tavLst>
                                    </p:anim>
                                  </p:childTnLst>
                                </p:cTn>
                              </p:par>
                            </p:childTnLst>
                          </p:cTn>
                        </p:par>
                        <p:par>
                          <p:cTn id="200" fill="hold">
                            <p:stCondLst>
                              <p:cond delay="2000"/>
                            </p:stCondLst>
                            <p:childTnLst>
                              <p:par>
                                <p:cTn id="201" presetID="1" presetClass="entr" presetSubtype="0" fill="hold" grpId="0" nodeType="afterEffect">
                                  <p:stCondLst>
                                    <p:cond delay="0"/>
                                  </p:stCondLst>
                                  <p:childTnLst>
                                    <p:set>
                                      <p:cBhvr>
                                        <p:cTn id="202" dur="1" fill="hold">
                                          <p:stCondLst>
                                            <p:cond delay="499"/>
                                          </p:stCondLst>
                                        </p:cTn>
                                        <p:tgtEl>
                                          <p:spTgt spid="158771"/>
                                        </p:tgtEl>
                                        <p:attrNameLst>
                                          <p:attrName>style.visibility</p:attrName>
                                        </p:attrNameLst>
                                      </p:cBhvr>
                                      <p:to>
                                        <p:strVal val="visible"/>
                                      </p:to>
                                    </p:set>
                                  </p:childTnLst>
                                </p:cTn>
                              </p:par>
                            </p:childTnLst>
                          </p:cTn>
                        </p:par>
                      </p:childTnLst>
                    </p:cTn>
                  </p:par>
                  <p:par>
                    <p:cTn id="203" fill="hold">
                      <p:stCondLst>
                        <p:cond delay="indefinite"/>
                      </p:stCondLst>
                      <p:childTnLst>
                        <p:par>
                          <p:cTn id="204" fill="hold">
                            <p:stCondLst>
                              <p:cond delay="0"/>
                            </p:stCondLst>
                            <p:childTnLst>
                              <p:par>
                                <p:cTn id="205" presetID="1" presetClass="entr" presetSubtype="0" fill="hold" grpId="0" nodeType="clickEffect">
                                  <p:stCondLst>
                                    <p:cond delay="0"/>
                                  </p:stCondLst>
                                  <p:childTnLst>
                                    <p:set>
                                      <p:cBhvr>
                                        <p:cTn id="206" dur="1" fill="hold">
                                          <p:stCondLst>
                                            <p:cond delay="499"/>
                                          </p:stCondLst>
                                        </p:cTn>
                                        <p:tgtEl>
                                          <p:spTgt spid="158777"/>
                                        </p:tgtEl>
                                        <p:attrNameLst>
                                          <p:attrName>style.visibility</p:attrName>
                                        </p:attrNameLst>
                                      </p:cBhvr>
                                      <p:to>
                                        <p:strVal val="visible"/>
                                      </p:to>
                                    </p:set>
                                  </p:childTnLst>
                                </p:cTn>
                              </p:par>
                            </p:childTnLst>
                          </p:cTn>
                        </p:par>
                        <p:par>
                          <p:cTn id="207" fill="hold">
                            <p:stCondLst>
                              <p:cond delay="500"/>
                            </p:stCondLst>
                            <p:childTnLst>
                              <p:par>
                                <p:cTn id="208" presetID="1" presetClass="entr" presetSubtype="0" fill="hold" grpId="0" nodeType="afterEffect">
                                  <p:stCondLst>
                                    <p:cond delay="0"/>
                                  </p:stCondLst>
                                  <p:childTnLst>
                                    <p:set>
                                      <p:cBhvr>
                                        <p:cTn id="209" dur="1" fill="hold">
                                          <p:stCondLst>
                                            <p:cond delay="499"/>
                                          </p:stCondLst>
                                        </p:cTn>
                                        <p:tgtEl>
                                          <p:spTgt spid="158772"/>
                                        </p:tgtEl>
                                        <p:attrNameLst>
                                          <p:attrName>style.visibility</p:attrName>
                                        </p:attrNameLst>
                                      </p:cBhvr>
                                      <p:to>
                                        <p:strVal val="visible"/>
                                      </p:to>
                                    </p:set>
                                  </p:childTnLst>
                                </p:cTn>
                              </p:par>
                            </p:childTnLst>
                          </p:cTn>
                        </p:par>
                        <p:par>
                          <p:cTn id="210" fill="hold">
                            <p:stCondLst>
                              <p:cond delay="1000"/>
                            </p:stCondLst>
                            <p:childTnLst>
                              <p:par>
                                <p:cTn id="211" presetID="1" presetClass="entr" presetSubtype="0" fill="hold" grpId="0" nodeType="afterEffect">
                                  <p:stCondLst>
                                    <p:cond delay="0"/>
                                  </p:stCondLst>
                                  <p:childTnLst>
                                    <p:set>
                                      <p:cBhvr>
                                        <p:cTn id="212" dur="1" fill="hold">
                                          <p:stCondLst>
                                            <p:cond delay="499"/>
                                          </p:stCondLst>
                                        </p:cTn>
                                        <p:tgtEl>
                                          <p:spTgt spid="158773"/>
                                        </p:tgtEl>
                                        <p:attrNameLst>
                                          <p:attrName>style.visibility</p:attrName>
                                        </p:attrNameLst>
                                      </p:cBhvr>
                                      <p:to>
                                        <p:strVal val="visible"/>
                                      </p:to>
                                    </p:set>
                                  </p:childTnLst>
                                </p:cTn>
                              </p:par>
                            </p:childTnLst>
                          </p:cTn>
                        </p:par>
                        <p:par>
                          <p:cTn id="213" fill="hold">
                            <p:stCondLst>
                              <p:cond delay="1500"/>
                            </p:stCondLst>
                            <p:childTnLst>
                              <p:par>
                                <p:cTn id="214" presetID="1" presetClass="entr" presetSubtype="0" fill="hold" grpId="0" nodeType="afterEffect">
                                  <p:stCondLst>
                                    <p:cond delay="0"/>
                                  </p:stCondLst>
                                  <p:childTnLst>
                                    <p:set>
                                      <p:cBhvr>
                                        <p:cTn id="215" dur="1" fill="hold">
                                          <p:stCondLst>
                                            <p:cond delay="499"/>
                                          </p:stCondLst>
                                        </p:cTn>
                                        <p:tgtEl>
                                          <p:spTgt spid="158774"/>
                                        </p:tgtEl>
                                        <p:attrNameLst>
                                          <p:attrName>style.visibility</p:attrName>
                                        </p:attrNameLst>
                                      </p:cBhvr>
                                      <p:to>
                                        <p:strVal val="visible"/>
                                      </p:to>
                                    </p:set>
                                  </p:childTnLst>
                                </p:cTn>
                              </p:par>
                            </p:childTnLst>
                          </p:cTn>
                        </p:par>
                      </p:childTnLst>
                    </p:cTn>
                  </p:par>
                  <p:par>
                    <p:cTn id="216" fill="hold">
                      <p:stCondLst>
                        <p:cond delay="indefinite"/>
                      </p:stCondLst>
                      <p:childTnLst>
                        <p:par>
                          <p:cTn id="217" fill="hold">
                            <p:stCondLst>
                              <p:cond delay="0"/>
                            </p:stCondLst>
                            <p:childTnLst>
                              <p:par>
                                <p:cTn id="218" presetID="1" presetClass="entr" presetSubtype="0" fill="hold" grpId="0" nodeType="clickEffect">
                                  <p:stCondLst>
                                    <p:cond delay="0"/>
                                  </p:stCondLst>
                                  <p:childTnLst>
                                    <p:set>
                                      <p:cBhvr>
                                        <p:cTn id="219" dur="1" fill="hold">
                                          <p:stCondLst>
                                            <p:cond delay="499"/>
                                          </p:stCondLst>
                                        </p:cTn>
                                        <p:tgtEl>
                                          <p:spTgt spid="158775"/>
                                        </p:tgtEl>
                                        <p:attrNameLst>
                                          <p:attrName>style.visibility</p:attrName>
                                        </p:attrNameLst>
                                      </p:cBhvr>
                                      <p:to>
                                        <p:strVal val="visible"/>
                                      </p:to>
                                    </p:set>
                                  </p:childTnLst>
                                </p:cTn>
                              </p:par>
                            </p:childTnLst>
                          </p:cTn>
                        </p:par>
                        <p:par>
                          <p:cTn id="220" fill="hold">
                            <p:stCondLst>
                              <p:cond delay="500"/>
                            </p:stCondLst>
                            <p:childTnLst>
                              <p:par>
                                <p:cTn id="221" presetID="1" presetClass="entr" presetSubtype="0" fill="hold" grpId="0" nodeType="afterEffect">
                                  <p:stCondLst>
                                    <p:cond delay="0"/>
                                  </p:stCondLst>
                                  <p:childTnLst>
                                    <p:set>
                                      <p:cBhvr>
                                        <p:cTn id="222" dur="1" fill="hold">
                                          <p:stCondLst>
                                            <p:cond delay="499"/>
                                          </p:stCondLst>
                                        </p:cTn>
                                        <p:tgtEl>
                                          <p:spTgt spid="1587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3" grpId="0" autoUpdateAnimBg="0"/>
      <p:bldP spid="158724" grpId="0" autoUpdateAnimBg="0"/>
      <p:bldP spid="158725" grpId="0" autoUpdateAnimBg="0"/>
      <p:bldP spid="158726" grpId="0" animBg="1"/>
      <p:bldP spid="158727" grpId="0" animBg="1"/>
      <p:bldP spid="158728" grpId="0" animBg="1"/>
      <p:bldP spid="158729" grpId="0" autoUpdateAnimBg="0"/>
      <p:bldP spid="158730" grpId="0" animBg="1"/>
      <p:bldP spid="158731" grpId="0" autoUpdateAnimBg="0"/>
      <p:bldP spid="158732" grpId="0" autoUpdateAnimBg="0"/>
      <p:bldP spid="158733" grpId="0" animBg="1"/>
      <p:bldP spid="158734" grpId="0" animBg="1"/>
      <p:bldP spid="158735" grpId="0" autoUpdateAnimBg="0"/>
      <p:bldP spid="158736" grpId="0" autoUpdateAnimBg="0"/>
      <p:bldP spid="158737" grpId="0" animBg="1"/>
      <p:bldP spid="158738" grpId="0" autoUpdateAnimBg="0"/>
      <p:bldP spid="158739" grpId="0" animBg="1"/>
      <p:bldP spid="158740" grpId="0" animBg="1"/>
      <p:bldP spid="158741" grpId="0" autoUpdateAnimBg="0"/>
      <p:bldP spid="158742" grpId="0" autoUpdateAnimBg="0"/>
      <p:bldP spid="158743" grpId="0" autoUpdateAnimBg="0"/>
      <p:bldP spid="158744" grpId="0" animBg="1"/>
      <p:bldP spid="158745" grpId="0" autoUpdateAnimBg="0"/>
      <p:bldP spid="158746" grpId="0" autoUpdateAnimBg="0"/>
      <p:bldP spid="158747" grpId="0" animBg="1"/>
      <p:bldP spid="158748" grpId="0" animBg="1"/>
      <p:bldP spid="158749" grpId="0" autoUpdateAnimBg="0"/>
      <p:bldP spid="158750" grpId="0" animBg="1"/>
      <p:bldP spid="158751" grpId="0" autoUpdateAnimBg="0"/>
      <p:bldP spid="158752" grpId="0" autoUpdateAnimBg="0"/>
      <p:bldP spid="158753" grpId="0" animBg="1"/>
      <p:bldP spid="158754" grpId="0" animBg="1"/>
      <p:bldP spid="158755" grpId="0" autoUpdateAnimBg="0"/>
      <p:bldP spid="158756" grpId="0" autoUpdateAnimBg="0"/>
      <p:bldP spid="158757" grpId="0" autoUpdateAnimBg="0"/>
      <p:bldP spid="158758" grpId="0" animBg="1"/>
      <p:bldP spid="158759" grpId="0" autoUpdateAnimBg="0"/>
      <p:bldP spid="158760" grpId="0" autoUpdateAnimBg="0"/>
      <p:bldP spid="158761" grpId="0" animBg="1"/>
      <p:bldP spid="158762" grpId="0" animBg="1"/>
      <p:bldP spid="158763" grpId="0" autoUpdateAnimBg="0"/>
      <p:bldP spid="158764" grpId="0" animBg="1"/>
      <p:bldP spid="158765" grpId="0" autoUpdateAnimBg="0"/>
      <p:bldP spid="158766" grpId="0" autoUpdateAnimBg="0"/>
      <p:bldP spid="158767" grpId="0" animBg="1"/>
      <p:bldP spid="158768" grpId="0" animBg="1"/>
      <p:bldP spid="158769" grpId="0" autoUpdateAnimBg="0"/>
      <p:bldP spid="158770" grpId="0" autoUpdateAnimBg="0"/>
      <p:bldP spid="158771" grpId="0" autoUpdateAnimBg="0"/>
      <p:bldP spid="158772" grpId="0" animBg="1"/>
      <p:bldP spid="158773" grpId="0" autoUpdateAnimBg="0"/>
      <p:bldP spid="158774" grpId="0" autoUpdateAnimBg="0"/>
      <p:bldP spid="158775" grpId="0" animBg="1"/>
      <p:bldP spid="158776" grpId="0" animBg="1"/>
      <p:bldP spid="158777"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Group 117"/>
          <p:cNvGrpSpPr/>
          <p:nvPr/>
        </p:nvGrpSpPr>
        <p:grpSpPr bwMode="auto">
          <a:xfrm>
            <a:off x="914400" y="1676400"/>
            <a:ext cx="3505200" cy="3505200"/>
            <a:chOff x="576" y="1056"/>
            <a:chExt cx="2208" cy="2208"/>
          </a:xfrm>
        </p:grpSpPr>
        <p:sp>
          <p:nvSpPr>
            <p:cNvPr id="16402" name="Rectangle 2" descr="浅色上对角线"/>
            <p:cNvSpPr>
              <a:spLocks noChangeArrowheads="1"/>
            </p:cNvSpPr>
            <p:nvPr/>
          </p:nvSpPr>
          <p:spPr bwMode="auto">
            <a:xfrm>
              <a:off x="576" y="1056"/>
              <a:ext cx="221" cy="221"/>
            </a:xfrm>
            <a:prstGeom prst="rect">
              <a:avLst/>
            </a:prstGeom>
            <a:pattFill prst="ltUpDiag">
              <a:fgClr>
                <a:srgbClr val="FF00FF"/>
              </a:fgClr>
              <a:bgClr>
                <a:schemeClr val="bg1"/>
              </a:bgClr>
            </a:pattFill>
            <a:ln w="22225">
              <a:solidFill>
                <a:srgbClr val="0000FF"/>
              </a:solidFill>
              <a:miter lim="800000"/>
            </a:ln>
          </p:spPr>
          <p:txBody>
            <a:bodyPr wrap="none" anchor="ctr"/>
            <a:lstStyle/>
            <a:p>
              <a:endParaRPr lang="zh-CN" altLang="en-US"/>
            </a:p>
          </p:txBody>
        </p:sp>
        <p:sp>
          <p:nvSpPr>
            <p:cNvPr id="16403" name="Rectangle 3" descr="浅色上对角线"/>
            <p:cNvSpPr>
              <a:spLocks noChangeArrowheads="1"/>
            </p:cNvSpPr>
            <p:nvPr/>
          </p:nvSpPr>
          <p:spPr bwMode="auto">
            <a:xfrm>
              <a:off x="797" y="1056"/>
              <a:ext cx="221" cy="221"/>
            </a:xfrm>
            <a:prstGeom prst="rect">
              <a:avLst/>
            </a:prstGeom>
            <a:pattFill prst="ltUpDiag">
              <a:fgClr>
                <a:srgbClr val="FF00FF"/>
              </a:fgClr>
              <a:bgClr>
                <a:schemeClr val="bg1"/>
              </a:bgClr>
            </a:pattFill>
            <a:ln w="22225">
              <a:solidFill>
                <a:srgbClr val="0000FF"/>
              </a:solidFill>
              <a:miter lim="800000"/>
            </a:ln>
          </p:spPr>
          <p:txBody>
            <a:bodyPr wrap="none" anchor="ctr"/>
            <a:lstStyle/>
            <a:p>
              <a:endParaRPr lang="zh-CN" altLang="en-US"/>
            </a:p>
          </p:txBody>
        </p:sp>
        <p:sp>
          <p:nvSpPr>
            <p:cNvPr id="16404" name="Rectangle 4" descr="浅色上对角线"/>
            <p:cNvSpPr>
              <a:spLocks noChangeArrowheads="1"/>
            </p:cNvSpPr>
            <p:nvPr/>
          </p:nvSpPr>
          <p:spPr bwMode="auto">
            <a:xfrm>
              <a:off x="1018" y="1056"/>
              <a:ext cx="220" cy="221"/>
            </a:xfrm>
            <a:prstGeom prst="rect">
              <a:avLst/>
            </a:prstGeom>
            <a:pattFill prst="ltUpDiag">
              <a:fgClr>
                <a:srgbClr val="FF00FF"/>
              </a:fgClr>
              <a:bgClr>
                <a:schemeClr val="bg1"/>
              </a:bgClr>
            </a:pattFill>
            <a:ln w="22225">
              <a:solidFill>
                <a:srgbClr val="0000FF"/>
              </a:solidFill>
              <a:miter lim="800000"/>
            </a:ln>
          </p:spPr>
          <p:txBody>
            <a:bodyPr wrap="none" anchor="ctr"/>
            <a:lstStyle/>
            <a:p>
              <a:endParaRPr lang="zh-CN" altLang="en-US"/>
            </a:p>
          </p:txBody>
        </p:sp>
        <p:sp>
          <p:nvSpPr>
            <p:cNvPr id="16405" name="Rectangle 5" descr="浅色上对角线"/>
            <p:cNvSpPr>
              <a:spLocks noChangeArrowheads="1"/>
            </p:cNvSpPr>
            <p:nvPr/>
          </p:nvSpPr>
          <p:spPr bwMode="auto">
            <a:xfrm>
              <a:off x="1238" y="1056"/>
              <a:ext cx="221" cy="221"/>
            </a:xfrm>
            <a:prstGeom prst="rect">
              <a:avLst/>
            </a:prstGeom>
            <a:pattFill prst="ltUpDiag">
              <a:fgClr>
                <a:srgbClr val="FF00FF"/>
              </a:fgClr>
              <a:bgClr>
                <a:schemeClr val="bg1"/>
              </a:bgClr>
            </a:pattFill>
            <a:ln w="22225">
              <a:solidFill>
                <a:srgbClr val="0000FF"/>
              </a:solidFill>
              <a:miter lim="800000"/>
            </a:ln>
          </p:spPr>
          <p:txBody>
            <a:bodyPr wrap="none" anchor="ctr"/>
            <a:lstStyle/>
            <a:p>
              <a:endParaRPr lang="zh-CN" altLang="en-US"/>
            </a:p>
          </p:txBody>
        </p:sp>
        <p:sp>
          <p:nvSpPr>
            <p:cNvPr id="16406" name="Rectangle 6" descr="浅色上对角线"/>
            <p:cNvSpPr>
              <a:spLocks noChangeArrowheads="1"/>
            </p:cNvSpPr>
            <p:nvPr/>
          </p:nvSpPr>
          <p:spPr bwMode="auto">
            <a:xfrm>
              <a:off x="1459" y="1056"/>
              <a:ext cx="221" cy="221"/>
            </a:xfrm>
            <a:prstGeom prst="rect">
              <a:avLst/>
            </a:prstGeom>
            <a:pattFill prst="ltUpDiag">
              <a:fgClr>
                <a:srgbClr val="FF00FF"/>
              </a:fgClr>
              <a:bgClr>
                <a:schemeClr val="bg1"/>
              </a:bgClr>
            </a:pattFill>
            <a:ln w="22225">
              <a:solidFill>
                <a:srgbClr val="0000FF"/>
              </a:solidFill>
              <a:miter lim="800000"/>
            </a:ln>
          </p:spPr>
          <p:txBody>
            <a:bodyPr wrap="none" anchor="ctr"/>
            <a:lstStyle/>
            <a:p>
              <a:endParaRPr lang="zh-CN" altLang="en-US"/>
            </a:p>
          </p:txBody>
        </p:sp>
        <p:sp>
          <p:nvSpPr>
            <p:cNvPr id="16407" name="Rectangle 7" descr="浅色上对角线"/>
            <p:cNvSpPr>
              <a:spLocks noChangeArrowheads="1"/>
            </p:cNvSpPr>
            <p:nvPr/>
          </p:nvSpPr>
          <p:spPr bwMode="auto">
            <a:xfrm>
              <a:off x="1680" y="1056"/>
              <a:ext cx="221" cy="221"/>
            </a:xfrm>
            <a:prstGeom prst="rect">
              <a:avLst/>
            </a:prstGeom>
            <a:pattFill prst="ltUpDiag">
              <a:fgClr>
                <a:srgbClr val="FF00FF"/>
              </a:fgClr>
              <a:bgClr>
                <a:schemeClr val="bg1"/>
              </a:bgClr>
            </a:pattFill>
            <a:ln w="22225">
              <a:solidFill>
                <a:srgbClr val="0000FF"/>
              </a:solidFill>
              <a:miter lim="800000"/>
            </a:ln>
          </p:spPr>
          <p:txBody>
            <a:bodyPr wrap="none" anchor="ctr"/>
            <a:lstStyle/>
            <a:p>
              <a:endParaRPr lang="zh-CN" altLang="en-US"/>
            </a:p>
          </p:txBody>
        </p:sp>
        <p:sp>
          <p:nvSpPr>
            <p:cNvPr id="16408" name="Rectangle 8" descr="浅色上对角线"/>
            <p:cNvSpPr>
              <a:spLocks noChangeArrowheads="1"/>
            </p:cNvSpPr>
            <p:nvPr/>
          </p:nvSpPr>
          <p:spPr bwMode="auto">
            <a:xfrm>
              <a:off x="1901" y="1056"/>
              <a:ext cx="221" cy="221"/>
            </a:xfrm>
            <a:prstGeom prst="rect">
              <a:avLst/>
            </a:prstGeom>
            <a:pattFill prst="ltUpDiag">
              <a:fgClr>
                <a:srgbClr val="FF00FF"/>
              </a:fgClr>
              <a:bgClr>
                <a:schemeClr val="bg1"/>
              </a:bgClr>
            </a:pattFill>
            <a:ln w="22225">
              <a:solidFill>
                <a:srgbClr val="0000FF"/>
              </a:solidFill>
              <a:miter lim="800000"/>
            </a:ln>
          </p:spPr>
          <p:txBody>
            <a:bodyPr wrap="none" anchor="ctr"/>
            <a:lstStyle/>
            <a:p>
              <a:endParaRPr lang="zh-CN" altLang="en-US"/>
            </a:p>
          </p:txBody>
        </p:sp>
        <p:sp>
          <p:nvSpPr>
            <p:cNvPr id="16409" name="Rectangle 9" descr="浅色上对角线"/>
            <p:cNvSpPr>
              <a:spLocks noChangeArrowheads="1"/>
            </p:cNvSpPr>
            <p:nvPr/>
          </p:nvSpPr>
          <p:spPr bwMode="auto">
            <a:xfrm>
              <a:off x="2122" y="1056"/>
              <a:ext cx="220" cy="221"/>
            </a:xfrm>
            <a:prstGeom prst="rect">
              <a:avLst/>
            </a:prstGeom>
            <a:pattFill prst="ltUpDiag">
              <a:fgClr>
                <a:srgbClr val="FF00FF"/>
              </a:fgClr>
              <a:bgClr>
                <a:schemeClr val="bg1"/>
              </a:bgClr>
            </a:pattFill>
            <a:ln w="22225">
              <a:solidFill>
                <a:srgbClr val="0000FF"/>
              </a:solidFill>
              <a:miter lim="800000"/>
            </a:ln>
          </p:spPr>
          <p:txBody>
            <a:bodyPr wrap="none" anchor="ctr"/>
            <a:lstStyle/>
            <a:p>
              <a:endParaRPr lang="zh-CN" altLang="en-US"/>
            </a:p>
          </p:txBody>
        </p:sp>
        <p:sp>
          <p:nvSpPr>
            <p:cNvPr id="16410" name="Rectangle 10" descr="浅色上对角线"/>
            <p:cNvSpPr>
              <a:spLocks noChangeArrowheads="1"/>
            </p:cNvSpPr>
            <p:nvPr/>
          </p:nvSpPr>
          <p:spPr bwMode="auto">
            <a:xfrm>
              <a:off x="2342" y="1056"/>
              <a:ext cx="221" cy="221"/>
            </a:xfrm>
            <a:prstGeom prst="rect">
              <a:avLst/>
            </a:prstGeom>
            <a:pattFill prst="ltUpDiag">
              <a:fgClr>
                <a:srgbClr val="FF00FF"/>
              </a:fgClr>
              <a:bgClr>
                <a:schemeClr val="bg1"/>
              </a:bgClr>
            </a:pattFill>
            <a:ln w="22225">
              <a:solidFill>
                <a:srgbClr val="0000FF"/>
              </a:solidFill>
              <a:miter lim="800000"/>
            </a:ln>
          </p:spPr>
          <p:txBody>
            <a:bodyPr wrap="none" anchor="ctr"/>
            <a:lstStyle/>
            <a:p>
              <a:endParaRPr lang="zh-CN" altLang="en-US"/>
            </a:p>
          </p:txBody>
        </p:sp>
        <p:sp>
          <p:nvSpPr>
            <p:cNvPr id="16411" name="Rectangle 11" descr="浅色上对角线"/>
            <p:cNvSpPr>
              <a:spLocks noChangeArrowheads="1"/>
            </p:cNvSpPr>
            <p:nvPr/>
          </p:nvSpPr>
          <p:spPr bwMode="auto">
            <a:xfrm>
              <a:off x="2563" y="1056"/>
              <a:ext cx="221" cy="221"/>
            </a:xfrm>
            <a:prstGeom prst="rect">
              <a:avLst/>
            </a:prstGeom>
            <a:pattFill prst="ltUpDiag">
              <a:fgClr>
                <a:srgbClr val="FF00FF"/>
              </a:fgClr>
              <a:bgClr>
                <a:schemeClr val="bg1"/>
              </a:bgClr>
            </a:pattFill>
            <a:ln w="22225">
              <a:solidFill>
                <a:srgbClr val="0000FF"/>
              </a:solidFill>
              <a:miter lim="800000"/>
            </a:ln>
          </p:spPr>
          <p:txBody>
            <a:bodyPr wrap="none" anchor="ctr"/>
            <a:lstStyle/>
            <a:p>
              <a:endParaRPr lang="zh-CN" altLang="en-US"/>
            </a:p>
          </p:txBody>
        </p:sp>
        <p:sp>
          <p:nvSpPr>
            <p:cNvPr id="16412" name="Rectangle 12" descr="浅色上对角线"/>
            <p:cNvSpPr>
              <a:spLocks noChangeArrowheads="1"/>
            </p:cNvSpPr>
            <p:nvPr/>
          </p:nvSpPr>
          <p:spPr bwMode="auto">
            <a:xfrm>
              <a:off x="576" y="1277"/>
              <a:ext cx="221" cy="221"/>
            </a:xfrm>
            <a:prstGeom prst="rect">
              <a:avLst/>
            </a:prstGeom>
            <a:pattFill prst="ltUpDiag">
              <a:fgClr>
                <a:srgbClr val="FF00FF"/>
              </a:fgClr>
              <a:bgClr>
                <a:schemeClr val="bg1"/>
              </a:bgClr>
            </a:pattFill>
            <a:ln w="22225">
              <a:solidFill>
                <a:srgbClr val="0000FF"/>
              </a:solidFill>
              <a:miter lim="800000"/>
            </a:ln>
          </p:spPr>
          <p:txBody>
            <a:bodyPr wrap="none" anchor="ctr"/>
            <a:lstStyle/>
            <a:p>
              <a:endParaRPr lang="zh-CN" altLang="en-US"/>
            </a:p>
          </p:txBody>
        </p:sp>
        <p:sp>
          <p:nvSpPr>
            <p:cNvPr id="16413" name="Rectangle 13" descr="浅色上对角线"/>
            <p:cNvSpPr>
              <a:spLocks noChangeArrowheads="1"/>
            </p:cNvSpPr>
            <p:nvPr/>
          </p:nvSpPr>
          <p:spPr bwMode="auto">
            <a:xfrm>
              <a:off x="797" y="1277"/>
              <a:ext cx="221" cy="221"/>
            </a:xfrm>
            <a:prstGeom prst="rect">
              <a:avLst/>
            </a:prstGeom>
            <a:pattFill prst="ltUpDiag">
              <a:fgClr>
                <a:srgbClr val="FF00FF"/>
              </a:fgClr>
              <a:bgClr>
                <a:schemeClr val="bg1"/>
              </a:bgClr>
            </a:pattFill>
            <a:ln w="22225">
              <a:solidFill>
                <a:srgbClr val="0000FF"/>
              </a:solidFill>
              <a:miter lim="800000"/>
            </a:ln>
          </p:spPr>
          <p:txBody>
            <a:bodyPr wrap="none" anchor="ctr"/>
            <a:lstStyle/>
            <a:p>
              <a:endParaRPr lang="zh-CN" altLang="en-US"/>
            </a:p>
          </p:txBody>
        </p:sp>
        <p:sp>
          <p:nvSpPr>
            <p:cNvPr id="16414" name="Rectangle 14" descr="浅色上对角线"/>
            <p:cNvSpPr>
              <a:spLocks noChangeArrowheads="1"/>
            </p:cNvSpPr>
            <p:nvPr/>
          </p:nvSpPr>
          <p:spPr bwMode="auto">
            <a:xfrm>
              <a:off x="1018" y="1277"/>
              <a:ext cx="220" cy="221"/>
            </a:xfrm>
            <a:prstGeom prst="rect">
              <a:avLst/>
            </a:prstGeom>
            <a:pattFill prst="ltUpDiag">
              <a:fgClr>
                <a:srgbClr val="FF00FF"/>
              </a:fgClr>
              <a:bgClr>
                <a:schemeClr val="bg1"/>
              </a:bgClr>
            </a:pattFill>
            <a:ln w="22225">
              <a:solidFill>
                <a:srgbClr val="0000FF"/>
              </a:solidFill>
              <a:miter lim="800000"/>
            </a:ln>
          </p:spPr>
          <p:txBody>
            <a:bodyPr wrap="none" anchor="ctr"/>
            <a:lstStyle/>
            <a:p>
              <a:endParaRPr lang="zh-CN" altLang="en-US"/>
            </a:p>
          </p:txBody>
        </p:sp>
        <p:sp>
          <p:nvSpPr>
            <p:cNvPr id="16415" name="Rectangle 15" descr="浅色上对角线"/>
            <p:cNvSpPr>
              <a:spLocks noChangeArrowheads="1"/>
            </p:cNvSpPr>
            <p:nvPr/>
          </p:nvSpPr>
          <p:spPr bwMode="auto">
            <a:xfrm>
              <a:off x="1238" y="1277"/>
              <a:ext cx="221" cy="221"/>
            </a:xfrm>
            <a:prstGeom prst="rect">
              <a:avLst/>
            </a:prstGeom>
            <a:pattFill prst="ltUpDiag">
              <a:fgClr>
                <a:srgbClr val="FF00FF"/>
              </a:fgClr>
              <a:bgClr>
                <a:schemeClr val="bg1"/>
              </a:bgClr>
            </a:pattFill>
            <a:ln w="22225">
              <a:solidFill>
                <a:srgbClr val="0000FF"/>
              </a:solidFill>
              <a:miter lim="800000"/>
            </a:ln>
          </p:spPr>
          <p:txBody>
            <a:bodyPr wrap="none" anchor="ctr"/>
            <a:lstStyle/>
            <a:p>
              <a:endParaRPr lang="zh-CN" altLang="en-US"/>
            </a:p>
          </p:txBody>
        </p:sp>
        <p:sp>
          <p:nvSpPr>
            <p:cNvPr id="16416" name="Rectangle 16" descr="浅色上对角线"/>
            <p:cNvSpPr>
              <a:spLocks noChangeArrowheads="1"/>
            </p:cNvSpPr>
            <p:nvPr/>
          </p:nvSpPr>
          <p:spPr bwMode="auto">
            <a:xfrm>
              <a:off x="1459" y="1277"/>
              <a:ext cx="221" cy="221"/>
            </a:xfrm>
            <a:prstGeom prst="rect">
              <a:avLst/>
            </a:prstGeom>
            <a:pattFill prst="ltUpDiag">
              <a:fgClr>
                <a:srgbClr val="FF00FF"/>
              </a:fgClr>
              <a:bgClr>
                <a:schemeClr val="bg1"/>
              </a:bgClr>
            </a:pattFill>
            <a:ln w="22225">
              <a:solidFill>
                <a:srgbClr val="0000FF"/>
              </a:solidFill>
              <a:miter lim="800000"/>
            </a:ln>
          </p:spPr>
          <p:txBody>
            <a:bodyPr wrap="none" anchor="ctr"/>
            <a:lstStyle/>
            <a:p>
              <a:endParaRPr lang="zh-CN" altLang="en-US"/>
            </a:p>
          </p:txBody>
        </p:sp>
        <p:sp>
          <p:nvSpPr>
            <p:cNvPr id="16417" name="Rectangle 17" descr="浅色上对角线"/>
            <p:cNvSpPr>
              <a:spLocks noChangeArrowheads="1"/>
            </p:cNvSpPr>
            <p:nvPr/>
          </p:nvSpPr>
          <p:spPr bwMode="auto">
            <a:xfrm>
              <a:off x="1680" y="1277"/>
              <a:ext cx="221" cy="221"/>
            </a:xfrm>
            <a:prstGeom prst="rect">
              <a:avLst/>
            </a:prstGeom>
            <a:pattFill prst="ltUpDiag">
              <a:fgClr>
                <a:srgbClr val="FF00FF"/>
              </a:fgClr>
              <a:bgClr>
                <a:schemeClr val="bg1"/>
              </a:bgClr>
            </a:pattFill>
            <a:ln w="22225">
              <a:solidFill>
                <a:srgbClr val="0000FF"/>
              </a:solidFill>
              <a:miter lim="800000"/>
            </a:ln>
          </p:spPr>
          <p:txBody>
            <a:bodyPr wrap="none" anchor="ctr"/>
            <a:lstStyle/>
            <a:p>
              <a:endParaRPr lang="zh-CN" altLang="en-US"/>
            </a:p>
          </p:txBody>
        </p:sp>
        <p:sp>
          <p:nvSpPr>
            <p:cNvPr id="16418" name="Rectangle 18" descr="浅色上对角线"/>
            <p:cNvSpPr>
              <a:spLocks noChangeArrowheads="1"/>
            </p:cNvSpPr>
            <p:nvPr/>
          </p:nvSpPr>
          <p:spPr bwMode="auto">
            <a:xfrm>
              <a:off x="1901" y="1277"/>
              <a:ext cx="221" cy="221"/>
            </a:xfrm>
            <a:prstGeom prst="rect">
              <a:avLst/>
            </a:prstGeom>
            <a:pattFill prst="ltUpDiag">
              <a:fgClr>
                <a:srgbClr val="FF00FF"/>
              </a:fgClr>
              <a:bgClr>
                <a:schemeClr val="bg1"/>
              </a:bgClr>
            </a:pattFill>
            <a:ln w="22225">
              <a:solidFill>
                <a:srgbClr val="0000FF"/>
              </a:solidFill>
              <a:miter lim="800000"/>
            </a:ln>
          </p:spPr>
          <p:txBody>
            <a:bodyPr wrap="none" anchor="ctr"/>
            <a:lstStyle/>
            <a:p>
              <a:endParaRPr lang="zh-CN" altLang="en-US"/>
            </a:p>
          </p:txBody>
        </p:sp>
        <p:sp>
          <p:nvSpPr>
            <p:cNvPr id="16419" name="Rectangle 19" descr="浅色上对角线"/>
            <p:cNvSpPr>
              <a:spLocks noChangeArrowheads="1"/>
            </p:cNvSpPr>
            <p:nvPr/>
          </p:nvSpPr>
          <p:spPr bwMode="auto">
            <a:xfrm>
              <a:off x="2122" y="1277"/>
              <a:ext cx="220" cy="221"/>
            </a:xfrm>
            <a:prstGeom prst="rect">
              <a:avLst/>
            </a:prstGeom>
            <a:pattFill prst="ltUpDiag">
              <a:fgClr>
                <a:srgbClr val="FF00FF"/>
              </a:fgClr>
              <a:bgClr>
                <a:schemeClr val="bg1"/>
              </a:bgClr>
            </a:pattFill>
            <a:ln w="22225">
              <a:solidFill>
                <a:srgbClr val="0000FF"/>
              </a:solidFill>
              <a:miter lim="800000"/>
            </a:ln>
          </p:spPr>
          <p:txBody>
            <a:bodyPr wrap="none" anchor="ctr"/>
            <a:lstStyle/>
            <a:p>
              <a:endParaRPr lang="zh-CN" altLang="en-US"/>
            </a:p>
          </p:txBody>
        </p:sp>
        <p:sp>
          <p:nvSpPr>
            <p:cNvPr id="16420" name="Rectangle 20" descr="浅色上对角线"/>
            <p:cNvSpPr>
              <a:spLocks noChangeArrowheads="1"/>
            </p:cNvSpPr>
            <p:nvPr/>
          </p:nvSpPr>
          <p:spPr bwMode="auto">
            <a:xfrm>
              <a:off x="2342" y="1277"/>
              <a:ext cx="221" cy="221"/>
            </a:xfrm>
            <a:prstGeom prst="rect">
              <a:avLst/>
            </a:prstGeom>
            <a:pattFill prst="ltUpDiag">
              <a:fgClr>
                <a:srgbClr val="FF00FF"/>
              </a:fgClr>
              <a:bgClr>
                <a:schemeClr val="bg1"/>
              </a:bgClr>
            </a:pattFill>
            <a:ln w="22225">
              <a:solidFill>
                <a:srgbClr val="0000FF"/>
              </a:solidFill>
              <a:miter lim="800000"/>
            </a:ln>
          </p:spPr>
          <p:txBody>
            <a:bodyPr wrap="none" anchor="ctr"/>
            <a:lstStyle/>
            <a:p>
              <a:endParaRPr lang="zh-CN" altLang="en-US"/>
            </a:p>
          </p:txBody>
        </p:sp>
        <p:sp>
          <p:nvSpPr>
            <p:cNvPr id="16421" name="Rectangle 21" descr="浅色上对角线"/>
            <p:cNvSpPr>
              <a:spLocks noChangeArrowheads="1"/>
            </p:cNvSpPr>
            <p:nvPr/>
          </p:nvSpPr>
          <p:spPr bwMode="auto">
            <a:xfrm>
              <a:off x="2563" y="1277"/>
              <a:ext cx="221" cy="221"/>
            </a:xfrm>
            <a:prstGeom prst="rect">
              <a:avLst/>
            </a:prstGeom>
            <a:pattFill prst="ltUpDiag">
              <a:fgClr>
                <a:srgbClr val="FF00FF"/>
              </a:fgClr>
              <a:bgClr>
                <a:schemeClr val="bg1"/>
              </a:bgClr>
            </a:pattFill>
            <a:ln w="22225">
              <a:solidFill>
                <a:srgbClr val="0000FF"/>
              </a:solidFill>
              <a:miter lim="800000"/>
            </a:ln>
          </p:spPr>
          <p:txBody>
            <a:bodyPr wrap="none" anchor="ctr"/>
            <a:lstStyle/>
            <a:p>
              <a:endParaRPr lang="zh-CN" altLang="en-US"/>
            </a:p>
          </p:txBody>
        </p:sp>
        <p:sp>
          <p:nvSpPr>
            <p:cNvPr id="16422" name="Rectangle 22" descr="浅色上对角线"/>
            <p:cNvSpPr>
              <a:spLocks noChangeArrowheads="1"/>
            </p:cNvSpPr>
            <p:nvPr/>
          </p:nvSpPr>
          <p:spPr bwMode="auto">
            <a:xfrm>
              <a:off x="576" y="1498"/>
              <a:ext cx="221" cy="220"/>
            </a:xfrm>
            <a:prstGeom prst="rect">
              <a:avLst/>
            </a:prstGeom>
            <a:pattFill prst="ltUpDiag">
              <a:fgClr>
                <a:srgbClr val="FF00FF"/>
              </a:fgClr>
              <a:bgClr>
                <a:schemeClr val="bg1"/>
              </a:bgClr>
            </a:pattFill>
            <a:ln w="22225">
              <a:solidFill>
                <a:srgbClr val="0000FF"/>
              </a:solidFill>
              <a:miter lim="800000"/>
            </a:ln>
          </p:spPr>
          <p:txBody>
            <a:bodyPr wrap="none" anchor="ctr"/>
            <a:lstStyle/>
            <a:p>
              <a:endParaRPr lang="zh-CN" altLang="en-US"/>
            </a:p>
          </p:txBody>
        </p:sp>
        <p:sp>
          <p:nvSpPr>
            <p:cNvPr id="16423" name="Rectangle 23" descr="浅色上对角线"/>
            <p:cNvSpPr>
              <a:spLocks noChangeArrowheads="1"/>
            </p:cNvSpPr>
            <p:nvPr/>
          </p:nvSpPr>
          <p:spPr bwMode="auto">
            <a:xfrm>
              <a:off x="797" y="1498"/>
              <a:ext cx="221" cy="220"/>
            </a:xfrm>
            <a:prstGeom prst="rect">
              <a:avLst/>
            </a:prstGeom>
            <a:pattFill prst="ltUpDiag">
              <a:fgClr>
                <a:srgbClr val="FF00FF"/>
              </a:fgClr>
              <a:bgClr>
                <a:schemeClr val="bg1"/>
              </a:bgClr>
            </a:pattFill>
            <a:ln w="22225">
              <a:solidFill>
                <a:srgbClr val="0000FF"/>
              </a:solidFill>
              <a:miter lim="800000"/>
            </a:ln>
          </p:spPr>
          <p:txBody>
            <a:bodyPr wrap="none" anchor="ctr"/>
            <a:lstStyle/>
            <a:p>
              <a:endParaRPr lang="zh-CN" altLang="en-US"/>
            </a:p>
          </p:txBody>
        </p:sp>
        <p:sp>
          <p:nvSpPr>
            <p:cNvPr id="16424" name="Rectangle 24" descr="浅色上对角线"/>
            <p:cNvSpPr>
              <a:spLocks noChangeArrowheads="1"/>
            </p:cNvSpPr>
            <p:nvPr/>
          </p:nvSpPr>
          <p:spPr bwMode="auto">
            <a:xfrm>
              <a:off x="1018" y="1498"/>
              <a:ext cx="220" cy="220"/>
            </a:xfrm>
            <a:prstGeom prst="rect">
              <a:avLst/>
            </a:prstGeom>
            <a:pattFill prst="ltUpDiag">
              <a:fgClr>
                <a:srgbClr val="FF00FF"/>
              </a:fgClr>
              <a:bgClr>
                <a:schemeClr val="bg1"/>
              </a:bgClr>
            </a:pattFill>
            <a:ln w="22225">
              <a:solidFill>
                <a:srgbClr val="0000FF"/>
              </a:solidFill>
              <a:miter lim="800000"/>
            </a:ln>
          </p:spPr>
          <p:txBody>
            <a:bodyPr wrap="none" anchor="ctr"/>
            <a:lstStyle/>
            <a:p>
              <a:endParaRPr lang="zh-CN" altLang="en-US"/>
            </a:p>
          </p:txBody>
        </p:sp>
        <p:sp>
          <p:nvSpPr>
            <p:cNvPr id="16425" name="Rectangle 25" descr="浅色上对角线"/>
            <p:cNvSpPr>
              <a:spLocks noChangeArrowheads="1"/>
            </p:cNvSpPr>
            <p:nvPr/>
          </p:nvSpPr>
          <p:spPr bwMode="auto">
            <a:xfrm>
              <a:off x="1238" y="1498"/>
              <a:ext cx="221" cy="220"/>
            </a:xfrm>
            <a:prstGeom prst="rect">
              <a:avLst/>
            </a:prstGeom>
            <a:pattFill prst="ltUpDiag">
              <a:fgClr>
                <a:srgbClr val="FF00FF"/>
              </a:fgClr>
              <a:bgClr>
                <a:schemeClr val="bg1"/>
              </a:bgClr>
            </a:pattFill>
            <a:ln w="22225">
              <a:solidFill>
                <a:srgbClr val="0000FF"/>
              </a:solidFill>
              <a:miter lim="800000"/>
            </a:ln>
          </p:spPr>
          <p:txBody>
            <a:bodyPr wrap="none" anchor="ctr"/>
            <a:lstStyle/>
            <a:p>
              <a:endParaRPr lang="zh-CN" altLang="en-US"/>
            </a:p>
          </p:txBody>
        </p:sp>
        <p:sp>
          <p:nvSpPr>
            <p:cNvPr id="16426" name="Rectangle 26" descr="浅色上对角线"/>
            <p:cNvSpPr>
              <a:spLocks noChangeArrowheads="1"/>
            </p:cNvSpPr>
            <p:nvPr/>
          </p:nvSpPr>
          <p:spPr bwMode="auto">
            <a:xfrm>
              <a:off x="1459" y="1498"/>
              <a:ext cx="221" cy="220"/>
            </a:xfrm>
            <a:prstGeom prst="rect">
              <a:avLst/>
            </a:prstGeom>
            <a:pattFill prst="ltUpDiag">
              <a:fgClr>
                <a:srgbClr val="FF00FF"/>
              </a:fgClr>
              <a:bgClr>
                <a:schemeClr val="bg1"/>
              </a:bgClr>
            </a:pattFill>
            <a:ln w="22225">
              <a:solidFill>
                <a:srgbClr val="0000FF"/>
              </a:solidFill>
              <a:miter lim="800000"/>
            </a:ln>
          </p:spPr>
          <p:txBody>
            <a:bodyPr wrap="none" anchor="ctr"/>
            <a:lstStyle/>
            <a:p>
              <a:endParaRPr lang="zh-CN" altLang="en-US"/>
            </a:p>
          </p:txBody>
        </p:sp>
        <p:sp>
          <p:nvSpPr>
            <p:cNvPr id="16427" name="Rectangle 27"/>
            <p:cNvSpPr>
              <a:spLocks noChangeArrowheads="1"/>
            </p:cNvSpPr>
            <p:nvPr/>
          </p:nvSpPr>
          <p:spPr bwMode="auto">
            <a:xfrm>
              <a:off x="1680" y="1498"/>
              <a:ext cx="221" cy="220"/>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28" name="Rectangle 28"/>
            <p:cNvSpPr>
              <a:spLocks noChangeArrowheads="1"/>
            </p:cNvSpPr>
            <p:nvPr/>
          </p:nvSpPr>
          <p:spPr bwMode="auto">
            <a:xfrm>
              <a:off x="1901" y="1498"/>
              <a:ext cx="221" cy="220"/>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29" name="Rectangle 29"/>
            <p:cNvSpPr>
              <a:spLocks noChangeArrowheads="1"/>
            </p:cNvSpPr>
            <p:nvPr/>
          </p:nvSpPr>
          <p:spPr bwMode="auto">
            <a:xfrm>
              <a:off x="2122" y="1498"/>
              <a:ext cx="220" cy="220"/>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30" name="Rectangle 30"/>
            <p:cNvSpPr>
              <a:spLocks noChangeArrowheads="1"/>
            </p:cNvSpPr>
            <p:nvPr/>
          </p:nvSpPr>
          <p:spPr bwMode="auto">
            <a:xfrm>
              <a:off x="2342" y="1498"/>
              <a:ext cx="221" cy="220"/>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31" name="Rectangle 31"/>
            <p:cNvSpPr>
              <a:spLocks noChangeArrowheads="1"/>
            </p:cNvSpPr>
            <p:nvPr/>
          </p:nvSpPr>
          <p:spPr bwMode="auto">
            <a:xfrm>
              <a:off x="2563" y="1498"/>
              <a:ext cx="221" cy="220"/>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32" name="Rectangle 32"/>
            <p:cNvSpPr>
              <a:spLocks noChangeArrowheads="1"/>
            </p:cNvSpPr>
            <p:nvPr/>
          </p:nvSpPr>
          <p:spPr bwMode="auto">
            <a:xfrm>
              <a:off x="576" y="1718"/>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33" name="Rectangle 33"/>
            <p:cNvSpPr>
              <a:spLocks noChangeArrowheads="1"/>
            </p:cNvSpPr>
            <p:nvPr/>
          </p:nvSpPr>
          <p:spPr bwMode="auto">
            <a:xfrm>
              <a:off x="797" y="1718"/>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34" name="Rectangle 34"/>
            <p:cNvSpPr>
              <a:spLocks noChangeArrowheads="1"/>
            </p:cNvSpPr>
            <p:nvPr/>
          </p:nvSpPr>
          <p:spPr bwMode="auto">
            <a:xfrm>
              <a:off x="1018" y="1718"/>
              <a:ext cx="220"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35" name="Rectangle 35"/>
            <p:cNvSpPr>
              <a:spLocks noChangeArrowheads="1"/>
            </p:cNvSpPr>
            <p:nvPr/>
          </p:nvSpPr>
          <p:spPr bwMode="auto">
            <a:xfrm>
              <a:off x="1238" y="1718"/>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36" name="Rectangle 36"/>
            <p:cNvSpPr>
              <a:spLocks noChangeArrowheads="1"/>
            </p:cNvSpPr>
            <p:nvPr/>
          </p:nvSpPr>
          <p:spPr bwMode="auto">
            <a:xfrm>
              <a:off x="1459" y="1718"/>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37" name="Rectangle 37"/>
            <p:cNvSpPr>
              <a:spLocks noChangeArrowheads="1"/>
            </p:cNvSpPr>
            <p:nvPr/>
          </p:nvSpPr>
          <p:spPr bwMode="auto">
            <a:xfrm>
              <a:off x="1680" y="1718"/>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38" name="Rectangle 38"/>
            <p:cNvSpPr>
              <a:spLocks noChangeArrowheads="1"/>
            </p:cNvSpPr>
            <p:nvPr/>
          </p:nvSpPr>
          <p:spPr bwMode="auto">
            <a:xfrm>
              <a:off x="1901" y="1718"/>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39" name="Rectangle 39"/>
            <p:cNvSpPr>
              <a:spLocks noChangeArrowheads="1"/>
            </p:cNvSpPr>
            <p:nvPr/>
          </p:nvSpPr>
          <p:spPr bwMode="auto">
            <a:xfrm>
              <a:off x="2122" y="1718"/>
              <a:ext cx="220"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40" name="Rectangle 40"/>
            <p:cNvSpPr>
              <a:spLocks noChangeArrowheads="1"/>
            </p:cNvSpPr>
            <p:nvPr/>
          </p:nvSpPr>
          <p:spPr bwMode="auto">
            <a:xfrm>
              <a:off x="2342" y="1718"/>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41" name="Rectangle 41"/>
            <p:cNvSpPr>
              <a:spLocks noChangeArrowheads="1"/>
            </p:cNvSpPr>
            <p:nvPr/>
          </p:nvSpPr>
          <p:spPr bwMode="auto">
            <a:xfrm>
              <a:off x="2563" y="1718"/>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42" name="Rectangle 42"/>
            <p:cNvSpPr>
              <a:spLocks noChangeArrowheads="1"/>
            </p:cNvSpPr>
            <p:nvPr/>
          </p:nvSpPr>
          <p:spPr bwMode="auto">
            <a:xfrm>
              <a:off x="576" y="1939"/>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43" name="Rectangle 43"/>
            <p:cNvSpPr>
              <a:spLocks noChangeArrowheads="1"/>
            </p:cNvSpPr>
            <p:nvPr/>
          </p:nvSpPr>
          <p:spPr bwMode="auto">
            <a:xfrm>
              <a:off x="797" y="1939"/>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44" name="Rectangle 44"/>
            <p:cNvSpPr>
              <a:spLocks noChangeArrowheads="1"/>
            </p:cNvSpPr>
            <p:nvPr/>
          </p:nvSpPr>
          <p:spPr bwMode="auto">
            <a:xfrm>
              <a:off x="1018" y="1939"/>
              <a:ext cx="220"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45" name="Rectangle 45"/>
            <p:cNvSpPr>
              <a:spLocks noChangeArrowheads="1"/>
            </p:cNvSpPr>
            <p:nvPr/>
          </p:nvSpPr>
          <p:spPr bwMode="auto">
            <a:xfrm>
              <a:off x="1238" y="1939"/>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46" name="Rectangle 46"/>
            <p:cNvSpPr>
              <a:spLocks noChangeArrowheads="1"/>
            </p:cNvSpPr>
            <p:nvPr/>
          </p:nvSpPr>
          <p:spPr bwMode="auto">
            <a:xfrm>
              <a:off x="1459" y="1939"/>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47" name="Rectangle 47"/>
            <p:cNvSpPr>
              <a:spLocks noChangeArrowheads="1"/>
            </p:cNvSpPr>
            <p:nvPr/>
          </p:nvSpPr>
          <p:spPr bwMode="auto">
            <a:xfrm>
              <a:off x="1680" y="1939"/>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48" name="Rectangle 48"/>
            <p:cNvSpPr>
              <a:spLocks noChangeArrowheads="1"/>
            </p:cNvSpPr>
            <p:nvPr/>
          </p:nvSpPr>
          <p:spPr bwMode="auto">
            <a:xfrm>
              <a:off x="1901" y="1939"/>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49" name="Rectangle 49"/>
            <p:cNvSpPr>
              <a:spLocks noChangeArrowheads="1"/>
            </p:cNvSpPr>
            <p:nvPr/>
          </p:nvSpPr>
          <p:spPr bwMode="auto">
            <a:xfrm>
              <a:off x="2122" y="1939"/>
              <a:ext cx="220"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50" name="Rectangle 50"/>
            <p:cNvSpPr>
              <a:spLocks noChangeArrowheads="1"/>
            </p:cNvSpPr>
            <p:nvPr/>
          </p:nvSpPr>
          <p:spPr bwMode="auto">
            <a:xfrm>
              <a:off x="2342" y="1939"/>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51" name="Rectangle 51"/>
            <p:cNvSpPr>
              <a:spLocks noChangeArrowheads="1"/>
            </p:cNvSpPr>
            <p:nvPr/>
          </p:nvSpPr>
          <p:spPr bwMode="auto">
            <a:xfrm>
              <a:off x="2563" y="1939"/>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52" name="Rectangle 52"/>
            <p:cNvSpPr>
              <a:spLocks noChangeArrowheads="1"/>
            </p:cNvSpPr>
            <p:nvPr/>
          </p:nvSpPr>
          <p:spPr bwMode="auto">
            <a:xfrm>
              <a:off x="576" y="2160"/>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53" name="Rectangle 53"/>
            <p:cNvSpPr>
              <a:spLocks noChangeArrowheads="1"/>
            </p:cNvSpPr>
            <p:nvPr/>
          </p:nvSpPr>
          <p:spPr bwMode="auto">
            <a:xfrm>
              <a:off x="797" y="2160"/>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54" name="Rectangle 54"/>
            <p:cNvSpPr>
              <a:spLocks noChangeArrowheads="1"/>
            </p:cNvSpPr>
            <p:nvPr/>
          </p:nvSpPr>
          <p:spPr bwMode="auto">
            <a:xfrm>
              <a:off x="1018" y="2160"/>
              <a:ext cx="220"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55" name="Rectangle 55"/>
            <p:cNvSpPr>
              <a:spLocks noChangeArrowheads="1"/>
            </p:cNvSpPr>
            <p:nvPr/>
          </p:nvSpPr>
          <p:spPr bwMode="auto">
            <a:xfrm>
              <a:off x="1238" y="2160"/>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56" name="Rectangle 56"/>
            <p:cNvSpPr>
              <a:spLocks noChangeArrowheads="1"/>
            </p:cNvSpPr>
            <p:nvPr/>
          </p:nvSpPr>
          <p:spPr bwMode="auto">
            <a:xfrm>
              <a:off x="1459" y="2160"/>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57" name="Rectangle 57"/>
            <p:cNvSpPr>
              <a:spLocks noChangeArrowheads="1"/>
            </p:cNvSpPr>
            <p:nvPr/>
          </p:nvSpPr>
          <p:spPr bwMode="auto">
            <a:xfrm>
              <a:off x="1680" y="2160"/>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58" name="Rectangle 58"/>
            <p:cNvSpPr>
              <a:spLocks noChangeArrowheads="1"/>
            </p:cNvSpPr>
            <p:nvPr/>
          </p:nvSpPr>
          <p:spPr bwMode="auto">
            <a:xfrm>
              <a:off x="1901" y="2160"/>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59" name="Rectangle 59"/>
            <p:cNvSpPr>
              <a:spLocks noChangeArrowheads="1"/>
            </p:cNvSpPr>
            <p:nvPr/>
          </p:nvSpPr>
          <p:spPr bwMode="auto">
            <a:xfrm>
              <a:off x="2122" y="2160"/>
              <a:ext cx="220"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60" name="Rectangle 60"/>
            <p:cNvSpPr>
              <a:spLocks noChangeArrowheads="1"/>
            </p:cNvSpPr>
            <p:nvPr/>
          </p:nvSpPr>
          <p:spPr bwMode="auto">
            <a:xfrm>
              <a:off x="2342" y="2160"/>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61" name="Rectangle 61"/>
            <p:cNvSpPr>
              <a:spLocks noChangeArrowheads="1"/>
            </p:cNvSpPr>
            <p:nvPr/>
          </p:nvSpPr>
          <p:spPr bwMode="auto">
            <a:xfrm>
              <a:off x="2563" y="2160"/>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62" name="Rectangle 62"/>
            <p:cNvSpPr>
              <a:spLocks noChangeArrowheads="1"/>
            </p:cNvSpPr>
            <p:nvPr/>
          </p:nvSpPr>
          <p:spPr bwMode="auto">
            <a:xfrm>
              <a:off x="576" y="2381"/>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63" name="Rectangle 63"/>
            <p:cNvSpPr>
              <a:spLocks noChangeArrowheads="1"/>
            </p:cNvSpPr>
            <p:nvPr/>
          </p:nvSpPr>
          <p:spPr bwMode="auto">
            <a:xfrm>
              <a:off x="797" y="2381"/>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64" name="Rectangle 64"/>
            <p:cNvSpPr>
              <a:spLocks noChangeArrowheads="1"/>
            </p:cNvSpPr>
            <p:nvPr/>
          </p:nvSpPr>
          <p:spPr bwMode="auto">
            <a:xfrm>
              <a:off x="1018" y="2381"/>
              <a:ext cx="220"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65" name="Rectangle 65"/>
            <p:cNvSpPr>
              <a:spLocks noChangeArrowheads="1"/>
            </p:cNvSpPr>
            <p:nvPr/>
          </p:nvSpPr>
          <p:spPr bwMode="auto">
            <a:xfrm>
              <a:off x="1238" y="2381"/>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66" name="Rectangle 66"/>
            <p:cNvSpPr>
              <a:spLocks noChangeArrowheads="1"/>
            </p:cNvSpPr>
            <p:nvPr/>
          </p:nvSpPr>
          <p:spPr bwMode="auto">
            <a:xfrm>
              <a:off x="1459" y="2381"/>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67" name="Rectangle 67"/>
            <p:cNvSpPr>
              <a:spLocks noChangeArrowheads="1"/>
            </p:cNvSpPr>
            <p:nvPr/>
          </p:nvSpPr>
          <p:spPr bwMode="auto">
            <a:xfrm>
              <a:off x="1680" y="2381"/>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68" name="Rectangle 68"/>
            <p:cNvSpPr>
              <a:spLocks noChangeArrowheads="1"/>
            </p:cNvSpPr>
            <p:nvPr/>
          </p:nvSpPr>
          <p:spPr bwMode="auto">
            <a:xfrm>
              <a:off x="1901" y="2381"/>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69" name="Rectangle 69"/>
            <p:cNvSpPr>
              <a:spLocks noChangeArrowheads="1"/>
            </p:cNvSpPr>
            <p:nvPr/>
          </p:nvSpPr>
          <p:spPr bwMode="auto">
            <a:xfrm>
              <a:off x="2122" y="2381"/>
              <a:ext cx="220"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70" name="Rectangle 70"/>
            <p:cNvSpPr>
              <a:spLocks noChangeArrowheads="1"/>
            </p:cNvSpPr>
            <p:nvPr/>
          </p:nvSpPr>
          <p:spPr bwMode="auto">
            <a:xfrm>
              <a:off x="2342" y="2381"/>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71" name="Rectangle 71"/>
            <p:cNvSpPr>
              <a:spLocks noChangeArrowheads="1"/>
            </p:cNvSpPr>
            <p:nvPr/>
          </p:nvSpPr>
          <p:spPr bwMode="auto">
            <a:xfrm>
              <a:off x="2563" y="2381"/>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72" name="Rectangle 72"/>
            <p:cNvSpPr>
              <a:spLocks noChangeArrowheads="1"/>
            </p:cNvSpPr>
            <p:nvPr/>
          </p:nvSpPr>
          <p:spPr bwMode="auto">
            <a:xfrm>
              <a:off x="576" y="2602"/>
              <a:ext cx="221" cy="220"/>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73" name="Rectangle 73"/>
            <p:cNvSpPr>
              <a:spLocks noChangeArrowheads="1"/>
            </p:cNvSpPr>
            <p:nvPr/>
          </p:nvSpPr>
          <p:spPr bwMode="auto">
            <a:xfrm>
              <a:off x="797" y="2602"/>
              <a:ext cx="221" cy="220"/>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74" name="Rectangle 74"/>
            <p:cNvSpPr>
              <a:spLocks noChangeArrowheads="1"/>
            </p:cNvSpPr>
            <p:nvPr/>
          </p:nvSpPr>
          <p:spPr bwMode="auto">
            <a:xfrm>
              <a:off x="1018" y="2602"/>
              <a:ext cx="220" cy="220"/>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75" name="Rectangle 75"/>
            <p:cNvSpPr>
              <a:spLocks noChangeArrowheads="1"/>
            </p:cNvSpPr>
            <p:nvPr/>
          </p:nvSpPr>
          <p:spPr bwMode="auto">
            <a:xfrm>
              <a:off x="1238" y="2602"/>
              <a:ext cx="221" cy="220"/>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76" name="Rectangle 76"/>
            <p:cNvSpPr>
              <a:spLocks noChangeArrowheads="1"/>
            </p:cNvSpPr>
            <p:nvPr/>
          </p:nvSpPr>
          <p:spPr bwMode="auto">
            <a:xfrm>
              <a:off x="1459" y="2602"/>
              <a:ext cx="221" cy="220"/>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77" name="Rectangle 77"/>
            <p:cNvSpPr>
              <a:spLocks noChangeArrowheads="1"/>
            </p:cNvSpPr>
            <p:nvPr/>
          </p:nvSpPr>
          <p:spPr bwMode="auto">
            <a:xfrm>
              <a:off x="1680" y="2602"/>
              <a:ext cx="221" cy="220"/>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78" name="Rectangle 78"/>
            <p:cNvSpPr>
              <a:spLocks noChangeArrowheads="1"/>
            </p:cNvSpPr>
            <p:nvPr/>
          </p:nvSpPr>
          <p:spPr bwMode="auto">
            <a:xfrm>
              <a:off x="1901" y="2602"/>
              <a:ext cx="221" cy="220"/>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79" name="Rectangle 79"/>
            <p:cNvSpPr>
              <a:spLocks noChangeArrowheads="1"/>
            </p:cNvSpPr>
            <p:nvPr/>
          </p:nvSpPr>
          <p:spPr bwMode="auto">
            <a:xfrm>
              <a:off x="2122" y="2602"/>
              <a:ext cx="220" cy="220"/>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80" name="Rectangle 80"/>
            <p:cNvSpPr>
              <a:spLocks noChangeArrowheads="1"/>
            </p:cNvSpPr>
            <p:nvPr/>
          </p:nvSpPr>
          <p:spPr bwMode="auto">
            <a:xfrm>
              <a:off x="2342" y="2602"/>
              <a:ext cx="221" cy="220"/>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81" name="Rectangle 81"/>
            <p:cNvSpPr>
              <a:spLocks noChangeArrowheads="1"/>
            </p:cNvSpPr>
            <p:nvPr/>
          </p:nvSpPr>
          <p:spPr bwMode="auto">
            <a:xfrm>
              <a:off x="2563" y="2602"/>
              <a:ext cx="221" cy="220"/>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82" name="Rectangle 82"/>
            <p:cNvSpPr>
              <a:spLocks noChangeArrowheads="1"/>
            </p:cNvSpPr>
            <p:nvPr/>
          </p:nvSpPr>
          <p:spPr bwMode="auto">
            <a:xfrm>
              <a:off x="576" y="2822"/>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83" name="Rectangle 83"/>
            <p:cNvSpPr>
              <a:spLocks noChangeArrowheads="1"/>
            </p:cNvSpPr>
            <p:nvPr/>
          </p:nvSpPr>
          <p:spPr bwMode="auto">
            <a:xfrm>
              <a:off x="797" y="2822"/>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84" name="Rectangle 84"/>
            <p:cNvSpPr>
              <a:spLocks noChangeArrowheads="1"/>
            </p:cNvSpPr>
            <p:nvPr/>
          </p:nvSpPr>
          <p:spPr bwMode="auto">
            <a:xfrm>
              <a:off x="1018" y="2822"/>
              <a:ext cx="220"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85" name="Rectangle 85"/>
            <p:cNvSpPr>
              <a:spLocks noChangeArrowheads="1"/>
            </p:cNvSpPr>
            <p:nvPr/>
          </p:nvSpPr>
          <p:spPr bwMode="auto">
            <a:xfrm>
              <a:off x="1238" y="2822"/>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86" name="Rectangle 86"/>
            <p:cNvSpPr>
              <a:spLocks noChangeArrowheads="1"/>
            </p:cNvSpPr>
            <p:nvPr/>
          </p:nvSpPr>
          <p:spPr bwMode="auto">
            <a:xfrm>
              <a:off x="1459" y="2822"/>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87" name="Rectangle 87"/>
            <p:cNvSpPr>
              <a:spLocks noChangeArrowheads="1"/>
            </p:cNvSpPr>
            <p:nvPr/>
          </p:nvSpPr>
          <p:spPr bwMode="auto">
            <a:xfrm>
              <a:off x="1680" y="2822"/>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88" name="Rectangle 88"/>
            <p:cNvSpPr>
              <a:spLocks noChangeArrowheads="1"/>
            </p:cNvSpPr>
            <p:nvPr/>
          </p:nvSpPr>
          <p:spPr bwMode="auto">
            <a:xfrm>
              <a:off x="1901" y="2822"/>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89" name="Rectangle 89"/>
            <p:cNvSpPr>
              <a:spLocks noChangeArrowheads="1"/>
            </p:cNvSpPr>
            <p:nvPr/>
          </p:nvSpPr>
          <p:spPr bwMode="auto">
            <a:xfrm>
              <a:off x="2122" y="2822"/>
              <a:ext cx="220"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90" name="Rectangle 90"/>
            <p:cNvSpPr>
              <a:spLocks noChangeArrowheads="1"/>
            </p:cNvSpPr>
            <p:nvPr/>
          </p:nvSpPr>
          <p:spPr bwMode="auto">
            <a:xfrm>
              <a:off x="2342" y="2822"/>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91" name="Rectangle 91"/>
            <p:cNvSpPr>
              <a:spLocks noChangeArrowheads="1"/>
            </p:cNvSpPr>
            <p:nvPr/>
          </p:nvSpPr>
          <p:spPr bwMode="auto">
            <a:xfrm>
              <a:off x="2563" y="2822"/>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92" name="Rectangle 92"/>
            <p:cNvSpPr>
              <a:spLocks noChangeArrowheads="1"/>
            </p:cNvSpPr>
            <p:nvPr/>
          </p:nvSpPr>
          <p:spPr bwMode="auto">
            <a:xfrm>
              <a:off x="576" y="3043"/>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93" name="Rectangle 93"/>
            <p:cNvSpPr>
              <a:spLocks noChangeArrowheads="1"/>
            </p:cNvSpPr>
            <p:nvPr/>
          </p:nvSpPr>
          <p:spPr bwMode="auto">
            <a:xfrm>
              <a:off x="797" y="3043"/>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94" name="Rectangle 94"/>
            <p:cNvSpPr>
              <a:spLocks noChangeArrowheads="1"/>
            </p:cNvSpPr>
            <p:nvPr/>
          </p:nvSpPr>
          <p:spPr bwMode="auto">
            <a:xfrm>
              <a:off x="1018" y="3043"/>
              <a:ext cx="220"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95" name="Rectangle 95"/>
            <p:cNvSpPr>
              <a:spLocks noChangeArrowheads="1"/>
            </p:cNvSpPr>
            <p:nvPr/>
          </p:nvSpPr>
          <p:spPr bwMode="auto">
            <a:xfrm>
              <a:off x="1238" y="3043"/>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96" name="Rectangle 96"/>
            <p:cNvSpPr>
              <a:spLocks noChangeArrowheads="1"/>
            </p:cNvSpPr>
            <p:nvPr/>
          </p:nvSpPr>
          <p:spPr bwMode="auto">
            <a:xfrm>
              <a:off x="1459" y="3043"/>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97" name="Rectangle 97"/>
            <p:cNvSpPr>
              <a:spLocks noChangeArrowheads="1"/>
            </p:cNvSpPr>
            <p:nvPr/>
          </p:nvSpPr>
          <p:spPr bwMode="auto">
            <a:xfrm>
              <a:off x="1680" y="3043"/>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98" name="Rectangle 98"/>
            <p:cNvSpPr>
              <a:spLocks noChangeArrowheads="1"/>
            </p:cNvSpPr>
            <p:nvPr/>
          </p:nvSpPr>
          <p:spPr bwMode="auto">
            <a:xfrm>
              <a:off x="1901" y="3043"/>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499" name="Rectangle 99"/>
            <p:cNvSpPr>
              <a:spLocks noChangeArrowheads="1"/>
            </p:cNvSpPr>
            <p:nvPr/>
          </p:nvSpPr>
          <p:spPr bwMode="auto">
            <a:xfrm>
              <a:off x="2122" y="3043"/>
              <a:ext cx="220"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500" name="Rectangle 100"/>
            <p:cNvSpPr>
              <a:spLocks noChangeArrowheads="1"/>
            </p:cNvSpPr>
            <p:nvPr/>
          </p:nvSpPr>
          <p:spPr bwMode="auto">
            <a:xfrm>
              <a:off x="2342" y="3043"/>
              <a:ext cx="221" cy="221"/>
            </a:xfrm>
            <a:prstGeom prst="rect">
              <a:avLst/>
            </a:prstGeom>
            <a:solidFill>
              <a:schemeClr val="bg1"/>
            </a:solidFill>
            <a:ln w="22225">
              <a:solidFill>
                <a:srgbClr val="0000FF"/>
              </a:solidFill>
              <a:miter lim="800000"/>
            </a:ln>
          </p:spPr>
          <p:txBody>
            <a:bodyPr wrap="none" anchor="ctr"/>
            <a:lstStyle/>
            <a:p>
              <a:endParaRPr lang="zh-CN" altLang="en-US"/>
            </a:p>
          </p:txBody>
        </p:sp>
        <p:sp>
          <p:nvSpPr>
            <p:cNvPr id="16501" name="Rectangle 101"/>
            <p:cNvSpPr>
              <a:spLocks noChangeArrowheads="1"/>
            </p:cNvSpPr>
            <p:nvPr/>
          </p:nvSpPr>
          <p:spPr bwMode="auto">
            <a:xfrm>
              <a:off x="2563" y="3043"/>
              <a:ext cx="221" cy="221"/>
            </a:xfrm>
            <a:prstGeom prst="rect">
              <a:avLst/>
            </a:prstGeom>
            <a:solidFill>
              <a:schemeClr val="bg1"/>
            </a:solidFill>
            <a:ln w="22225">
              <a:solidFill>
                <a:srgbClr val="0000FF"/>
              </a:solidFill>
              <a:miter lim="800000"/>
            </a:ln>
          </p:spPr>
          <p:txBody>
            <a:bodyPr wrap="none" anchor="ctr"/>
            <a:lstStyle/>
            <a:p>
              <a:endParaRPr lang="zh-CN" altLang="en-US"/>
            </a:p>
          </p:txBody>
        </p:sp>
      </p:grpSp>
      <p:sp>
        <p:nvSpPr>
          <p:cNvPr id="16387" name="Text Box 103"/>
          <p:cNvSpPr txBox="1">
            <a:spLocks noChangeArrowheads="1"/>
          </p:cNvSpPr>
          <p:nvPr/>
        </p:nvSpPr>
        <p:spPr bwMode="auto">
          <a:xfrm>
            <a:off x="4495800" y="1828800"/>
            <a:ext cx="41910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800">
                <a:latin typeface="华文新魏" panose="02010800040101010101" pitchFamily="2" charset="-122"/>
                <a:ea typeface="华文新魏" panose="02010800040101010101" pitchFamily="2" charset="-122"/>
              </a:rPr>
              <a:t>用小数表示</a:t>
            </a:r>
            <a:r>
              <a:rPr lang="zh-CN" altLang="en-US" sz="2800">
                <a:latin typeface="宋体" panose="02010600030101010101" pitchFamily="2" charset="-122"/>
              </a:rPr>
              <a:t>（      ）</a:t>
            </a:r>
          </a:p>
          <a:p>
            <a:pPr eaLnBrk="1" hangingPunct="1">
              <a:spcBef>
                <a:spcPct val="50000"/>
              </a:spcBef>
            </a:pPr>
            <a:endParaRPr lang="zh-CN" altLang="en-US" sz="2800">
              <a:latin typeface="宋体" panose="02010600030101010101" pitchFamily="2" charset="-122"/>
            </a:endParaRPr>
          </a:p>
          <a:p>
            <a:pPr eaLnBrk="1" hangingPunct="1">
              <a:spcBef>
                <a:spcPct val="50000"/>
              </a:spcBef>
            </a:pPr>
            <a:r>
              <a:rPr lang="zh-CN" altLang="en-US" sz="2800">
                <a:latin typeface="华文新魏" panose="02010800040101010101" pitchFamily="2" charset="-122"/>
                <a:ea typeface="华文新魏" panose="02010800040101010101" pitchFamily="2" charset="-122"/>
              </a:rPr>
              <a:t>用分数表示</a:t>
            </a:r>
            <a:r>
              <a:rPr lang="zh-CN" altLang="en-US" sz="2800">
                <a:latin typeface="宋体" panose="02010600030101010101" pitchFamily="2" charset="-122"/>
              </a:rPr>
              <a:t>（    ）</a:t>
            </a:r>
          </a:p>
          <a:p>
            <a:pPr eaLnBrk="1" hangingPunct="1">
              <a:spcBef>
                <a:spcPct val="50000"/>
              </a:spcBef>
            </a:pPr>
            <a:endParaRPr lang="zh-CN" altLang="en-US" sz="2800">
              <a:latin typeface="华文新魏" panose="02010800040101010101" pitchFamily="2" charset="-122"/>
              <a:ea typeface="华文新魏" panose="02010800040101010101" pitchFamily="2" charset="-122"/>
            </a:endParaRPr>
          </a:p>
          <a:p>
            <a:pPr eaLnBrk="1" hangingPunct="1">
              <a:spcBef>
                <a:spcPct val="50000"/>
              </a:spcBef>
            </a:pPr>
            <a:r>
              <a:rPr lang="zh-CN" altLang="en-US" sz="2800">
                <a:latin typeface="华文新魏" panose="02010800040101010101" pitchFamily="2" charset="-122"/>
                <a:ea typeface="华文新魏" panose="02010800040101010101" pitchFamily="2" charset="-122"/>
              </a:rPr>
              <a:t>用百分数表示</a:t>
            </a:r>
            <a:r>
              <a:rPr lang="zh-CN" altLang="en-US" sz="2800">
                <a:latin typeface="宋体" panose="02010600030101010101" pitchFamily="2" charset="-122"/>
              </a:rPr>
              <a:t>（     ）</a:t>
            </a:r>
          </a:p>
        </p:txBody>
      </p:sp>
      <p:grpSp>
        <p:nvGrpSpPr>
          <p:cNvPr id="3" name="Group 125"/>
          <p:cNvGrpSpPr/>
          <p:nvPr/>
        </p:nvGrpSpPr>
        <p:grpSpPr bwMode="auto">
          <a:xfrm>
            <a:off x="6705600" y="3048000"/>
            <a:ext cx="533400" cy="762000"/>
            <a:chOff x="4224" y="1920"/>
            <a:chExt cx="336" cy="480"/>
          </a:xfrm>
        </p:grpSpPr>
        <p:sp>
          <p:nvSpPr>
            <p:cNvPr id="16400" name="Rectangle 107"/>
            <p:cNvSpPr>
              <a:spLocks noChangeArrowheads="1"/>
            </p:cNvSpPr>
            <p:nvPr/>
          </p:nvSpPr>
          <p:spPr bwMode="auto">
            <a:xfrm>
              <a:off x="4224" y="1920"/>
              <a:ext cx="336"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zh-CN" altLang="en-US" sz="3200"/>
                <a:t>25</a:t>
              </a:r>
            </a:p>
            <a:p>
              <a:pPr algn="ctr"/>
              <a:r>
                <a:rPr lang="zh-CN" altLang="en-US" sz="3200"/>
                <a:t>100</a:t>
              </a:r>
            </a:p>
          </p:txBody>
        </p:sp>
        <p:sp>
          <p:nvSpPr>
            <p:cNvPr id="16401" name="Line 108"/>
            <p:cNvSpPr>
              <a:spLocks noChangeShapeType="1"/>
            </p:cNvSpPr>
            <p:nvPr/>
          </p:nvSpPr>
          <p:spPr bwMode="auto">
            <a:xfrm>
              <a:off x="4224" y="2147"/>
              <a:ext cx="336" cy="0"/>
            </a:xfrm>
            <a:prstGeom prst="line">
              <a:avLst/>
            </a:prstGeom>
            <a:noFill/>
            <a:ln w="3810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6262" name="Text Box 118"/>
          <p:cNvSpPr txBox="1">
            <a:spLocks noChangeArrowheads="1"/>
          </p:cNvSpPr>
          <p:nvPr/>
        </p:nvSpPr>
        <p:spPr bwMode="auto">
          <a:xfrm>
            <a:off x="6781800" y="1752600"/>
            <a:ext cx="1066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3600"/>
              <a:t>0.25</a:t>
            </a:r>
          </a:p>
        </p:txBody>
      </p:sp>
      <p:sp>
        <p:nvSpPr>
          <p:cNvPr id="6263" name="Text Box 119"/>
          <p:cNvSpPr txBox="1">
            <a:spLocks noChangeArrowheads="1"/>
          </p:cNvSpPr>
          <p:nvPr/>
        </p:nvSpPr>
        <p:spPr bwMode="auto">
          <a:xfrm>
            <a:off x="7010400" y="4311650"/>
            <a:ext cx="1371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3600"/>
              <a:t>25%</a:t>
            </a:r>
          </a:p>
        </p:txBody>
      </p:sp>
      <p:grpSp>
        <p:nvGrpSpPr>
          <p:cNvPr id="4" name="Group 130"/>
          <p:cNvGrpSpPr/>
          <p:nvPr/>
        </p:nvGrpSpPr>
        <p:grpSpPr bwMode="auto">
          <a:xfrm>
            <a:off x="4572000" y="5105400"/>
            <a:ext cx="3810000" cy="762000"/>
            <a:chOff x="2880" y="3216"/>
            <a:chExt cx="2400" cy="480"/>
          </a:xfrm>
        </p:grpSpPr>
        <p:sp>
          <p:nvSpPr>
            <p:cNvPr id="16392" name="Text Box 120"/>
            <p:cNvSpPr txBox="1">
              <a:spLocks noChangeArrowheads="1"/>
            </p:cNvSpPr>
            <p:nvPr/>
          </p:nvSpPr>
          <p:spPr bwMode="auto">
            <a:xfrm>
              <a:off x="2880" y="3264"/>
              <a:ext cx="672"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3600">
                  <a:solidFill>
                    <a:srgbClr val="0000FF"/>
                  </a:solidFill>
                </a:rPr>
                <a:t>0.25</a:t>
              </a:r>
            </a:p>
          </p:txBody>
        </p:sp>
        <p:sp>
          <p:nvSpPr>
            <p:cNvPr id="16393" name="Rectangle 122"/>
            <p:cNvSpPr>
              <a:spLocks noChangeArrowheads="1"/>
            </p:cNvSpPr>
            <p:nvPr/>
          </p:nvSpPr>
          <p:spPr bwMode="auto">
            <a:xfrm>
              <a:off x="3744" y="3216"/>
              <a:ext cx="336"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zh-CN" altLang="en-US" sz="3200">
                  <a:solidFill>
                    <a:srgbClr val="0000FF"/>
                  </a:solidFill>
                </a:rPr>
                <a:t>25</a:t>
              </a:r>
            </a:p>
            <a:p>
              <a:pPr algn="ctr"/>
              <a:r>
                <a:rPr lang="zh-CN" altLang="en-US" sz="3200">
                  <a:solidFill>
                    <a:srgbClr val="0000FF"/>
                  </a:solidFill>
                </a:rPr>
                <a:t>100</a:t>
              </a:r>
            </a:p>
          </p:txBody>
        </p:sp>
        <p:sp>
          <p:nvSpPr>
            <p:cNvPr id="16394" name="Line 123"/>
            <p:cNvSpPr>
              <a:spLocks noChangeShapeType="1"/>
            </p:cNvSpPr>
            <p:nvPr/>
          </p:nvSpPr>
          <p:spPr bwMode="auto">
            <a:xfrm>
              <a:off x="3744" y="3443"/>
              <a:ext cx="336" cy="0"/>
            </a:xfrm>
            <a:prstGeom prst="line">
              <a:avLst/>
            </a:prstGeom>
            <a:noFill/>
            <a:ln w="381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16395" name="Text Box 124"/>
            <p:cNvSpPr txBox="1">
              <a:spLocks noChangeArrowheads="1"/>
            </p:cNvSpPr>
            <p:nvPr/>
          </p:nvSpPr>
          <p:spPr bwMode="auto">
            <a:xfrm>
              <a:off x="4416" y="3244"/>
              <a:ext cx="86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3600">
                  <a:solidFill>
                    <a:srgbClr val="0000FF"/>
                  </a:solidFill>
                </a:rPr>
                <a:t>25%</a:t>
              </a:r>
            </a:p>
          </p:txBody>
        </p:sp>
        <p:sp>
          <p:nvSpPr>
            <p:cNvPr id="16396" name="Line 126"/>
            <p:cNvSpPr>
              <a:spLocks noChangeShapeType="1"/>
            </p:cNvSpPr>
            <p:nvPr/>
          </p:nvSpPr>
          <p:spPr bwMode="auto">
            <a:xfrm>
              <a:off x="3504" y="3456"/>
              <a:ext cx="192" cy="0"/>
            </a:xfrm>
            <a:prstGeom prst="line">
              <a:avLst/>
            </a:prstGeom>
            <a:noFill/>
            <a:ln w="381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16397" name="Line 127"/>
            <p:cNvSpPr>
              <a:spLocks noChangeShapeType="1"/>
            </p:cNvSpPr>
            <p:nvPr/>
          </p:nvSpPr>
          <p:spPr bwMode="auto">
            <a:xfrm>
              <a:off x="3504" y="3504"/>
              <a:ext cx="192" cy="0"/>
            </a:xfrm>
            <a:prstGeom prst="line">
              <a:avLst/>
            </a:prstGeom>
            <a:noFill/>
            <a:ln w="381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16398" name="Line 128"/>
            <p:cNvSpPr>
              <a:spLocks noChangeShapeType="1"/>
            </p:cNvSpPr>
            <p:nvPr/>
          </p:nvSpPr>
          <p:spPr bwMode="auto">
            <a:xfrm>
              <a:off x="4224" y="3456"/>
              <a:ext cx="192" cy="0"/>
            </a:xfrm>
            <a:prstGeom prst="line">
              <a:avLst/>
            </a:prstGeom>
            <a:noFill/>
            <a:ln w="381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16399" name="Line 129"/>
            <p:cNvSpPr>
              <a:spLocks noChangeShapeType="1"/>
            </p:cNvSpPr>
            <p:nvPr/>
          </p:nvSpPr>
          <p:spPr bwMode="auto">
            <a:xfrm>
              <a:off x="4224" y="3504"/>
              <a:ext cx="192" cy="0"/>
            </a:xfrm>
            <a:prstGeom prst="line">
              <a:avLst/>
            </a:prstGeom>
            <a:noFill/>
            <a:ln w="381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262"/>
                                        </p:tgtEl>
                                        <p:attrNameLst>
                                          <p:attrName>style.visibility</p:attrName>
                                        </p:attrNameLst>
                                      </p:cBhvr>
                                      <p:to>
                                        <p:strVal val="visible"/>
                                      </p:to>
                                    </p:set>
                                    <p:animEffect transition="in" filter="blinds(horizontal)">
                                      <p:cBhvr>
                                        <p:cTn id="7" dur="500"/>
                                        <p:tgtEl>
                                          <p:spTgt spid="626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263"/>
                                        </p:tgtEl>
                                        <p:attrNameLst>
                                          <p:attrName>style.visibility</p:attrName>
                                        </p:attrNameLst>
                                      </p:cBhvr>
                                      <p:to>
                                        <p:strVal val="visible"/>
                                      </p:to>
                                    </p:set>
                                    <p:animEffect transition="in" filter="blinds(horizontal)">
                                      <p:cBhvr>
                                        <p:cTn id="17" dur="500"/>
                                        <p:tgtEl>
                                          <p:spTgt spid="626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62" grpId="0" autoUpdateAnimBg="0"/>
      <p:bldP spid="6263"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bwMode="auto">
          <a:xfrm>
            <a:off x="4716463" y="4292600"/>
            <a:ext cx="1655762" cy="950913"/>
            <a:chOff x="4785" y="1480"/>
            <a:chExt cx="817" cy="599"/>
          </a:xfrm>
        </p:grpSpPr>
        <p:grpSp>
          <p:nvGrpSpPr>
            <p:cNvPr id="17459" name="Group 3"/>
            <p:cNvGrpSpPr/>
            <p:nvPr/>
          </p:nvGrpSpPr>
          <p:grpSpPr bwMode="auto">
            <a:xfrm>
              <a:off x="5103" y="1480"/>
              <a:ext cx="499" cy="599"/>
              <a:chOff x="431" y="2568"/>
              <a:chExt cx="499" cy="599"/>
            </a:xfrm>
          </p:grpSpPr>
          <p:sp>
            <p:nvSpPr>
              <p:cNvPr id="17461" name="Text Box 4"/>
              <p:cNvSpPr txBox="1">
                <a:spLocks noChangeArrowheads="1"/>
              </p:cNvSpPr>
              <p:nvPr/>
            </p:nvSpPr>
            <p:spPr bwMode="auto">
              <a:xfrm>
                <a:off x="431" y="2840"/>
                <a:ext cx="49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2800" b="0">
                    <a:solidFill>
                      <a:srgbClr val="0000CC"/>
                    </a:solidFill>
                  </a:rPr>
                  <a:t>100</a:t>
                </a:r>
              </a:p>
            </p:txBody>
          </p:sp>
          <p:sp>
            <p:nvSpPr>
              <p:cNvPr id="17462" name="Text Box 5"/>
              <p:cNvSpPr txBox="1">
                <a:spLocks noChangeArrowheads="1"/>
              </p:cNvSpPr>
              <p:nvPr/>
            </p:nvSpPr>
            <p:spPr bwMode="auto">
              <a:xfrm>
                <a:off x="431" y="2568"/>
                <a:ext cx="40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2800" b="0">
                    <a:solidFill>
                      <a:srgbClr val="0000CC"/>
                    </a:solidFill>
                  </a:rPr>
                  <a:t>260</a:t>
                </a:r>
              </a:p>
            </p:txBody>
          </p:sp>
          <p:sp>
            <p:nvSpPr>
              <p:cNvPr id="17463" name="Line 6"/>
              <p:cNvSpPr>
                <a:spLocks noChangeShapeType="1"/>
              </p:cNvSpPr>
              <p:nvPr/>
            </p:nvSpPr>
            <p:spPr bwMode="auto">
              <a:xfrm>
                <a:off x="431" y="2840"/>
                <a:ext cx="363" cy="0"/>
              </a:xfrm>
              <a:prstGeom prst="line">
                <a:avLst/>
              </a:prstGeom>
              <a:noFill/>
              <a:ln w="9525">
                <a:solidFill>
                  <a:srgbClr val="0000CC"/>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17460" name="Text Box 7"/>
            <p:cNvSpPr txBox="1">
              <a:spLocks noChangeArrowheads="1"/>
            </p:cNvSpPr>
            <p:nvPr/>
          </p:nvSpPr>
          <p:spPr bwMode="auto">
            <a:xfrm>
              <a:off x="4785" y="1570"/>
              <a:ext cx="36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zh-CN" altLang="en-US" sz="2800" b="0">
                  <a:solidFill>
                    <a:srgbClr val="0000CC"/>
                  </a:solidFill>
                </a:rPr>
                <a:t>＝</a:t>
              </a:r>
            </a:p>
          </p:txBody>
        </p:sp>
      </p:grpSp>
      <p:grpSp>
        <p:nvGrpSpPr>
          <p:cNvPr id="4" name="Group 8"/>
          <p:cNvGrpSpPr/>
          <p:nvPr/>
        </p:nvGrpSpPr>
        <p:grpSpPr bwMode="auto">
          <a:xfrm>
            <a:off x="3708400" y="3284538"/>
            <a:ext cx="1079500" cy="1012825"/>
            <a:chOff x="2336" y="2069"/>
            <a:chExt cx="680" cy="638"/>
          </a:xfrm>
        </p:grpSpPr>
        <p:sp>
          <p:nvSpPr>
            <p:cNvPr id="17454" name="Line 9"/>
            <p:cNvSpPr>
              <a:spLocks noChangeShapeType="1"/>
            </p:cNvSpPr>
            <p:nvPr/>
          </p:nvSpPr>
          <p:spPr bwMode="auto">
            <a:xfrm flipH="1">
              <a:off x="2562" y="2387"/>
              <a:ext cx="363" cy="0"/>
            </a:xfrm>
            <a:prstGeom prst="line">
              <a:avLst/>
            </a:prstGeom>
            <a:noFill/>
            <a:ln w="25400">
              <a:solidFill>
                <a:srgbClr val="0000CC"/>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17455" name="Group 10"/>
            <p:cNvGrpSpPr/>
            <p:nvPr/>
          </p:nvGrpSpPr>
          <p:grpSpPr bwMode="auto">
            <a:xfrm>
              <a:off x="2336" y="2069"/>
              <a:ext cx="680" cy="638"/>
              <a:chOff x="2426" y="1706"/>
              <a:chExt cx="682" cy="653"/>
            </a:xfrm>
          </p:grpSpPr>
          <p:sp>
            <p:nvSpPr>
              <p:cNvPr id="17456" name="Text Box 11"/>
              <p:cNvSpPr txBox="1">
                <a:spLocks noChangeArrowheads="1"/>
              </p:cNvSpPr>
              <p:nvPr/>
            </p:nvSpPr>
            <p:spPr bwMode="auto">
              <a:xfrm>
                <a:off x="2699" y="1706"/>
                <a:ext cx="409" cy="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2800" b="0">
                    <a:solidFill>
                      <a:srgbClr val="0000CC"/>
                    </a:solidFill>
                  </a:rPr>
                  <a:t>50</a:t>
                </a:r>
              </a:p>
            </p:txBody>
          </p:sp>
          <p:sp>
            <p:nvSpPr>
              <p:cNvPr id="17457" name="Text Box 12"/>
              <p:cNvSpPr txBox="1">
                <a:spLocks noChangeArrowheads="1"/>
              </p:cNvSpPr>
              <p:nvPr/>
            </p:nvSpPr>
            <p:spPr bwMode="auto">
              <a:xfrm>
                <a:off x="2608" y="2024"/>
                <a:ext cx="499" cy="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2800" b="0">
                    <a:solidFill>
                      <a:srgbClr val="0000CC"/>
                    </a:solidFill>
                  </a:rPr>
                  <a:t>100</a:t>
                </a:r>
              </a:p>
            </p:txBody>
          </p:sp>
          <p:sp>
            <p:nvSpPr>
              <p:cNvPr id="17458" name="Rectangle 13"/>
              <p:cNvSpPr>
                <a:spLocks noChangeArrowheads="1"/>
              </p:cNvSpPr>
              <p:nvPr/>
            </p:nvSpPr>
            <p:spPr bwMode="auto">
              <a:xfrm>
                <a:off x="2426" y="1888"/>
                <a:ext cx="317" cy="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kumimoji="1" lang="en-US" altLang="zh-CN">
                    <a:solidFill>
                      <a:srgbClr val="0000CC"/>
                    </a:solidFill>
                  </a:rPr>
                  <a:t>=</a:t>
                </a:r>
              </a:p>
            </p:txBody>
          </p:sp>
        </p:grpSp>
      </p:grpSp>
      <p:sp>
        <p:nvSpPr>
          <p:cNvPr id="70670" name="Text Box 14"/>
          <p:cNvSpPr txBox="1">
            <a:spLocks noChangeArrowheads="1"/>
          </p:cNvSpPr>
          <p:nvPr/>
        </p:nvSpPr>
        <p:spPr bwMode="auto">
          <a:xfrm>
            <a:off x="4859338" y="3525838"/>
            <a:ext cx="14319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kumimoji="1" lang="en-US" altLang="zh-CN" sz="3200">
                <a:solidFill>
                  <a:srgbClr val="0000CC"/>
                </a:solidFill>
                <a:latin typeface="Times New Roman" panose="02020603050405020304" pitchFamily="18" charset="0"/>
              </a:rPr>
              <a:t>= 50 %</a:t>
            </a:r>
          </a:p>
        </p:txBody>
      </p:sp>
      <p:sp>
        <p:nvSpPr>
          <p:cNvPr id="70671" name="Text Box 15"/>
          <p:cNvSpPr txBox="1">
            <a:spLocks noChangeArrowheads="1"/>
          </p:cNvSpPr>
          <p:nvPr/>
        </p:nvSpPr>
        <p:spPr bwMode="auto">
          <a:xfrm>
            <a:off x="6300788" y="4437063"/>
            <a:ext cx="16351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kumimoji="1" lang="en-US" altLang="zh-CN" sz="3200">
                <a:solidFill>
                  <a:srgbClr val="0000CC"/>
                </a:solidFill>
                <a:latin typeface="Times New Roman" panose="02020603050405020304" pitchFamily="18" charset="0"/>
              </a:rPr>
              <a:t>= 260 %</a:t>
            </a:r>
          </a:p>
        </p:txBody>
      </p:sp>
      <p:grpSp>
        <p:nvGrpSpPr>
          <p:cNvPr id="6" name="Group 16"/>
          <p:cNvGrpSpPr/>
          <p:nvPr/>
        </p:nvGrpSpPr>
        <p:grpSpPr bwMode="auto">
          <a:xfrm>
            <a:off x="1619250" y="2133600"/>
            <a:ext cx="6335713" cy="4102100"/>
            <a:chOff x="1474" y="981"/>
            <a:chExt cx="3991" cy="2584"/>
          </a:xfrm>
        </p:grpSpPr>
        <p:sp>
          <p:nvSpPr>
            <p:cNvPr id="17450" name="Text Box 17"/>
            <p:cNvSpPr txBox="1">
              <a:spLocks noChangeArrowheads="1"/>
            </p:cNvSpPr>
            <p:nvPr/>
          </p:nvSpPr>
          <p:spPr bwMode="auto">
            <a:xfrm>
              <a:off x="1474" y="981"/>
              <a:ext cx="3991"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kumimoji="1" lang="zh-CN" altLang="en-US" sz="3200">
                  <a:solidFill>
                    <a:srgbClr val="000099"/>
                  </a:solidFill>
                  <a:latin typeface="Times New Roman" panose="02020603050405020304" pitchFamily="18" charset="0"/>
                </a:rPr>
                <a:t>把 </a:t>
              </a:r>
              <a:r>
                <a:rPr kumimoji="1" lang="en-US" altLang="zh-CN" sz="3200">
                  <a:solidFill>
                    <a:srgbClr val="000099"/>
                  </a:solidFill>
                  <a:latin typeface="Times New Roman" panose="02020603050405020304" pitchFamily="18" charset="0"/>
                </a:rPr>
                <a:t>0.5 </a:t>
              </a:r>
              <a:r>
                <a:rPr kumimoji="1" lang="zh-CN" altLang="en-US" sz="3200">
                  <a:solidFill>
                    <a:srgbClr val="000099"/>
                  </a:solidFill>
                  <a:latin typeface="Times New Roman" panose="02020603050405020304" pitchFamily="18" charset="0"/>
                </a:rPr>
                <a:t>、</a:t>
              </a:r>
              <a:r>
                <a:rPr kumimoji="1" lang="en-US" altLang="zh-CN" sz="3200">
                  <a:solidFill>
                    <a:srgbClr val="000099"/>
                  </a:solidFill>
                  <a:latin typeface="Times New Roman" panose="02020603050405020304" pitchFamily="18" charset="0"/>
                </a:rPr>
                <a:t>2.6 </a:t>
              </a:r>
              <a:r>
                <a:rPr kumimoji="1" lang="zh-CN" altLang="en-US" sz="3200">
                  <a:solidFill>
                    <a:srgbClr val="000099"/>
                  </a:solidFill>
                  <a:latin typeface="Times New Roman" panose="02020603050405020304" pitchFamily="18" charset="0"/>
                </a:rPr>
                <a:t>、</a:t>
              </a:r>
              <a:r>
                <a:rPr kumimoji="1" lang="en-US" altLang="zh-CN" sz="3200">
                  <a:solidFill>
                    <a:srgbClr val="000099"/>
                  </a:solidFill>
                  <a:latin typeface="Times New Roman" panose="02020603050405020304" pitchFamily="18" charset="0"/>
                </a:rPr>
                <a:t>0.789  </a:t>
              </a:r>
              <a:r>
                <a:rPr kumimoji="1" lang="zh-CN" altLang="en-US" sz="3200">
                  <a:solidFill>
                    <a:srgbClr val="000099"/>
                  </a:solidFill>
                  <a:latin typeface="Times New Roman" panose="02020603050405020304" pitchFamily="18" charset="0"/>
                </a:rPr>
                <a:t>化成百分数。</a:t>
              </a:r>
            </a:p>
          </p:txBody>
        </p:sp>
        <p:sp>
          <p:nvSpPr>
            <p:cNvPr id="17451" name="Text Box 18"/>
            <p:cNvSpPr txBox="1">
              <a:spLocks noChangeArrowheads="1"/>
            </p:cNvSpPr>
            <p:nvPr/>
          </p:nvSpPr>
          <p:spPr bwMode="auto">
            <a:xfrm>
              <a:off x="1624" y="1816"/>
              <a:ext cx="646"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kumimoji="1" lang="en-US" altLang="zh-CN" sz="3200">
                  <a:solidFill>
                    <a:srgbClr val="0000CC"/>
                  </a:solidFill>
                  <a:latin typeface="Times New Roman" panose="02020603050405020304" pitchFamily="18" charset="0"/>
                </a:rPr>
                <a:t>0.5 =</a:t>
              </a:r>
            </a:p>
          </p:txBody>
        </p:sp>
        <p:sp>
          <p:nvSpPr>
            <p:cNvPr id="17452" name="Text Box 19"/>
            <p:cNvSpPr txBox="1">
              <a:spLocks noChangeArrowheads="1"/>
            </p:cNvSpPr>
            <p:nvPr/>
          </p:nvSpPr>
          <p:spPr bwMode="auto">
            <a:xfrm>
              <a:off x="1565" y="2448"/>
              <a:ext cx="710"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kumimoji="1" lang="en-US" altLang="zh-CN" sz="3200">
                  <a:solidFill>
                    <a:srgbClr val="0000CC"/>
                  </a:solidFill>
                  <a:latin typeface="Times New Roman" panose="02020603050405020304" pitchFamily="18" charset="0"/>
                  <a:ea typeface="隶书" panose="02010509060101010101" pitchFamily="49" charset="-122"/>
                </a:rPr>
                <a:t>2.6  =</a:t>
              </a:r>
            </a:p>
          </p:txBody>
        </p:sp>
        <p:sp>
          <p:nvSpPr>
            <p:cNvPr id="17453" name="Text Box 20"/>
            <p:cNvSpPr txBox="1">
              <a:spLocks noChangeArrowheads="1"/>
            </p:cNvSpPr>
            <p:nvPr/>
          </p:nvSpPr>
          <p:spPr bwMode="auto">
            <a:xfrm>
              <a:off x="1480" y="3200"/>
              <a:ext cx="966"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kumimoji="1" lang="en-US" altLang="zh-CN" sz="3200">
                  <a:solidFill>
                    <a:srgbClr val="0000CC"/>
                  </a:solidFill>
                  <a:latin typeface="Times New Roman" panose="02020603050405020304" pitchFamily="18" charset="0"/>
                </a:rPr>
                <a:t>0.789  =</a:t>
              </a:r>
            </a:p>
          </p:txBody>
        </p:sp>
      </p:grpSp>
      <p:sp>
        <p:nvSpPr>
          <p:cNvPr id="70677" name="Text Box 21"/>
          <p:cNvSpPr txBox="1">
            <a:spLocks noChangeArrowheads="1"/>
          </p:cNvSpPr>
          <p:nvPr/>
        </p:nvSpPr>
        <p:spPr bwMode="auto">
          <a:xfrm>
            <a:off x="5508625" y="5613400"/>
            <a:ext cx="15938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kumimoji="1" lang="en-US" altLang="zh-CN" sz="2800">
                <a:solidFill>
                  <a:srgbClr val="0000CC"/>
                </a:solidFill>
                <a:latin typeface="Times New Roman" panose="02020603050405020304" pitchFamily="18" charset="0"/>
              </a:rPr>
              <a:t>= </a:t>
            </a:r>
            <a:r>
              <a:rPr kumimoji="1" lang="en-US" altLang="zh-CN" sz="3200">
                <a:solidFill>
                  <a:srgbClr val="0000CC"/>
                </a:solidFill>
                <a:latin typeface="Times New Roman" panose="02020603050405020304" pitchFamily="18" charset="0"/>
              </a:rPr>
              <a:t>78.9%</a:t>
            </a:r>
          </a:p>
        </p:txBody>
      </p:sp>
      <p:grpSp>
        <p:nvGrpSpPr>
          <p:cNvPr id="7" name="Group 22"/>
          <p:cNvGrpSpPr/>
          <p:nvPr/>
        </p:nvGrpSpPr>
        <p:grpSpPr bwMode="auto">
          <a:xfrm>
            <a:off x="2843213" y="3357563"/>
            <a:ext cx="792162" cy="952500"/>
            <a:chOff x="431" y="2205"/>
            <a:chExt cx="499" cy="600"/>
          </a:xfrm>
        </p:grpSpPr>
        <p:sp>
          <p:nvSpPr>
            <p:cNvPr id="17447" name="Text Box 23"/>
            <p:cNvSpPr txBox="1">
              <a:spLocks noChangeArrowheads="1"/>
            </p:cNvSpPr>
            <p:nvPr/>
          </p:nvSpPr>
          <p:spPr bwMode="auto">
            <a:xfrm>
              <a:off x="521" y="2205"/>
              <a:ext cx="40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zh-CN" altLang="en-US" sz="2800" b="0">
                  <a:solidFill>
                    <a:srgbClr val="0000CC"/>
                  </a:solidFill>
                </a:rPr>
                <a:t> </a:t>
              </a:r>
              <a:r>
                <a:rPr lang="en-US" altLang="zh-CN" sz="2800" b="0">
                  <a:solidFill>
                    <a:srgbClr val="0000CC"/>
                  </a:solidFill>
                </a:rPr>
                <a:t>5</a:t>
              </a:r>
            </a:p>
          </p:txBody>
        </p:sp>
        <p:sp>
          <p:nvSpPr>
            <p:cNvPr id="17448" name="Line 24"/>
            <p:cNvSpPr>
              <a:spLocks noChangeShapeType="1"/>
            </p:cNvSpPr>
            <p:nvPr/>
          </p:nvSpPr>
          <p:spPr bwMode="auto">
            <a:xfrm>
              <a:off x="521" y="2478"/>
              <a:ext cx="363" cy="0"/>
            </a:xfrm>
            <a:prstGeom prst="line">
              <a:avLst/>
            </a:prstGeom>
            <a:noFill/>
            <a:ln w="9525">
              <a:solidFill>
                <a:srgbClr val="0000CC"/>
              </a:solidFill>
              <a:round/>
            </a:ln>
            <a:extLst>
              <a:ext uri="{909E8E84-426E-40DD-AFC4-6F175D3DCCD1}">
                <a14:hiddenFill xmlns:a14="http://schemas.microsoft.com/office/drawing/2010/main">
                  <a:noFill/>
                </a14:hiddenFill>
              </a:ext>
            </a:extLst>
          </p:spPr>
          <p:txBody>
            <a:bodyPr/>
            <a:lstStyle/>
            <a:p>
              <a:endParaRPr lang="zh-CN" altLang="en-US"/>
            </a:p>
          </p:txBody>
        </p:sp>
        <p:sp>
          <p:nvSpPr>
            <p:cNvPr id="17449" name="Text Box 25"/>
            <p:cNvSpPr txBox="1">
              <a:spLocks noChangeArrowheads="1"/>
            </p:cNvSpPr>
            <p:nvPr/>
          </p:nvSpPr>
          <p:spPr bwMode="auto">
            <a:xfrm>
              <a:off x="431" y="2478"/>
              <a:ext cx="49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zh-CN" altLang="en-US" sz="2800" b="0">
                  <a:solidFill>
                    <a:srgbClr val="0000CC"/>
                  </a:solidFill>
                </a:rPr>
                <a:t> </a:t>
              </a:r>
              <a:r>
                <a:rPr lang="en-US" altLang="zh-CN" sz="2800" b="0">
                  <a:solidFill>
                    <a:srgbClr val="0000CC"/>
                  </a:solidFill>
                </a:rPr>
                <a:t>10</a:t>
              </a:r>
            </a:p>
          </p:txBody>
        </p:sp>
      </p:grpSp>
      <p:grpSp>
        <p:nvGrpSpPr>
          <p:cNvPr id="8" name="Group 26"/>
          <p:cNvGrpSpPr/>
          <p:nvPr/>
        </p:nvGrpSpPr>
        <p:grpSpPr bwMode="auto">
          <a:xfrm>
            <a:off x="2916238" y="4292600"/>
            <a:ext cx="1008062" cy="877888"/>
            <a:chOff x="431" y="2478"/>
            <a:chExt cx="635" cy="553"/>
          </a:xfrm>
        </p:grpSpPr>
        <p:sp>
          <p:nvSpPr>
            <p:cNvPr id="17443" name="Text Box 27"/>
            <p:cNvSpPr txBox="1">
              <a:spLocks noChangeArrowheads="1"/>
            </p:cNvSpPr>
            <p:nvPr/>
          </p:nvSpPr>
          <p:spPr bwMode="auto">
            <a:xfrm>
              <a:off x="567" y="2704"/>
              <a:ext cx="49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2800" b="0">
                  <a:solidFill>
                    <a:srgbClr val="0000CC"/>
                  </a:solidFill>
                </a:rPr>
                <a:t>10</a:t>
              </a:r>
            </a:p>
          </p:txBody>
        </p:sp>
        <p:sp>
          <p:nvSpPr>
            <p:cNvPr id="17444" name="Text Box 28"/>
            <p:cNvSpPr txBox="1">
              <a:spLocks noChangeArrowheads="1"/>
            </p:cNvSpPr>
            <p:nvPr/>
          </p:nvSpPr>
          <p:spPr bwMode="auto">
            <a:xfrm>
              <a:off x="657" y="2478"/>
              <a:ext cx="27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2800" b="0">
                  <a:solidFill>
                    <a:srgbClr val="0000CC"/>
                  </a:solidFill>
                </a:rPr>
                <a:t>6</a:t>
              </a:r>
            </a:p>
          </p:txBody>
        </p:sp>
        <p:sp>
          <p:nvSpPr>
            <p:cNvPr id="17445" name="Line 29"/>
            <p:cNvSpPr>
              <a:spLocks noChangeShapeType="1"/>
            </p:cNvSpPr>
            <p:nvPr/>
          </p:nvSpPr>
          <p:spPr bwMode="auto">
            <a:xfrm>
              <a:off x="657" y="2750"/>
              <a:ext cx="227" cy="0"/>
            </a:xfrm>
            <a:prstGeom prst="line">
              <a:avLst/>
            </a:prstGeom>
            <a:noFill/>
            <a:ln w="9525">
              <a:solidFill>
                <a:srgbClr val="0000CC"/>
              </a:solidFill>
              <a:round/>
            </a:ln>
            <a:extLst>
              <a:ext uri="{909E8E84-426E-40DD-AFC4-6F175D3DCCD1}">
                <a14:hiddenFill xmlns:a14="http://schemas.microsoft.com/office/drawing/2010/main">
                  <a:noFill/>
                </a14:hiddenFill>
              </a:ext>
            </a:extLst>
          </p:spPr>
          <p:txBody>
            <a:bodyPr/>
            <a:lstStyle/>
            <a:p>
              <a:endParaRPr lang="zh-CN" altLang="en-US"/>
            </a:p>
          </p:txBody>
        </p:sp>
        <p:sp>
          <p:nvSpPr>
            <p:cNvPr id="17446" name="Text Box 30"/>
            <p:cNvSpPr txBox="1">
              <a:spLocks noChangeArrowheads="1"/>
            </p:cNvSpPr>
            <p:nvPr/>
          </p:nvSpPr>
          <p:spPr bwMode="auto">
            <a:xfrm>
              <a:off x="431" y="2614"/>
              <a:ext cx="22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2800" b="0">
                  <a:solidFill>
                    <a:srgbClr val="0000CC"/>
                  </a:solidFill>
                </a:rPr>
                <a:t>2</a:t>
              </a:r>
            </a:p>
          </p:txBody>
        </p:sp>
      </p:grpSp>
      <p:grpSp>
        <p:nvGrpSpPr>
          <p:cNvPr id="9" name="Group 31"/>
          <p:cNvGrpSpPr/>
          <p:nvPr/>
        </p:nvGrpSpPr>
        <p:grpSpPr bwMode="auto">
          <a:xfrm>
            <a:off x="3132138" y="5445125"/>
            <a:ext cx="1150937" cy="1022350"/>
            <a:chOff x="340" y="2523"/>
            <a:chExt cx="725" cy="644"/>
          </a:xfrm>
        </p:grpSpPr>
        <p:sp>
          <p:nvSpPr>
            <p:cNvPr id="17440" name="Text Box 32"/>
            <p:cNvSpPr txBox="1">
              <a:spLocks noChangeArrowheads="1"/>
            </p:cNvSpPr>
            <p:nvPr/>
          </p:nvSpPr>
          <p:spPr bwMode="auto">
            <a:xfrm>
              <a:off x="340" y="2840"/>
              <a:ext cx="72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2800" b="0">
                  <a:solidFill>
                    <a:srgbClr val="0000CC"/>
                  </a:solidFill>
                </a:rPr>
                <a:t>1000</a:t>
              </a:r>
            </a:p>
          </p:txBody>
        </p:sp>
        <p:sp>
          <p:nvSpPr>
            <p:cNvPr id="17441" name="Text Box 33"/>
            <p:cNvSpPr txBox="1">
              <a:spLocks noChangeArrowheads="1"/>
            </p:cNvSpPr>
            <p:nvPr/>
          </p:nvSpPr>
          <p:spPr bwMode="auto">
            <a:xfrm>
              <a:off x="385" y="2523"/>
              <a:ext cx="49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2800" b="0">
                  <a:solidFill>
                    <a:srgbClr val="0000CC"/>
                  </a:solidFill>
                </a:rPr>
                <a:t>789</a:t>
              </a:r>
            </a:p>
          </p:txBody>
        </p:sp>
        <p:sp>
          <p:nvSpPr>
            <p:cNvPr id="17442" name="Line 34"/>
            <p:cNvSpPr>
              <a:spLocks noChangeShapeType="1"/>
            </p:cNvSpPr>
            <p:nvPr/>
          </p:nvSpPr>
          <p:spPr bwMode="auto">
            <a:xfrm>
              <a:off x="385" y="2840"/>
              <a:ext cx="499" cy="0"/>
            </a:xfrm>
            <a:prstGeom prst="line">
              <a:avLst/>
            </a:prstGeom>
            <a:noFill/>
            <a:ln w="9525">
              <a:solidFill>
                <a:srgbClr val="0000CC"/>
              </a:solidFill>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10" name="Group 35"/>
          <p:cNvGrpSpPr/>
          <p:nvPr/>
        </p:nvGrpSpPr>
        <p:grpSpPr bwMode="auto">
          <a:xfrm>
            <a:off x="3635375" y="4292600"/>
            <a:ext cx="1296988" cy="950913"/>
            <a:chOff x="4785" y="1480"/>
            <a:chExt cx="817" cy="599"/>
          </a:xfrm>
        </p:grpSpPr>
        <p:grpSp>
          <p:nvGrpSpPr>
            <p:cNvPr id="17435" name="Group 36"/>
            <p:cNvGrpSpPr/>
            <p:nvPr/>
          </p:nvGrpSpPr>
          <p:grpSpPr bwMode="auto">
            <a:xfrm>
              <a:off x="5103" y="1480"/>
              <a:ext cx="499" cy="599"/>
              <a:chOff x="431" y="2568"/>
              <a:chExt cx="499" cy="599"/>
            </a:xfrm>
          </p:grpSpPr>
          <p:sp>
            <p:nvSpPr>
              <p:cNvPr id="17437" name="Text Box 37"/>
              <p:cNvSpPr txBox="1">
                <a:spLocks noChangeArrowheads="1"/>
              </p:cNvSpPr>
              <p:nvPr/>
            </p:nvSpPr>
            <p:spPr bwMode="auto">
              <a:xfrm>
                <a:off x="431" y="2840"/>
                <a:ext cx="49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2800" b="0">
                    <a:solidFill>
                      <a:srgbClr val="0000CC"/>
                    </a:solidFill>
                  </a:rPr>
                  <a:t>10</a:t>
                </a:r>
              </a:p>
            </p:txBody>
          </p:sp>
          <p:sp>
            <p:nvSpPr>
              <p:cNvPr id="17438" name="Text Box 38"/>
              <p:cNvSpPr txBox="1">
                <a:spLocks noChangeArrowheads="1"/>
              </p:cNvSpPr>
              <p:nvPr/>
            </p:nvSpPr>
            <p:spPr bwMode="auto">
              <a:xfrm>
                <a:off x="431" y="2568"/>
                <a:ext cx="40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2800" b="0">
                    <a:solidFill>
                      <a:srgbClr val="0000CC"/>
                    </a:solidFill>
                  </a:rPr>
                  <a:t>26</a:t>
                </a:r>
              </a:p>
            </p:txBody>
          </p:sp>
          <p:sp>
            <p:nvSpPr>
              <p:cNvPr id="17439" name="Line 39"/>
              <p:cNvSpPr>
                <a:spLocks noChangeShapeType="1"/>
              </p:cNvSpPr>
              <p:nvPr/>
            </p:nvSpPr>
            <p:spPr bwMode="auto">
              <a:xfrm>
                <a:off x="431" y="2840"/>
                <a:ext cx="363" cy="0"/>
              </a:xfrm>
              <a:prstGeom prst="line">
                <a:avLst/>
              </a:prstGeom>
              <a:noFill/>
              <a:ln w="9525">
                <a:solidFill>
                  <a:srgbClr val="0000CC"/>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17436" name="Text Box 40"/>
            <p:cNvSpPr txBox="1">
              <a:spLocks noChangeArrowheads="1"/>
            </p:cNvSpPr>
            <p:nvPr/>
          </p:nvSpPr>
          <p:spPr bwMode="auto">
            <a:xfrm>
              <a:off x="4785" y="1570"/>
              <a:ext cx="36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zh-CN" altLang="en-US" sz="2800" b="0">
                  <a:solidFill>
                    <a:srgbClr val="0000CC"/>
                  </a:solidFill>
                </a:rPr>
                <a:t>＝</a:t>
              </a:r>
            </a:p>
          </p:txBody>
        </p:sp>
      </p:grpSp>
      <p:grpSp>
        <p:nvGrpSpPr>
          <p:cNvPr id="12" name="Group 41"/>
          <p:cNvGrpSpPr/>
          <p:nvPr/>
        </p:nvGrpSpPr>
        <p:grpSpPr bwMode="auto">
          <a:xfrm>
            <a:off x="4067175" y="5445125"/>
            <a:ext cx="1584325" cy="950913"/>
            <a:chOff x="158" y="2432"/>
            <a:chExt cx="998" cy="599"/>
          </a:xfrm>
        </p:grpSpPr>
        <p:grpSp>
          <p:nvGrpSpPr>
            <p:cNvPr id="17430" name="Group 42"/>
            <p:cNvGrpSpPr/>
            <p:nvPr/>
          </p:nvGrpSpPr>
          <p:grpSpPr bwMode="auto">
            <a:xfrm>
              <a:off x="476" y="2432"/>
              <a:ext cx="680" cy="599"/>
              <a:chOff x="476" y="2432"/>
              <a:chExt cx="680" cy="599"/>
            </a:xfrm>
          </p:grpSpPr>
          <p:sp>
            <p:nvSpPr>
              <p:cNvPr id="17432" name="Text Box 43"/>
              <p:cNvSpPr txBox="1">
                <a:spLocks noChangeArrowheads="1"/>
              </p:cNvSpPr>
              <p:nvPr/>
            </p:nvSpPr>
            <p:spPr bwMode="auto">
              <a:xfrm>
                <a:off x="521" y="2704"/>
                <a:ext cx="49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2800" b="0">
                    <a:solidFill>
                      <a:srgbClr val="0000CC"/>
                    </a:solidFill>
                  </a:rPr>
                  <a:t>100</a:t>
                </a:r>
              </a:p>
            </p:txBody>
          </p:sp>
          <p:sp>
            <p:nvSpPr>
              <p:cNvPr id="17433" name="Text Box 44"/>
              <p:cNvSpPr txBox="1">
                <a:spLocks noChangeArrowheads="1"/>
              </p:cNvSpPr>
              <p:nvPr/>
            </p:nvSpPr>
            <p:spPr bwMode="auto">
              <a:xfrm>
                <a:off x="476" y="2432"/>
                <a:ext cx="68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2800" b="0">
                    <a:solidFill>
                      <a:srgbClr val="0000CC"/>
                    </a:solidFill>
                  </a:rPr>
                  <a:t>78.9</a:t>
                </a:r>
              </a:p>
            </p:txBody>
          </p:sp>
          <p:sp>
            <p:nvSpPr>
              <p:cNvPr id="17434" name="Line 45"/>
              <p:cNvSpPr>
                <a:spLocks noChangeShapeType="1"/>
              </p:cNvSpPr>
              <p:nvPr/>
            </p:nvSpPr>
            <p:spPr bwMode="auto">
              <a:xfrm>
                <a:off x="521" y="2750"/>
                <a:ext cx="454" cy="0"/>
              </a:xfrm>
              <a:prstGeom prst="line">
                <a:avLst/>
              </a:prstGeom>
              <a:noFill/>
              <a:ln w="9525">
                <a:solidFill>
                  <a:srgbClr val="0000CC"/>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17431" name="Text Box 46"/>
            <p:cNvSpPr txBox="1">
              <a:spLocks noChangeArrowheads="1"/>
            </p:cNvSpPr>
            <p:nvPr/>
          </p:nvSpPr>
          <p:spPr bwMode="auto">
            <a:xfrm>
              <a:off x="158" y="2568"/>
              <a:ext cx="45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zh-CN" altLang="en-US" sz="2800" b="0">
                  <a:solidFill>
                    <a:srgbClr val="0000CC"/>
                  </a:solidFill>
                </a:rPr>
                <a:t>＝</a:t>
              </a:r>
            </a:p>
          </p:txBody>
        </p:sp>
      </p:grpSp>
      <p:sp>
        <p:nvSpPr>
          <p:cNvPr id="70703" name="Rectangle 47"/>
          <p:cNvSpPr>
            <a:spLocks noChangeArrowheads="1"/>
          </p:cNvSpPr>
          <p:nvPr/>
        </p:nvSpPr>
        <p:spPr bwMode="auto">
          <a:xfrm>
            <a:off x="2916238" y="3429000"/>
            <a:ext cx="2303462" cy="792163"/>
          </a:xfrm>
          <a:prstGeom prst="rect">
            <a:avLst/>
          </a:prstGeom>
          <a:solidFill>
            <a:srgbClr val="D6EBFE"/>
          </a:solidFill>
          <a:ln w="25400">
            <a:solidFill>
              <a:srgbClr val="000000"/>
            </a:solidFill>
            <a:prstDash val="dash"/>
            <a:miter lim="800000"/>
          </a:ln>
        </p:spPr>
        <p:txBody>
          <a:bodyPr wrap="none" anchor="ctr"/>
          <a:lstStyle/>
          <a:p>
            <a:endParaRPr lang="zh-CN" altLang="en-US"/>
          </a:p>
        </p:txBody>
      </p:sp>
      <p:sp>
        <p:nvSpPr>
          <p:cNvPr id="70704" name="Rectangle 48"/>
          <p:cNvSpPr>
            <a:spLocks noChangeArrowheads="1"/>
          </p:cNvSpPr>
          <p:nvPr/>
        </p:nvSpPr>
        <p:spPr bwMode="auto">
          <a:xfrm>
            <a:off x="2987675" y="4437063"/>
            <a:ext cx="3671888" cy="790575"/>
          </a:xfrm>
          <a:prstGeom prst="rect">
            <a:avLst/>
          </a:prstGeom>
          <a:solidFill>
            <a:srgbClr val="D7EBFD"/>
          </a:solidFill>
          <a:ln w="25400">
            <a:solidFill>
              <a:schemeClr val="tx1"/>
            </a:solidFill>
            <a:prstDash val="dash"/>
            <a:miter lim="800000"/>
          </a:ln>
        </p:spPr>
        <p:txBody>
          <a:bodyPr wrap="none" anchor="ctr"/>
          <a:lstStyle/>
          <a:p>
            <a:endParaRPr lang="zh-CN" altLang="en-US"/>
          </a:p>
        </p:txBody>
      </p:sp>
      <p:sp>
        <p:nvSpPr>
          <p:cNvPr id="70705" name="Rectangle 49"/>
          <p:cNvSpPr>
            <a:spLocks noChangeArrowheads="1"/>
          </p:cNvSpPr>
          <p:nvPr/>
        </p:nvSpPr>
        <p:spPr bwMode="auto">
          <a:xfrm>
            <a:off x="3132138" y="5589588"/>
            <a:ext cx="2663825" cy="769937"/>
          </a:xfrm>
          <a:prstGeom prst="rect">
            <a:avLst/>
          </a:prstGeom>
          <a:solidFill>
            <a:srgbClr val="D7EBFD"/>
          </a:solidFill>
          <a:ln w="25400">
            <a:solidFill>
              <a:schemeClr val="tx1"/>
            </a:solidFill>
            <a:prstDash val="dash"/>
            <a:miter lim="800000"/>
          </a:ln>
        </p:spPr>
        <p:txBody>
          <a:bodyPr wrap="none" anchor="ctr"/>
          <a:lstStyle/>
          <a:p>
            <a:endParaRPr lang="zh-CN" altLang="en-US"/>
          </a:p>
        </p:txBody>
      </p:sp>
      <p:sp>
        <p:nvSpPr>
          <p:cNvPr id="70707" name="WordArt 51"/>
          <p:cNvSpPr>
            <a:spLocks noChangeArrowheads="1" noChangeShapeType="1" noTextEdit="1"/>
          </p:cNvSpPr>
          <p:nvPr/>
        </p:nvSpPr>
        <p:spPr bwMode="auto">
          <a:xfrm rot="21362547">
            <a:off x="1531937" y="278807"/>
            <a:ext cx="6223000" cy="936625"/>
          </a:xfrm>
          <a:prstGeom prst="rect">
            <a:avLst/>
          </a:prstGeom>
        </p:spPr>
        <p:txBody>
          <a:bodyPr wrap="none" fromWordArt="1">
            <a:prstTxWarp prst="textDoubleWave1">
              <a:avLst>
                <a:gd name="adj1" fmla="val 10319"/>
                <a:gd name="adj2" fmla="val -1019"/>
              </a:avLst>
            </a:prstTxWarp>
          </a:bodyPr>
          <a:lstStyle/>
          <a:p>
            <a:pPr algn="ctr">
              <a:defRPr/>
            </a:pPr>
            <a:r>
              <a:rPr lang="zh-CN" altLang="en-US" sz="4800" kern="10" normalizeH="1" dirty="0">
                <a:ln w="25400">
                  <a:noFill/>
                  <a:prstDash val="sysDot"/>
                  <a:round/>
                </a:ln>
                <a:gradFill rotWithShape="0">
                  <a:gsLst>
                    <a:gs pos="0">
                      <a:srgbClr val="A603AB">
                        <a:alpha val="89999"/>
                      </a:srgbClr>
                    </a:gs>
                    <a:gs pos="12000">
                      <a:srgbClr val="E81766">
                        <a:alpha val="91199"/>
                      </a:srgbClr>
                    </a:gs>
                    <a:gs pos="27000">
                      <a:srgbClr val="EE3F17">
                        <a:alpha val="92700"/>
                      </a:srgbClr>
                    </a:gs>
                    <a:gs pos="48000">
                      <a:srgbClr val="FFFF00">
                        <a:alpha val="94800"/>
                      </a:srgbClr>
                    </a:gs>
                    <a:gs pos="64999">
                      <a:srgbClr val="1A8D48">
                        <a:alpha val="96500"/>
                      </a:srgbClr>
                    </a:gs>
                    <a:gs pos="78999">
                      <a:srgbClr val="0819FB">
                        <a:alpha val="97900"/>
                      </a:srgbClr>
                    </a:gs>
                    <a:gs pos="100000">
                      <a:srgbClr val="A603AB"/>
                    </a:gs>
                  </a:gsLst>
                  <a:lin ang="237453" scaled="1"/>
                </a:gradFill>
                <a:effectLst>
                  <a:outerShdw dist="35921" dir="2700000" sy="50000" kx="2115830" algn="bl" rotWithShape="0">
                    <a:srgbClr val="C0C0C0">
                      <a:alpha val="80000"/>
                    </a:srgbClr>
                  </a:outerShdw>
                </a:effectLst>
                <a:latin typeface="隶书" panose="02010509060101010101" pitchFamily="49" charset="-122"/>
                <a:ea typeface="隶书" panose="02010509060101010101" pitchFamily="49" charset="-122"/>
              </a:rPr>
              <a:t>第二关，合作探究新知</a:t>
            </a:r>
          </a:p>
        </p:txBody>
      </p:sp>
      <p:sp>
        <p:nvSpPr>
          <p:cNvPr id="70709" name="Text Box 53"/>
          <p:cNvSpPr txBox="1">
            <a:spLocks noChangeArrowheads="1"/>
          </p:cNvSpPr>
          <p:nvPr/>
        </p:nvSpPr>
        <p:spPr bwMode="auto">
          <a:xfrm>
            <a:off x="611188" y="1412875"/>
            <a:ext cx="80645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r>
              <a:rPr lang="zh-CN" altLang="en-US" sz="2800" dirty="0"/>
              <a:t>思考：尝试用学过的知识怎样把小数化成百分数？</a:t>
            </a:r>
          </a:p>
        </p:txBody>
      </p:sp>
    </p:spTree>
  </p:cSld>
  <p:clrMapOvr>
    <a:masterClrMapping/>
  </p:clrMapOvr>
  <p:transition spd="med">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70707"/>
                                        </p:tgtEl>
                                        <p:attrNameLst>
                                          <p:attrName>style.visibility</p:attrName>
                                        </p:attrNameLst>
                                      </p:cBhvr>
                                      <p:to>
                                        <p:strVal val="visible"/>
                                      </p:to>
                                    </p:set>
                                    <p:animEffect transition="in" filter="fade">
                                      <p:cBhvr>
                                        <p:cTn id="7" dur="770" decel="100000"/>
                                        <p:tgtEl>
                                          <p:spTgt spid="70707"/>
                                        </p:tgtEl>
                                      </p:cBhvr>
                                    </p:animEffect>
                                    <p:animScale>
                                      <p:cBhvr>
                                        <p:cTn id="8" dur="770" decel="100000"/>
                                        <p:tgtEl>
                                          <p:spTgt spid="70707"/>
                                        </p:tgtEl>
                                      </p:cBhvr>
                                      <p:from x="10000" y="10000"/>
                                      <p:to x="200000" y="450000"/>
                                    </p:animScale>
                                    <p:animScale>
                                      <p:cBhvr>
                                        <p:cTn id="9" dur="1230" accel="100000" fill="hold">
                                          <p:stCondLst>
                                            <p:cond delay="770"/>
                                          </p:stCondLst>
                                        </p:cTn>
                                        <p:tgtEl>
                                          <p:spTgt spid="70707"/>
                                        </p:tgtEl>
                                      </p:cBhvr>
                                      <p:from x="200000" y="450000"/>
                                      <p:to x="100000" y="100000"/>
                                    </p:animScale>
                                    <p:set>
                                      <p:cBhvr>
                                        <p:cTn id="10" dur="770" fill="hold"/>
                                        <p:tgtEl>
                                          <p:spTgt spid="70707"/>
                                        </p:tgtEl>
                                        <p:attrNameLst>
                                          <p:attrName>ppt_x</p:attrName>
                                        </p:attrNameLst>
                                      </p:cBhvr>
                                      <p:to>
                                        <p:strVal val="(0.5)"/>
                                      </p:to>
                                    </p:set>
                                    <p:anim from="(0.5)" to="(#ppt_x)" calcmode="lin" valueType="num">
                                      <p:cBhvr>
                                        <p:cTn id="11" dur="1230" accel="100000" fill="hold">
                                          <p:stCondLst>
                                            <p:cond delay="770"/>
                                          </p:stCondLst>
                                        </p:cTn>
                                        <p:tgtEl>
                                          <p:spTgt spid="70707"/>
                                        </p:tgtEl>
                                        <p:attrNameLst>
                                          <p:attrName>ppt_x</p:attrName>
                                        </p:attrNameLst>
                                      </p:cBhvr>
                                    </p:anim>
                                    <p:set>
                                      <p:cBhvr>
                                        <p:cTn id="12" dur="770" fill="hold"/>
                                        <p:tgtEl>
                                          <p:spTgt spid="70707"/>
                                        </p:tgtEl>
                                        <p:attrNameLst>
                                          <p:attrName>ppt_y</p:attrName>
                                        </p:attrNameLst>
                                      </p:cBhvr>
                                      <p:to>
                                        <p:strVal val="(#ppt_y+0.4)"/>
                                      </p:to>
                                    </p:set>
                                    <p:anim from="(#ppt_y+0.4)" to="(#ppt_y)" calcmode="lin" valueType="num">
                                      <p:cBhvr>
                                        <p:cTn id="13" dur="1230" accel="100000" fill="hold">
                                          <p:stCondLst>
                                            <p:cond delay="770"/>
                                          </p:stCondLst>
                                        </p:cTn>
                                        <p:tgtEl>
                                          <p:spTgt spid="70707"/>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15" presetClass="entr" presetSubtype="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1000" fill="hold"/>
                                        <p:tgtEl>
                                          <p:spTgt spid="6"/>
                                        </p:tgtEl>
                                        <p:attrNameLst>
                                          <p:attrName>ppt_w</p:attrName>
                                        </p:attrNameLst>
                                      </p:cBhvr>
                                      <p:tavLst>
                                        <p:tav tm="0">
                                          <p:val>
                                            <p:fltVal val="0"/>
                                          </p:val>
                                        </p:tav>
                                        <p:tav tm="100000">
                                          <p:val>
                                            <p:strVal val="#ppt_w"/>
                                          </p:val>
                                        </p:tav>
                                      </p:tavLst>
                                    </p:anim>
                                    <p:anim calcmode="lin" valueType="num">
                                      <p:cBhvr>
                                        <p:cTn id="19" dur="1000" fill="hold"/>
                                        <p:tgtEl>
                                          <p:spTgt spid="6"/>
                                        </p:tgtEl>
                                        <p:attrNameLst>
                                          <p:attrName>ppt_h</p:attrName>
                                        </p:attrNameLst>
                                      </p:cBhvr>
                                      <p:tavLst>
                                        <p:tav tm="0">
                                          <p:val>
                                            <p:fltVal val="0"/>
                                          </p:val>
                                        </p:tav>
                                        <p:tav tm="100000">
                                          <p:val>
                                            <p:strVal val="#ppt_h"/>
                                          </p:val>
                                        </p:tav>
                                      </p:tavLst>
                                    </p:anim>
                                    <p:anim calcmode="lin" valueType="num">
                                      <p:cBhvr>
                                        <p:cTn id="20"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2" fill="hold">
                      <p:stCondLst>
                        <p:cond delay="indefinite"/>
                      </p:stCondLst>
                      <p:childTnLst>
                        <p:par>
                          <p:cTn id="23" fill="hold">
                            <p:stCondLst>
                              <p:cond delay="0"/>
                            </p:stCondLst>
                            <p:childTnLst>
                              <p:par>
                                <p:cTn id="24" presetID="41" presetClass="entr" presetSubtype="0" fill="hold" grpId="0" nodeType="clickEffect">
                                  <p:stCondLst>
                                    <p:cond delay="0"/>
                                  </p:stCondLst>
                                  <p:iterate type="lt">
                                    <p:tmPct val="10000"/>
                                  </p:iterate>
                                  <p:childTnLst>
                                    <p:set>
                                      <p:cBhvr>
                                        <p:cTn id="25" dur="1" fill="hold">
                                          <p:stCondLst>
                                            <p:cond delay="0"/>
                                          </p:stCondLst>
                                        </p:cTn>
                                        <p:tgtEl>
                                          <p:spTgt spid="70709"/>
                                        </p:tgtEl>
                                        <p:attrNameLst>
                                          <p:attrName>style.visibility</p:attrName>
                                        </p:attrNameLst>
                                      </p:cBhvr>
                                      <p:to>
                                        <p:strVal val="visible"/>
                                      </p:to>
                                    </p:set>
                                    <p:anim calcmode="lin" valueType="num">
                                      <p:cBhvr>
                                        <p:cTn id="26" dur="500" fill="hold"/>
                                        <p:tgtEl>
                                          <p:spTgt spid="70709"/>
                                        </p:tgtEl>
                                        <p:attrNameLst>
                                          <p:attrName>ppt_x</p:attrName>
                                        </p:attrNameLst>
                                      </p:cBhvr>
                                      <p:tavLst>
                                        <p:tav tm="0">
                                          <p:val>
                                            <p:strVal val="#ppt_x"/>
                                          </p:val>
                                        </p:tav>
                                        <p:tav tm="50000">
                                          <p:val>
                                            <p:strVal val="#ppt_x+.1"/>
                                          </p:val>
                                        </p:tav>
                                        <p:tav tm="100000">
                                          <p:val>
                                            <p:strVal val="#ppt_x"/>
                                          </p:val>
                                        </p:tav>
                                      </p:tavLst>
                                    </p:anim>
                                    <p:anim calcmode="lin" valueType="num">
                                      <p:cBhvr>
                                        <p:cTn id="27" dur="500" fill="hold"/>
                                        <p:tgtEl>
                                          <p:spTgt spid="70709"/>
                                        </p:tgtEl>
                                        <p:attrNameLst>
                                          <p:attrName>ppt_y</p:attrName>
                                        </p:attrNameLst>
                                      </p:cBhvr>
                                      <p:tavLst>
                                        <p:tav tm="0">
                                          <p:val>
                                            <p:strVal val="#ppt_y"/>
                                          </p:val>
                                        </p:tav>
                                        <p:tav tm="100000">
                                          <p:val>
                                            <p:strVal val="#ppt_y"/>
                                          </p:val>
                                        </p:tav>
                                      </p:tavLst>
                                    </p:anim>
                                    <p:anim calcmode="lin" valueType="num">
                                      <p:cBhvr>
                                        <p:cTn id="28" dur="500" fill="hold"/>
                                        <p:tgtEl>
                                          <p:spTgt spid="70709"/>
                                        </p:tgtEl>
                                        <p:attrNameLst>
                                          <p:attrName>ppt_h</p:attrName>
                                        </p:attrNameLst>
                                      </p:cBhvr>
                                      <p:tavLst>
                                        <p:tav tm="0">
                                          <p:val>
                                            <p:strVal val="#ppt_h/10"/>
                                          </p:val>
                                        </p:tav>
                                        <p:tav tm="50000">
                                          <p:val>
                                            <p:strVal val="#ppt_h+.01"/>
                                          </p:val>
                                        </p:tav>
                                        <p:tav tm="100000">
                                          <p:val>
                                            <p:strVal val="#ppt_h"/>
                                          </p:val>
                                        </p:tav>
                                      </p:tavLst>
                                    </p:anim>
                                    <p:anim calcmode="lin" valueType="num">
                                      <p:cBhvr>
                                        <p:cTn id="29" dur="500" fill="hold"/>
                                        <p:tgtEl>
                                          <p:spTgt spid="70709"/>
                                        </p:tgtEl>
                                        <p:attrNameLst>
                                          <p:attrName>ppt_w</p:attrName>
                                        </p:attrNameLst>
                                      </p:cBhvr>
                                      <p:tavLst>
                                        <p:tav tm="0">
                                          <p:val>
                                            <p:strVal val="#ppt_w/10"/>
                                          </p:val>
                                        </p:tav>
                                        <p:tav tm="50000">
                                          <p:val>
                                            <p:strVal val="#ppt_w+.01"/>
                                          </p:val>
                                        </p:tav>
                                        <p:tav tm="100000">
                                          <p:val>
                                            <p:strVal val="#ppt_w"/>
                                          </p:val>
                                        </p:tav>
                                      </p:tavLst>
                                    </p:anim>
                                    <p:animEffect transition="in" filter="fade">
                                      <p:cBhvr>
                                        <p:cTn id="30" dur="500" tmFilter="0,0; .5, 1; 1, 1"/>
                                        <p:tgtEl>
                                          <p:spTgt spid="70709"/>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fill="hold"/>
                                        <p:tgtEl>
                                          <p:spTgt spid="7"/>
                                        </p:tgtEl>
                                        <p:attrNameLst>
                                          <p:attrName>ppt_x</p:attrName>
                                        </p:attrNameLst>
                                      </p:cBhvr>
                                      <p:tavLst>
                                        <p:tav tm="0">
                                          <p:val>
                                            <p:strVal val="#ppt_x"/>
                                          </p:val>
                                        </p:tav>
                                        <p:tav tm="100000">
                                          <p:val>
                                            <p:strVal val="#ppt_x"/>
                                          </p:val>
                                        </p:tav>
                                      </p:tavLst>
                                    </p:anim>
                                    <p:anim calcmode="lin" valueType="num">
                                      <p:cBhvr additive="base">
                                        <p:cTn id="3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4" presetClass="entr" presetSubtype="0" fill="hold" nodeType="clickEffect">
                                  <p:stCondLst>
                                    <p:cond delay="0"/>
                                  </p:stCondLst>
                                  <p:childTnLst>
                                    <p:set>
                                      <p:cBhvr>
                                        <p:cTn id="40" dur="1" fill="hold">
                                          <p:stCondLst>
                                            <p:cond delay="0"/>
                                          </p:stCondLst>
                                        </p:cTn>
                                        <p:tgtEl>
                                          <p:spTgt spid="4"/>
                                        </p:tgtEl>
                                        <p:attrNameLst>
                                          <p:attrName>style.visibility</p:attrName>
                                        </p:attrNameLst>
                                      </p:cBhvr>
                                      <p:to>
                                        <p:strVal val="visible"/>
                                      </p:to>
                                    </p:set>
                                    <p:anim from="(-#ppt_w/2)" to="(#ppt_x)" calcmode="lin" valueType="num">
                                      <p:cBhvr>
                                        <p:cTn id="41" dur="600" fill="hold">
                                          <p:stCondLst>
                                            <p:cond delay="0"/>
                                          </p:stCondLst>
                                        </p:cTn>
                                        <p:tgtEl>
                                          <p:spTgt spid="4"/>
                                        </p:tgtEl>
                                        <p:attrNameLst>
                                          <p:attrName>ppt_x</p:attrName>
                                        </p:attrNameLst>
                                      </p:cBhvr>
                                    </p:anim>
                                    <p:anim from="0" to="-1.0" calcmode="lin" valueType="num">
                                      <p:cBhvr>
                                        <p:cTn id="42" dur="200" decel="50000" autoRev="1" fill="hold">
                                          <p:stCondLst>
                                            <p:cond delay="600"/>
                                          </p:stCondLst>
                                        </p:cTn>
                                        <p:tgtEl>
                                          <p:spTgt spid="4"/>
                                        </p:tgtEl>
                                        <p:attrNameLst>
                                          <p:attrName>xshear</p:attrName>
                                        </p:attrNameLst>
                                      </p:cBhvr>
                                    </p:anim>
                                    <p:animScale>
                                      <p:cBhvr>
                                        <p:cTn id="43" dur="200" decel="100000" autoRev="1" fill="hold">
                                          <p:stCondLst>
                                            <p:cond delay="600"/>
                                          </p:stCondLst>
                                        </p:cTn>
                                        <p:tgtEl>
                                          <p:spTgt spid="4"/>
                                        </p:tgtEl>
                                      </p:cBhvr>
                                      <p:from x="100000" y="100000"/>
                                      <p:to x="80000" y="100000"/>
                                    </p:animScale>
                                    <p:anim by="(#ppt_h/3+#ppt_w*0.1)" calcmode="lin" valueType="num">
                                      <p:cBhvr additive="sum">
                                        <p:cTn id="44" dur="200" decel="100000" autoRev="1" fill="hold">
                                          <p:stCondLst>
                                            <p:cond delay="600"/>
                                          </p:stCondLst>
                                        </p:cTn>
                                        <p:tgtEl>
                                          <p:spTgt spid="4"/>
                                        </p:tgtEl>
                                        <p:attrNameLst>
                                          <p:attrName>ppt_x</p:attrName>
                                        </p:attrNameLst>
                                      </p:cBhvr>
                                    </p:anim>
                                  </p:childTnLst>
                                </p:cTn>
                              </p:par>
                            </p:childTnLst>
                          </p:cTn>
                        </p:par>
                      </p:childTnLst>
                    </p:cTn>
                  </p:par>
                  <p:par>
                    <p:cTn id="45" fill="hold">
                      <p:stCondLst>
                        <p:cond delay="indefinite"/>
                      </p:stCondLst>
                      <p:childTnLst>
                        <p:par>
                          <p:cTn id="46" fill="hold">
                            <p:stCondLst>
                              <p:cond delay="0"/>
                            </p:stCondLst>
                            <p:childTnLst>
                              <p:par>
                                <p:cTn id="47" presetID="51" presetClass="entr" presetSubtype="0" fill="hold" grpId="0" nodeType="clickEffect">
                                  <p:stCondLst>
                                    <p:cond delay="0"/>
                                  </p:stCondLst>
                                  <p:childTnLst>
                                    <p:set>
                                      <p:cBhvr>
                                        <p:cTn id="48" dur="1" fill="hold">
                                          <p:stCondLst>
                                            <p:cond delay="0"/>
                                          </p:stCondLst>
                                        </p:cTn>
                                        <p:tgtEl>
                                          <p:spTgt spid="70670"/>
                                        </p:tgtEl>
                                        <p:attrNameLst>
                                          <p:attrName>style.visibility</p:attrName>
                                        </p:attrNameLst>
                                      </p:cBhvr>
                                      <p:to>
                                        <p:strVal val="visible"/>
                                      </p:to>
                                    </p:set>
                                    <p:animEffect transition="in" filter="fade">
                                      <p:cBhvr>
                                        <p:cTn id="49" dur="385" decel="100000"/>
                                        <p:tgtEl>
                                          <p:spTgt spid="70670"/>
                                        </p:tgtEl>
                                      </p:cBhvr>
                                    </p:animEffect>
                                    <p:animScale>
                                      <p:cBhvr>
                                        <p:cTn id="50" dur="385" decel="100000"/>
                                        <p:tgtEl>
                                          <p:spTgt spid="70670"/>
                                        </p:tgtEl>
                                      </p:cBhvr>
                                      <p:from x="10000" y="10000"/>
                                      <p:to x="200000" y="450000"/>
                                    </p:animScale>
                                    <p:animScale>
                                      <p:cBhvr>
                                        <p:cTn id="51" dur="615" accel="100000" fill="hold">
                                          <p:stCondLst>
                                            <p:cond delay="385"/>
                                          </p:stCondLst>
                                        </p:cTn>
                                        <p:tgtEl>
                                          <p:spTgt spid="70670"/>
                                        </p:tgtEl>
                                      </p:cBhvr>
                                      <p:from x="200000" y="450000"/>
                                      <p:to x="100000" y="100000"/>
                                    </p:animScale>
                                    <p:set>
                                      <p:cBhvr>
                                        <p:cTn id="52" dur="385" fill="hold"/>
                                        <p:tgtEl>
                                          <p:spTgt spid="70670"/>
                                        </p:tgtEl>
                                        <p:attrNameLst>
                                          <p:attrName>ppt_x</p:attrName>
                                        </p:attrNameLst>
                                      </p:cBhvr>
                                      <p:to>
                                        <p:strVal val="(0.5)"/>
                                      </p:to>
                                    </p:set>
                                    <p:anim from="(0.5)" to="(#ppt_x)" calcmode="lin" valueType="num">
                                      <p:cBhvr>
                                        <p:cTn id="53" dur="615" accel="100000" fill="hold">
                                          <p:stCondLst>
                                            <p:cond delay="385"/>
                                          </p:stCondLst>
                                        </p:cTn>
                                        <p:tgtEl>
                                          <p:spTgt spid="70670"/>
                                        </p:tgtEl>
                                        <p:attrNameLst>
                                          <p:attrName>ppt_x</p:attrName>
                                        </p:attrNameLst>
                                      </p:cBhvr>
                                    </p:anim>
                                    <p:set>
                                      <p:cBhvr>
                                        <p:cTn id="54" dur="385" fill="hold"/>
                                        <p:tgtEl>
                                          <p:spTgt spid="70670"/>
                                        </p:tgtEl>
                                        <p:attrNameLst>
                                          <p:attrName>ppt_y</p:attrName>
                                        </p:attrNameLst>
                                      </p:cBhvr>
                                      <p:to>
                                        <p:strVal val="(#ppt_y+0.4)"/>
                                      </p:to>
                                    </p:set>
                                    <p:anim from="(#ppt_y+0.4)" to="(#ppt_y)" calcmode="lin" valueType="num">
                                      <p:cBhvr>
                                        <p:cTn id="55" dur="615" accel="100000" fill="hold">
                                          <p:stCondLst>
                                            <p:cond delay="385"/>
                                          </p:stCondLst>
                                        </p:cTn>
                                        <p:tgtEl>
                                          <p:spTgt spid="70670"/>
                                        </p:tgtEl>
                                        <p:attrNameLst>
                                          <p:attrName>ppt_y</p:attrName>
                                        </p:attrNameLst>
                                      </p:cBhvr>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8"/>
                                        </p:tgtEl>
                                        <p:attrNameLst>
                                          <p:attrName>style.visibility</p:attrName>
                                        </p:attrNameLst>
                                      </p:cBhvr>
                                      <p:to>
                                        <p:strVal val="visible"/>
                                      </p:to>
                                    </p:set>
                                    <p:anim calcmode="lin" valueType="num">
                                      <p:cBhvr additive="base">
                                        <p:cTn id="60" dur="500" fill="hold"/>
                                        <p:tgtEl>
                                          <p:spTgt spid="8"/>
                                        </p:tgtEl>
                                        <p:attrNameLst>
                                          <p:attrName>ppt_x</p:attrName>
                                        </p:attrNameLst>
                                      </p:cBhvr>
                                      <p:tavLst>
                                        <p:tav tm="0">
                                          <p:val>
                                            <p:strVal val="#ppt_x"/>
                                          </p:val>
                                        </p:tav>
                                        <p:tav tm="100000">
                                          <p:val>
                                            <p:strVal val="#ppt_x"/>
                                          </p:val>
                                        </p:tav>
                                      </p:tavLst>
                                    </p:anim>
                                    <p:anim calcmode="lin" valueType="num">
                                      <p:cBhvr additive="base">
                                        <p:cTn id="6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nodeType="clickEffect">
                                  <p:stCondLst>
                                    <p:cond delay="0"/>
                                  </p:stCondLst>
                                  <p:childTnLst>
                                    <p:set>
                                      <p:cBhvr>
                                        <p:cTn id="65" dur="1" fill="hold">
                                          <p:stCondLst>
                                            <p:cond delay="0"/>
                                          </p:stCondLst>
                                        </p:cTn>
                                        <p:tgtEl>
                                          <p:spTgt spid="10"/>
                                        </p:tgtEl>
                                        <p:attrNameLst>
                                          <p:attrName>style.visibility</p:attrName>
                                        </p:attrNameLst>
                                      </p:cBhvr>
                                      <p:to>
                                        <p:strVal val="visible"/>
                                      </p:to>
                                    </p:set>
                                    <p:anim calcmode="lin" valueType="num">
                                      <p:cBhvr additive="base">
                                        <p:cTn id="66" dur="500" fill="hold"/>
                                        <p:tgtEl>
                                          <p:spTgt spid="10"/>
                                        </p:tgtEl>
                                        <p:attrNameLst>
                                          <p:attrName>ppt_x</p:attrName>
                                        </p:attrNameLst>
                                      </p:cBhvr>
                                      <p:tavLst>
                                        <p:tav tm="0">
                                          <p:val>
                                            <p:strVal val="#ppt_x"/>
                                          </p:val>
                                        </p:tav>
                                        <p:tav tm="100000">
                                          <p:val>
                                            <p:strVal val="#ppt_x"/>
                                          </p:val>
                                        </p:tav>
                                      </p:tavLst>
                                    </p:anim>
                                    <p:anim calcmode="lin" valueType="num">
                                      <p:cBhvr additive="base">
                                        <p:cTn id="6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34" presetClass="entr" presetSubtype="0" fill="hold" nodeType="clickEffect">
                                  <p:stCondLst>
                                    <p:cond delay="0"/>
                                  </p:stCondLst>
                                  <p:childTnLst>
                                    <p:set>
                                      <p:cBhvr>
                                        <p:cTn id="71" dur="1" fill="hold">
                                          <p:stCondLst>
                                            <p:cond delay="0"/>
                                          </p:stCondLst>
                                        </p:cTn>
                                        <p:tgtEl>
                                          <p:spTgt spid="2"/>
                                        </p:tgtEl>
                                        <p:attrNameLst>
                                          <p:attrName>style.visibility</p:attrName>
                                        </p:attrNameLst>
                                      </p:cBhvr>
                                      <p:to>
                                        <p:strVal val="visible"/>
                                      </p:to>
                                    </p:set>
                                    <p:anim from="(-#ppt_w/2)" to="(#ppt_x)" calcmode="lin" valueType="num">
                                      <p:cBhvr>
                                        <p:cTn id="72" dur="600" fill="hold">
                                          <p:stCondLst>
                                            <p:cond delay="0"/>
                                          </p:stCondLst>
                                        </p:cTn>
                                        <p:tgtEl>
                                          <p:spTgt spid="2"/>
                                        </p:tgtEl>
                                        <p:attrNameLst>
                                          <p:attrName>ppt_x</p:attrName>
                                        </p:attrNameLst>
                                      </p:cBhvr>
                                    </p:anim>
                                    <p:anim from="0" to="-1.0" calcmode="lin" valueType="num">
                                      <p:cBhvr>
                                        <p:cTn id="73" dur="200" decel="50000" autoRev="1" fill="hold">
                                          <p:stCondLst>
                                            <p:cond delay="600"/>
                                          </p:stCondLst>
                                        </p:cTn>
                                        <p:tgtEl>
                                          <p:spTgt spid="2"/>
                                        </p:tgtEl>
                                        <p:attrNameLst>
                                          <p:attrName>xshear</p:attrName>
                                        </p:attrNameLst>
                                      </p:cBhvr>
                                    </p:anim>
                                    <p:animScale>
                                      <p:cBhvr>
                                        <p:cTn id="74" dur="200" decel="100000" autoRev="1" fill="hold">
                                          <p:stCondLst>
                                            <p:cond delay="600"/>
                                          </p:stCondLst>
                                        </p:cTn>
                                        <p:tgtEl>
                                          <p:spTgt spid="2"/>
                                        </p:tgtEl>
                                      </p:cBhvr>
                                      <p:from x="100000" y="100000"/>
                                      <p:to x="80000" y="100000"/>
                                    </p:animScale>
                                    <p:anim by="(#ppt_h/3+#ppt_w*0.1)" calcmode="lin" valueType="num">
                                      <p:cBhvr additive="sum">
                                        <p:cTn id="75" dur="200" decel="100000" autoRev="1" fill="hold">
                                          <p:stCondLst>
                                            <p:cond delay="600"/>
                                          </p:stCondLst>
                                        </p:cTn>
                                        <p:tgtEl>
                                          <p:spTgt spid="2"/>
                                        </p:tgtEl>
                                        <p:attrNameLst>
                                          <p:attrName>ppt_x</p:attrName>
                                        </p:attrNameLst>
                                      </p:cBhvr>
                                    </p:anim>
                                  </p:childTnLst>
                                </p:cTn>
                              </p:par>
                            </p:childTnLst>
                          </p:cTn>
                        </p:par>
                      </p:childTnLst>
                    </p:cTn>
                  </p:par>
                  <p:par>
                    <p:cTn id="76" fill="hold">
                      <p:stCondLst>
                        <p:cond delay="indefinite"/>
                      </p:stCondLst>
                      <p:childTnLst>
                        <p:par>
                          <p:cTn id="77" fill="hold">
                            <p:stCondLst>
                              <p:cond delay="0"/>
                            </p:stCondLst>
                            <p:childTnLst>
                              <p:par>
                                <p:cTn id="78" presetID="51" presetClass="entr" presetSubtype="0" fill="hold" grpId="0" nodeType="clickEffect">
                                  <p:stCondLst>
                                    <p:cond delay="0"/>
                                  </p:stCondLst>
                                  <p:childTnLst>
                                    <p:set>
                                      <p:cBhvr>
                                        <p:cTn id="79" dur="1" fill="hold">
                                          <p:stCondLst>
                                            <p:cond delay="0"/>
                                          </p:stCondLst>
                                        </p:cTn>
                                        <p:tgtEl>
                                          <p:spTgt spid="70671"/>
                                        </p:tgtEl>
                                        <p:attrNameLst>
                                          <p:attrName>style.visibility</p:attrName>
                                        </p:attrNameLst>
                                      </p:cBhvr>
                                      <p:to>
                                        <p:strVal val="visible"/>
                                      </p:to>
                                    </p:set>
                                    <p:animEffect transition="in" filter="fade">
                                      <p:cBhvr>
                                        <p:cTn id="80" dur="385" decel="100000"/>
                                        <p:tgtEl>
                                          <p:spTgt spid="70671"/>
                                        </p:tgtEl>
                                      </p:cBhvr>
                                    </p:animEffect>
                                    <p:animScale>
                                      <p:cBhvr>
                                        <p:cTn id="81" dur="385" decel="100000"/>
                                        <p:tgtEl>
                                          <p:spTgt spid="70671"/>
                                        </p:tgtEl>
                                      </p:cBhvr>
                                      <p:from x="10000" y="10000"/>
                                      <p:to x="200000" y="450000"/>
                                    </p:animScale>
                                    <p:animScale>
                                      <p:cBhvr>
                                        <p:cTn id="82" dur="615" accel="100000" fill="hold">
                                          <p:stCondLst>
                                            <p:cond delay="385"/>
                                          </p:stCondLst>
                                        </p:cTn>
                                        <p:tgtEl>
                                          <p:spTgt spid="70671"/>
                                        </p:tgtEl>
                                      </p:cBhvr>
                                      <p:from x="200000" y="450000"/>
                                      <p:to x="100000" y="100000"/>
                                    </p:animScale>
                                    <p:set>
                                      <p:cBhvr>
                                        <p:cTn id="83" dur="385" fill="hold"/>
                                        <p:tgtEl>
                                          <p:spTgt spid="70671"/>
                                        </p:tgtEl>
                                        <p:attrNameLst>
                                          <p:attrName>ppt_x</p:attrName>
                                        </p:attrNameLst>
                                      </p:cBhvr>
                                      <p:to>
                                        <p:strVal val="(0.5)"/>
                                      </p:to>
                                    </p:set>
                                    <p:anim from="(0.5)" to="(#ppt_x)" calcmode="lin" valueType="num">
                                      <p:cBhvr>
                                        <p:cTn id="84" dur="615" accel="100000" fill="hold">
                                          <p:stCondLst>
                                            <p:cond delay="385"/>
                                          </p:stCondLst>
                                        </p:cTn>
                                        <p:tgtEl>
                                          <p:spTgt spid="70671"/>
                                        </p:tgtEl>
                                        <p:attrNameLst>
                                          <p:attrName>ppt_x</p:attrName>
                                        </p:attrNameLst>
                                      </p:cBhvr>
                                    </p:anim>
                                    <p:set>
                                      <p:cBhvr>
                                        <p:cTn id="85" dur="385" fill="hold"/>
                                        <p:tgtEl>
                                          <p:spTgt spid="70671"/>
                                        </p:tgtEl>
                                        <p:attrNameLst>
                                          <p:attrName>ppt_y</p:attrName>
                                        </p:attrNameLst>
                                      </p:cBhvr>
                                      <p:to>
                                        <p:strVal val="(#ppt_y+0.4)"/>
                                      </p:to>
                                    </p:set>
                                    <p:anim from="(#ppt_y+0.4)" to="(#ppt_y)" calcmode="lin" valueType="num">
                                      <p:cBhvr>
                                        <p:cTn id="86" dur="615" accel="100000" fill="hold">
                                          <p:stCondLst>
                                            <p:cond delay="385"/>
                                          </p:stCondLst>
                                        </p:cTn>
                                        <p:tgtEl>
                                          <p:spTgt spid="70671"/>
                                        </p:tgtEl>
                                        <p:attrNameLst>
                                          <p:attrName>ppt_y</p:attrName>
                                        </p:attrNameLst>
                                      </p:cBhvr>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9"/>
                                        </p:tgtEl>
                                        <p:attrNameLst>
                                          <p:attrName>style.visibility</p:attrName>
                                        </p:attrNameLst>
                                      </p:cBhvr>
                                      <p:to>
                                        <p:strVal val="visible"/>
                                      </p:to>
                                    </p:set>
                                    <p:anim calcmode="lin" valueType="num">
                                      <p:cBhvr additive="base">
                                        <p:cTn id="91" dur="500" fill="hold"/>
                                        <p:tgtEl>
                                          <p:spTgt spid="9"/>
                                        </p:tgtEl>
                                        <p:attrNameLst>
                                          <p:attrName>ppt_x</p:attrName>
                                        </p:attrNameLst>
                                      </p:cBhvr>
                                      <p:tavLst>
                                        <p:tav tm="0">
                                          <p:val>
                                            <p:strVal val="#ppt_x"/>
                                          </p:val>
                                        </p:tav>
                                        <p:tav tm="100000">
                                          <p:val>
                                            <p:strVal val="#ppt_x"/>
                                          </p:val>
                                        </p:tav>
                                      </p:tavLst>
                                    </p:anim>
                                    <p:anim calcmode="lin" valueType="num">
                                      <p:cBhvr additive="base">
                                        <p:cTn id="9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12"/>
                                        </p:tgtEl>
                                        <p:attrNameLst>
                                          <p:attrName>style.visibility</p:attrName>
                                        </p:attrNameLst>
                                      </p:cBhvr>
                                      <p:to>
                                        <p:strVal val="visible"/>
                                      </p:to>
                                    </p:set>
                                    <p:anim calcmode="lin" valueType="num">
                                      <p:cBhvr additive="base">
                                        <p:cTn id="97" dur="500" fill="hold"/>
                                        <p:tgtEl>
                                          <p:spTgt spid="12"/>
                                        </p:tgtEl>
                                        <p:attrNameLst>
                                          <p:attrName>ppt_x</p:attrName>
                                        </p:attrNameLst>
                                      </p:cBhvr>
                                      <p:tavLst>
                                        <p:tav tm="0">
                                          <p:val>
                                            <p:strVal val="#ppt_x"/>
                                          </p:val>
                                        </p:tav>
                                        <p:tav tm="100000">
                                          <p:val>
                                            <p:strVal val="#ppt_x"/>
                                          </p:val>
                                        </p:tav>
                                      </p:tavLst>
                                    </p:anim>
                                    <p:anim calcmode="lin" valueType="num">
                                      <p:cBhvr additive="base">
                                        <p:cTn id="9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51" presetClass="entr" presetSubtype="0" fill="hold" grpId="0" nodeType="clickEffect">
                                  <p:stCondLst>
                                    <p:cond delay="0"/>
                                  </p:stCondLst>
                                  <p:childTnLst>
                                    <p:set>
                                      <p:cBhvr>
                                        <p:cTn id="102" dur="1" fill="hold">
                                          <p:stCondLst>
                                            <p:cond delay="0"/>
                                          </p:stCondLst>
                                        </p:cTn>
                                        <p:tgtEl>
                                          <p:spTgt spid="70677"/>
                                        </p:tgtEl>
                                        <p:attrNameLst>
                                          <p:attrName>style.visibility</p:attrName>
                                        </p:attrNameLst>
                                      </p:cBhvr>
                                      <p:to>
                                        <p:strVal val="visible"/>
                                      </p:to>
                                    </p:set>
                                    <p:animEffect transition="in" filter="fade">
                                      <p:cBhvr>
                                        <p:cTn id="103" dur="192" decel="100000"/>
                                        <p:tgtEl>
                                          <p:spTgt spid="70677"/>
                                        </p:tgtEl>
                                      </p:cBhvr>
                                    </p:animEffect>
                                    <p:animScale>
                                      <p:cBhvr>
                                        <p:cTn id="104" dur="192" decel="100000"/>
                                        <p:tgtEl>
                                          <p:spTgt spid="70677"/>
                                        </p:tgtEl>
                                      </p:cBhvr>
                                      <p:from x="10000" y="10000"/>
                                      <p:to x="200000" y="450000"/>
                                    </p:animScale>
                                    <p:animScale>
                                      <p:cBhvr>
                                        <p:cTn id="105" dur="308" accel="100000" fill="hold">
                                          <p:stCondLst>
                                            <p:cond delay="192"/>
                                          </p:stCondLst>
                                        </p:cTn>
                                        <p:tgtEl>
                                          <p:spTgt spid="70677"/>
                                        </p:tgtEl>
                                      </p:cBhvr>
                                      <p:from x="200000" y="450000"/>
                                      <p:to x="100000" y="100000"/>
                                    </p:animScale>
                                    <p:set>
                                      <p:cBhvr>
                                        <p:cTn id="106" dur="192" fill="hold"/>
                                        <p:tgtEl>
                                          <p:spTgt spid="70677"/>
                                        </p:tgtEl>
                                        <p:attrNameLst>
                                          <p:attrName>ppt_x</p:attrName>
                                        </p:attrNameLst>
                                      </p:cBhvr>
                                      <p:to>
                                        <p:strVal val="(0.5)"/>
                                      </p:to>
                                    </p:set>
                                    <p:anim from="(0.5)" to="(#ppt_x)" calcmode="lin" valueType="num">
                                      <p:cBhvr>
                                        <p:cTn id="107" dur="308" accel="100000" fill="hold">
                                          <p:stCondLst>
                                            <p:cond delay="192"/>
                                          </p:stCondLst>
                                        </p:cTn>
                                        <p:tgtEl>
                                          <p:spTgt spid="70677"/>
                                        </p:tgtEl>
                                        <p:attrNameLst>
                                          <p:attrName>ppt_x</p:attrName>
                                        </p:attrNameLst>
                                      </p:cBhvr>
                                    </p:anim>
                                    <p:set>
                                      <p:cBhvr>
                                        <p:cTn id="108" dur="192" fill="hold"/>
                                        <p:tgtEl>
                                          <p:spTgt spid="70677"/>
                                        </p:tgtEl>
                                        <p:attrNameLst>
                                          <p:attrName>ppt_y</p:attrName>
                                        </p:attrNameLst>
                                      </p:cBhvr>
                                      <p:to>
                                        <p:strVal val="(#ppt_y+0.4)"/>
                                      </p:to>
                                    </p:set>
                                    <p:anim from="(#ppt_y+0.4)" to="(#ppt_y)" calcmode="lin" valueType="num">
                                      <p:cBhvr>
                                        <p:cTn id="109" dur="308" accel="100000" fill="hold">
                                          <p:stCondLst>
                                            <p:cond delay="192"/>
                                          </p:stCondLst>
                                        </p:cTn>
                                        <p:tgtEl>
                                          <p:spTgt spid="70677"/>
                                        </p:tgtEl>
                                        <p:attrNameLst>
                                          <p:attrName>ppt_y</p:attrName>
                                        </p:attrNameLst>
                                      </p:cBhvr>
                                    </p:anim>
                                  </p:childTnLst>
                                </p:cTn>
                              </p:par>
                            </p:childTnLst>
                          </p:cTn>
                        </p:par>
                      </p:childTnLst>
                    </p:cTn>
                  </p:par>
                  <p:par>
                    <p:cTn id="110" fill="hold">
                      <p:stCondLst>
                        <p:cond delay="indefinite"/>
                      </p:stCondLst>
                      <p:childTnLst>
                        <p:par>
                          <p:cTn id="111" fill="hold">
                            <p:stCondLst>
                              <p:cond delay="0"/>
                            </p:stCondLst>
                            <p:childTnLst>
                              <p:par>
                                <p:cTn id="112" presetID="2" presetClass="entr" presetSubtype="4" fill="hold" grpId="0" nodeType="clickEffect">
                                  <p:stCondLst>
                                    <p:cond delay="0"/>
                                  </p:stCondLst>
                                  <p:childTnLst>
                                    <p:set>
                                      <p:cBhvr>
                                        <p:cTn id="113" dur="1" fill="hold">
                                          <p:stCondLst>
                                            <p:cond delay="0"/>
                                          </p:stCondLst>
                                        </p:cTn>
                                        <p:tgtEl>
                                          <p:spTgt spid="70703"/>
                                        </p:tgtEl>
                                        <p:attrNameLst>
                                          <p:attrName>style.visibility</p:attrName>
                                        </p:attrNameLst>
                                      </p:cBhvr>
                                      <p:to>
                                        <p:strVal val="visible"/>
                                      </p:to>
                                    </p:set>
                                    <p:anim calcmode="lin" valueType="num">
                                      <p:cBhvr additive="base">
                                        <p:cTn id="114" dur="500" fill="hold"/>
                                        <p:tgtEl>
                                          <p:spTgt spid="70703"/>
                                        </p:tgtEl>
                                        <p:attrNameLst>
                                          <p:attrName>ppt_x</p:attrName>
                                        </p:attrNameLst>
                                      </p:cBhvr>
                                      <p:tavLst>
                                        <p:tav tm="0">
                                          <p:val>
                                            <p:strVal val="#ppt_x"/>
                                          </p:val>
                                        </p:tav>
                                        <p:tav tm="100000">
                                          <p:val>
                                            <p:strVal val="#ppt_x"/>
                                          </p:val>
                                        </p:tav>
                                      </p:tavLst>
                                    </p:anim>
                                    <p:anim calcmode="lin" valueType="num">
                                      <p:cBhvr additive="base">
                                        <p:cTn id="115" dur="500" fill="hold"/>
                                        <p:tgtEl>
                                          <p:spTgt spid="70703"/>
                                        </p:tgtEl>
                                        <p:attrNameLst>
                                          <p:attrName>ppt_y</p:attrName>
                                        </p:attrNameLst>
                                      </p:cBhvr>
                                      <p:tavLst>
                                        <p:tav tm="0">
                                          <p:val>
                                            <p:strVal val="1+#ppt_h/2"/>
                                          </p:val>
                                        </p:tav>
                                        <p:tav tm="100000">
                                          <p:val>
                                            <p:strVal val="#ppt_y"/>
                                          </p:val>
                                        </p:tav>
                                      </p:tavLst>
                                    </p:anim>
                                  </p:childTnLst>
                                </p:cTn>
                              </p:par>
                            </p:childTnLst>
                          </p:cTn>
                        </p:par>
                      </p:childTnLst>
                    </p:cTn>
                  </p:par>
                  <p:par>
                    <p:cTn id="116" fill="hold">
                      <p:stCondLst>
                        <p:cond delay="indefinite"/>
                      </p:stCondLst>
                      <p:childTnLst>
                        <p:par>
                          <p:cTn id="117" fill="hold">
                            <p:stCondLst>
                              <p:cond delay="0"/>
                            </p:stCondLst>
                            <p:childTnLst>
                              <p:par>
                                <p:cTn id="118" presetID="2" presetClass="entr" presetSubtype="4" fill="hold" grpId="0" nodeType="clickEffect">
                                  <p:stCondLst>
                                    <p:cond delay="0"/>
                                  </p:stCondLst>
                                  <p:childTnLst>
                                    <p:set>
                                      <p:cBhvr>
                                        <p:cTn id="119" dur="1" fill="hold">
                                          <p:stCondLst>
                                            <p:cond delay="0"/>
                                          </p:stCondLst>
                                        </p:cTn>
                                        <p:tgtEl>
                                          <p:spTgt spid="70704"/>
                                        </p:tgtEl>
                                        <p:attrNameLst>
                                          <p:attrName>style.visibility</p:attrName>
                                        </p:attrNameLst>
                                      </p:cBhvr>
                                      <p:to>
                                        <p:strVal val="visible"/>
                                      </p:to>
                                    </p:set>
                                    <p:anim calcmode="lin" valueType="num">
                                      <p:cBhvr additive="base">
                                        <p:cTn id="120" dur="500" fill="hold"/>
                                        <p:tgtEl>
                                          <p:spTgt spid="70704"/>
                                        </p:tgtEl>
                                        <p:attrNameLst>
                                          <p:attrName>ppt_x</p:attrName>
                                        </p:attrNameLst>
                                      </p:cBhvr>
                                      <p:tavLst>
                                        <p:tav tm="0">
                                          <p:val>
                                            <p:strVal val="#ppt_x"/>
                                          </p:val>
                                        </p:tav>
                                        <p:tav tm="100000">
                                          <p:val>
                                            <p:strVal val="#ppt_x"/>
                                          </p:val>
                                        </p:tav>
                                      </p:tavLst>
                                    </p:anim>
                                    <p:anim calcmode="lin" valueType="num">
                                      <p:cBhvr additive="base">
                                        <p:cTn id="121" dur="500" fill="hold"/>
                                        <p:tgtEl>
                                          <p:spTgt spid="70704"/>
                                        </p:tgtEl>
                                        <p:attrNameLst>
                                          <p:attrName>ppt_y</p:attrName>
                                        </p:attrNameLst>
                                      </p:cBhvr>
                                      <p:tavLst>
                                        <p:tav tm="0">
                                          <p:val>
                                            <p:strVal val="1+#ppt_h/2"/>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2" presetClass="entr" presetSubtype="4" fill="hold" grpId="0" nodeType="clickEffect">
                                  <p:stCondLst>
                                    <p:cond delay="0"/>
                                  </p:stCondLst>
                                  <p:childTnLst>
                                    <p:set>
                                      <p:cBhvr>
                                        <p:cTn id="125" dur="1" fill="hold">
                                          <p:stCondLst>
                                            <p:cond delay="0"/>
                                          </p:stCondLst>
                                        </p:cTn>
                                        <p:tgtEl>
                                          <p:spTgt spid="70705"/>
                                        </p:tgtEl>
                                        <p:attrNameLst>
                                          <p:attrName>style.visibility</p:attrName>
                                        </p:attrNameLst>
                                      </p:cBhvr>
                                      <p:to>
                                        <p:strVal val="visible"/>
                                      </p:to>
                                    </p:set>
                                    <p:anim calcmode="lin" valueType="num">
                                      <p:cBhvr additive="base">
                                        <p:cTn id="126" dur="500" fill="hold"/>
                                        <p:tgtEl>
                                          <p:spTgt spid="70705"/>
                                        </p:tgtEl>
                                        <p:attrNameLst>
                                          <p:attrName>ppt_x</p:attrName>
                                        </p:attrNameLst>
                                      </p:cBhvr>
                                      <p:tavLst>
                                        <p:tav tm="0">
                                          <p:val>
                                            <p:strVal val="#ppt_x"/>
                                          </p:val>
                                        </p:tav>
                                        <p:tav tm="100000">
                                          <p:val>
                                            <p:strVal val="#ppt_x"/>
                                          </p:val>
                                        </p:tav>
                                      </p:tavLst>
                                    </p:anim>
                                    <p:anim calcmode="lin" valueType="num">
                                      <p:cBhvr additive="base">
                                        <p:cTn id="127" dur="500" fill="hold"/>
                                        <p:tgtEl>
                                          <p:spTgt spid="7070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70" grpId="0"/>
      <p:bldP spid="70671" grpId="0"/>
      <p:bldP spid="70677" grpId="0"/>
      <p:bldP spid="70703" grpId="0" animBg="1"/>
      <p:bldP spid="70704" grpId="0" animBg="1"/>
      <p:bldP spid="70705" grpId="0" animBg="1"/>
      <p:bldP spid="7070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3"/>
          <p:cNvSpPr txBox="1">
            <a:spLocks noChangeArrowheads="1"/>
          </p:cNvSpPr>
          <p:nvPr/>
        </p:nvSpPr>
        <p:spPr bwMode="auto">
          <a:xfrm>
            <a:off x="1187450" y="404813"/>
            <a:ext cx="79565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zh-CN" altLang="en-US" sz="4000">
                <a:ea typeface="楷体_GB2312" pitchFamily="49" charset="-122"/>
              </a:rPr>
              <a:t>把</a:t>
            </a:r>
            <a:r>
              <a:rPr lang="en-US" altLang="zh-CN" sz="4000">
                <a:ea typeface="楷体_GB2312" pitchFamily="49" charset="-122"/>
              </a:rPr>
              <a:t>0.24</a:t>
            </a:r>
            <a:r>
              <a:rPr lang="zh-CN" altLang="en-US" sz="4000">
                <a:ea typeface="楷体_GB2312" pitchFamily="49" charset="-122"/>
              </a:rPr>
              <a:t>、</a:t>
            </a:r>
            <a:r>
              <a:rPr lang="en-US" altLang="zh-CN" sz="4000">
                <a:ea typeface="楷体_GB2312" pitchFamily="49" charset="-122"/>
              </a:rPr>
              <a:t>1.4</a:t>
            </a:r>
            <a:r>
              <a:rPr lang="zh-CN" altLang="en-US" sz="4000">
                <a:ea typeface="楷体_GB2312" pitchFamily="49" charset="-122"/>
              </a:rPr>
              <a:t>、</a:t>
            </a:r>
            <a:r>
              <a:rPr lang="en-US" altLang="zh-CN" sz="4000">
                <a:ea typeface="楷体_GB2312" pitchFamily="49" charset="-122"/>
              </a:rPr>
              <a:t>0.123</a:t>
            </a:r>
            <a:r>
              <a:rPr lang="zh-CN" altLang="en-US" sz="4000">
                <a:ea typeface="楷体_GB2312" pitchFamily="49" charset="-122"/>
              </a:rPr>
              <a:t>化成百分数。</a:t>
            </a:r>
          </a:p>
        </p:txBody>
      </p:sp>
      <p:sp>
        <p:nvSpPr>
          <p:cNvPr id="71684" name="Text Box 4"/>
          <p:cNvSpPr txBox="1">
            <a:spLocks noChangeArrowheads="1"/>
          </p:cNvSpPr>
          <p:nvPr/>
        </p:nvSpPr>
        <p:spPr bwMode="auto">
          <a:xfrm>
            <a:off x="295275" y="1531938"/>
            <a:ext cx="1270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4400">
                <a:solidFill>
                  <a:schemeClr val="tx1"/>
                </a:solidFill>
                <a:ea typeface="楷体_GB2312" pitchFamily="49" charset="-122"/>
              </a:rPr>
              <a:t>0.24</a:t>
            </a:r>
          </a:p>
        </p:txBody>
      </p:sp>
      <p:sp>
        <p:nvSpPr>
          <p:cNvPr id="71685" name="Text Box 5"/>
          <p:cNvSpPr txBox="1">
            <a:spLocks noChangeArrowheads="1"/>
          </p:cNvSpPr>
          <p:nvPr/>
        </p:nvSpPr>
        <p:spPr bwMode="auto">
          <a:xfrm>
            <a:off x="250825" y="2852738"/>
            <a:ext cx="9588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4400">
                <a:solidFill>
                  <a:schemeClr val="tx1"/>
                </a:solidFill>
                <a:ea typeface="楷体_GB2312" pitchFamily="49" charset="-122"/>
              </a:rPr>
              <a:t>1.4</a:t>
            </a:r>
          </a:p>
        </p:txBody>
      </p:sp>
      <p:sp>
        <p:nvSpPr>
          <p:cNvPr id="71686" name="Text Box 6"/>
          <p:cNvSpPr txBox="1">
            <a:spLocks noChangeArrowheads="1"/>
          </p:cNvSpPr>
          <p:nvPr/>
        </p:nvSpPr>
        <p:spPr bwMode="auto">
          <a:xfrm>
            <a:off x="250825" y="4365625"/>
            <a:ext cx="15811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4400">
                <a:solidFill>
                  <a:schemeClr val="tx1"/>
                </a:solidFill>
                <a:ea typeface="楷体_GB2312" pitchFamily="49" charset="-122"/>
              </a:rPr>
              <a:t>0.123</a:t>
            </a:r>
          </a:p>
        </p:txBody>
      </p:sp>
      <p:sp>
        <p:nvSpPr>
          <p:cNvPr id="71687" name="AutoShape 7"/>
          <p:cNvSpPr>
            <a:spLocks noChangeArrowheads="1"/>
          </p:cNvSpPr>
          <p:nvPr/>
        </p:nvSpPr>
        <p:spPr bwMode="auto">
          <a:xfrm>
            <a:off x="900113" y="5516563"/>
            <a:ext cx="5257800" cy="1341437"/>
          </a:xfrm>
          <a:prstGeom prst="cloudCallout">
            <a:avLst>
              <a:gd name="adj1" fmla="val 50574"/>
              <a:gd name="adj2" fmla="val -43019"/>
            </a:avLst>
          </a:prstGeom>
          <a:solidFill>
            <a:schemeClr val="folHlink"/>
          </a:solidFill>
          <a:ln w="9525">
            <a:solidFill>
              <a:schemeClr val="tx1"/>
            </a:solidFill>
            <a:round/>
          </a:ln>
        </p:spPr>
        <p:txBody>
          <a:bodyPr lIns="90000" tIns="46800" rIns="90000" bIns="46800" anchor="ctr"/>
          <a:lstStyle/>
          <a:p>
            <a:pPr algn="ctr"/>
            <a:r>
              <a:rPr lang="zh-CN" altLang="en-US" sz="3200">
                <a:solidFill>
                  <a:schemeClr val="tx1"/>
                </a:solidFill>
                <a:latin typeface="黑体" panose="02010609060101010101" pitchFamily="2" charset="-122"/>
                <a:ea typeface="黑体" panose="02010609060101010101" pitchFamily="2" charset="-122"/>
              </a:rPr>
              <a:t>百分数是分母为</a:t>
            </a:r>
            <a:r>
              <a:rPr lang="en-US" altLang="zh-CN" sz="3200">
                <a:solidFill>
                  <a:schemeClr val="tx1"/>
                </a:solidFill>
                <a:latin typeface="黑体" panose="02010609060101010101" pitchFamily="2" charset="-122"/>
                <a:ea typeface="黑体" panose="02010609060101010101" pitchFamily="2" charset="-122"/>
              </a:rPr>
              <a:t>100</a:t>
            </a:r>
            <a:r>
              <a:rPr lang="zh-CN" altLang="en-US" sz="3200">
                <a:solidFill>
                  <a:schemeClr val="tx1"/>
                </a:solidFill>
                <a:latin typeface="黑体" panose="02010609060101010101" pitchFamily="2" charset="-122"/>
                <a:ea typeface="黑体" panose="02010609060101010101" pitchFamily="2" charset="-122"/>
              </a:rPr>
              <a:t>的特殊分数。</a:t>
            </a:r>
          </a:p>
        </p:txBody>
      </p:sp>
      <p:sp>
        <p:nvSpPr>
          <p:cNvPr id="71688" name="Rectangle 8"/>
          <p:cNvSpPr>
            <a:spLocks noChangeArrowheads="1"/>
          </p:cNvSpPr>
          <p:nvPr/>
        </p:nvSpPr>
        <p:spPr bwMode="auto">
          <a:xfrm>
            <a:off x="1338263" y="1354138"/>
            <a:ext cx="8699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gn="ctr"/>
            <a:r>
              <a:rPr lang="zh-CN" altLang="en-US" sz="5400">
                <a:solidFill>
                  <a:schemeClr val="tx1"/>
                </a:solidFill>
                <a:ea typeface="楷体_GB2312" pitchFamily="49" charset="-122"/>
              </a:rPr>
              <a:t>＝</a:t>
            </a:r>
          </a:p>
        </p:txBody>
      </p:sp>
      <p:grpSp>
        <p:nvGrpSpPr>
          <p:cNvPr id="2" name="Group 9"/>
          <p:cNvGrpSpPr/>
          <p:nvPr/>
        </p:nvGrpSpPr>
        <p:grpSpPr bwMode="auto">
          <a:xfrm>
            <a:off x="2195513" y="4005263"/>
            <a:ext cx="2303462" cy="1481137"/>
            <a:chOff x="1383" y="2523"/>
            <a:chExt cx="1451" cy="933"/>
          </a:xfrm>
        </p:grpSpPr>
        <p:sp>
          <p:nvSpPr>
            <p:cNvPr id="18478" name="Rectangle 10"/>
            <p:cNvSpPr>
              <a:spLocks noChangeArrowheads="1"/>
            </p:cNvSpPr>
            <p:nvPr/>
          </p:nvSpPr>
          <p:spPr bwMode="auto">
            <a:xfrm>
              <a:off x="1519" y="2523"/>
              <a:ext cx="1019"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en-US" altLang="zh-CN" sz="4400">
                  <a:solidFill>
                    <a:srgbClr val="0000FF"/>
                  </a:solidFill>
                  <a:latin typeface="Comic Sans MS" panose="030F0702030302020204" pitchFamily="66" charset="0"/>
                  <a:ea typeface="楷体_GB2312" pitchFamily="49" charset="-122"/>
                </a:rPr>
                <a:t>123</a:t>
              </a:r>
              <a:endParaRPr lang="en-US" altLang="zh-CN" sz="4400">
                <a:solidFill>
                  <a:schemeClr val="tx1"/>
                </a:solidFill>
                <a:ea typeface="楷体_GB2312" pitchFamily="49" charset="-122"/>
              </a:endParaRPr>
            </a:p>
          </p:txBody>
        </p:sp>
        <p:sp>
          <p:nvSpPr>
            <p:cNvPr id="18479" name="Rectangle 11"/>
            <p:cNvSpPr>
              <a:spLocks noChangeArrowheads="1"/>
            </p:cNvSpPr>
            <p:nvPr/>
          </p:nvSpPr>
          <p:spPr bwMode="auto">
            <a:xfrm>
              <a:off x="1383" y="2976"/>
              <a:ext cx="1451"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en-US" altLang="zh-CN" sz="4400">
                  <a:solidFill>
                    <a:srgbClr val="0000FF"/>
                  </a:solidFill>
                  <a:latin typeface="Comic Sans MS" panose="030F0702030302020204" pitchFamily="66" charset="0"/>
                  <a:ea typeface="楷体_GB2312" pitchFamily="49" charset="-122"/>
                </a:rPr>
                <a:t>1000</a:t>
              </a:r>
              <a:endParaRPr lang="en-US" altLang="zh-CN" sz="4400">
                <a:solidFill>
                  <a:schemeClr val="tx1"/>
                </a:solidFill>
                <a:ea typeface="楷体_GB2312" pitchFamily="49" charset="-122"/>
              </a:endParaRPr>
            </a:p>
          </p:txBody>
        </p:sp>
        <p:sp>
          <p:nvSpPr>
            <p:cNvPr id="18480" name="Line 12"/>
            <p:cNvSpPr>
              <a:spLocks noChangeShapeType="1"/>
            </p:cNvSpPr>
            <p:nvPr/>
          </p:nvSpPr>
          <p:spPr bwMode="auto">
            <a:xfrm>
              <a:off x="1474" y="2976"/>
              <a:ext cx="907" cy="0"/>
            </a:xfrm>
            <a:prstGeom prst="line">
              <a:avLst/>
            </a:prstGeom>
            <a:noFill/>
            <a:ln w="38100">
              <a:solidFill>
                <a:srgbClr val="0000FF"/>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grpSp>
        <p:nvGrpSpPr>
          <p:cNvPr id="3" name="Group 13"/>
          <p:cNvGrpSpPr/>
          <p:nvPr/>
        </p:nvGrpSpPr>
        <p:grpSpPr bwMode="auto">
          <a:xfrm>
            <a:off x="2193925" y="1268413"/>
            <a:ext cx="1368425" cy="1339850"/>
            <a:chOff x="1382" y="799"/>
            <a:chExt cx="862" cy="844"/>
          </a:xfrm>
        </p:grpSpPr>
        <p:sp>
          <p:nvSpPr>
            <p:cNvPr id="18475" name="Rectangle 14"/>
            <p:cNvSpPr>
              <a:spLocks noChangeArrowheads="1"/>
            </p:cNvSpPr>
            <p:nvPr/>
          </p:nvSpPr>
          <p:spPr bwMode="auto">
            <a:xfrm>
              <a:off x="1474" y="799"/>
              <a:ext cx="566"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en-US" altLang="zh-CN" sz="4400">
                  <a:solidFill>
                    <a:srgbClr val="0000FF"/>
                  </a:solidFill>
                  <a:latin typeface="Comic Sans MS" panose="030F0702030302020204" pitchFamily="66" charset="0"/>
                  <a:ea typeface="楷体_GB2312" pitchFamily="49" charset="-122"/>
                </a:rPr>
                <a:t>24</a:t>
              </a:r>
              <a:endParaRPr lang="en-US" altLang="zh-CN" sz="4400">
                <a:solidFill>
                  <a:schemeClr val="tx1"/>
                </a:solidFill>
                <a:ea typeface="楷体_GB2312" pitchFamily="49" charset="-122"/>
              </a:endParaRPr>
            </a:p>
          </p:txBody>
        </p:sp>
        <p:sp>
          <p:nvSpPr>
            <p:cNvPr id="18476" name="Rectangle 15"/>
            <p:cNvSpPr>
              <a:spLocks noChangeArrowheads="1"/>
            </p:cNvSpPr>
            <p:nvPr/>
          </p:nvSpPr>
          <p:spPr bwMode="auto">
            <a:xfrm>
              <a:off x="1382" y="1163"/>
              <a:ext cx="86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en-US" altLang="zh-CN" sz="4400">
                  <a:solidFill>
                    <a:srgbClr val="008000"/>
                  </a:solidFill>
                  <a:latin typeface="Comic Sans MS" panose="030F0702030302020204" pitchFamily="66" charset="0"/>
                  <a:ea typeface="楷体_GB2312" pitchFamily="49" charset="-122"/>
                </a:rPr>
                <a:t>100</a:t>
              </a:r>
              <a:endParaRPr lang="en-US" altLang="zh-CN" sz="4400">
                <a:solidFill>
                  <a:srgbClr val="008000"/>
                </a:solidFill>
                <a:ea typeface="楷体_GB2312" pitchFamily="49" charset="-122"/>
              </a:endParaRPr>
            </a:p>
          </p:txBody>
        </p:sp>
        <p:sp>
          <p:nvSpPr>
            <p:cNvPr id="18477" name="Line 16"/>
            <p:cNvSpPr>
              <a:spLocks noChangeShapeType="1"/>
            </p:cNvSpPr>
            <p:nvPr/>
          </p:nvSpPr>
          <p:spPr bwMode="auto">
            <a:xfrm flipV="1">
              <a:off x="1472" y="1207"/>
              <a:ext cx="637" cy="1"/>
            </a:xfrm>
            <a:prstGeom prst="line">
              <a:avLst/>
            </a:prstGeom>
            <a:noFill/>
            <a:ln w="38100">
              <a:solidFill>
                <a:srgbClr val="0000FF"/>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grpSp>
        <p:nvGrpSpPr>
          <p:cNvPr id="4" name="Group 17"/>
          <p:cNvGrpSpPr/>
          <p:nvPr/>
        </p:nvGrpSpPr>
        <p:grpSpPr bwMode="auto">
          <a:xfrm>
            <a:off x="1979613" y="2492375"/>
            <a:ext cx="1295400" cy="1482725"/>
            <a:chOff x="1429" y="1661"/>
            <a:chExt cx="816" cy="934"/>
          </a:xfrm>
        </p:grpSpPr>
        <p:sp>
          <p:nvSpPr>
            <p:cNvPr id="18471" name="Rectangle 18"/>
            <p:cNvSpPr>
              <a:spLocks noChangeArrowheads="1"/>
            </p:cNvSpPr>
            <p:nvPr/>
          </p:nvSpPr>
          <p:spPr bwMode="auto">
            <a:xfrm>
              <a:off x="1701" y="1661"/>
              <a:ext cx="294"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en-US" altLang="zh-CN" sz="4400">
                  <a:solidFill>
                    <a:srgbClr val="0000FF"/>
                  </a:solidFill>
                  <a:latin typeface="Comic Sans MS" panose="030F0702030302020204" pitchFamily="66" charset="0"/>
                  <a:ea typeface="楷体_GB2312" pitchFamily="49" charset="-122"/>
                </a:rPr>
                <a:t>4</a:t>
              </a:r>
              <a:endParaRPr lang="en-US" altLang="zh-CN" sz="4400">
                <a:solidFill>
                  <a:schemeClr val="tx1"/>
                </a:solidFill>
                <a:ea typeface="楷体_GB2312" pitchFamily="49" charset="-122"/>
              </a:endParaRPr>
            </a:p>
          </p:txBody>
        </p:sp>
        <p:sp>
          <p:nvSpPr>
            <p:cNvPr id="18472" name="Rectangle 19"/>
            <p:cNvSpPr>
              <a:spLocks noChangeArrowheads="1"/>
            </p:cNvSpPr>
            <p:nvPr/>
          </p:nvSpPr>
          <p:spPr bwMode="auto">
            <a:xfrm>
              <a:off x="1610" y="2115"/>
              <a:ext cx="635"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en-US" altLang="zh-CN" sz="4400">
                  <a:solidFill>
                    <a:srgbClr val="0000FF"/>
                  </a:solidFill>
                  <a:latin typeface="Comic Sans MS" panose="030F0702030302020204" pitchFamily="66" charset="0"/>
                  <a:ea typeface="楷体_GB2312" pitchFamily="49" charset="-122"/>
                </a:rPr>
                <a:t>10</a:t>
              </a:r>
              <a:endParaRPr lang="en-US" altLang="zh-CN" sz="4400">
                <a:solidFill>
                  <a:schemeClr val="tx1"/>
                </a:solidFill>
                <a:ea typeface="楷体_GB2312" pitchFamily="49" charset="-122"/>
              </a:endParaRPr>
            </a:p>
          </p:txBody>
        </p:sp>
        <p:sp>
          <p:nvSpPr>
            <p:cNvPr id="18473" name="Line 20"/>
            <p:cNvSpPr>
              <a:spLocks noChangeShapeType="1"/>
            </p:cNvSpPr>
            <p:nvPr/>
          </p:nvSpPr>
          <p:spPr bwMode="auto">
            <a:xfrm>
              <a:off x="1656" y="2115"/>
              <a:ext cx="498" cy="0"/>
            </a:xfrm>
            <a:prstGeom prst="line">
              <a:avLst/>
            </a:prstGeom>
            <a:noFill/>
            <a:ln w="38100">
              <a:solidFill>
                <a:srgbClr val="0000FF"/>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sp>
          <p:nvSpPr>
            <p:cNvPr id="18474" name="Rectangle 21"/>
            <p:cNvSpPr>
              <a:spLocks noChangeArrowheads="1"/>
            </p:cNvSpPr>
            <p:nvPr/>
          </p:nvSpPr>
          <p:spPr bwMode="auto">
            <a:xfrm>
              <a:off x="1429" y="1938"/>
              <a:ext cx="294"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en-US" altLang="zh-CN" sz="4400">
                  <a:solidFill>
                    <a:srgbClr val="0000FF"/>
                  </a:solidFill>
                  <a:latin typeface="Comic Sans MS" panose="030F0702030302020204" pitchFamily="66" charset="0"/>
                  <a:ea typeface="楷体_GB2312" pitchFamily="49" charset="-122"/>
                </a:rPr>
                <a:t>1</a:t>
              </a:r>
              <a:endParaRPr lang="en-US" altLang="zh-CN" sz="4400">
                <a:solidFill>
                  <a:schemeClr val="tx1"/>
                </a:solidFill>
                <a:ea typeface="楷体_GB2312" pitchFamily="49" charset="-122"/>
              </a:endParaRPr>
            </a:p>
          </p:txBody>
        </p:sp>
      </p:grpSp>
      <p:sp>
        <p:nvSpPr>
          <p:cNvPr id="71702" name="Rectangle 22"/>
          <p:cNvSpPr>
            <a:spLocks noChangeArrowheads="1"/>
          </p:cNvSpPr>
          <p:nvPr/>
        </p:nvSpPr>
        <p:spPr bwMode="auto">
          <a:xfrm>
            <a:off x="1187450" y="2781300"/>
            <a:ext cx="863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pPr algn="ctr"/>
            <a:r>
              <a:rPr lang="zh-CN" altLang="en-US" sz="5400">
                <a:solidFill>
                  <a:schemeClr val="tx1"/>
                </a:solidFill>
                <a:ea typeface="楷体_GB2312" pitchFamily="49" charset="-122"/>
              </a:rPr>
              <a:t>＝</a:t>
            </a:r>
          </a:p>
        </p:txBody>
      </p:sp>
      <p:sp>
        <p:nvSpPr>
          <p:cNvPr id="71703" name="Rectangle 23"/>
          <p:cNvSpPr>
            <a:spLocks noChangeArrowheads="1"/>
          </p:cNvSpPr>
          <p:nvPr/>
        </p:nvSpPr>
        <p:spPr bwMode="auto">
          <a:xfrm>
            <a:off x="1619250" y="4221163"/>
            <a:ext cx="8699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gn="ctr"/>
            <a:r>
              <a:rPr lang="zh-CN" altLang="en-US" sz="5400">
                <a:solidFill>
                  <a:schemeClr val="tx1"/>
                </a:solidFill>
                <a:ea typeface="楷体_GB2312" pitchFamily="49" charset="-122"/>
              </a:rPr>
              <a:t>＝</a:t>
            </a:r>
          </a:p>
        </p:txBody>
      </p:sp>
      <p:sp>
        <p:nvSpPr>
          <p:cNvPr id="71704" name="Rectangle 24"/>
          <p:cNvSpPr>
            <a:spLocks noChangeArrowheads="1"/>
          </p:cNvSpPr>
          <p:nvPr/>
        </p:nvSpPr>
        <p:spPr bwMode="auto">
          <a:xfrm>
            <a:off x="3348038" y="1341438"/>
            <a:ext cx="8699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gn="ctr"/>
            <a:r>
              <a:rPr lang="zh-CN" altLang="en-US" sz="5400">
                <a:solidFill>
                  <a:schemeClr val="tx1"/>
                </a:solidFill>
                <a:ea typeface="楷体_GB2312" pitchFamily="49" charset="-122"/>
              </a:rPr>
              <a:t>＝</a:t>
            </a:r>
          </a:p>
        </p:txBody>
      </p:sp>
      <p:sp>
        <p:nvSpPr>
          <p:cNvPr id="71705" name="Rectangle 25"/>
          <p:cNvSpPr>
            <a:spLocks noChangeArrowheads="1"/>
          </p:cNvSpPr>
          <p:nvPr/>
        </p:nvSpPr>
        <p:spPr bwMode="auto">
          <a:xfrm>
            <a:off x="3059113" y="2781300"/>
            <a:ext cx="8699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gn="ctr"/>
            <a:r>
              <a:rPr lang="zh-CN" altLang="en-US" sz="5400">
                <a:solidFill>
                  <a:schemeClr val="tx1"/>
                </a:solidFill>
                <a:ea typeface="楷体_GB2312" pitchFamily="49" charset="-122"/>
              </a:rPr>
              <a:t>＝</a:t>
            </a:r>
          </a:p>
        </p:txBody>
      </p:sp>
      <p:sp>
        <p:nvSpPr>
          <p:cNvPr id="71706" name="Rectangle 26"/>
          <p:cNvSpPr>
            <a:spLocks noChangeArrowheads="1"/>
          </p:cNvSpPr>
          <p:nvPr/>
        </p:nvSpPr>
        <p:spPr bwMode="auto">
          <a:xfrm>
            <a:off x="3708400" y="4221163"/>
            <a:ext cx="8699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gn="ctr"/>
            <a:r>
              <a:rPr lang="zh-CN" altLang="en-US" sz="5400">
                <a:solidFill>
                  <a:schemeClr val="tx1"/>
                </a:solidFill>
                <a:ea typeface="楷体_GB2312" pitchFamily="49" charset="-122"/>
              </a:rPr>
              <a:t>＝</a:t>
            </a:r>
          </a:p>
        </p:txBody>
      </p:sp>
      <p:sp>
        <p:nvSpPr>
          <p:cNvPr id="71707" name="Text Box 27"/>
          <p:cNvSpPr txBox="1">
            <a:spLocks noChangeArrowheads="1"/>
          </p:cNvSpPr>
          <p:nvPr/>
        </p:nvSpPr>
        <p:spPr bwMode="auto">
          <a:xfrm>
            <a:off x="4067175" y="1485900"/>
            <a:ext cx="132238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4400">
                <a:solidFill>
                  <a:srgbClr val="FF0066"/>
                </a:solidFill>
                <a:latin typeface="Comic Sans MS" panose="030F0702030302020204" pitchFamily="66" charset="0"/>
                <a:ea typeface="楷体_GB2312" pitchFamily="49" charset="-122"/>
              </a:rPr>
              <a:t>24%</a:t>
            </a:r>
          </a:p>
        </p:txBody>
      </p:sp>
      <p:sp>
        <p:nvSpPr>
          <p:cNvPr id="71708" name="Text Box 28"/>
          <p:cNvSpPr txBox="1">
            <a:spLocks noChangeArrowheads="1"/>
          </p:cNvSpPr>
          <p:nvPr/>
        </p:nvSpPr>
        <p:spPr bwMode="auto">
          <a:xfrm>
            <a:off x="7480300" y="2781300"/>
            <a:ext cx="16637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4400">
                <a:solidFill>
                  <a:srgbClr val="FF0066"/>
                </a:solidFill>
                <a:latin typeface="Comic Sans MS" panose="030F0702030302020204" pitchFamily="66" charset="0"/>
                <a:ea typeface="楷体_GB2312" pitchFamily="49" charset="-122"/>
              </a:rPr>
              <a:t>140%</a:t>
            </a:r>
          </a:p>
        </p:txBody>
      </p:sp>
      <p:grpSp>
        <p:nvGrpSpPr>
          <p:cNvPr id="5" name="Group 29"/>
          <p:cNvGrpSpPr/>
          <p:nvPr/>
        </p:nvGrpSpPr>
        <p:grpSpPr bwMode="auto">
          <a:xfrm>
            <a:off x="3852863" y="2492375"/>
            <a:ext cx="1368425" cy="1481138"/>
            <a:chOff x="3424" y="1344"/>
            <a:chExt cx="862" cy="933"/>
          </a:xfrm>
        </p:grpSpPr>
        <p:sp>
          <p:nvSpPr>
            <p:cNvPr id="18468" name="Rectangle 30"/>
            <p:cNvSpPr>
              <a:spLocks noChangeArrowheads="1"/>
            </p:cNvSpPr>
            <p:nvPr/>
          </p:nvSpPr>
          <p:spPr bwMode="auto">
            <a:xfrm>
              <a:off x="3424" y="1344"/>
              <a:ext cx="86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en-US" altLang="zh-CN" sz="4400">
                  <a:solidFill>
                    <a:srgbClr val="0000FF"/>
                  </a:solidFill>
                  <a:latin typeface="Comic Sans MS" panose="030F0702030302020204" pitchFamily="66" charset="0"/>
                  <a:ea typeface="楷体_GB2312" pitchFamily="49" charset="-122"/>
                </a:rPr>
                <a:t>14</a:t>
              </a:r>
              <a:endParaRPr lang="en-US" altLang="zh-CN" sz="4400">
                <a:solidFill>
                  <a:schemeClr val="tx1"/>
                </a:solidFill>
                <a:ea typeface="楷体_GB2312" pitchFamily="49" charset="-122"/>
              </a:endParaRPr>
            </a:p>
          </p:txBody>
        </p:sp>
        <p:sp>
          <p:nvSpPr>
            <p:cNvPr id="18469" name="Rectangle 31"/>
            <p:cNvSpPr>
              <a:spLocks noChangeArrowheads="1"/>
            </p:cNvSpPr>
            <p:nvPr/>
          </p:nvSpPr>
          <p:spPr bwMode="auto">
            <a:xfrm>
              <a:off x="3424" y="1797"/>
              <a:ext cx="635"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en-US" altLang="zh-CN" sz="4400">
                  <a:solidFill>
                    <a:srgbClr val="0000FF"/>
                  </a:solidFill>
                  <a:latin typeface="Comic Sans MS" panose="030F0702030302020204" pitchFamily="66" charset="0"/>
                  <a:ea typeface="楷体_GB2312" pitchFamily="49" charset="-122"/>
                </a:rPr>
                <a:t>10</a:t>
              </a:r>
              <a:endParaRPr lang="en-US" altLang="zh-CN" sz="4400">
                <a:solidFill>
                  <a:schemeClr val="tx1"/>
                </a:solidFill>
                <a:ea typeface="楷体_GB2312" pitchFamily="49" charset="-122"/>
              </a:endParaRPr>
            </a:p>
          </p:txBody>
        </p:sp>
        <p:sp>
          <p:nvSpPr>
            <p:cNvPr id="18470" name="Line 32"/>
            <p:cNvSpPr>
              <a:spLocks noChangeShapeType="1"/>
            </p:cNvSpPr>
            <p:nvPr/>
          </p:nvSpPr>
          <p:spPr bwMode="auto">
            <a:xfrm>
              <a:off x="3470" y="1797"/>
              <a:ext cx="500" cy="0"/>
            </a:xfrm>
            <a:prstGeom prst="line">
              <a:avLst/>
            </a:prstGeom>
            <a:noFill/>
            <a:ln w="38100">
              <a:solidFill>
                <a:srgbClr val="0000FF"/>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grpSp>
        <p:nvGrpSpPr>
          <p:cNvPr id="6" name="Group 33"/>
          <p:cNvGrpSpPr/>
          <p:nvPr/>
        </p:nvGrpSpPr>
        <p:grpSpPr bwMode="auto">
          <a:xfrm>
            <a:off x="5435600" y="2492375"/>
            <a:ext cx="1946275" cy="1482725"/>
            <a:chOff x="3696" y="1525"/>
            <a:chExt cx="1226" cy="934"/>
          </a:xfrm>
        </p:grpSpPr>
        <p:sp>
          <p:nvSpPr>
            <p:cNvPr id="18465" name="Rectangle 34"/>
            <p:cNvSpPr>
              <a:spLocks noChangeArrowheads="1"/>
            </p:cNvSpPr>
            <p:nvPr/>
          </p:nvSpPr>
          <p:spPr bwMode="auto">
            <a:xfrm>
              <a:off x="3833" y="1525"/>
              <a:ext cx="1089"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en-US" altLang="zh-CN" sz="4400">
                  <a:solidFill>
                    <a:srgbClr val="0000FF"/>
                  </a:solidFill>
                  <a:latin typeface="Comic Sans MS" panose="030F0702030302020204" pitchFamily="66" charset="0"/>
                  <a:ea typeface="楷体_GB2312" pitchFamily="49" charset="-122"/>
                </a:rPr>
                <a:t>140</a:t>
              </a:r>
              <a:endParaRPr lang="en-US" altLang="zh-CN" sz="4400">
                <a:solidFill>
                  <a:schemeClr val="tx1"/>
                </a:solidFill>
                <a:ea typeface="楷体_GB2312" pitchFamily="49" charset="-122"/>
              </a:endParaRPr>
            </a:p>
          </p:txBody>
        </p:sp>
        <p:sp>
          <p:nvSpPr>
            <p:cNvPr id="18466" name="Rectangle 35"/>
            <p:cNvSpPr>
              <a:spLocks noChangeArrowheads="1"/>
            </p:cNvSpPr>
            <p:nvPr/>
          </p:nvSpPr>
          <p:spPr bwMode="auto">
            <a:xfrm>
              <a:off x="3696" y="1979"/>
              <a:ext cx="1088"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zh-CN" altLang="en-US" sz="4400">
                  <a:solidFill>
                    <a:srgbClr val="0000FF"/>
                  </a:solidFill>
                  <a:latin typeface="Comic Sans MS" panose="030F0702030302020204" pitchFamily="66" charset="0"/>
                  <a:ea typeface="楷体_GB2312" pitchFamily="49" charset="-122"/>
                </a:rPr>
                <a:t> </a:t>
              </a:r>
              <a:r>
                <a:rPr lang="en-US" altLang="zh-CN" sz="4400">
                  <a:solidFill>
                    <a:srgbClr val="008000"/>
                  </a:solidFill>
                  <a:latin typeface="Comic Sans MS" panose="030F0702030302020204" pitchFamily="66" charset="0"/>
                  <a:ea typeface="楷体_GB2312" pitchFamily="49" charset="-122"/>
                </a:rPr>
                <a:t>100</a:t>
              </a:r>
              <a:endParaRPr lang="en-US" altLang="zh-CN" sz="4400">
                <a:solidFill>
                  <a:srgbClr val="008000"/>
                </a:solidFill>
                <a:ea typeface="楷体_GB2312" pitchFamily="49" charset="-122"/>
              </a:endParaRPr>
            </a:p>
          </p:txBody>
        </p:sp>
        <p:sp>
          <p:nvSpPr>
            <p:cNvPr id="18467" name="Line 36"/>
            <p:cNvSpPr>
              <a:spLocks noChangeShapeType="1"/>
            </p:cNvSpPr>
            <p:nvPr/>
          </p:nvSpPr>
          <p:spPr bwMode="auto">
            <a:xfrm>
              <a:off x="3878" y="1979"/>
              <a:ext cx="680" cy="0"/>
            </a:xfrm>
            <a:prstGeom prst="line">
              <a:avLst/>
            </a:prstGeom>
            <a:noFill/>
            <a:ln w="38100">
              <a:solidFill>
                <a:srgbClr val="0000FF"/>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sp>
        <p:nvSpPr>
          <p:cNvPr id="71717" name="Rectangle 37"/>
          <p:cNvSpPr>
            <a:spLocks noChangeArrowheads="1"/>
          </p:cNvSpPr>
          <p:nvPr/>
        </p:nvSpPr>
        <p:spPr bwMode="auto">
          <a:xfrm>
            <a:off x="4787900" y="2708275"/>
            <a:ext cx="8699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gn="ctr"/>
            <a:r>
              <a:rPr lang="zh-CN" altLang="en-US" sz="5400">
                <a:solidFill>
                  <a:schemeClr val="tx1"/>
                </a:solidFill>
                <a:ea typeface="楷体_GB2312" pitchFamily="49" charset="-122"/>
              </a:rPr>
              <a:t>＝</a:t>
            </a:r>
          </a:p>
        </p:txBody>
      </p:sp>
      <p:sp>
        <p:nvSpPr>
          <p:cNvPr id="71718" name="Rectangle 38"/>
          <p:cNvSpPr>
            <a:spLocks noChangeArrowheads="1"/>
          </p:cNvSpPr>
          <p:nvPr/>
        </p:nvSpPr>
        <p:spPr bwMode="auto">
          <a:xfrm>
            <a:off x="6804025" y="2708275"/>
            <a:ext cx="8699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gn="ctr"/>
            <a:r>
              <a:rPr lang="zh-CN" altLang="en-US" sz="5400">
                <a:solidFill>
                  <a:schemeClr val="tx1"/>
                </a:solidFill>
                <a:ea typeface="楷体_GB2312" pitchFamily="49" charset="-122"/>
              </a:rPr>
              <a:t>＝</a:t>
            </a:r>
          </a:p>
        </p:txBody>
      </p:sp>
      <p:grpSp>
        <p:nvGrpSpPr>
          <p:cNvPr id="7" name="Group 39"/>
          <p:cNvGrpSpPr/>
          <p:nvPr/>
        </p:nvGrpSpPr>
        <p:grpSpPr bwMode="auto">
          <a:xfrm>
            <a:off x="4427538" y="3933825"/>
            <a:ext cx="1727200" cy="1481138"/>
            <a:chOff x="3152" y="2478"/>
            <a:chExt cx="1088" cy="933"/>
          </a:xfrm>
        </p:grpSpPr>
        <p:sp>
          <p:nvSpPr>
            <p:cNvPr id="18462" name="Rectangle 40"/>
            <p:cNvSpPr>
              <a:spLocks noChangeArrowheads="1"/>
            </p:cNvSpPr>
            <p:nvPr/>
          </p:nvSpPr>
          <p:spPr bwMode="auto">
            <a:xfrm>
              <a:off x="3198" y="2478"/>
              <a:ext cx="997"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en-US" altLang="zh-CN" sz="4400">
                  <a:solidFill>
                    <a:srgbClr val="0000FF"/>
                  </a:solidFill>
                  <a:latin typeface="Comic Sans MS" panose="030F0702030302020204" pitchFamily="66" charset="0"/>
                  <a:ea typeface="楷体_GB2312" pitchFamily="49" charset="-122"/>
                </a:rPr>
                <a:t>12.3</a:t>
              </a:r>
              <a:endParaRPr lang="en-US" altLang="zh-CN" sz="4400">
                <a:solidFill>
                  <a:schemeClr val="tx1"/>
                </a:solidFill>
                <a:ea typeface="楷体_GB2312" pitchFamily="49" charset="-122"/>
              </a:endParaRPr>
            </a:p>
          </p:txBody>
        </p:sp>
        <p:sp>
          <p:nvSpPr>
            <p:cNvPr id="18463" name="Rectangle 41"/>
            <p:cNvSpPr>
              <a:spLocks noChangeArrowheads="1"/>
            </p:cNvSpPr>
            <p:nvPr/>
          </p:nvSpPr>
          <p:spPr bwMode="auto">
            <a:xfrm>
              <a:off x="3152" y="2931"/>
              <a:ext cx="1088"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zh-CN" altLang="en-US" sz="4400">
                  <a:solidFill>
                    <a:srgbClr val="0000FF"/>
                  </a:solidFill>
                  <a:latin typeface="Comic Sans MS" panose="030F0702030302020204" pitchFamily="66" charset="0"/>
                  <a:ea typeface="楷体_GB2312" pitchFamily="49" charset="-122"/>
                </a:rPr>
                <a:t> </a:t>
              </a:r>
              <a:r>
                <a:rPr lang="en-US" altLang="zh-CN" sz="4400">
                  <a:solidFill>
                    <a:srgbClr val="008000"/>
                  </a:solidFill>
                  <a:latin typeface="Comic Sans MS" panose="030F0702030302020204" pitchFamily="66" charset="0"/>
                  <a:ea typeface="楷体_GB2312" pitchFamily="49" charset="-122"/>
                </a:rPr>
                <a:t>100</a:t>
              </a:r>
              <a:endParaRPr lang="en-US" altLang="zh-CN" sz="4400">
                <a:solidFill>
                  <a:srgbClr val="008000"/>
                </a:solidFill>
                <a:ea typeface="楷体_GB2312" pitchFamily="49" charset="-122"/>
              </a:endParaRPr>
            </a:p>
          </p:txBody>
        </p:sp>
        <p:sp>
          <p:nvSpPr>
            <p:cNvPr id="18464" name="Line 42"/>
            <p:cNvSpPr>
              <a:spLocks noChangeShapeType="1"/>
            </p:cNvSpPr>
            <p:nvPr/>
          </p:nvSpPr>
          <p:spPr bwMode="auto">
            <a:xfrm>
              <a:off x="3243" y="2931"/>
              <a:ext cx="863" cy="0"/>
            </a:xfrm>
            <a:prstGeom prst="line">
              <a:avLst/>
            </a:prstGeom>
            <a:noFill/>
            <a:ln w="38100">
              <a:solidFill>
                <a:srgbClr val="0000FF"/>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sp>
        <p:nvSpPr>
          <p:cNvPr id="71723" name="Rectangle 43"/>
          <p:cNvSpPr>
            <a:spLocks noChangeArrowheads="1"/>
          </p:cNvSpPr>
          <p:nvPr/>
        </p:nvSpPr>
        <p:spPr bwMode="auto">
          <a:xfrm>
            <a:off x="5940425" y="4221163"/>
            <a:ext cx="8699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gn="ctr"/>
            <a:r>
              <a:rPr lang="zh-CN" altLang="en-US" sz="5400">
                <a:solidFill>
                  <a:schemeClr val="tx1"/>
                </a:solidFill>
                <a:ea typeface="楷体_GB2312" pitchFamily="49" charset="-122"/>
              </a:rPr>
              <a:t>＝</a:t>
            </a:r>
          </a:p>
        </p:txBody>
      </p:sp>
      <p:sp>
        <p:nvSpPr>
          <p:cNvPr id="71724" name="Text Box 44"/>
          <p:cNvSpPr txBox="1">
            <a:spLocks noChangeArrowheads="1"/>
          </p:cNvSpPr>
          <p:nvPr/>
        </p:nvSpPr>
        <p:spPr bwMode="auto">
          <a:xfrm>
            <a:off x="6659563" y="4365625"/>
            <a:ext cx="190658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4400">
                <a:solidFill>
                  <a:srgbClr val="FF0066"/>
                </a:solidFill>
                <a:latin typeface="Comic Sans MS" panose="030F0702030302020204" pitchFamily="66" charset="0"/>
                <a:ea typeface="楷体_GB2312" pitchFamily="49" charset="-122"/>
              </a:rPr>
              <a:t>12.3%</a:t>
            </a:r>
          </a:p>
        </p:txBody>
      </p:sp>
      <p:sp>
        <p:nvSpPr>
          <p:cNvPr id="71725" name="Rectangle 45"/>
          <p:cNvSpPr>
            <a:spLocks noChangeArrowheads="1"/>
          </p:cNvSpPr>
          <p:nvPr/>
        </p:nvSpPr>
        <p:spPr bwMode="auto">
          <a:xfrm>
            <a:off x="1547813" y="1268413"/>
            <a:ext cx="2016125" cy="1223962"/>
          </a:xfrm>
          <a:prstGeom prst="rect">
            <a:avLst/>
          </a:prstGeom>
          <a:noFill/>
          <a:ln w="38100" algn="ctr">
            <a:solidFill>
              <a:srgbClr val="FF0000"/>
            </a:solidFill>
            <a:prstDash val="sysDot"/>
            <a:miter lim="800000"/>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zh-CN" altLang="en-US"/>
          </a:p>
        </p:txBody>
      </p:sp>
      <p:sp>
        <p:nvSpPr>
          <p:cNvPr id="71726" name="Rectangle 46"/>
          <p:cNvSpPr>
            <a:spLocks noChangeArrowheads="1"/>
          </p:cNvSpPr>
          <p:nvPr/>
        </p:nvSpPr>
        <p:spPr bwMode="auto">
          <a:xfrm>
            <a:off x="1403350" y="2565400"/>
            <a:ext cx="5545138" cy="1368425"/>
          </a:xfrm>
          <a:prstGeom prst="rect">
            <a:avLst/>
          </a:prstGeom>
          <a:noFill/>
          <a:ln w="38100" algn="ctr">
            <a:solidFill>
              <a:srgbClr val="FF0000"/>
            </a:solidFill>
            <a:prstDash val="sysDot"/>
            <a:miter lim="800000"/>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zh-CN" altLang="en-US"/>
          </a:p>
        </p:txBody>
      </p:sp>
      <p:sp>
        <p:nvSpPr>
          <p:cNvPr id="71727" name="Rectangle 47"/>
          <p:cNvSpPr>
            <a:spLocks noChangeArrowheads="1"/>
          </p:cNvSpPr>
          <p:nvPr/>
        </p:nvSpPr>
        <p:spPr bwMode="auto">
          <a:xfrm>
            <a:off x="1835150" y="4005263"/>
            <a:ext cx="4249738" cy="1368425"/>
          </a:xfrm>
          <a:prstGeom prst="rect">
            <a:avLst/>
          </a:prstGeom>
          <a:noFill/>
          <a:ln w="38100" algn="ctr">
            <a:solidFill>
              <a:srgbClr val="FF0000"/>
            </a:solidFill>
            <a:prstDash val="sysDot"/>
            <a:miter lim="800000"/>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zh-CN" alt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68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68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170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170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71725"/>
                                        </p:tgtEl>
                                        <p:attrNameLst>
                                          <p:attrName>style.visibility</p:attrName>
                                        </p:attrNameLst>
                                      </p:cBhvr>
                                      <p:to>
                                        <p:strVal val="visible"/>
                                      </p:to>
                                    </p:set>
                                    <p:animEffect transition="in" filter="wedge">
                                      <p:cBhvr>
                                        <p:cTn id="27" dur="2000"/>
                                        <p:tgtEl>
                                          <p:spTgt spid="71725"/>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71685"/>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71702"/>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4"/>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71705"/>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5"/>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71717"/>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6"/>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71718"/>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71708"/>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20" presetClass="entr" presetSubtype="0" fill="hold" grpId="0" nodeType="clickEffect">
                                  <p:stCondLst>
                                    <p:cond delay="0"/>
                                  </p:stCondLst>
                                  <p:childTnLst>
                                    <p:set>
                                      <p:cBhvr>
                                        <p:cTn id="59" dur="1" fill="hold">
                                          <p:stCondLst>
                                            <p:cond delay="0"/>
                                          </p:stCondLst>
                                        </p:cTn>
                                        <p:tgtEl>
                                          <p:spTgt spid="71726"/>
                                        </p:tgtEl>
                                        <p:attrNameLst>
                                          <p:attrName>style.visibility</p:attrName>
                                        </p:attrNameLst>
                                      </p:cBhvr>
                                      <p:to>
                                        <p:strVal val="visible"/>
                                      </p:to>
                                    </p:set>
                                    <p:animEffect transition="in" filter="wedge">
                                      <p:cBhvr>
                                        <p:cTn id="60" dur="2000"/>
                                        <p:tgtEl>
                                          <p:spTgt spid="71726"/>
                                        </p:tgtEl>
                                      </p:cBhvr>
                                    </p:animEffec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7168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71703"/>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7"/>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71706"/>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71723"/>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71724"/>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20" presetClass="entr" presetSubtype="0" fill="hold" grpId="0" nodeType="clickEffect">
                                  <p:stCondLst>
                                    <p:cond delay="0"/>
                                  </p:stCondLst>
                                  <p:childTnLst>
                                    <p:set>
                                      <p:cBhvr>
                                        <p:cTn id="86" dur="1" fill="hold">
                                          <p:stCondLst>
                                            <p:cond delay="0"/>
                                          </p:stCondLst>
                                        </p:cTn>
                                        <p:tgtEl>
                                          <p:spTgt spid="71727"/>
                                        </p:tgtEl>
                                        <p:attrNameLst>
                                          <p:attrName>style.visibility</p:attrName>
                                        </p:attrNameLst>
                                      </p:cBhvr>
                                      <p:to>
                                        <p:strVal val="visible"/>
                                      </p:to>
                                    </p:set>
                                    <p:animEffect transition="in" filter="wedge">
                                      <p:cBhvr>
                                        <p:cTn id="87" dur="2000"/>
                                        <p:tgtEl>
                                          <p:spTgt spid="71727"/>
                                        </p:tgtEl>
                                      </p:cBhvr>
                                    </p:animEffect>
                                  </p:childTnLst>
                                </p:cTn>
                              </p:par>
                            </p:childTnLst>
                          </p:cTn>
                        </p:par>
                      </p:childTnLst>
                    </p:cTn>
                  </p:par>
                  <p:par>
                    <p:cTn id="88" fill="hold">
                      <p:stCondLst>
                        <p:cond delay="indefinite"/>
                      </p:stCondLst>
                      <p:childTnLst>
                        <p:par>
                          <p:cTn id="89" fill="hold">
                            <p:stCondLst>
                              <p:cond delay="0"/>
                            </p:stCondLst>
                            <p:childTnLst>
                              <p:par>
                                <p:cTn id="90" presetID="1" presetClass="exit" presetSubtype="0" fill="hold" grpId="1" nodeType="clickEffect">
                                  <p:stCondLst>
                                    <p:cond delay="0"/>
                                  </p:stCondLst>
                                  <p:childTnLst>
                                    <p:set>
                                      <p:cBhvr>
                                        <p:cTn id="91" dur="1" fill="hold">
                                          <p:stCondLst>
                                            <p:cond delay="0"/>
                                          </p:stCondLst>
                                        </p:cTn>
                                        <p:tgtEl>
                                          <p:spTgt spid="7168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4" grpId="0"/>
      <p:bldP spid="71685" grpId="0"/>
      <p:bldP spid="71686" grpId="0"/>
      <p:bldP spid="71687" grpId="0" animBg="1"/>
      <p:bldP spid="71687" grpId="1" animBg="1"/>
      <p:bldP spid="71688" grpId="0"/>
      <p:bldP spid="71702" grpId="0"/>
      <p:bldP spid="71703" grpId="0"/>
      <p:bldP spid="71704" grpId="0"/>
      <p:bldP spid="71705" grpId="0"/>
      <p:bldP spid="71706" grpId="0"/>
      <p:bldP spid="71707" grpId="0"/>
      <p:bldP spid="71708" grpId="0"/>
      <p:bldP spid="71717" grpId="0"/>
      <p:bldP spid="71718" grpId="0"/>
      <p:bldP spid="71723" grpId="0"/>
      <p:bldP spid="71724" grpId="0"/>
      <p:bldP spid="71725" grpId="0" animBg="1"/>
      <p:bldP spid="71726" grpId="0" animBg="1"/>
      <p:bldP spid="7172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bwMode="auto">
          <a:xfrm>
            <a:off x="6877050" y="2492375"/>
            <a:ext cx="1800225" cy="2520950"/>
            <a:chOff x="340" y="1434"/>
            <a:chExt cx="1134" cy="1588"/>
          </a:xfrm>
        </p:grpSpPr>
        <p:sp>
          <p:nvSpPr>
            <p:cNvPr id="19486" name="Freeform 4"/>
            <p:cNvSpPr/>
            <p:nvPr/>
          </p:nvSpPr>
          <p:spPr bwMode="auto">
            <a:xfrm>
              <a:off x="340" y="2655"/>
              <a:ext cx="1134" cy="367"/>
            </a:xfrm>
            <a:custGeom>
              <a:avLst/>
              <a:gdLst>
                <a:gd name="T0" fmla="*/ 7 w 1253"/>
                <a:gd name="T1" fmla="*/ 140 h 367"/>
                <a:gd name="T2" fmla="*/ 143 w 1253"/>
                <a:gd name="T3" fmla="*/ 276 h 367"/>
                <a:gd name="T4" fmla="*/ 143 w 1253"/>
                <a:gd name="T5" fmla="*/ 367 h 367"/>
                <a:gd name="T6" fmla="*/ 1141 w 1253"/>
                <a:gd name="T7" fmla="*/ 367 h 367"/>
                <a:gd name="T8" fmla="*/ 1231 w 1253"/>
                <a:gd name="T9" fmla="*/ 140 h 367"/>
                <a:gd name="T10" fmla="*/ 1248 w 1253"/>
                <a:gd name="T11" fmla="*/ 108 h 367"/>
                <a:gd name="T12" fmla="*/ 1212 w 1253"/>
                <a:gd name="T13" fmla="*/ 96 h 367"/>
                <a:gd name="T14" fmla="*/ 1128 w 1253"/>
                <a:gd name="T15" fmla="*/ 300 h 367"/>
                <a:gd name="T16" fmla="*/ 1140 w 1253"/>
                <a:gd name="T17" fmla="*/ 156 h 367"/>
                <a:gd name="T18" fmla="*/ 1176 w 1253"/>
                <a:gd name="T19" fmla="*/ 24 h 367"/>
                <a:gd name="T20" fmla="*/ 1128 w 1253"/>
                <a:gd name="T21" fmla="*/ 48 h 367"/>
                <a:gd name="T22" fmla="*/ 1092 w 1253"/>
                <a:gd name="T23" fmla="*/ 60 h 367"/>
                <a:gd name="T24" fmla="*/ 1056 w 1253"/>
                <a:gd name="T25" fmla="*/ 60 h 367"/>
                <a:gd name="T26" fmla="*/ 996 w 1253"/>
                <a:gd name="T27" fmla="*/ 156 h 367"/>
                <a:gd name="T28" fmla="*/ 936 w 1253"/>
                <a:gd name="T29" fmla="*/ 264 h 367"/>
                <a:gd name="T30" fmla="*/ 744 w 1253"/>
                <a:gd name="T31" fmla="*/ 312 h 367"/>
                <a:gd name="T32" fmla="*/ 312 w 1253"/>
                <a:gd name="T33" fmla="*/ 300 h 367"/>
                <a:gd name="T34" fmla="*/ 240 w 1253"/>
                <a:gd name="T35" fmla="*/ 276 h 367"/>
                <a:gd name="T36" fmla="*/ 204 w 1253"/>
                <a:gd name="T37" fmla="*/ 264 h 367"/>
                <a:gd name="T38" fmla="*/ 96 w 1253"/>
                <a:gd name="T39" fmla="*/ 168 h 367"/>
                <a:gd name="T40" fmla="*/ 0 w 1253"/>
                <a:gd name="T41" fmla="*/ 144 h 367"/>
                <a:gd name="T42" fmla="*/ 192 w 1253"/>
                <a:gd name="T43" fmla="*/ 132 h 367"/>
                <a:gd name="T44" fmla="*/ 216 w 1253"/>
                <a:gd name="T45" fmla="*/ 216 h 367"/>
                <a:gd name="T46" fmla="*/ 384 w 1253"/>
                <a:gd name="T47" fmla="*/ 264 h 367"/>
                <a:gd name="T48" fmla="*/ 188 w 1253"/>
                <a:gd name="T49" fmla="*/ 140 h 36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53"/>
                <a:gd name="T76" fmla="*/ 0 h 367"/>
                <a:gd name="T77" fmla="*/ 1253 w 1253"/>
                <a:gd name="T78" fmla="*/ 367 h 36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53" h="367">
                  <a:moveTo>
                    <a:pt x="7" y="140"/>
                  </a:moveTo>
                  <a:lnTo>
                    <a:pt x="143" y="276"/>
                  </a:lnTo>
                  <a:lnTo>
                    <a:pt x="143" y="367"/>
                  </a:lnTo>
                  <a:lnTo>
                    <a:pt x="1141" y="367"/>
                  </a:lnTo>
                  <a:cubicBezTo>
                    <a:pt x="1171" y="291"/>
                    <a:pt x="1200" y="215"/>
                    <a:pt x="1231" y="140"/>
                  </a:cubicBezTo>
                  <a:cubicBezTo>
                    <a:pt x="1236" y="129"/>
                    <a:pt x="1253" y="119"/>
                    <a:pt x="1248" y="108"/>
                  </a:cubicBezTo>
                  <a:cubicBezTo>
                    <a:pt x="1243" y="96"/>
                    <a:pt x="1224" y="100"/>
                    <a:pt x="1212" y="96"/>
                  </a:cubicBezTo>
                  <a:cubicBezTo>
                    <a:pt x="1165" y="166"/>
                    <a:pt x="1144" y="218"/>
                    <a:pt x="1128" y="300"/>
                  </a:cubicBezTo>
                  <a:cubicBezTo>
                    <a:pt x="1132" y="252"/>
                    <a:pt x="1132" y="204"/>
                    <a:pt x="1140" y="156"/>
                  </a:cubicBezTo>
                  <a:cubicBezTo>
                    <a:pt x="1147" y="111"/>
                    <a:pt x="1167" y="69"/>
                    <a:pt x="1176" y="24"/>
                  </a:cubicBezTo>
                  <a:cubicBezTo>
                    <a:pt x="1104" y="0"/>
                    <a:pt x="1168" y="8"/>
                    <a:pt x="1128" y="48"/>
                  </a:cubicBezTo>
                  <a:cubicBezTo>
                    <a:pt x="1119" y="57"/>
                    <a:pt x="1104" y="56"/>
                    <a:pt x="1092" y="60"/>
                  </a:cubicBezTo>
                  <a:cubicBezTo>
                    <a:pt x="1072" y="140"/>
                    <a:pt x="1078" y="256"/>
                    <a:pt x="1056" y="60"/>
                  </a:cubicBezTo>
                  <a:cubicBezTo>
                    <a:pt x="1042" y="117"/>
                    <a:pt x="1054" y="137"/>
                    <a:pt x="996" y="156"/>
                  </a:cubicBezTo>
                  <a:cubicBezTo>
                    <a:pt x="974" y="190"/>
                    <a:pt x="965" y="235"/>
                    <a:pt x="936" y="264"/>
                  </a:cubicBezTo>
                  <a:cubicBezTo>
                    <a:pt x="889" y="311"/>
                    <a:pt x="806" y="300"/>
                    <a:pt x="744" y="312"/>
                  </a:cubicBezTo>
                  <a:cubicBezTo>
                    <a:pt x="600" y="308"/>
                    <a:pt x="456" y="310"/>
                    <a:pt x="312" y="300"/>
                  </a:cubicBezTo>
                  <a:cubicBezTo>
                    <a:pt x="287" y="298"/>
                    <a:pt x="264" y="284"/>
                    <a:pt x="240" y="276"/>
                  </a:cubicBezTo>
                  <a:cubicBezTo>
                    <a:pt x="228" y="272"/>
                    <a:pt x="204" y="264"/>
                    <a:pt x="204" y="264"/>
                  </a:cubicBezTo>
                  <a:cubicBezTo>
                    <a:pt x="194" y="254"/>
                    <a:pt x="105" y="172"/>
                    <a:pt x="96" y="168"/>
                  </a:cubicBezTo>
                  <a:cubicBezTo>
                    <a:pt x="66" y="154"/>
                    <a:pt x="0" y="144"/>
                    <a:pt x="0" y="144"/>
                  </a:cubicBezTo>
                  <a:cubicBezTo>
                    <a:pt x="84" y="123"/>
                    <a:pt x="91" y="121"/>
                    <a:pt x="192" y="132"/>
                  </a:cubicBezTo>
                  <a:cubicBezTo>
                    <a:pt x="201" y="160"/>
                    <a:pt x="200" y="192"/>
                    <a:pt x="216" y="216"/>
                  </a:cubicBezTo>
                  <a:cubicBezTo>
                    <a:pt x="251" y="269"/>
                    <a:pt x="333" y="238"/>
                    <a:pt x="384" y="264"/>
                  </a:cubicBezTo>
                  <a:lnTo>
                    <a:pt x="188" y="140"/>
                  </a:lnTo>
                </a:path>
              </a:pathLst>
            </a:custGeom>
            <a:solidFill>
              <a:srgbClr val="009900"/>
            </a:solidFill>
            <a:ln w="9525">
              <a:solidFill>
                <a:srgbClr val="333300"/>
              </a:solidFill>
              <a:round/>
            </a:ln>
          </p:spPr>
          <p:txBody>
            <a:bodyPr wrap="none" lIns="90000" tIns="46800" rIns="90000" bIns="46800" anchor="ctr"/>
            <a:lstStyle/>
            <a:p>
              <a:endParaRPr lang="zh-CN" altLang="en-US"/>
            </a:p>
          </p:txBody>
        </p:sp>
        <p:sp>
          <p:nvSpPr>
            <p:cNvPr id="19487" name="Oval 5"/>
            <p:cNvSpPr>
              <a:spLocks noChangeArrowheads="1"/>
            </p:cNvSpPr>
            <p:nvPr/>
          </p:nvSpPr>
          <p:spPr bwMode="auto">
            <a:xfrm>
              <a:off x="340" y="1434"/>
              <a:ext cx="1134" cy="1588"/>
            </a:xfrm>
            <a:prstGeom prst="ellipse">
              <a:avLst/>
            </a:prstGeom>
            <a:solidFill>
              <a:srgbClr val="FFFFCC"/>
            </a:solidFill>
            <a:ln w="9525" algn="ctr">
              <a:solidFill>
                <a:srgbClr val="FF9900"/>
              </a:solidFill>
              <a:round/>
            </a:ln>
          </p:spPr>
          <p:txBody>
            <a:bodyPr wrap="none" lIns="90000" tIns="46800" rIns="90000" bIns="46800" anchor="ctr"/>
            <a:lstStyle/>
            <a:p>
              <a:endParaRPr lang="zh-CN" altLang="en-US"/>
            </a:p>
          </p:txBody>
        </p:sp>
      </p:grpSp>
      <p:grpSp>
        <p:nvGrpSpPr>
          <p:cNvPr id="3" name="Group 6"/>
          <p:cNvGrpSpPr/>
          <p:nvPr/>
        </p:nvGrpSpPr>
        <p:grpSpPr bwMode="auto">
          <a:xfrm>
            <a:off x="4787900" y="2492375"/>
            <a:ext cx="1800225" cy="2520950"/>
            <a:chOff x="340" y="1434"/>
            <a:chExt cx="1134" cy="1588"/>
          </a:xfrm>
        </p:grpSpPr>
        <p:sp>
          <p:nvSpPr>
            <p:cNvPr id="19484" name="Freeform 7"/>
            <p:cNvSpPr/>
            <p:nvPr/>
          </p:nvSpPr>
          <p:spPr bwMode="auto">
            <a:xfrm>
              <a:off x="340" y="2655"/>
              <a:ext cx="1134" cy="367"/>
            </a:xfrm>
            <a:custGeom>
              <a:avLst/>
              <a:gdLst>
                <a:gd name="T0" fmla="*/ 7 w 1253"/>
                <a:gd name="T1" fmla="*/ 140 h 367"/>
                <a:gd name="T2" fmla="*/ 143 w 1253"/>
                <a:gd name="T3" fmla="*/ 276 h 367"/>
                <a:gd name="T4" fmla="*/ 143 w 1253"/>
                <a:gd name="T5" fmla="*/ 367 h 367"/>
                <a:gd name="T6" fmla="*/ 1141 w 1253"/>
                <a:gd name="T7" fmla="*/ 367 h 367"/>
                <a:gd name="T8" fmla="*/ 1231 w 1253"/>
                <a:gd name="T9" fmla="*/ 140 h 367"/>
                <a:gd name="T10" fmla="*/ 1248 w 1253"/>
                <a:gd name="T11" fmla="*/ 108 h 367"/>
                <a:gd name="T12" fmla="*/ 1212 w 1253"/>
                <a:gd name="T13" fmla="*/ 96 h 367"/>
                <a:gd name="T14" fmla="*/ 1128 w 1253"/>
                <a:gd name="T15" fmla="*/ 300 h 367"/>
                <a:gd name="T16" fmla="*/ 1140 w 1253"/>
                <a:gd name="T17" fmla="*/ 156 h 367"/>
                <a:gd name="T18" fmla="*/ 1176 w 1253"/>
                <a:gd name="T19" fmla="*/ 24 h 367"/>
                <a:gd name="T20" fmla="*/ 1128 w 1253"/>
                <a:gd name="T21" fmla="*/ 48 h 367"/>
                <a:gd name="T22" fmla="*/ 1092 w 1253"/>
                <a:gd name="T23" fmla="*/ 60 h 367"/>
                <a:gd name="T24" fmla="*/ 1056 w 1253"/>
                <a:gd name="T25" fmla="*/ 60 h 367"/>
                <a:gd name="T26" fmla="*/ 996 w 1253"/>
                <a:gd name="T27" fmla="*/ 156 h 367"/>
                <a:gd name="T28" fmla="*/ 936 w 1253"/>
                <a:gd name="T29" fmla="*/ 264 h 367"/>
                <a:gd name="T30" fmla="*/ 744 w 1253"/>
                <a:gd name="T31" fmla="*/ 312 h 367"/>
                <a:gd name="T32" fmla="*/ 312 w 1253"/>
                <a:gd name="T33" fmla="*/ 300 h 367"/>
                <a:gd name="T34" fmla="*/ 240 w 1253"/>
                <a:gd name="T35" fmla="*/ 276 h 367"/>
                <a:gd name="T36" fmla="*/ 204 w 1253"/>
                <a:gd name="T37" fmla="*/ 264 h 367"/>
                <a:gd name="T38" fmla="*/ 96 w 1253"/>
                <a:gd name="T39" fmla="*/ 168 h 367"/>
                <a:gd name="T40" fmla="*/ 0 w 1253"/>
                <a:gd name="T41" fmla="*/ 144 h 367"/>
                <a:gd name="T42" fmla="*/ 192 w 1253"/>
                <a:gd name="T43" fmla="*/ 132 h 367"/>
                <a:gd name="T44" fmla="*/ 216 w 1253"/>
                <a:gd name="T45" fmla="*/ 216 h 367"/>
                <a:gd name="T46" fmla="*/ 384 w 1253"/>
                <a:gd name="T47" fmla="*/ 264 h 367"/>
                <a:gd name="T48" fmla="*/ 188 w 1253"/>
                <a:gd name="T49" fmla="*/ 140 h 36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53"/>
                <a:gd name="T76" fmla="*/ 0 h 367"/>
                <a:gd name="T77" fmla="*/ 1253 w 1253"/>
                <a:gd name="T78" fmla="*/ 367 h 36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53" h="367">
                  <a:moveTo>
                    <a:pt x="7" y="140"/>
                  </a:moveTo>
                  <a:lnTo>
                    <a:pt x="143" y="276"/>
                  </a:lnTo>
                  <a:lnTo>
                    <a:pt x="143" y="367"/>
                  </a:lnTo>
                  <a:lnTo>
                    <a:pt x="1141" y="367"/>
                  </a:lnTo>
                  <a:cubicBezTo>
                    <a:pt x="1171" y="291"/>
                    <a:pt x="1200" y="215"/>
                    <a:pt x="1231" y="140"/>
                  </a:cubicBezTo>
                  <a:cubicBezTo>
                    <a:pt x="1236" y="129"/>
                    <a:pt x="1253" y="119"/>
                    <a:pt x="1248" y="108"/>
                  </a:cubicBezTo>
                  <a:cubicBezTo>
                    <a:pt x="1243" y="96"/>
                    <a:pt x="1224" y="100"/>
                    <a:pt x="1212" y="96"/>
                  </a:cubicBezTo>
                  <a:cubicBezTo>
                    <a:pt x="1165" y="166"/>
                    <a:pt x="1144" y="218"/>
                    <a:pt x="1128" y="300"/>
                  </a:cubicBezTo>
                  <a:cubicBezTo>
                    <a:pt x="1132" y="252"/>
                    <a:pt x="1132" y="204"/>
                    <a:pt x="1140" y="156"/>
                  </a:cubicBezTo>
                  <a:cubicBezTo>
                    <a:pt x="1147" y="111"/>
                    <a:pt x="1167" y="69"/>
                    <a:pt x="1176" y="24"/>
                  </a:cubicBezTo>
                  <a:cubicBezTo>
                    <a:pt x="1104" y="0"/>
                    <a:pt x="1168" y="8"/>
                    <a:pt x="1128" y="48"/>
                  </a:cubicBezTo>
                  <a:cubicBezTo>
                    <a:pt x="1119" y="57"/>
                    <a:pt x="1104" y="56"/>
                    <a:pt x="1092" y="60"/>
                  </a:cubicBezTo>
                  <a:cubicBezTo>
                    <a:pt x="1072" y="140"/>
                    <a:pt x="1078" y="256"/>
                    <a:pt x="1056" y="60"/>
                  </a:cubicBezTo>
                  <a:cubicBezTo>
                    <a:pt x="1042" y="117"/>
                    <a:pt x="1054" y="137"/>
                    <a:pt x="996" y="156"/>
                  </a:cubicBezTo>
                  <a:cubicBezTo>
                    <a:pt x="974" y="190"/>
                    <a:pt x="965" y="235"/>
                    <a:pt x="936" y="264"/>
                  </a:cubicBezTo>
                  <a:cubicBezTo>
                    <a:pt x="889" y="311"/>
                    <a:pt x="806" y="300"/>
                    <a:pt x="744" y="312"/>
                  </a:cubicBezTo>
                  <a:cubicBezTo>
                    <a:pt x="600" y="308"/>
                    <a:pt x="456" y="310"/>
                    <a:pt x="312" y="300"/>
                  </a:cubicBezTo>
                  <a:cubicBezTo>
                    <a:pt x="287" y="298"/>
                    <a:pt x="264" y="284"/>
                    <a:pt x="240" y="276"/>
                  </a:cubicBezTo>
                  <a:cubicBezTo>
                    <a:pt x="228" y="272"/>
                    <a:pt x="204" y="264"/>
                    <a:pt x="204" y="264"/>
                  </a:cubicBezTo>
                  <a:cubicBezTo>
                    <a:pt x="194" y="254"/>
                    <a:pt x="105" y="172"/>
                    <a:pt x="96" y="168"/>
                  </a:cubicBezTo>
                  <a:cubicBezTo>
                    <a:pt x="66" y="154"/>
                    <a:pt x="0" y="144"/>
                    <a:pt x="0" y="144"/>
                  </a:cubicBezTo>
                  <a:cubicBezTo>
                    <a:pt x="84" y="123"/>
                    <a:pt x="91" y="121"/>
                    <a:pt x="192" y="132"/>
                  </a:cubicBezTo>
                  <a:cubicBezTo>
                    <a:pt x="201" y="160"/>
                    <a:pt x="200" y="192"/>
                    <a:pt x="216" y="216"/>
                  </a:cubicBezTo>
                  <a:cubicBezTo>
                    <a:pt x="251" y="269"/>
                    <a:pt x="333" y="238"/>
                    <a:pt x="384" y="264"/>
                  </a:cubicBezTo>
                  <a:lnTo>
                    <a:pt x="188" y="140"/>
                  </a:lnTo>
                </a:path>
              </a:pathLst>
            </a:custGeom>
            <a:solidFill>
              <a:srgbClr val="009900"/>
            </a:solidFill>
            <a:ln w="9525">
              <a:solidFill>
                <a:srgbClr val="333300"/>
              </a:solidFill>
              <a:round/>
            </a:ln>
          </p:spPr>
          <p:txBody>
            <a:bodyPr wrap="none" lIns="90000" tIns="46800" rIns="90000" bIns="46800" anchor="ctr"/>
            <a:lstStyle/>
            <a:p>
              <a:endParaRPr lang="zh-CN" altLang="en-US"/>
            </a:p>
          </p:txBody>
        </p:sp>
        <p:sp>
          <p:nvSpPr>
            <p:cNvPr id="19485" name="Oval 8"/>
            <p:cNvSpPr>
              <a:spLocks noChangeArrowheads="1"/>
            </p:cNvSpPr>
            <p:nvPr/>
          </p:nvSpPr>
          <p:spPr bwMode="auto">
            <a:xfrm>
              <a:off x="340" y="1434"/>
              <a:ext cx="1134" cy="1588"/>
            </a:xfrm>
            <a:prstGeom prst="ellipse">
              <a:avLst/>
            </a:prstGeom>
            <a:solidFill>
              <a:srgbClr val="FFFFCC"/>
            </a:solidFill>
            <a:ln w="9525" algn="ctr">
              <a:solidFill>
                <a:srgbClr val="FF9900"/>
              </a:solidFill>
              <a:round/>
            </a:ln>
          </p:spPr>
          <p:txBody>
            <a:bodyPr wrap="none" lIns="90000" tIns="46800" rIns="90000" bIns="46800" anchor="ctr"/>
            <a:lstStyle/>
            <a:p>
              <a:endParaRPr lang="zh-CN" altLang="en-US"/>
            </a:p>
          </p:txBody>
        </p:sp>
      </p:grpSp>
      <p:grpSp>
        <p:nvGrpSpPr>
          <p:cNvPr id="4" name="Group 9"/>
          <p:cNvGrpSpPr/>
          <p:nvPr/>
        </p:nvGrpSpPr>
        <p:grpSpPr bwMode="auto">
          <a:xfrm>
            <a:off x="2700338" y="2492375"/>
            <a:ext cx="1800225" cy="2520950"/>
            <a:chOff x="340" y="1434"/>
            <a:chExt cx="1134" cy="1588"/>
          </a:xfrm>
        </p:grpSpPr>
        <p:sp>
          <p:nvSpPr>
            <p:cNvPr id="19482" name="Freeform 10"/>
            <p:cNvSpPr/>
            <p:nvPr/>
          </p:nvSpPr>
          <p:spPr bwMode="auto">
            <a:xfrm>
              <a:off x="340" y="2655"/>
              <a:ext cx="1134" cy="367"/>
            </a:xfrm>
            <a:custGeom>
              <a:avLst/>
              <a:gdLst>
                <a:gd name="T0" fmla="*/ 7 w 1253"/>
                <a:gd name="T1" fmla="*/ 140 h 367"/>
                <a:gd name="T2" fmla="*/ 143 w 1253"/>
                <a:gd name="T3" fmla="*/ 276 h 367"/>
                <a:gd name="T4" fmla="*/ 143 w 1253"/>
                <a:gd name="T5" fmla="*/ 367 h 367"/>
                <a:gd name="T6" fmla="*/ 1141 w 1253"/>
                <a:gd name="T7" fmla="*/ 367 h 367"/>
                <a:gd name="T8" fmla="*/ 1231 w 1253"/>
                <a:gd name="T9" fmla="*/ 140 h 367"/>
                <a:gd name="T10" fmla="*/ 1248 w 1253"/>
                <a:gd name="T11" fmla="*/ 108 h 367"/>
                <a:gd name="T12" fmla="*/ 1212 w 1253"/>
                <a:gd name="T13" fmla="*/ 96 h 367"/>
                <a:gd name="T14" fmla="*/ 1128 w 1253"/>
                <a:gd name="T15" fmla="*/ 300 h 367"/>
                <a:gd name="T16" fmla="*/ 1140 w 1253"/>
                <a:gd name="T17" fmla="*/ 156 h 367"/>
                <a:gd name="T18" fmla="*/ 1176 w 1253"/>
                <a:gd name="T19" fmla="*/ 24 h 367"/>
                <a:gd name="T20" fmla="*/ 1128 w 1253"/>
                <a:gd name="T21" fmla="*/ 48 h 367"/>
                <a:gd name="T22" fmla="*/ 1092 w 1253"/>
                <a:gd name="T23" fmla="*/ 60 h 367"/>
                <a:gd name="T24" fmla="*/ 1056 w 1253"/>
                <a:gd name="T25" fmla="*/ 60 h 367"/>
                <a:gd name="T26" fmla="*/ 996 w 1253"/>
                <a:gd name="T27" fmla="*/ 156 h 367"/>
                <a:gd name="T28" fmla="*/ 936 w 1253"/>
                <a:gd name="T29" fmla="*/ 264 h 367"/>
                <a:gd name="T30" fmla="*/ 744 w 1253"/>
                <a:gd name="T31" fmla="*/ 312 h 367"/>
                <a:gd name="T32" fmla="*/ 312 w 1253"/>
                <a:gd name="T33" fmla="*/ 300 h 367"/>
                <a:gd name="T34" fmla="*/ 240 w 1253"/>
                <a:gd name="T35" fmla="*/ 276 h 367"/>
                <a:gd name="T36" fmla="*/ 204 w 1253"/>
                <a:gd name="T37" fmla="*/ 264 h 367"/>
                <a:gd name="T38" fmla="*/ 96 w 1253"/>
                <a:gd name="T39" fmla="*/ 168 h 367"/>
                <a:gd name="T40" fmla="*/ 0 w 1253"/>
                <a:gd name="T41" fmla="*/ 144 h 367"/>
                <a:gd name="T42" fmla="*/ 192 w 1253"/>
                <a:gd name="T43" fmla="*/ 132 h 367"/>
                <a:gd name="T44" fmla="*/ 216 w 1253"/>
                <a:gd name="T45" fmla="*/ 216 h 367"/>
                <a:gd name="T46" fmla="*/ 384 w 1253"/>
                <a:gd name="T47" fmla="*/ 264 h 367"/>
                <a:gd name="T48" fmla="*/ 188 w 1253"/>
                <a:gd name="T49" fmla="*/ 140 h 36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53"/>
                <a:gd name="T76" fmla="*/ 0 h 367"/>
                <a:gd name="T77" fmla="*/ 1253 w 1253"/>
                <a:gd name="T78" fmla="*/ 367 h 36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53" h="367">
                  <a:moveTo>
                    <a:pt x="7" y="140"/>
                  </a:moveTo>
                  <a:lnTo>
                    <a:pt x="143" y="276"/>
                  </a:lnTo>
                  <a:lnTo>
                    <a:pt x="143" y="367"/>
                  </a:lnTo>
                  <a:lnTo>
                    <a:pt x="1141" y="367"/>
                  </a:lnTo>
                  <a:cubicBezTo>
                    <a:pt x="1171" y="291"/>
                    <a:pt x="1200" y="215"/>
                    <a:pt x="1231" y="140"/>
                  </a:cubicBezTo>
                  <a:cubicBezTo>
                    <a:pt x="1236" y="129"/>
                    <a:pt x="1253" y="119"/>
                    <a:pt x="1248" y="108"/>
                  </a:cubicBezTo>
                  <a:cubicBezTo>
                    <a:pt x="1243" y="96"/>
                    <a:pt x="1224" y="100"/>
                    <a:pt x="1212" y="96"/>
                  </a:cubicBezTo>
                  <a:cubicBezTo>
                    <a:pt x="1165" y="166"/>
                    <a:pt x="1144" y="218"/>
                    <a:pt x="1128" y="300"/>
                  </a:cubicBezTo>
                  <a:cubicBezTo>
                    <a:pt x="1132" y="252"/>
                    <a:pt x="1132" y="204"/>
                    <a:pt x="1140" y="156"/>
                  </a:cubicBezTo>
                  <a:cubicBezTo>
                    <a:pt x="1147" y="111"/>
                    <a:pt x="1167" y="69"/>
                    <a:pt x="1176" y="24"/>
                  </a:cubicBezTo>
                  <a:cubicBezTo>
                    <a:pt x="1104" y="0"/>
                    <a:pt x="1168" y="8"/>
                    <a:pt x="1128" y="48"/>
                  </a:cubicBezTo>
                  <a:cubicBezTo>
                    <a:pt x="1119" y="57"/>
                    <a:pt x="1104" y="56"/>
                    <a:pt x="1092" y="60"/>
                  </a:cubicBezTo>
                  <a:cubicBezTo>
                    <a:pt x="1072" y="140"/>
                    <a:pt x="1078" y="256"/>
                    <a:pt x="1056" y="60"/>
                  </a:cubicBezTo>
                  <a:cubicBezTo>
                    <a:pt x="1042" y="117"/>
                    <a:pt x="1054" y="137"/>
                    <a:pt x="996" y="156"/>
                  </a:cubicBezTo>
                  <a:cubicBezTo>
                    <a:pt x="974" y="190"/>
                    <a:pt x="965" y="235"/>
                    <a:pt x="936" y="264"/>
                  </a:cubicBezTo>
                  <a:cubicBezTo>
                    <a:pt x="889" y="311"/>
                    <a:pt x="806" y="300"/>
                    <a:pt x="744" y="312"/>
                  </a:cubicBezTo>
                  <a:cubicBezTo>
                    <a:pt x="600" y="308"/>
                    <a:pt x="456" y="310"/>
                    <a:pt x="312" y="300"/>
                  </a:cubicBezTo>
                  <a:cubicBezTo>
                    <a:pt x="287" y="298"/>
                    <a:pt x="264" y="284"/>
                    <a:pt x="240" y="276"/>
                  </a:cubicBezTo>
                  <a:cubicBezTo>
                    <a:pt x="228" y="272"/>
                    <a:pt x="204" y="264"/>
                    <a:pt x="204" y="264"/>
                  </a:cubicBezTo>
                  <a:cubicBezTo>
                    <a:pt x="194" y="254"/>
                    <a:pt x="105" y="172"/>
                    <a:pt x="96" y="168"/>
                  </a:cubicBezTo>
                  <a:cubicBezTo>
                    <a:pt x="66" y="154"/>
                    <a:pt x="0" y="144"/>
                    <a:pt x="0" y="144"/>
                  </a:cubicBezTo>
                  <a:cubicBezTo>
                    <a:pt x="84" y="123"/>
                    <a:pt x="91" y="121"/>
                    <a:pt x="192" y="132"/>
                  </a:cubicBezTo>
                  <a:cubicBezTo>
                    <a:pt x="201" y="160"/>
                    <a:pt x="200" y="192"/>
                    <a:pt x="216" y="216"/>
                  </a:cubicBezTo>
                  <a:cubicBezTo>
                    <a:pt x="251" y="269"/>
                    <a:pt x="333" y="238"/>
                    <a:pt x="384" y="264"/>
                  </a:cubicBezTo>
                  <a:lnTo>
                    <a:pt x="188" y="140"/>
                  </a:lnTo>
                </a:path>
              </a:pathLst>
            </a:custGeom>
            <a:solidFill>
              <a:srgbClr val="009900"/>
            </a:solidFill>
            <a:ln w="9525">
              <a:solidFill>
                <a:srgbClr val="333300"/>
              </a:solidFill>
              <a:round/>
            </a:ln>
          </p:spPr>
          <p:txBody>
            <a:bodyPr wrap="none" lIns="90000" tIns="46800" rIns="90000" bIns="46800" anchor="ctr"/>
            <a:lstStyle/>
            <a:p>
              <a:endParaRPr lang="zh-CN" altLang="en-US"/>
            </a:p>
          </p:txBody>
        </p:sp>
        <p:sp>
          <p:nvSpPr>
            <p:cNvPr id="19483" name="Oval 11"/>
            <p:cNvSpPr>
              <a:spLocks noChangeArrowheads="1"/>
            </p:cNvSpPr>
            <p:nvPr/>
          </p:nvSpPr>
          <p:spPr bwMode="auto">
            <a:xfrm>
              <a:off x="340" y="1434"/>
              <a:ext cx="1134" cy="1588"/>
            </a:xfrm>
            <a:prstGeom prst="ellipse">
              <a:avLst/>
            </a:prstGeom>
            <a:solidFill>
              <a:srgbClr val="FFFFCC"/>
            </a:solidFill>
            <a:ln w="9525" algn="ctr">
              <a:solidFill>
                <a:srgbClr val="FF9900"/>
              </a:solidFill>
              <a:round/>
            </a:ln>
          </p:spPr>
          <p:txBody>
            <a:bodyPr wrap="none" lIns="90000" tIns="46800" rIns="90000" bIns="46800" anchor="ctr"/>
            <a:lstStyle/>
            <a:p>
              <a:endParaRPr lang="zh-CN" altLang="en-US"/>
            </a:p>
          </p:txBody>
        </p:sp>
      </p:grpSp>
      <p:grpSp>
        <p:nvGrpSpPr>
          <p:cNvPr id="5" name="Group 12"/>
          <p:cNvGrpSpPr/>
          <p:nvPr/>
        </p:nvGrpSpPr>
        <p:grpSpPr bwMode="auto">
          <a:xfrm>
            <a:off x="539750" y="2492375"/>
            <a:ext cx="1800225" cy="2520950"/>
            <a:chOff x="340" y="1434"/>
            <a:chExt cx="1134" cy="1588"/>
          </a:xfrm>
        </p:grpSpPr>
        <p:sp>
          <p:nvSpPr>
            <p:cNvPr id="19480" name="Freeform 13"/>
            <p:cNvSpPr/>
            <p:nvPr/>
          </p:nvSpPr>
          <p:spPr bwMode="auto">
            <a:xfrm>
              <a:off x="340" y="2655"/>
              <a:ext cx="1134" cy="367"/>
            </a:xfrm>
            <a:custGeom>
              <a:avLst/>
              <a:gdLst>
                <a:gd name="T0" fmla="*/ 7 w 1253"/>
                <a:gd name="T1" fmla="*/ 140 h 367"/>
                <a:gd name="T2" fmla="*/ 143 w 1253"/>
                <a:gd name="T3" fmla="*/ 276 h 367"/>
                <a:gd name="T4" fmla="*/ 143 w 1253"/>
                <a:gd name="T5" fmla="*/ 367 h 367"/>
                <a:gd name="T6" fmla="*/ 1141 w 1253"/>
                <a:gd name="T7" fmla="*/ 367 h 367"/>
                <a:gd name="T8" fmla="*/ 1231 w 1253"/>
                <a:gd name="T9" fmla="*/ 140 h 367"/>
                <a:gd name="T10" fmla="*/ 1248 w 1253"/>
                <a:gd name="T11" fmla="*/ 108 h 367"/>
                <a:gd name="T12" fmla="*/ 1212 w 1253"/>
                <a:gd name="T13" fmla="*/ 96 h 367"/>
                <a:gd name="T14" fmla="*/ 1128 w 1253"/>
                <a:gd name="T15" fmla="*/ 300 h 367"/>
                <a:gd name="T16" fmla="*/ 1140 w 1253"/>
                <a:gd name="T17" fmla="*/ 156 h 367"/>
                <a:gd name="T18" fmla="*/ 1176 w 1253"/>
                <a:gd name="T19" fmla="*/ 24 h 367"/>
                <a:gd name="T20" fmla="*/ 1128 w 1253"/>
                <a:gd name="T21" fmla="*/ 48 h 367"/>
                <a:gd name="T22" fmla="*/ 1092 w 1253"/>
                <a:gd name="T23" fmla="*/ 60 h 367"/>
                <a:gd name="T24" fmla="*/ 1056 w 1253"/>
                <a:gd name="T25" fmla="*/ 60 h 367"/>
                <a:gd name="T26" fmla="*/ 996 w 1253"/>
                <a:gd name="T27" fmla="*/ 156 h 367"/>
                <a:gd name="T28" fmla="*/ 936 w 1253"/>
                <a:gd name="T29" fmla="*/ 264 h 367"/>
                <a:gd name="T30" fmla="*/ 744 w 1253"/>
                <a:gd name="T31" fmla="*/ 312 h 367"/>
                <a:gd name="T32" fmla="*/ 312 w 1253"/>
                <a:gd name="T33" fmla="*/ 300 h 367"/>
                <a:gd name="T34" fmla="*/ 240 w 1253"/>
                <a:gd name="T35" fmla="*/ 276 h 367"/>
                <a:gd name="T36" fmla="*/ 204 w 1253"/>
                <a:gd name="T37" fmla="*/ 264 h 367"/>
                <a:gd name="T38" fmla="*/ 96 w 1253"/>
                <a:gd name="T39" fmla="*/ 168 h 367"/>
                <a:gd name="T40" fmla="*/ 0 w 1253"/>
                <a:gd name="T41" fmla="*/ 144 h 367"/>
                <a:gd name="T42" fmla="*/ 192 w 1253"/>
                <a:gd name="T43" fmla="*/ 132 h 367"/>
                <a:gd name="T44" fmla="*/ 216 w 1253"/>
                <a:gd name="T45" fmla="*/ 216 h 367"/>
                <a:gd name="T46" fmla="*/ 384 w 1253"/>
                <a:gd name="T47" fmla="*/ 264 h 367"/>
                <a:gd name="T48" fmla="*/ 188 w 1253"/>
                <a:gd name="T49" fmla="*/ 140 h 36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53"/>
                <a:gd name="T76" fmla="*/ 0 h 367"/>
                <a:gd name="T77" fmla="*/ 1253 w 1253"/>
                <a:gd name="T78" fmla="*/ 367 h 36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53" h="367">
                  <a:moveTo>
                    <a:pt x="7" y="140"/>
                  </a:moveTo>
                  <a:lnTo>
                    <a:pt x="143" y="276"/>
                  </a:lnTo>
                  <a:lnTo>
                    <a:pt x="143" y="367"/>
                  </a:lnTo>
                  <a:lnTo>
                    <a:pt x="1141" y="367"/>
                  </a:lnTo>
                  <a:cubicBezTo>
                    <a:pt x="1171" y="291"/>
                    <a:pt x="1200" y="215"/>
                    <a:pt x="1231" y="140"/>
                  </a:cubicBezTo>
                  <a:cubicBezTo>
                    <a:pt x="1236" y="129"/>
                    <a:pt x="1253" y="119"/>
                    <a:pt x="1248" y="108"/>
                  </a:cubicBezTo>
                  <a:cubicBezTo>
                    <a:pt x="1243" y="96"/>
                    <a:pt x="1224" y="100"/>
                    <a:pt x="1212" y="96"/>
                  </a:cubicBezTo>
                  <a:cubicBezTo>
                    <a:pt x="1165" y="166"/>
                    <a:pt x="1144" y="218"/>
                    <a:pt x="1128" y="300"/>
                  </a:cubicBezTo>
                  <a:cubicBezTo>
                    <a:pt x="1132" y="252"/>
                    <a:pt x="1132" y="204"/>
                    <a:pt x="1140" y="156"/>
                  </a:cubicBezTo>
                  <a:cubicBezTo>
                    <a:pt x="1147" y="111"/>
                    <a:pt x="1167" y="69"/>
                    <a:pt x="1176" y="24"/>
                  </a:cubicBezTo>
                  <a:cubicBezTo>
                    <a:pt x="1104" y="0"/>
                    <a:pt x="1168" y="8"/>
                    <a:pt x="1128" y="48"/>
                  </a:cubicBezTo>
                  <a:cubicBezTo>
                    <a:pt x="1119" y="57"/>
                    <a:pt x="1104" y="56"/>
                    <a:pt x="1092" y="60"/>
                  </a:cubicBezTo>
                  <a:cubicBezTo>
                    <a:pt x="1072" y="140"/>
                    <a:pt x="1078" y="256"/>
                    <a:pt x="1056" y="60"/>
                  </a:cubicBezTo>
                  <a:cubicBezTo>
                    <a:pt x="1042" y="117"/>
                    <a:pt x="1054" y="137"/>
                    <a:pt x="996" y="156"/>
                  </a:cubicBezTo>
                  <a:cubicBezTo>
                    <a:pt x="974" y="190"/>
                    <a:pt x="965" y="235"/>
                    <a:pt x="936" y="264"/>
                  </a:cubicBezTo>
                  <a:cubicBezTo>
                    <a:pt x="889" y="311"/>
                    <a:pt x="806" y="300"/>
                    <a:pt x="744" y="312"/>
                  </a:cubicBezTo>
                  <a:cubicBezTo>
                    <a:pt x="600" y="308"/>
                    <a:pt x="456" y="310"/>
                    <a:pt x="312" y="300"/>
                  </a:cubicBezTo>
                  <a:cubicBezTo>
                    <a:pt x="287" y="298"/>
                    <a:pt x="264" y="284"/>
                    <a:pt x="240" y="276"/>
                  </a:cubicBezTo>
                  <a:cubicBezTo>
                    <a:pt x="228" y="272"/>
                    <a:pt x="204" y="264"/>
                    <a:pt x="204" y="264"/>
                  </a:cubicBezTo>
                  <a:cubicBezTo>
                    <a:pt x="194" y="254"/>
                    <a:pt x="105" y="172"/>
                    <a:pt x="96" y="168"/>
                  </a:cubicBezTo>
                  <a:cubicBezTo>
                    <a:pt x="66" y="154"/>
                    <a:pt x="0" y="144"/>
                    <a:pt x="0" y="144"/>
                  </a:cubicBezTo>
                  <a:cubicBezTo>
                    <a:pt x="84" y="123"/>
                    <a:pt x="91" y="121"/>
                    <a:pt x="192" y="132"/>
                  </a:cubicBezTo>
                  <a:cubicBezTo>
                    <a:pt x="201" y="160"/>
                    <a:pt x="200" y="192"/>
                    <a:pt x="216" y="216"/>
                  </a:cubicBezTo>
                  <a:cubicBezTo>
                    <a:pt x="251" y="269"/>
                    <a:pt x="333" y="238"/>
                    <a:pt x="384" y="264"/>
                  </a:cubicBezTo>
                  <a:lnTo>
                    <a:pt x="188" y="140"/>
                  </a:lnTo>
                </a:path>
              </a:pathLst>
            </a:custGeom>
            <a:solidFill>
              <a:srgbClr val="009900"/>
            </a:solidFill>
            <a:ln w="9525">
              <a:solidFill>
                <a:srgbClr val="333300"/>
              </a:solidFill>
              <a:round/>
            </a:ln>
          </p:spPr>
          <p:txBody>
            <a:bodyPr wrap="none" lIns="90000" tIns="46800" rIns="90000" bIns="46800" anchor="ctr"/>
            <a:lstStyle/>
            <a:p>
              <a:endParaRPr lang="zh-CN" altLang="en-US"/>
            </a:p>
          </p:txBody>
        </p:sp>
        <p:sp>
          <p:nvSpPr>
            <p:cNvPr id="19481" name="Oval 14"/>
            <p:cNvSpPr>
              <a:spLocks noChangeArrowheads="1"/>
            </p:cNvSpPr>
            <p:nvPr/>
          </p:nvSpPr>
          <p:spPr bwMode="auto">
            <a:xfrm>
              <a:off x="340" y="1434"/>
              <a:ext cx="1134" cy="1588"/>
            </a:xfrm>
            <a:prstGeom prst="ellipse">
              <a:avLst/>
            </a:prstGeom>
            <a:solidFill>
              <a:srgbClr val="FFFFCC"/>
            </a:solidFill>
            <a:ln w="9525" algn="ctr">
              <a:solidFill>
                <a:srgbClr val="FF9900"/>
              </a:solidFill>
              <a:round/>
            </a:ln>
          </p:spPr>
          <p:txBody>
            <a:bodyPr wrap="none" lIns="90000" tIns="46800" rIns="90000" bIns="46800" anchor="ctr"/>
            <a:lstStyle/>
            <a:p>
              <a:endParaRPr lang="zh-CN" altLang="en-US"/>
            </a:p>
          </p:txBody>
        </p:sp>
      </p:grpSp>
      <p:sp>
        <p:nvSpPr>
          <p:cNvPr id="72722" name="Text Box 18"/>
          <p:cNvSpPr txBox="1">
            <a:spLocks noChangeArrowheads="1"/>
          </p:cNvSpPr>
          <p:nvPr/>
        </p:nvSpPr>
        <p:spPr bwMode="auto">
          <a:xfrm>
            <a:off x="611188" y="1412875"/>
            <a:ext cx="58324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zh-CN" altLang="en-US" sz="3600">
                <a:ea typeface="楷体_GB2312" pitchFamily="49" charset="-122"/>
              </a:rPr>
              <a:t>把下面各数化成百分数。</a:t>
            </a:r>
          </a:p>
        </p:txBody>
      </p:sp>
      <p:sp>
        <p:nvSpPr>
          <p:cNvPr id="72723" name="Rectangle 19"/>
          <p:cNvSpPr>
            <a:spLocks noChangeArrowheads="1"/>
          </p:cNvSpPr>
          <p:nvPr/>
        </p:nvSpPr>
        <p:spPr bwMode="auto">
          <a:xfrm>
            <a:off x="827088" y="2852738"/>
            <a:ext cx="136683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en-US" altLang="zh-CN" sz="4000">
                <a:solidFill>
                  <a:srgbClr val="0000FF"/>
                </a:solidFill>
                <a:latin typeface="Comic Sans MS" panose="030F0702030302020204" pitchFamily="66" charset="0"/>
                <a:ea typeface="楷体_GB2312" pitchFamily="49" charset="-122"/>
              </a:rPr>
              <a:t>0.51</a:t>
            </a:r>
            <a:endParaRPr lang="en-US" altLang="zh-CN" sz="2800">
              <a:solidFill>
                <a:schemeClr val="tx1"/>
              </a:solidFill>
              <a:ea typeface="楷体_GB2312" pitchFamily="49" charset="-122"/>
            </a:endParaRPr>
          </a:p>
        </p:txBody>
      </p:sp>
      <p:sp>
        <p:nvSpPr>
          <p:cNvPr id="72724" name="Text Box 20"/>
          <p:cNvSpPr txBox="1">
            <a:spLocks noChangeArrowheads="1"/>
          </p:cNvSpPr>
          <p:nvPr/>
        </p:nvSpPr>
        <p:spPr bwMode="auto">
          <a:xfrm>
            <a:off x="827088" y="4076700"/>
            <a:ext cx="12176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4000">
                <a:solidFill>
                  <a:srgbClr val="FF0066"/>
                </a:solidFill>
                <a:latin typeface="Comic Sans MS" panose="030F0702030302020204" pitchFamily="66" charset="0"/>
                <a:ea typeface="楷体_GB2312" pitchFamily="49" charset="-122"/>
              </a:rPr>
              <a:t>51%</a:t>
            </a:r>
          </a:p>
        </p:txBody>
      </p:sp>
      <p:sp>
        <p:nvSpPr>
          <p:cNvPr id="72725" name="Text Box 21"/>
          <p:cNvSpPr txBox="1">
            <a:spLocks noChangeArrowheads="1"/>
          </p:cNvSpPr>
          <p:nvPr/>
        </p:nvSpPr>
        <p:spPr bwMode="auto">
          <a:xfrm>
            <a:off x="2916238" y="4076700"/>
            <a:ext cx="15271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4000">
                <a:solidFill>
                  <a:srgbClr val="FF0066"/>
                </a:solidFill>
                <a:latin typeface="Comic Sans MS" panose="030F0702030302020204" pitchFamily="66" charset="0"/>
                <a:ea typeface="楷体_GB2312" pitchFamily="49" charset="-122"/>
              </a:rPr>
              <a:t>207%</a:t>
            </a:r>
          </a:p>
        </p:txBody>
      </p:sp>
      <p:sp>
        <p:nvSpPr>
          <p:cNvPr id="72726" name="Rectangle 22"/>
          <p:cNvSpPr>
            <a:spLocks noChangeArrowheads="1"/>
          </p:cNvSpPr>
          <p:nvPr/>
        </p:nvSpPr>
        <p:spPr bwMode="auto">
          <a:xfrm>
            <a:off x="2987675" y="2781300"/>
            <a:ext cx="136683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en-US" altLang="zh-CN" sz="4000">
                <a:solidFill>
                  <a:srgbClr val="0000FF"/>
                </a:solidFill>
                <a:latin typeface="Comic Sans MS" panose="030F0702030302020204" pitchFamily="66" charset="0"/>
                <a:ea typeface="楷体_GB2312" pitchFamily="49" charset="-122"/>
              </a:rPr>
              <a:t>2.07</a:t>
            </a:r>
            <a:endParaRPr lang="en-US" altLang="zh-CN" sz="2800">
              <a:solidFill>
                <a:schemeClr val="tx1"/>
              </a:solidFill>
              <a:ea typeface="楷体_GB2312" pitchFamily="49" charset="-122"/>
            </a:endParaRPr>
          </a:p>
        </p:txBody>
      </p:sp>
      <p:sp>
        <p:nvSpPr>
          <p:cNvPr id="72727" name="Rectangle 23"/>
          <p:cNvSpPr>
            <a:spLocks noChangeArrowheads="1"/>
          </p:cNvSpPr>
          <p:nvPr/>
        </p:nvSpPr>
        <p:spPr bwMode="auto">
          <a:xfrm>
            <a:off x="4859338" y="2852738"/>
            <a:ext cx="172878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en-US" altLang="zh-CN" sz="4000">
                <a:solidFill>
                  <a:srgbClr val="0000FF"/>
                </a:solidFill>
                <a:latin typeface="Comic Sans MS" panose="030F0702030302020204" pitchFamily="66" charset="0"/>
                <a:ea typeface="楷体_GB2312" pitchFamily="49" charset="-122"/>
              </a:rPr>
              <a:t>0.025</a:t>
            </a:r>
            <a:endParaRPr lang="en-US" altLang="zh-CN" sz="2800">
              <a:solidFill>
                <a:schemeClr val="tx1"/>
              </a:solidFill>
              <a:ea typeface="楷体_GB2312" pitchFamily="49" charset="-122"/>
            </a:endParaRPr>
          </a:p>
        </p:txBody>
      </p:sp>
      <p:sp>
        <p:nvSpPr>
          <p:cNvPr id="72728" name="Rectangle 24"/>
          <p:cNvSpPr>
            <a:spLocks noChangeArrowheads="1"/>
          </p:cNvSpPr>
          <p:nvPr/>
        </p:nvSpPr>
        <p:spPr bwMode="auto">
          <a:xfrm>
            <a:off x="7524750" y="2781300"/>
            <a:ext cx="86201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en-US" altLang="zh-CN" sz="4000">
                <a:solidFill>
                  <a:srgbClr val="0000FF"/>
                </a:solidFill>
                <a:latin typeface="Comic Sans MS" panose="030F0702030302020204" pitchFamily="66" charset="0"/>
                <a:ea typeface="楷体_GB2312" pitchFamily="49" charset="-122"/>
              </a:rPr>
              <a:t>4</a:t>
            </a:r>
            <a:endParaRPr lang="en-US" altLang="zh-CN" sz="2800">
              <a:solidFill>
                <a:schemeClr val="tx1"/>
              </a:solidFill>
              <a:ea typeface="楷体_GB2312" pitchFamily="49" charset="-122"/>
            </a:endParaRPr>
          </a:p>
        </p:txBody>
      </p:sp>
      <p:sp>
        <p:nvSpPr>
          <p:cNvPr id="72729" name="AutoShape 25"/>
          <p:cNvSpPr>
            <a:spLocks noChangeArrowheads="1"/>
          </p:cNvSpPr>
          <p:nvPr/>
        </p:nvSpPr>
        <p:spPr bwMode="auto">
          <a:xfrm>
            <a:off x="1331913" y="3644900"/>
            <a:ext cx="287337" cy="360363"/>
          </a:xfrm>
          <a:prstGeom prst="downArrow">
            <a:avLst>
              <a:gd name="adj1" fmla="val 50000"/>
              <a:gd name="adj2" fmla="val 31354"/>
            </a:avLst>
          </a:prstGeom>
          <a:noFill/>
          <a:ln w="38100" algn="ctr">
            <a:solidFill>
              <a:schemeClr val="tx1"/>
            </a:solidFill>
            <a:miter lim="800000"/>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zh-CN" altLang="en-US"/>
          </a:p>
        </p:txBody>
      </p:sp>
      <p:sp>
        <p:nvSpPr>
          <p:cNvPr id="72730" name="Text Box 26"/>
          <p:cNvSpPr txBox="1">
            <a:spLocks noChangeArrowheads="1"/>
          </p:cNvSpPr>
          <p:nvPr/>
        </p:nvSpPr>
        <p:spPr bwMode="auto">
          <a:xfrm>
            <a:off x="5076825" y="4076700"/>
            <a:ext cx="14382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4000">
                <a:solidFill>
                  <a:srgbClr val="FF0066"/>
                </a:solidFill>
                <a:latin typeface="Comic Sans MS" panose="030F0702030302020204" pitchFamily="66" charset="0"/>
                <a:ea typeface="楷体_GB2312" pitchFamily="49" charset="-122"/>
              </a:rPr>
              <a:t>2.5%</a:t>
            </a:r>
          </a:p>
        </p:txBody>
      </p:sp>
      <p:sp>
        <p:nvSpPr>
          <p:cNvPr id="72731" name="Text Box 27"/>
          <p:cNvSpPr txBox="1">
            <a:spLocks noChangeArrowheads="1"/>
          </p:cNvSpPr>
          <p:nvPr/>
        </p:nvSpPr>
        <p:spPr bwMode="auto">
          <a:xfrm>
            <a:off x="7019925" y="4076700"/>
            <a:ext cx="15271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4000">
                <a:solidFill>
                  <a:srgbClr val="FF0066"/>
                </a:solidFill>
                <a:latin typeface="Comic Sans MS" panose="030F0702030302020204" pitchFamily="66" charset="0"/>
                <a:ea typeface="楷体_GB2312" pitchFamily="49" charset="-122"/>
              </a:rPr>
              <a:t>400%</a:t>
            </a:r>
          </a:p>
        </p:txBody>
      </p:sp>
      <p:sp>
        <p:nvSpPr>
          <p:cNvPr id="72733" name="AutoShape 29"/>
          <p:cNvSpPr>
            <a:spLocks noChangeArrowheads="1"/>
          </p:cNvSpPr>
          <p:nvPr/>
        </p:nvSpPr>
        <p:spPr bwMode="auto">
          <a:xfrm>
            <a:off x="3492500" y="3573463"/>
            <a:ext cx="287338" cy="360362"/>
          </a:xfrm>
          <a:prstGeom prst="downArrow">
            <a:avLst>
              <a:gd name="adj1" fmla="val 50000"/>
              <a:gd name="adj2" fmla="val 31353"/>
            </a:avLst>
          </a:prstGeom>
          <a:noFill/>
          <a:ln w="38100" algn="ctr">
            <a:solidFill>
              <a:schemeClr val="tx1"/>
            </a:solidFill>
            <a:miter lim="800000"/>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zh-CN" altLang="en-US"/>
          </a:p>
        </p:txBody>
      </p:sp>
      <p:sp>
        <p:nvSpPr>
          <p:cNvPr id="72734" name="AutoShape 30"/>
          <p:cNvSpPr>
            <a:spLocks noChangeArrowheads="1"/>
          </p:cNvSpPr>
          <p:nvPr/>
        </p:nvSpPr>
        <p:spPr bwMode="auto">
          <a:xfrm>
            <a:off x="5508625" y="3573463"/>
            <a:ext cx="287338" cy="360362"/>
          </a:xfrm>
          <a:prstGeom prst="downArrow">
            <a:avLst>
              <a:gd name="adj1" fmla="val 50000"/>
              <a:gd name="adj2" fmla="val 31353"/>
            </a:avLst>
          </a:prstGeom>
          <a:noFill/>
          <a:ln w="38100" algn="ctr">
            <a:solidFill>
              <a:schemeClr val="tx1"/>
            </a:solidFill>
            <a:miter lim="800000"/>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zh-CN" altLang="en-US"/>
          </a:p>
        </p:txBody>
      </p:sp>
      <p:sp>
        <p:nvSpPr>
          <p:cNvPr id="72735" name="AutoShape 31"/>
          <p:cNvSpPr>
            <a:spLocks noChangeArrowheads="1"/>
          </p:cNvSpPr>
          <p:nvPr/>
        </p:nvSpPr>
        <p:spPr bwMode="auto">
          <a:xfrm>
            <a:off x="7667625" y="3573463"/>
            <a:ext cx="287338" cy="360362"/>
          </a:xfrm>
          <a:prstGeom prst="downArrow">
            <a:avLst>
              <a:gd name="adj1" fmla="val 50000"/>
              <a:gd name="adj2" fmla="val 31353"/>
            </a:avLst>
          </a:prstGeom>
          <a:noFill/>
          <a:ln w="38100" algn="ctr">
            <a:solidFill>
              <a:schemeClr val="tx1"/>
            </a:solidFill>
            <a:miter lim="800000"/>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zh-CN" altLang="en-US"/>
          </a:p>
        </p:txBody>
      </p:sp>
      <p:sp>
        <p:nvSpPr>
          <p:cNvPr id="72736" name="WordArt 32" descr="纸袋"/>
          <p:cNvSpPr>
            <a:spLocks noChangeArrowheads="1" noChangeShapeType="1" noTextEdit="1"/>
          </p:cNvSpPr>
          <p:nvPr/>
        </p:nvSpPr>
        <p:spPr bwMode="auto">
          <a:xfrm>
            <a:off x="1763713" y="549275"/>
            <a:ext cx="2232025" cy="647700"/>
          </a:xfrm>
          <a:prstGeom prst="rect">
            <a:avLst/>
          </a:prstGeom>
        </p:spPr>
        <p:txBody>
          <a:bodyPr wrap="none" fromWordArt="1">
            <a:prstTxWarp prst="textPlain">
              <a:avLst>
                <a:gd name="adj" fmla="val 50000"/>
              </a:avLst>
            </a:prstTxWarp>
            <a:scene3d>
              <a:camera prst="legacyObliqueBottomLeft"/>
              <a:lightRig rig="legacyFlat3" dir="t"/>
            </a:scene3d>
            <a:sp3d extrusionH="430200" prstMaterial="legacyMatte">
              <a:extrusionClr>
                <a:srgbClr val="006633"/>
              </a:extrusionClr>
            </a:sp3d>
          </a:bodyPr>
          <a:lstStyle/>
          <a:p>
            <a:pPr algn="ctr"/>
            <a:r>
              <a:rPr lang="zh-CN" altLang="en-US" sz="3600" kern="10">
                <a:ln w="9525">
                  <a:round/>
                </a:ln>
                <a:blipFill dpi="0" rotWithShape="0">
                  <a:blip r:embed="rId2"/>
                  <a:srcRect/>
                  <a:tile tx="0" ty="0" sx="100000" sy="100000" flip="none" algn="tl"/>
                </a:blipFill>
                <a:latin typeface="宋体" panose="02010600030101010101" pitchFamily="2" charset="-122"/>
                <a:ea typeface="宋体" panose="02010600030101010101" pitchFamily="2" charset="-122"/>
              </a:rPr>
              <a:t>做一做</a:t>
            </a:r>
          </a:p>
        </p:txBody>
      </p:sp>
      <p:sp>
        <p:nvSpPr>
          <p:cNvPr id="19476" name="WordArt 33"/>
          <p:cNvSpPr>
            <a:spLocks noChangeArrowheads="1" noChangeShapeType="1" noTextEdit="1"/>
          </p:cNvSpPr>
          <p:nvPr/>
        </p:nvSpPr>
        <p:spPr bwMode="auto">
          <a:xfrm>
            <a:off x="1979613" y="5445125"/>
            <a:ext cx="4752975" cy="647700"/>
          </a:xfrm>
          <a:prstGeom prst="rect">
            <a:avLst/>
          </a:prstGeom>
        </p:spPr>
        <p:txBody>
          <a:bodyPr wrap="none" fromWordArt="1">
            <a:prstTxWarp prst="textDeflate">
              <a:avLst>
                <a:gd name="adj" fmla="val 18750"/>
              </a:avLst>
            </a:prstTxWarp>
          </a:bodyPr>
          <a:lstStyle/>
          <a:p>
            <a:pPr algn="ctr"/>
            <a:r>
              <a:rPr lang="zh-CN" altLang="en-US" sz="3600" kern="10">
                <a:ln w="12700">
                  <a:solidFill>
                    <a:srgbClr val="EAEAEA"/>
                  </a:solidFill>
                  <a:round/>
                </a:ln>
                <a:gradFill rotWithShape="1">
                  <a:gsLst>
                    <a:gs pos="0">
                      <a:srgbClr val="A603AB"/>
                    </a:gs>
                    <a:gs pos="10501">
                      <a:srgbClr val="0819FB"/>
                    </a:gs>
                    <a:gs pos="17500">
                      <a:srgbClr val="1A8D48"/>
                    </a:gs>
                    <a:gs pos="25999">
                      <a:srgbClr val="FFFF00"/>
                    </a:gs>
                    <a:gs pos="36501">
                      <a:srgbClr val="EE3F17"/>
                    </a:gs>
                    <a:gs pos="44000">
                      <a:srgbClr val="E81766"/>
                    </a:gs>
                    <a:gs pos="50000">
                      <a:srgbClr val="A603AB"/>
                    </a:gs>
                    <a:gs pos="56000">
                      <a:srgbClr val="E81766"/>
                    </a:gs>
                    <a:gs pos="63499">
                      <a:srgbClr val="EE3F17"/>
                    </a:gs>
                    <a:gs pos="74001">
                      <a:srgbClr val="FFFF00"/>
                    </a:gs>
                    <a:gs pos="82500">
                      <a:srgbClr val="1A8D48"/>
                    </a:gs>
                    <a:gs pos="89500">
                      <a:srgbClr val="0819FB"/>
                    </a:gs>
                    <a:gs pos="100000">
                      <a:srgbClr val="A603AB"/>
                    </a:gs>
                  </a:gsLst>
                  <a:lin ang="0" scaled="1"/>
                </a:gradFill>
                <a:effectLst>
                  <a:outerShdw dist="35921" dir="2700000" sy="50000" kx="2115830" algn="bl" rotWithShape="0">
                    <a:srgbClr val="C0C0C0">
                      <a:alpha val="79999"/>
                    </a:srgbClr>
                  </a:outerShdw>
                </a:effectLst>
                <a:latin typeface="隶书" panose="02010509060101010101" pitchFamily="49" charset="-122"/>
                <a:ea typeface="隶书" panose="02010509060101010101" pitchFamily="49" charset="-122"/>
              </a:rPr>
              <a:t>合作交流</a:t>
            </a: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72736"/>
                                        </p:tgtEl>
                                        <p:attrNameLst>
                                          <p:attrName>style.visibility</p:attrName>
                                        </p:attrNameLst>
                                      </p:cBhvr>
                                      <p:to>
                                        <p:strVal val="visible"/>
                                      </p:to>
                                    </p:set>
                                    <p:anim calcmode="lin" valueType="num">
                                      <p:cBhvr additive="base">
                                        <p:cTn id="7" dur="500" fill="hold"/>
                                        <p:tgtEl>
                                          <p:spTgt spid="72736"/>
                                        </p:tgtEl>
                                        <p:attrNameLst>
                                          <p:attrName>ppt_x</p:attrName>
                                        </p:attrNameLst>
                                      </p:cBhvr>
                                      <p:tavLst>
                                        <p:tav tm="0">
                                          <p:val>
                                            <p:strVal val="0-#ppt_w/2"/>
                                          </p:val>
                                        </p:tav>
                                        <p:tav tm="100000">
                                          <p:val>
                                            <p:strVal val="#ppt_x"/>
                                          </p:val>
                                        </p:tav>
                                      </p:tavLst>
                                    </p:anim>
                                    <p:anim calcmode="lin" valueType="num">
                                      <p:cBhvr additive="base">
                                        <p:cTn id="8" dur="500" fill="hold"/>
                                        <p:tgtEl>
                                          <p:spTgt spid="72736"/>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39" presetClass="entr" presetSubtype="0" accel="100000" fill="hold" grpId="0" nodeType="afterEffect">
                                  <p:stCondLst>
                                    <p:cond delay="0"/>
                                  </p:stCondLst>
                                  <p:childTnLst>
                                    <p:set>
                                      <p:cBhvr>
                                        <p:cTn id="11" dur="1" fill="hold">
                                          <p:stCondLst>
                                            <p:cond delay="0"/>
                                          </p:stCondLst>
                                        </p:cTn>
                                        <p:tgtEl>
                                          <p:spTgt spid="72722"/>
                                        </p:tgtEl>
                                        <p:attrNameLst>
                                          <p:attrName>style.visibility</p:attrName>
                                        </p:attrNameLst>
                                      </p:cBhvr>
                                      <p:to>
                                        <p:strVal val="visible"/>
                                      </p:to>
                                    </p:set>
                                    <p:anim calcmode="lin" valueType="num">
                                      <p:cBhvr>
                                        <p:cTn id="12" dur="500" fill="hold"/>
                                        <p:tgtEl>
                                          <p:spTgt spid="72722"/>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72722"/>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72722"/>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72722"/>
                                        </p:tgtEl>
                                        <p:attrNameLst>
                                          <p:attrName>ppt_y</p:attrName>
                                        </p:attrNameLst>
                                      </p:cBhvr>
                                      <p:tavLst>
                                        <p:tav tm="0">
                                          <p:val>
                                            <p:strVal val="#ppt_y"/>
                                          </p:val>
                                        </p:tav>
                                        <p:tav tm="100000">
                                          <p:val>
                                            <p:strVal val="#ppt_y"/>
                                          </p:val>
                                        </p:tav>
                                      </p:tavLst>
                                    </p:anim>
                                  </p:childTnLst>
                                </p:cTn>
                              </p:par>
                            </p:childTnLst>
                          </p:cTn>
                        </p:par>
                        <p:par>
                          <p:cTn id="16" fill="hold">
                            <p:stCondLst>
                              <p:cond delay="1000"/>
                            </p:stCondLst>
                            <p:childTnLst>
                              <p:par>
                                <p:cTn id="17" presetID="20" presetClass="entr" presetSubtype="0"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edge">
                                      <p:cBhvr>
                                        <p:cTn id="19" dur="2000"/>
                                        <p:tgtEl>
                                          <p:spTgt spid="5"/>
                                        </p:tgtEl>
                                      </p:cBhvr>
                                    </p:animEffect>
                                  </p:childTnLst>
                                </p:cTn>
                              </p:par>
                              <p:par>
                                <p:cTn id="20" presetID="20" presetClass="entr" presetSubtype="0" fill="hold"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edge">
                                      <p:cBhvr>
                                        <p:cTn id="22" dur="2000"/>
                                        <p:tgtEl>
                                          <p:spTgt spid="4"/>
                                        </p:tgtEl>
                                      </p:cBhvr>
                                    </p:animEffect>
                                  </p:childTnLst>
                                </p:cTn>
                              </p:par>
                              <p:par>
                                <p:cTn id="23" presetID="20" presetClass="entr" presetSubtype="0" fill="hold" nodeType="with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edge">
                                      <p:cBhvr>
                                        <p:cTn id="25" dur="2000"/>
                                        <p:tgtEl>
                                          <p:spTgt spid="3"/>
                                        </p:tgtEl>
                                      </p:cBhvr>
                                    </p:animEffect>
                                  </p:childTnLst>
                                </p:cTn>
                              </p:par>
                              <p:par>
                                <p:cTn id="26" presetID="20" presetClass="entr" presetSubtype="0" fill="hold" nodeType="with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wedge">
                                      <p:cBhvr>
                                        <p:cTn id="28" dur="2000"/>
                                        <p:tgtEl>
                                          <p:spTgt spid="2"/>
                                        </p:tgtEl>
                                      </p:cBhvr>
                                    </p:animEffect>
                                  </p:childTnLst>
                                </p:cTn>
                              </p:par>
                            </p:childTnLst>
                          </p:cTn>
                        </p:par>
                        <p:par>
                          <p:cTn id="29" fill="hold">
                            <p:stCondLst>
                              <p:cond delay="3000"/>
                            </p:stCondLst>
                            <p:childTnLst>
                              <p:par>
                                <p:cTn id="30" presetID="38" presetClass="entr" presetSubtype="0" accel="50000" fill="hold" grpId="0" nodeType="afterEffect">
                                  <p:stCondLst>
                                    <p:cond delay="0"/>
                                  </p:stCondLst>
                                  <p:iterate type="lt">
                                    <p:tmPct val="50000"/>
                                  </p:iterate>
                                  <p:childTnLst>
                                    <p:set>
                                      <p:cBhvr>
                                        <p:cTn id="31" dur="1" fill="hold">
                                          <p:stCondLst>
                                            <p:cond delay="0"/>
                                          </p:stCondLst>
                                        </p:cTn>
                                        <p:tgtEl>
                                          <p:spTgt spid="72723"/>
                                        </p:tgtEl>
                                        <p:attrNameLst>
                                          <p:attrName>style.visibility</p:attrName>
                                        </p:attrNameLst>
                                      </p:cBhvr>
                                      <p:to>
                                        <p:strVal val="visible"/>
                                      </p:to>
                                    </p:set>
                                    <p:set>
                                      <p:cBhvr>
                                        <p:cTn id="32" dur="228" fill="hold">
                                          <p:stCondLst>
                                            <p:cond delay="0"/>
                                          </p:stCondLst>
                                        </p:cTn>
                                        <p:tgtEl>
                                          <p:spTgt spid="72723"/>
                                        </p:tgtEl>
                                        <p:attrNameLst>
                                          <p:attrName>style.rotation</p:attrName>
                                        </p:attrNameLst>
                                      </p:cBhvr>
                                      <p:to>
                                        <p:strVal val="-45.0"/>
                                      </p:to>
                                    </p:set>
                                    <p:anim calcmode="lin" valueType="num">
                                      <p:cBhvr>
                                        <p:cTn id="33" dur="228" fill="hold">
                                          <p:stCondLst>
                                            <p:cond delay="228"/>
                                          </p:stCondLst>
                                        </p:cTn>
                                        <p:tgtEl>
                                          <p:spTgt spid="72723"/>
                                        </p:tgtEl>
                                        <p:attrNameLst>
                                          <p:attrName>style.rotation</p:attrName>
                                        </p:attrNameLst>
                                      </p:cBhvr>
                                      <p:tavLst>
                                        <p:tav tm="0">
                                          <p:val>
                                            <p:fltVal val="-45"/>
                                          </p:val>
                                        </p:tav>
                                        <p:tav tm="69900">
                                          <p:val>
                                            <p:fltVal val="45"/>
                                          </p:val>
                                        </p:tav>
                                        <p:tav tm="100000">
                                          <p:val>
                                            <p:fltVal val="0"/>
                                          </p:val>
                                        </p:tav>
                                      </p:tavLst>
                                    </p:anim>
                                    <p:anim calcmode="lin" valueType="num">
                                      <p:cBhvr>
                                        <p:cTn id="34" dur="228" fill="hold">
                                          <p:stCondLst>
                                            <p:cond delay="0"/>
                                          </p:stCondLst>
                                        </p:cTn>
                                        <p:tgtEl>
                                          <p:spTgt spid="72723"/>
                                        </p:tgtEl>
                                        <p:attrNameLst>
                                          <p:attrName>ppt_y</p:attrName>
                                        </p:attrNameLst>
                                      </p:cBhvr>
                                      <p:tavLst>
                                        <p:tav tm="0">
                                          <p:val>
                                            <p:strVal val="#ppt_y-1"/>
                                          </p:val>
                                        </p:tav>
                                        <p:tav tm="100000">
                                          <p:val>
                                            <p:strVal val="#ppt_y-(0.354*#ppt_w-0.172*#ppt_h)"/>
                                          </p:val>
                                        </p:tav>
                                      </p:tavLst>
                                    </p:anim>
                                    <p:anim calcmode="lin" valueType="num">
                                      <p:cBhvr>
                                        <p:cTn id="35" dur="78" decel="50000" autoRev="1" fill="hold">
                                          <p:stCondLst>
                                            <p:cond delay="228"/>
                                          </p:stCondLst>
                                        </p:cTn>
                                        <p:tgtEl>
                                          <p:spTgt spid="72723"/>
                                        </p:tgtEl>
                                        <p:attrNameLst>
                                          <p:attrName>ppt_y</p:attrName>
                                        </p:attrNameLst>
                                      </p:cBhvr>
                                      <p:tavLst>
                                        <p:tav tm="0">
                                          <p:val>
                                            <p:strVal val="#ppt_y-(0.354*#ppt_w-0.172*#ppt_h)"/>
                                          </p:val>
                                        </p:tav>
                                        <p:tav tm="100000">
                                          <p:val>
                                            <p:strVal val="#ppt_y-(0.354*#ppt_w-0.172*#ppt_h)-#ppt_h/2"/>
                                          </p:val>
                                        </p:tav>
                                      </p:tavLst>
                                    </p:anim>
                                    <p:anim calcmode="lin" valueType="num">
                                      <p:cBhvr>
                                        <p:cTn id="36" dur="68" fill="hold">
                                          <p:stCondLst>
                                            <p:cond delay="432"/>
                                          </p:stCondLst>
                                        </p:cTn>
                                        <p:tgtEl>
                                          <p:spTgt spid="72723"/>
                                        </p:tgtEl>
                                        <p:attrNameLst>
                                          <p:attrName>ppt_y</p:attrName>
                                        </p:attrNameLst>
                                      </p:cBhvr>
                                      <p:tavLst>
                                        <p:tav tm="0">
                                          <p:val>
                                            <p:strVal val="#ppt_y-(0.354*#ppt_w-0.172*#ppt_h)"/>
                                          </p:val>
                                        </p:tav>
                                        <p:tav tm="100000">
                                          <p:val>
                                            <p:strVal val="#ppt_y"/>
                                          </p:val>
                                        </p:tav>
                                      </p:tavLst>
                                    </p:anim>
                                  </p:childTnLst>
                                </p:cTn>
                              </p:par>
                            </p:childTnLst>
                          </p:cTn>
                        </p:par>
                        <p:par>
                          <p:cTn id="37" fill="hold">
                            <p:stCondLst>
                              <p:cond delay="4250"/>
                            </p:stCondLst>
                            <p:childTnLst>
                              <p:par>
                                <p:cTn id="38" presetID="38" presetClass="entr" presetSubtype="0" accel="50000" fill="hold" grpId="0" nodeType="afterEffect">
                                  <p:stCondLst>
                                    <p:cond delay="0"/>
                                  </p:stCondLst>
                                  <p:iterate type="lt">
                                    <p:tmPct val="50000"/>
                                  </p:iterate>
                                  <p:childTnLst>
                                    <p:set>
                                      <p:cBhvr>
                                        <p:cTn id="39" dur="1" fill="hold">
                                          <p:stCondLst>
                                            <p:cond delay="0"/>
                                          </p:stCondLst>
                                        </p:cTn>
                                        <p:tgtEl>
                                          <p:spTgt spid="72726"/>
                                        </p:tgtEl>
                                        <p:attrNameLst>
                                          <p:attrName>style.visibility</p:attrName>
                                        </p:attrNameLst>
                                      </p:cBhvr>
                                      <p:to>
                                        <p:strVal val="visible"/>
                                      </p:to>
                                    </p:set>
                                    <p:set>
                                      <p:cBhvr>
                                        <p:cTn id="40" dur="228" fill="hold">
                                          <p:stCondLst>
                                            <p:cond delay="0"/>
                                          </p:stCondLst>
                                        </p:cTn>
                                        <p:tgtEl>
                                          <p:spTgt spid="72726"/>
                                        </p:tgtEl>
                                        <p:attrNameLst>
                                          <p:attrName>style.rotation</p:attrName>
                                        </p:attrNameLst>
                                      </p:cBhvr>
                                      <p:to>
                                        <p:strVal val="-45.0"/>
                                      </p:to>
                                    </p:set>
                                    <p:anim calcmode="lin" valueType="num">
                                      <p:cBhvr>
                                        <p:cTn id="41" dur="228" fill="hold">
                                          <p:stCondLst>
                                            <p:cond delay="228"/>
                                          </p:stCondLst>
                                        </p:cTn>
                                        <p:tgtEl>
                                          <p:spTgt spid="72726"/>
                                        </p:tgtEl>
                                        <p:attrNameLst>
                                          <p:attrName>style.rotation</p:attrName>
                                        </p:attrNameLst>
                                      </p:cBhvr>
                                      <p:tavLst>
                                        <p:tav tm="0">
                                          <p:val>
                                            <p:fltVal val="-45"/>
                                          </p:val>
                                        </p:tav>
                                        <p:tav tm="69900">
                                          <p:val>
                                            <p:fltVal val="45"/>
                                          </p:val>
                                        </p:tav>
                                        <p:tav tm="100000">
                                          <p:val>
                                            <p:fltVal val="0"/>
                                          </p:val>
                                        </p:tav>
                                      </p:tavLst>
                                    </p:anim>
                                    <p:anim calcmode="lin" valueType="num">
                                      <p:cBhvr>
                                        <p:cTn id="42" dur="228" fill="hold">
                                          <p:stCondLst>
                                            <p:cond delay="0"/>
                                          </p:stCondLst>
                                        </p:cTn>
                                        <p:tgtEl>
                                          <p:spTgt spid="72726"/>
                                        </p:tgtEl>
                                        <p:attrNameLst>
                                          <p:attrName>ppt_y</p:attrName>
                                        </p:attrNameLst>
                                      </p:cBhvr>
                                      <p:tavLst>
                                        <p:tav tm="0">
                                          <p:val>
                                            <p:strVal val="#ppt_y-1"/>
                                          </p:val>
                                        </p:tav>
                                        <p:tav tm="100000">
                                          <p:val>
                                            <p:strVal val="#ppt_y-(0.354*#ppt_w-0.172*#ppt_h)"/>
                                          </p:val>
                                        </p:tav>
                                      </p:tavLst>
                                    </p:anim>
                                    <p:anim calcmode="lin" valueType="num">
                                      <p:cBhvr>
                                        <p:cTn id="43" dur="78" decel="50000" autoRev="1" fill="hold">
                                          <p:stCondLst>
                                            <p:cond delay="228"/>
                                          </p:stCondLst>
                                        </p:cTn>
                                        <p:tgtEl>
                                          <p:spTgt spid="72726"/>
                                        </p:tgtEl>
                                        <p:attrNameLst>
                                          <p:attrName>ppt_y</p:attrName>
                                        </p:attrNameLst>
                                      </p:cBhvr>
                                      <p:tavLst>
                                        <p:tav tm="0">
                                          <p:val>
                                            <p:strVal val="#ppt_y-(0.354*#ppt_w-0.172*#ppt_h)"/>
                                          </p:val>
                                        </p:tav>
                                        <p:tav tm="100000">
                                          <p:val>
                                            <p:strVal val="#ppt_y-(0.354*#ppt_w-0.172*#ppt_h)-#ppt_h/2"/>
                                          </p:val>
                                        </p:tav>
                                      </p:tavLst>
                                    </p:anim>
                                    <p:anim calcmode="lin" valueType="num">
                                      <p:cBhvr>
                                        <p:cTn id="44" dur="68" fill="hold">
                                          <p:stCondLst>
                                            <p:cond delay="432"/>
                                          </p:stCondLst>
                                        </p:cTn>
                                        <p:tgtEl>
                                          <p:spTgt spid="72726"/>
                                        </p:tgtEl>
                                        <p:attrNameLst>
                                          <p:attrName>ppt_y</p:attrName>
                                        </p:attrNameLst>
                                      </p:cBhvr>
                                      <p:tavLst>
                                        <p:tav tm="0">
                                          <p:val>
                                            <p:strVal val="#ppt_y-(0.354*#ppt_w-0.172*#ppt_h)"/>
                                          </p:val>
                                        </p:tav>
                                        <p:tav tm="100000">
                                          <p:val>
                                            <p:strVal val="#ppt_y"/>
                                          </p:val>
                                        </p:tav>
                                      </p:tavLst>
                                    </p:anim>
                                  </p:childTnLst>
                                </p:cTn>
                              </p:par>
                            </p:childTnLst>
                          </p:cTn>
                        </p:par>
                        <p:par>
                          <p:cTn id="45" fill="hold">
                            <p:stCondLst>
                              <p:cond delay="5500"/>
                            </p:stCondLst>
                            <p:childTnLst>
                              <p:par>
                                <p:cTn id="46" presetID="38" presetClass="entr" presetSubtype="0" accel="50000" fill="hold" grpId="0" nodeType="afterEffect">
                                  <p:stCondLst>
                                    <p:cond delay="0"/>
                                  </p:stCondLst>
                                  <p:iterate type="lt">
                                    <p:tmPct val="50000"/>
                                  </p:iterate>
                                  <p:childTnLst>
                                    <p:set>
                                      <p:cBhvr>
                                        <p:cTn id="47" dur="1" fill="hold">
                                          <p:stCondLst>
                                            <p:cond delay="0"/>
                                          </p:stCondLst>
                                        </p:cTn>
                                        <p:tgtEl>
                                          <p:spTgt spid="72727"/>
                                        </p:tgtEl>
                                        <p:attrNameLst>
                                          <p:attrName>style.visibility</p:attrName>
                                        </p:attrNameLst>
                                      </p:cBhvr>
                                      <p:to>
                                        <p:strVal val="visible"/>
                                      </p:to>
                                    </p:set>
                                    <p:set>
                                      <p:cBhvr>
                                        <p:cTn id="48" dur="228" fill="hold">
                                          <p:stCondLst>
                                            <p:cond delay="0"/>
                                          </p:stCondLst>
                                        </p:cTn>
                                        <p:tgtEl>
                                          <p:spTgt spid="72727"/>
                                        </p:tgtEl>
                                        <p:attrNameLst>
                                          <p:attrName>style.rotation</p:attrName>
                                        </p:attrNameLst>
                                      </p:cBhvr>
                                      <p:to>
                                        <p:strVal val="-45.0"/>
                                      </p:to>
                                    </p:set>
                                    <p:anim calcmode="lin" valueType="num">
                                      <p:cBhvr>
                                        <p:cTn id="49" dur="228" fill="hold">
                                          <p:stCondLst>
                                            <p:cond delay="228"/>
                                          </p:stCondLst>
                                        </p:cTn>
                                        <p:tgtEl>
                                          <p:spTgt spid="72727"/>
                                        </p:tgtEl>
                                        <p:attrNameLst>
                                          <p:attrName>style.rotation</p:attrName>
                                        </p:attrNameLst>
                                      </p:cBhvr>
                                      <p:tavLst>
                                        <p:tav tm="0">
                                          <p:val>
                                            <p:fltVal val="-45"/>
                                          </p:val>
                                        </p:tav>
                                        <p:tav tm="69900">
                                          <p:val>
                                            <p:fltVal val="45"/>
                                          </p:val>
                                        </p:tav>
                                        <p:tav tm="100000">
                                          <p:val>
                                            <p:fltVal val="0"/>
                                          </p:val>
                                        </p:tav>
                                      </p:tavLst>
                                    </p:anim>
                                    <p:anim calcmode="lin" valueType="num">
                                      <p:cBhvr>
                                        <p:cTn id="50" dur="228" fill="hold">
                                          <p:stCondLst>
                                            <p:cond delay="0"/>
                                          </p:stCondLst>
                                        </p:cTn>
                                        <p:tgtEl>
                                          <p:spTgt spid="72727"/>
                                        </p:tgtEl>
                                        <p:attrNameLst>
                                          <p:attrName>ppt_y</p:attrName>
                                        </p:attrNameLst>
                                      </p:cBhvr>
                                      <p:tavLst>
                                        <p:tav tm="0">
                                          <p:val>
                                            <p:strVal val="#ppt_y-1"/>
                                          </p:val>
                                        </p:tav>
                                        <p:tav tm="100000">
                                          <p:val>
                                            <p:strVal val="#ppt_y-(0.354*#ppt_w-0.172*#ppt_h)"/>
                                          </p:val>
                                        </p:tav>
                                      </p:tavLst>
                                    </p:anim>
                                    <p:anim calcmode="lin" valueType="num">
                                      <p:cBhvr>
                                        <p:cTn id="51" dur="78" decel="50000" autoRev="1" fill="hold">
                                          <p:stCondLst>
                                            <p:cond delay="228"/>
                                          </p:stCondLst>
                                        </p:cTn>
                                        <p:tgtEl>
                                          <p:spTgt spid="72727"/>
                                        </p:tgtEl>
                                        <p:attrNameLst>
                                          <p:attrName>ppt_y</p:attrName>
                                        </p:attrNameLst>
                                      </p:cBhvr>
                                      <p:tavLst>
                                        <p:tav tm="0">
                                          <p:val>
                                            <p:strVal val="#ppt_y-(0.354*#ppt_w-0.172*#ppt_h)"/>
                                          </p:val>
                                        </p:tav>
                                        <p:tav tm="100000">
                                          <p:val>
                                            <p:strVal val="#ppt_y-(0.354*#ppt_w-0.172*#ppt_h)-#ppt_h/2"/>
                                          </p:val>
                                        </p:tav>
                                      </p:tavLst>
                                    </p:anim>
                                    <p:anim calcmode="lin" valueType="num">
                                      <p:cBhvr>
                                        <p:cTn id="52" dur="68" fill="hold">
                                          <p:stCondLst>
                                            <p:cond delay="432"/>
                                          </p:stCondLst>
                                        </p:cTn>
                                        <p:tgtEl>
                                          <p:spTgt spid="72727"/>
                                        </p:tgtEl>
                                        <p:attrNameLst>
                                          <p:attrName>ppt_y</p:attrName>
                                        </p:attrNameLst>
                                      </p:cBhvr>
                                      <p:tavLst>
                                        <p:tav tm="0">
                                          <p:val>
                                            <p:strVal val="#ppt_y-(0.354*#ppt_w-0.172*#ppt_h)"/>
                                          </p:val>
                                        </p:tav>
                                        <p:tav tm="100000">
                                          <p:val>
                                            <p:strVal val="#ppt_y"/>
                                          </p:val>
                                        </p:tav>
                                      </p:tavLst>
                                    </p:anim>
                                  </p:childTnLst>
                                </p:cTn>
                              </p:par>
                            </p:childTnLst>
                          </p:cTn>
                        </p:par>
                        <p:par>
                          <p:cTn id="53" fill="hold">
                            <p:stCondLst>
                              <p:cond delay="7000"/>
                            </p:stCondLst>
                            <p:childTnLst>
                              <p:par>
                                <p:cTn id="54" presetID="38" presetClass="entr" presetSubtype="0" accel="50000" fill="hold" grpId="0" nodeType="afterEffect">
                                  <p:stCondLst>
                                    <p:cond delay="0"/>
                                  </p:stCondLst>
                                  <p:iterate type="lt">
                                    <p:tmPct val="50000"/>
                                  </p:iterate>
                                  <p:childTnLst>
                                    <p:set>
                                      <p:cBhvr>
                                        <p:cTn id="55" dur="1" fill="hold">
                                          <p:stCondLst>
                                            <p:cond delay="0"/>
                                          </p:stCondLst>
                                        </p:cTn>
                                        <p:tgtEl>
                                          <p:spTgt spid="72728"/>
                                        </p:tgtEl>
                                        <p:attrNameLst>
                                          <p:attrName>style.visibility</p:attrName>
                                        </p:attrNameLst>
                                      </p:cBhvr>
                                      <p:to>
                                        <p:strVal val="visible"/>
                                      </p:to>
                                    </p:set>
                                    <p:set>
                                      <p:cBhvr>
                                        <p:cTn id="56" dur="228" fill="hold">
                                          <p:stCondLst>
                                            <p:cond delay="0"/>
                                          </p:stCondLst>
                                        </p:cTn>
                                        <p:tgtEl>
                                          <p:spTgt spid="72728"/>
                                        </p:tgtEl>
                                        <p:attrNameLst>
                                          <p:attrName>style.rotation</p:attrName>
                                        </p:attrNameLst>
                                      </p:cBhvr>
                                      <p:to>
                                        <p:strVal val="-45.0"/>
                                      </p:to>
                                    </p:set>
                                    <p:anim calcmode="lin" valueType="num">
                                      <p:cBhvr>
                                        <p:cTn id="57" dur="228" fill="hold">
                                          <p:stCondLst>
                                            <p:cond delay="228"/>
                                          </p:stCondLst>
                                        </p:cTn>
                                        <p:tgtEl>
                                          <p:spTgt spid="72728"/>
                                        </p:tgtEl>
                                        <p:attrNameLst>
                                          <p:attrName>style.rotation</p:attrName>
                                        </p:attrNameLst>
                                      </p:cBhvr>
                                      <p:tavLst>
                                        <p:tav tm="0">
                                          <p:val>
                                            <p:fltVal val="-45"/>
                                          </p:val>
                                        </p:tav>
                                        <p:tav tm="69900">
                                          <p:val>
                                            <p:fltVal val="45"/>
                                          </p:val>
                                        </p:tav>
                                        <p:tav tm="100000">
                                          <p:val>
                                            <p:fltVal val="0"/>
                                          </p:val>
                                        </p:tav>
                                      </p:tavLst>
                                    </p:anim>
                                    <p:anim calcmode="lin" valueType="num">
                                      <p:cBhvr>
                                        <p:cTn id="58" dur="228" fill="hold">
                                          <p:stCondLst>
                                            <p:cond delay="0"/>
                                          </p:stCondLst>
                                        </p:cTn>
                                        <p:tgtEl>
                                          <p:spTgt spid="72728"/>
                                        </p:tgtEl>
                                        <p:attrNameLst>
                                          <p:attrName>ppt_y</p:attrName>
                                        </p:attrNameLst>
                                      </p:cBhvr>
                                      <p:tavLst>
                                        <p:tav tm="0">
                                          <p:val>
                                            <p:strVal val="#ppt_y-1"/>
                                          </p:val>
                                        </p:tav>
                                        <p:tav tm="100000">
                                          <p:val>
                                            <p:strVal val="#ppt_y-(0.354*#ppt_w-0.172*#ppt_h)"/>
                                          </p:val>
                                        </p:tav>
                                      </p:tavLst>
                                    </p:anim>
                                    <p:anim calcmode="lin" valueType="num">
                                      <p:cBhvr>
                                        <p:cTn id="59" dur="78" decel="50000" autoRev="1" fill="hold">
                                          <p:stCondLst>
                                            <p:cond delay="228"/>
                                          </p:stCondLst>
                                        </p:cTn>
                                        <p:tgtEl>
                                          <p:spTgt spid="72728"/>
                                        </p:tgtEl>
                                        <p:attrNameLst>
                                          <p:attrName>ppt_y</p:attrName>
                                        </p:attrNameLst>
                                      </p:cBhvr>
                                      <p:tavLst>
                                        <p:tav tm="0">
                                          <p:val>
                                            <p:strVal val="#ppt_y-(0.354*#ppt_w-0.172*#ppt_h)"/>
                                          </p:val>
                                        </p:tav>
                                        <p:tav tm="100000">
                                          <p:val>
                                            <p:strVal val="#ppt_y-(0.354*#ppt_w-0.172*#ppt_h)-#ppt_h/2"/>
                                          </p:val>
                                        </p:tav>
                                      </p:tavLst>
                                    </p:anim>
                                    <p:anim calcmode="lin" valueType="num">
                                      <p:cBhvr>
                                        <p:cTn id="60" dur="68" fill="hold">
                                          <p:stCondLst>
                                            <p:cond delay="432"/>
                                          </p:stCondLst>
                                        </p:cTn>
                                        <p:tgtEl>
                                          <p:spTgt spid="72728"/>
                                        </p:tgtEl>
                                        <p:attrNameLst>
                                          <p:attrName>ppt_y</p:attrName>
                                        </p:attrNameLst>
                                      </p:cBhvr>
                                      <p:tavLst>
                                        <p:tav tm="0">
                                          <p:val>
                                            <p:strVal val="#ppt_y-(0.354*#ppt_w-0.172*#ppt_h)"/>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2" presetClass="entr" presetSubtype="1" fill="hold" grpId="0" nodeType="clickEffect">
                                  <p:stCondLst>
                                    <p:cond delay="0"/>
                                  </p:stCondLst>
                                  <p:childTnLst>
                                    <p:set>
                                      <p:cBhvr>
                                        <p:cTn id="64" dur="1" fill="hold">
                                          <p:stCondLst>
                                            <p:cond delay="0"/>
                                          </p:stCondLst>
                                        </p:cTn>
                                        <p:tgtEl>
                                          <p:spTgt spid="72729"/>
                                        </p:tgtEl>
                                        <p:attrNameLst>
                                          <p:attrName>style.visibility</p:attrName>
                                        </p:attrNameLst>
                                      </p:cBhvr>
                                      <p:to>
                                        <p:strVal val="visible"/>
                                      </p:to>
                                    </p:set>
                                    <p:animEffect transition="in" filter="wipe(up)">
                                      <p:cBhvr>
                                        <p:cTn id="65" dur="500"/>
                                        <p:tgtEl>
                                          <p:spTgt spid="72729"/>
                                        </p:tgtEl>
                                      </p:cBhvr>
                                    </p:animEffect>
                                  </p:childTnLst>
                                </p:cTn>
                              </p:par>
                            </p:childTnLst>
                          </p:cTn>
                        </p:par>
                        <p:par>
                          <p:cTn id="66" fill="hold">
                            <p:stCondLst>
                              <p:cond delay="500"/>
                            </p:stCondLst>
                            <p:childTnLst>
                              <p:par>
                                <p:cTn id="67" presetID="45" presetClass="entr" presetSubtype="0" fill="hold" grpId="0" nodeType="afterEffect">
                                  <p:stCondLst>
                                    <p:cond delay="0"/>
                                  </p:stCondLst>
                                  <p:iterate type="lt">
                                    <p:tmPct val="10000"/>
                                  </p:iterate>
                                  <p:childTnLst>
                                    <p:set>
                                      <p:cBhvr>
                                        <p:cTn id="68" dur="1" fill="hold">
                                          <p:stCondLst>
                                            <p:cond delay="0"/>
                                          </p:stCondLst>
                                        </p:cTn>
                                        <p:tgtEl>
                                          <p:spTgt spid="72724"/>
                                        </p:tgtEl>
                                        <p:attrNameLst>
                                          <p:attrName>style.visibility</p:attrName>
                                        </p:attrNameLst>
                                      </p:cBhvr>
                                      <p:to>
                                        <p:strVal val="visible"/>
                                      </p:to>
                                    </p:set>
                                    <p:animEffect transition="in" filter="fade">
                                      <p:cBhvr>
                                        <p:cTn id="69" dur="500"/>
                                        <p:tgtEl>
                                          <p:spTgt spid="72724"/>
                                        </p:tgtEl>
                                      </p:cBhvr>
                                    </p:animEffect>
                                    <p:anim calcmode="lin" valueType="num">
                                      <p:cBhvr>
                                        <p:cTn id="70" dur="500" fill="hold"/>
                                        <p:tgtEl>
                                          <p:spTgt spid="72724"/>
                                        </p:tgtEl>
                                        <p:attrNameLst>
                                          <p:attrName>ppt_w</p:attrName>
                                        </p:attrNameLst>
                                      </p:cBhvr>
                                      <p:tavLst>
                                        <p:tav tm="0" fmla="#ppt_w*sin(2.5*pi*$)">
                                          <p:val>
                                            <p:fltVal val="0"/>
                                          </p:val>
                                        </p:tav>
                                        <p:tav tm="100000">
                                          <p:val>
                                            <p:fltVal val="1"/>
                                          </p:val>
                                        </p:tav>
                                      </p:tavLst>
                                    </p:anim>
                                    <p:anim calcmode="lin" valueType="num">
                                      <p:cBhvr>
                                        <p:cTn id="71" dur="500" fill="hold"/>
                                        <p:tgtEl>
                                          <p:spTgt spid="72724"/>
                                        </p:tgtEl>
                                        <p:attrNameLst>
                                          <p:attrName>ppt_h</p:attrName>
                                        </p:attrNameLst>
                                      </p:cBhvr>
                                      <p:tavLst>
                                        <p:tav tm="0">
                                          <p:val>
                                            <p:strVal val="#ppt_h"/>
                                          </p:val>
                                        </p:tav>
                                        <p:tav tm="100000">
                                          <p:val>
                                            <p:strVal val="#ppt_h"/>
                                          </p:val>
                                        </p:tav>
                                      </p:tavLst>
                                    </p:anim>
                                  </p:childTnLst>
                                </p:cTn>
                              </p:par>
                            </p:childTnLst>
                          </p:cTn>
                        </p:par>
                      </p:childTnLst>
                    </p:cTn>
                  </p:par>
                  <p:par>
                    <p:cTn id="72" fill="hold">
                      <p:stCondLst>
                        <p:cond delay="indefinite"/>
                      </p:stCondLst>
                      <p:childTnLst>
                        <p:par>
                          <p:cTn id="73" fill="hold">
                            <p:stCondLst>
                              <p:cond delay="0"/>
                            </p:stCondLst>
                            <p:childTnLst>
                              <p:par>
                                <p:cTn id="74" presetID="22" presetClass="entr" presetSubtype="1" fill="hold" grpId="0" nodeType="clickEffect">
                                  <p:stCondLst>
                                    <p:cond delay="0"/>
                                  </p:stCondLst>
                                  <p:childTnLst>
                                    <p:set>
                                      <p:cBhvr>
                                        <p:cTn id="75" dur="1" fill="hold">
                                          <p:stCondLst>
                                            <p:cond delay="0"/>
                                          </p:stCondLst>
                                        </p:cTn>
                                        <p:tgtEl>
                                          <p:spTgt spid="72733"/>
                                        </p:tgtEl>
                                        <p:attrNameLst>
                                          <p:attrName>style.visibility</p:attrName>
                                        </p:attrNameLst>
                                      </p:cBhvr>
                                      <p:to>
                                        <p:strVal val="visible"/>
                                      </p:to>
                                    </p:set>
                                    <p:animEffect transition="in" filter="wipe(up)">
                                      <p:cBhvr>
                                        <p:cTn id="76" dur="500"/>
                                        <p:tgtEl>
                                          <p:spTgt spid="72733"/>
                                        </p:tgtEl>
                                      </p:cBhvr>
                                    </p:animEffect>
                                  </p:childTnLst>
                                </p:cTn>
                              </p:par>
                            </p:childTnLst>
                          </p:cTn>
                        </p:par>
                        <p:par>
                          <p:cTn id="77" fill="hold">
                            <p:stCondLst>
                              <p:cond delay="500"/>
                            </p:stCondLst>
                            <p:childTnLst>
                              <p:par>
                                <p:cTn id="78" presetID="45" presetClass="entr" presetSubtype="0" fill="hold" grpId="0" nodeType="afterEffect">
                                  <p:stCondLst>
                                    <p:cond delay="0"/>
                                  </p:stCondLst>
                                  <p:iterate type="lt">
                                    <p:tmPct val="10000"/>
                                  </p:iterate>
                                  <p:childTnLst>
                                    <p:set>
                                      <p:cBhvr>
                                        <p:cTn id="79" dur="1" fill="hold">
                                          <p:stCondLst>
                                            <p:cond delay="0"/>
                                          </p:stCondLst>
                                        </p:cTn>
                                        <p:tgtEl>
                                          <p:spTgt spid="72725"/>
                                        </p:tgtEl>
                                        <p:attrNameLst>
                                          <p:attrName>style.visibility</p:attrName>
                                        </p:attrNameLst>
                                      </p:cBhvr>
                                      <p:to>
                                        <p:strVal val="visible"/>
                                      </p:to>
                                    </p:set>
                                    <p:animEffect transition="in" filter="fade">
                                      <p:cBhvr>
                                        <p:cTn id="80" dur="500"/>
                                        <p:tgtEl>
                                          <p:spTgt spid="72725"/>
                                        </p:tgtEl>
                                      </p:cBhvr>
                                    </p:animEffect>
                                    <p:anim calcmode="lin" valueType="num">
                                      <p:cBhvr>
                                        <p:cTn id="81" dur="500" fill="hold"/>
                                        <p:tgtEl>
                                          <p:spTgt spid="72725"/>
                                        </p:tgtEl>
                                        <p:attrNameLst>
                                          <p:attrName>ppt_w</p:attrName>
                                        </p:attrNameLst>
                                      </p:cBhvr>
                                      <p:tavLst>
                                        <p:tav tm="0" fmla="#ppt_w*sin(2.5*pi*$)">
                                          <p:val>
                                            <p:fltVal val="0"/>
                                          </p:val>
                                        </p:tav>
                                        <p:tav tm="100000">
                                          <p:val>
                                            <p:fltVal val="1"/>
                                          </p:val>
                                        </p:tav>
                                      </p:tavLst>
                                    </p:anim>
                                    <p:anim calcmode="lin" valueType="num">
                                      <p:cBhvr>
                                        <p:cTn id="82" dur="500" fill="hold"/>
                                        <p:tgtEl>
                                          <p:spTgt spid="72725"/>
                                        </p:tgtEl>
                                        <p:attrNameLst>
                                          <p:attrName>ppt_h</p:attrName>
                                        </p:attrNameLst>
                                      </p:cBhvr>
                                      <p:tavLst>
                                        <p:tav tm="0">
                                          <p:val>
                                            <p:strVal val="#ppt_h"/>
                                          </p:val>
                                        </p:tav>
                                        <p:tav tm="100000">
                                          <p:val>
                                            <p:strVal val="#ppt_h"/>
                                          </p:val>
                                        </p:tav>
                                      </p:tavLst>
                                    </p:anim>
                                  </p:childTnLst>
                                </p:cTn>
                              </p:par>
                            </p:childTnLst>
                          </p:cTn>
                        </p:par>
                      </p:childTnLst>
                    </p:cTn>
                  </p:par>
                  <p:par>
                    <p:cTn id="83" fill="hold">
                      <p:stCondLst>
                        <p:cond delay="indefinite"/>
                      </p:stCondLst>
                      <p:childTnLst>
                        <p:par>
                          <p:cTn id="84" fill="hold">
                            <p:stCondLst>
                              <p:cond delay="0"/>
                            </p:stCondLst>
                            <p:childTnLst>
                              <p:par>
                                <p:cTn id="85" presetID="22" presetClass="entr" presetSubtype="1" fill="hold" grpId="0" nodeType="clickEffect">
                                  <p:stCondLst>
                                    <p:cond delay="0"/>
                                  </p:stCondLst>
                                  <p:childTnLst>
                                    <p:set>
                                      <p:cBhvr>
                                        <p:cTn id="86" dur="1" fill="hold">
                                          <p:stCondLst>
                                            <p:cond delay="0"/>
                                          </p:stCondLst>
                                        </p:cTn>
                                        <p:tgtEl>
                                          <p:spTgt spid="72734"/>
                                        </p:tgtEl>
                                        <p:attrNameLst>
                                          <p:attrName>style.visibility</p:attrName>
                                        </p:attrNameLst>
                                      </p:cBhvr>
                                      <p:to>
                                        <p:strVal val="visible"/>
                                      </p:to>
                                    </p:set>
                                    <p:animEffect transition="in" filter="wipe(up)">
                                      <p:cBhvr>
                                        <p:cTn id="87" dur="500"/>
                                        <p:tgtEl>
                                          <p:spTgt spid="72734"/>
                                        </p:tgtEl>
                                      </p:cBhvr>
                                    </p:animEffect>
                                  </p:childTnLst>
                                </p:cTn>
                              </p:par>
                            </p:childTnLst>
                          </p:cTn>
                        </p:par>
                        <p:par>
                          <p:cTn id="88" fill="hold">
                            <p:stCondLst>
                              <p:cond delay="500"/>
                            </p:stCondLst>
                            <p:childTnLst>
                              <p:par>
                                <p:cTn id="89" presetID="45" presetClass="entr" presetSubtype="0" fill="hold" grpId="0" nodeType="afterEffect">
                                  <p:stCondLst>
                                    <p:cond delay="0"/>
                                  </p:stCondLst>
                                  <p:iterate type="lt">
                                    <p:tmPct val="10000"/>
                                  </p:iterate>
                                  <p:childTnLst>
                                    <p:set>
                                      <p:cBhvr>
                                        <p:cTn id="90" dur="1" fill="hold">
                                          <p:stCondLst>
                                            <p:cond delay="0"/>
                                          </p:stCondLst>
                                        </p:cTn>
                                        <p:tgtEl>
                                          <p:spTgt spid="72730"/>
                                        </p:tgtEl>
                                        <p:attrNameLst>
                                          <p:attrName>style.visibility</p:attrName>
                                        </p:attrNameLst>
                                      </p:cBhvr>
                                      <p:to>
                                        <p:strVal val="visible"/>
                                      </p:to>
                                    </p:set>
                                    <p:animEffect transition="in" filter="fade">
                                      <p:cBhvr>
                                        <p:cTn id="91" dur="500"/>
                                        <p:tgtEl>
                                          <p:spTgt spid="72730"/>
                                        </p:tgtEl>
                                      </p:cBhvr>
                                    </p:animEffect>
                                    <p:anim calcmode="lin" valueType="num">
                                      <p:cBhvr>
                                        <p:cTn id="92" dur="500" fill="hold"/>
                                        <p:tgtEl>
                                          <p:spTgt spid="72730"/>
                                        </p:tgtEl>
                                        <p:attrNameLst>
                                          <p:attrName>ppt_w</p:attrName>
                                        </p:attrNameLst>
                                      </p:cBhvr>
                                      <p:tavLst>
                                        <p:tav tm="0" fmla="#ppt_w*sin(2.5*pi*$)">
                                          <p:val>
                                            <p:fltVal val="0"/>
                                          </p:val>
                                        </p:tav>
                                        <p:tav tm="100000">
                                          <p:val>
                                            <p:fltVal val="1"/>
                                          </p:val>
                                        </p:tav>
                                      </p:tavLst>
                                    </p:anim>
                                    <p:anim calcmode="lin" valueType="num">
                                      <p:cBhvr>
                                        <p:cTn id="93" dur="500" fill="hold"/>
                                        <p:tgtEl>
                                          <p:spTgt spid="72730"/>
                                        </p:tgtEl>
                                        <p:attrNameLst>
                                          <p:attrName>ppt_h</p:attrName>
                                        </p:attrNameLst>
                                      </p:cBhvr>
                                      <p:tavLst>
                                        <p:tav tm="0">
                                          <p:val>
                                            <p:strVal val="#ppt_h"/>
                                          </p:val>
                                        </p:tav>
                                        <p:tav tm="100000">
                                          <p:val>
                                            <p:strVal val="#ppt_h"/>
                                          </p:val>
                                        </p:tav>
                                      </p:tavLst>
                                    </p:anim>
                                  </p:childTnLst>
                                </p:cTn>
                              </p:par>
                            </p:childTnLst>
                          </p:cTn>
                        </p:par>
                      </p:childTnLst>
                    </p:cTn>
                  </p:par>
                  <p:par>
                    <p:cTn id="94" fill="hold">
                      <p:stCondLst>
                        <p:cond delay="indefinite"/>
                      </p:stCondLst>
                      <p:childTnLst>
                        <p:par>
                          <p:cTn id="95" fill="hold">
                            <p:stCondLst>
                              <p:cond delay="0"/>
                            </p:stCondLst>
                            <p:childTnLst>
                              <p:par>
                                <p:cTn id="96" presetID="22" presetClass="entr" presetSubtype="1" fill="hold" grpId="0" nodeType="clickEffect">
                                  <p:stCondLst>
                                    <p:cond delay="0"/>
                                  </p:stCondLst>
                                  <p:childTnLst>
                                    <p:set>
                                      <p:cBhvr>
                                        <p:cTn id="97" dur="1" fill="hold">
                                          <p:stCondLst>
                                            <p:cond delay="0"/>
                                          </p:stCondLst>
                                        </p:cTn>
                                        <p:tgtEl>
                                          <p:spTgt spid="72735"/>
                                        </p:tgtEl>
                                        <p:attrNameLst>
                                          <p:attrName>style.visibility</p:attrName>
                                        </p:attrNameLst>
                                      </p:cBhvr>
                                      <p:to>
                                        <p:strVal val="visible"/>
                                      </p:to>
                                    </p:set>
                                    <p:animEffect transition="in" filter="wipe(up)">
                                      <p:cBhvr>
                                        <p:cTn id="98" dur="500"/>
                                        <p:tgtEl>
                                          <p:spTgt spid="72735"/>
                                        </p:tgtEl>
                                      </p:cBhvr>
                                    </p:animEffect>
                                  </p:childTnLst>
                                </p:cTn>
                              </p:par>
                            </p:childTnLst>
                          </p:cTn>
                        </p:par>
                        <p:par>
                          <p:cTn id="99" fill="hold">
                            <p:stCondLst>
                              <p:cond delay="500"/>
                            </p:stCondLst>
                            <p:childTnLst>
                              <p:par>
                                <p:cTn id="100" presetID="45" presetClass="entr" presetSubtype="0" fill="hold" grpId="0" nodeType="afterEffect">
                                  <p:stCondLst>
                                    <p:cond delay="0"/>
                                  </p:stCondLst>
                                  <p:iterate type="lt">
                                    <p:tmPct val="10000"/>
                                  </p:iterate>
                                  <p:childTnLst>
                                    <p:set>
                                      <p:cBhvr>
                                        <p:cTn id="101" dur="1" fill="hold">
                                          <p:stCondLst>
                                            <p:cond delay="0"/>
                                          </p:stCondLst>
                                        </p:cTn>
                                        <p:tgtEl>
                                          <p:spTgt spid="72731"/>
                                        </p:tgtEl>
                                        <p:attrNameLst>
                                          <p:attrName>style.visibility</p:attrName>
                                        </p:attrNameLst>
                                      </p:cBhvr>
                                      <p:to>
                                        <p:strVal val="visible"/>
                                      </p:to>
                                    </p:set>
                                    <p:animEffect transition="in" filter="fade">
                                      <p:cBhvr>
                                        <p:cTn id="102" dur="500"/>
                                        <p:tgtEl>
                                          <p:spTgt spid="72731"/>
                                        </p:tgtEl>
                                      </p:cBhvr>
                                    </p:animEffect>
                                    <p:anim calcmode="lin" valueType="num">
                                      <p:cBhvr>
                                        <p:cTn id="103" dur="500" fill="hold"/>
                                        <p:tgtEl>
                                          <p:spTgt spid="72731"/>
                                        </p:tgtEl>
                                        <p:attrNameLst>
                                          <p:attrName>ppt_w</p:attrName>
                                        </p:attrNameLst>
                                      </p:cBhvr>
                                      <p:tavLst>
                                        <p:tav tm="0" fmla="#ppt_w*sin(2.5*pi*$)">
                                          <p:val>
                                            <p:fltVal val="0"/>
                                          </p:val>
                                        </p:tav>
                                        <p:tav tm="100000">
                                          <p:val>
                                            <p:fltVal val="1"/>
                                          </p:val>
                                        </p:tav>
                                      </p:tavLst>
                                    </p:anim>
                                    <p:anim calcmode="lin" valueType="num">
                                      <p:cBhvr>
                                        <p:cTn id="104" dur="500" fill="hold"/>
                                        <p:tgtEl>
                                          <p:spTgt spid="72731"/>
                                        </p:tgtEl>
                                        <p:attrNameLst>
                                          <p:attrName>ppt_h</p:attrName>
                                        </p:attrNameLst>
                                      </p:cBhvr>
                                      <p:tavLst>
                                        <p:tav tm="0">
                                          <p:val>
                                            <p:strVal val="#ppt_h"/>
                                          </p:val>
                                        </p:tav>
                                        <p:tav tm="100000">
                                          <p:val>
                                            <p:strVal val="#ppt_h"/>
                                          </p:val>
                                        </p:tav>
                                      </p:tavLst>
                                    </p:anim>
                                  </p:childTnLst>
                                </p:cTn>
                              </p:par>
                              <p:par>
                                <p:cTn id="105" presetID="14" presetClass="emph" presetSubtype="0" fill="hold" grpId="1" nodeType="withEffect">
                                  <p:stCondLst>
                                    <p:cond delay="0"/>
                                  </p:stCondLst>
                                  <p:childTnLst>
                                    <p:animClr clrSpc="rgb" dir="cw">
                                      <p:cBhvr override="childStyle">
                                        <p:cTn id="106" dur="1900" fill="hold">
                                          <p:stCondLst>
                                            <p:cond delay="100"/>
                                          </p:stCondLst>
                                        </p:cTn>
                                        <p:tgtEl>
                                          <p:spTgt spid="72736"/>
                                        </p:tgtEl>
                                        <p:attrNameLst>
                                          <p:attrName>style.color</p:attrName>
                                        </p:attrNameLst>
                                      </p:cBhvr>
                                      <p:to>
                                        <a:schemeClr val="accent2"/>
                                      </p:to>
                                    </p:animClr>
                                    <p:animClr clrSpc="rgb" dir="cw">
                                      <p:cBhvr>
                                        <p:cTn id="107" dur="1900" fill="hold">
                                          <p:stCondLst>
                                            <p:cond delay="100"/>
                                          </p:stCondLst>
                                        </p:cTn>
                                        <p:tgtEl>
                                          <p:spTgt spid="72736"/>
                                        </p:tgtEl>
                                        <p:attrNameLst>
                                          <p:attrName>fillcolor</p:attrName>
                                        </p:attrNameLst>
                                      </p:cBhvr>
                                      <p:to>
                                        <a:schemeClr val="accent2"/>
                                      </p:to>
                                    </p:animClr>
                                    <p:set>
                                      <p:cBhvr>
                                        <p:cTn id="108" dur="1900" fill="hold">
                                          <p:stCondLst>
                                            <p:cond delay="100"/>
                                          </p:stCondLst>
                                        </p:cTn>
                                        <p:tgtEl>
                                          <p:spTgt spid="72736"/>
                                        </p:tgtEl>
                                        <p:attrNameLst>
                                          <p:attrName>fill.type</p:attrName>
                                        </p:attrNameLst>
                                      </p:cBhvr>
                                      <p:to>
                                        <p:strVal val="solid"/>
                                      </p:to>
                                    </p:set>
                                    <p:set>
                                      <p:cBhvr>
                                        <p:cTn id="109" dur="1900" fill="hold">
                                          <p:stCondLst>
                                            <p:cond delay="100"/>
                                          </p:stCondLst>
                                        </p:cTn>
                                        <p:tgtEl>
                                          <p:spTgt spid="72736"/>
                                        </p:tgtEl>
                                        <p:attrNameLst>
                                          <p:attrName>fill.on</p:attrName>
                                        </p:attrNameLst>
                                      </p:cBhvr>
                                      <p:to>
                                        <p:strVal val="true"/>
                                      </p:to>
                                    </p:set>
                                    <p:animScale>
                                      <p:cBhvr>
                                        <p:cTn id="110" dur="200" fill="hold">
                                          <p:stCondLst>
                                            <p:cond delay="0"/>
                                          </p:stCondLst>
                                        </p:cTn>
                                        <p:tgtEl>
                                          <p:spTgt spid="72736"/>
                                        </p:tgtEl>
                                      </p:cBhvr>
                                      <p:from x="100000" y="100000"/>
                                      <p:to x="100000" y="5000"/>
                                    </p:animScale>
                                    <p:animScale>
                                      <p:cBhvr>
                                        <p:cTn id="111" dur="200" fill="hold">
                                          <p:stCondLst>
                                            <p:cond delay="200"/>
                                          </p:stCondLst>
                                        </p:cTn>
                                        <p:tgtEl>
                                          <p:spTgt spid="72736"/>
                                        </p:tgtEl>
                                      </p:cBhvr>
                                      <p:from x="100000" y="5000"/>
                                      <p:to x="120000" y="150000"/>
                                    </p:animScale>
                                    <p:animScale>
                                      <p:cBhvr>
                                        <p:cTn id="112" dur="600" fill="hold">
                                          <p:stCondLst>
                                            <p:cond delay="1400"/>
                                          </p:stCondLst>
                                        </p:cTn>
                                        <p:tgtEl>
                                          <p:spTgt spid="72736"/>
                                        </p:tgtEl>
                                      </p:cBhvr>
                                      <p:to x="12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22" grpId="0"/>
      <p:bldP spid="72723" grpId="0"/>
      <p:bldP spid="72724" grpId="0"/>
      <p:bldP spid="72725" grpId="0"/>
      <p:bldP spid="72726" grpId="0"/>
      <p:bldP spid="72727" grpId="0"/>
      <p:bldP spid="72728" grpId="0"/>
      <p:bldP spid="72729" grpId="0" animBg="1"/>
      <p:bldP spid="72730" grpId="0"/>
      <p:bldP spid="72731" grpId="0"/>
      <p:bldP spid="72733" grpId="0" animBg="1"/>
      <p:bldP spid="72734" grpId="0" animBg="1"/>
      <p:bldP spid="72735" grpId="0" animBg="1"/>
      <p:bldP spid="72736" grpId="0" animBg="1"/>
      <p:bldP spid="72736"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ChangeArrowheads="1"/>
          </p:cNvSpPr>
          <p:nvPr/>
        </p:nvSpPr>
        <p:spPr bwMode="auto">
          <a:xfrm>
            <a:off x="2963863" y="1449388"/>
            <a:ext cx="1709737"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en-US" altLang="zh-CN" sz="6000" dirty="0">
                <a:solidFill>
                  <a:srgbClr val="0000FF"/>
                </a:solidFill>
                <a:latin typeface="Comic Sans MS" panose="030F0702030302020204" pitchFamily="66" charset="0"/>
                <a:ea typeface="楷体_GB2312" pitchFamily="49" charset="-122"/>
              </a:rPr>
              <a:t>51</a:t>
            </a:r>
            <a:endParaRPr lang="en-US" altLang="zh-CN" sz="6000" dirty="0">
              <a:solidFill>
                <a:schemeClr val="tx1"/>
              </a:solidFill>
              <a:ea typeface="楷体_GB2312" pitchFamily="49" charset="-122"/>
            </a:endParaRPr>
          </a:p>
        </p:txBody>
      </p:sp>
      <p:sp>
        <p:nvSpPr>
          <p:cNvPr id="73732" name="Text Box 4"/>
          <p:cNvSpPr txBox="1">
            <a:spLocks noChangeArrowheads="1"/>
          </p:cNvSpPr>
          <p:nvPr/>
        </p:nvSpPr>
        <p:spPr bwMode="auto">
          <a:xfrm>
            <a:off x="5322888" y="1484313"/>
            <a:ext cx="111125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6000">
                <a:solidFill>
                  <a:srgbClr val="00FF00"/>
                </a:solidFill>
                <a:latin typeface="Comic Sans MS" panose="030F0702030302020204" pitchFamily="66" charset="0"/>
                <a:ea typeface="楷体_GB2312" pitchFamily="49" charset="-122"/>
              </a:rPr>
              <a:t>51</a:t>
            </a:r>
          </a:p>
        </p:txBody>
      </p:sp>
      <p:sp>
        <p:nvSpPr>
          <p:cNvPr id="73733" name="Text Box 5"/>
          <p:cNvSpPr txBox="1">
            <a:spLocks noChangeArrowheads="1"/>
          </p:cNvSpPr>
          <p:nvPr/>
        </p:nvSpPr>
        <p:spPr bwMode="auto">
          <a:xfrm>
            <a:off x="2627313" y="1341438"/>
            <a:ext cx="414337"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6600">
                <a:solidFill>
                  <a:srgbClr val="0000FF"/>
                </a:solidFill>
                <a:ea typeface="楷体_GB2312" pitchFamily="49" charset="-122"/>
              </a:rPr>
              <a:t>.</a:t>
            </a:r>
          </a:p>
        </p:txBody>
      </p:sp>
      <p:sp>
        <p:nvSpPr>
          <p:cNvPr id="73734" name="Text Box 6"/>
          <p:cNvSpPr txBox="1">
            <a:spLocks noChangeArrowheads="1"/>
          </p:cNvSpPr>
          <p:nvPr/>
        </p:nvSpPr>
        <p:spPr bwMode="auto">
          <a:xfrm>
            <a:off x="6156325" y="1484313"/>
            <a:ext cx="80645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6000">
                <a:solidFill>
                  <a:srgbClr val="00FF00"/>
                </a:solidFill>
                <a:latin typeface="Comic Sans MS" panose="030F0702030302020204" pitchFamily="66" charset="0"/>
                <a:ea typeface="楷体_GB2312" pitchFamily="49" charset="-122"/>
              </a:rPr>
              <a:t>%</a:t>
            </a:r>
          </a:p>
        </p:txBody>
      </p:sp>
      <p:sp>
        <p:nvSpPr>
          <p:cNvPr id="73735" name="Rectangle 7"/>
          <p:cNvSpPr>
            <a:spLocks noChangeArrowheads="1"/>
          </p:cNvSpPr>
          <p:nvPr/>
        </p:nvSpPr>
        <p:spPr bwMode="auto">
          <a:xfrm>
            <a:off x="2100263" y="1449388"/>
            <a:ext cx="6477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en-US" altLang="zh-CN" sz="6000" dirty="0">
                <a:solidFill>
                  <a:srgbClr val="0000FF"/>
                </a:solidFill>
                <a:latin typeface="Comic Sans MS" panose="030F0702030302020204" pitchFamily="66" charset="0"/>
                <a:ea typeface="楷体_GB2312" pitchFamily="49" charset="-122"/>
              </a:rPr>
              <a:t>0</a:t>
            </a:r>
            <a:endParaRPr lang="en-US" altLang="zh-CN" sz="6000" dirty="0">
              <a:solidFill>
                <a:schemeClr val="tx1"/>
              </a:solidFill>
              <a:ea typeface="楷体_GB2312" pitchFamily="49" charset="-122"/>
            </a:endParaRPr>
          </a:p>
        </p:txBody>
      </p:sp>
      <p:sp>
        <p:nvSpPr>
          <p:cNvPr id="73736" name="Rectangle 8"/>
          <p:cNvSpPr>
            <a:spLocks noChangeArrowheads="1"/>
          </p:cNvSpPr>
          <p:nvPr/>
        </p:nvSpPr>
        <p:spPr bwMode="auto">
          <a:xfrm>
            <a:off x="4067175" y="1412875"/>
            <a:ext cx="109855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gn="ctr"/>
            <a:r>
              <a:rPr lang="zh-CN" altLang="en-US" sz="7200">
                <a:solidFill>
                  <a:schemeClr val="tx1"/>
                </a:solidFill>
                <a:ea typeface="楷体_GB2312" pitchFamily="49" charset="-122"/>
              </a:rPr>
              <a:t>＝</a:t>
            </a:r>
          </a:p>
        </p:txBody>
      </p:sp>
      <p:sp>
        <p:nvSpPr>
          <p:cNvPr id="73737" name="Text Box 9"/>
          <p:cNvSpPr txBox="1">
            <a:spLocks noChangeArrowheads="1"/>
          </p:cNvSpPr>
          <p:nvPr/>
        </p:nvSpPr>
        <p:spPr bwMode="auto">
          <a:xfrm>
            <a:off x="1258888" y="2636838"/>
            <a:ext cx="5975350" cy="186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zh-CN" altLang="en-US" sz="4400" dirty="0">
                <a:solidFill>
                  <a:schemeClr val="tx1"/>
                </a:solidFill>
                <a:ea typeface="楷体_GB2312" pitchFamily="49" charset="-122"/>
              </a:rPr>
              <a:t>      </a:t>
            </a:r>
            <a:r>
              <a:rPr lang="zh-CN" altLang="en-US" sz="3600" dirty="0">
                <a:solidFill>
                  <a:schemeClr val="tx1"/>
                </a:solidFill>
                <a:ea typeface="楷体_GB2312" pitchFamily="49" charset="-122"/>
              </a:rPr>
              <a:t>把小数化成百分数，只要把小数点</a:t>
            </a:r>
            <a:r>
              <a:rPr lang="zh-CN" altLang="en-US" sz="3600" dirty="0">
                <a:ea typeface="楷体_GB2312" pitchFamily="49" charset="-122"/>
              </a:rPr>
              <a:t>向右移动两位</a:t>
            </a:r>
            <a:r>
              <a:rPr lang="zh-CN" altLang="en-US" sz="3600" dirty="0">
                <a:solidFill>
                  <a:schemeClr val="tx1"/>
                </a:solidFill>
                <a:ea typeface="楷体_GB2312" pitchFamily="49" charset="-122"/>
              </a:rPr>
              <a:t>，同时在后面添上百分号。</a:t>
            </a:r>
          </a:p>
        </p:txBody>
      </p:sp>
      <p:sp>
        <p:nvSpPr>
          <p:cNvPr id="73738" name="Text Box 10"/>
          <p:cNvSpPr txBox="1">
            <a:spLocks noChangeArrowheads="1"/>
          </p:cNvSpPr>
          <p:nvPr/>
        </p:nvSpPr>
        <p:spPr bwMode="auto">
          <a:xfrm>
            <a:off x="2627313" y="1341438"/>
            <a:ext cx="4318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6600">
                <a:solidFill>
                  <a:srgbClr val="0000FF"/>
                </a:solidFill>
                <a:ea typeface="楷体_GB2312" pitchFamily="49" charset="-122"/>
              </a:rPr>
              <a:t>.</a:t>
            </a:r>
          </a:p>
        </p:txBody>
      </p:sp>
      <p:sp>
        <p:nvSpPr>
          <p:cNvPr id="20490" name="WordArt 11"/>
          <p:cNvSpPr>
            <a:spLocks noChangeArrowheads="1" noChangeShapeType="1" noTextEdit="1"/>
          </p:cNvSpPr>
          <p:nvPr/>
        </p:nvSpPr>
        <p:spPr bwMode="auto">
          <a:xfrm>
            <a:off x="1835150" y="4797425"/>
            <a:ext cx="4752975" cy="936625"/>
          </a:xfrm>
          <a:prstGeom prst="rect">
            <a:avLst/>
          </a:prstGeom>
        </p:spPr>
        <p:txBody>
          <a:bodyPr wrap="none" fromWordArt="1">
            <a:prstTxWarp prst="textDeflate">
              <a:avLst>
                <a:gd name="adj" fmla="val 18750"/>
              </a:avLst>
            </a:prstTxWarp>
          </a:bodyPr>
          <a:lstStyle/>
          <a:p>
            <a:pPr algn="ctr"/>
            <a:r>
              <a:rPr lang="zh-CN" altLang="en-US" sz="3600" kern="10" dirty="0">
                <a:ln w="12700">
                  <a:solidFill>
                    <a:srgbClr val="EAEAEA"/>
                  </a:solidFill>
                  <a:round/>
                </a:ln>
                <a:gradFill rotWithShape="1">
                  <a:gsLst>
                    <a:gs pos="0">
                      <a:srgbClr val="A603AB"/>
                    </a:gs>
                    <a:gs pos="10501">
                      <a:srgbClr val="0819FB"/>
                    </a:gs>
                    <a:gs pos="17500">
                      <a:srgbClr val="1A8D48"/>
                    </a:gs>
                    <a:gs pos="25999">
                      <a:srgbClr val="FFFF00"/>
                    </a:gs>
                    <a:gs pos="36501">
                      <a:srgbClr val="EE3F17"/>
                    </a:gs>
                    <a:gs pos="44000">
                      <a:srgbClr val="E81766"/>
                    </a:gs>
                    <a:gs pos="50000">
                      <a:srgbClr val="A603AB"/>
                    </a:gs>
                    <a:gs pos="56000">
                      <a:srgbClr val="E81766"/>
                    </a:gs>
                    <a:gs pos="63499">
                      <a:srgbClr val="EE3F17"/>
                    </a:gs>
                    <a:gs pos="74001">
                      <a:srgbClr val="FFFF00"/>
                    </a:gs>
                    <a:gs pos="82500">
                      <a:srgbClr val="1A8D48"/>
                    </a:gs>
                    <a:gs pos="89500">
                      <a:srgbClr val="0819FB"/>
                    </a:gs>
                    <a:gs pos="100000">
                      <a:srgbClr val="A603AB"/>
                    </a:gs>
                  </a:gsLst>
                  <a:lin ang="0" scaled="1"/>
                </a:gradFill>
                <a:effectLst>
                  <a:outerShdw dist="35921" dir="2700000" sy="50000" kx="2115830" algn="bl" rotWithShape="0">
                    <a:srgbClr val="C0C0C0">
                      <a:alpha val="79999"/>
                    </a:srgbClr>
                  </a:outerShdw>
                </a:effectLst>
                <a:latin typeface="隶书" panose="02010509060101010101" pitchFamily="49" charset="-122"/>
                <a:ea typeface="隶书" panose="02010509060101010101" pitchFamily="49" charset="-122"/>
              </a:rPr>
              <a:t>合作交流</a:t>
            </a:r>
          </a:p>
        </p:txBody>
      </p:sp>
      <p:sp>
        <p:nvSpPr>
          <p:cNvPr id="73740" name="Text Box 12"/>
          <p:cNvSpPr txBox="1">
            <a:spLocks noChangeArrowheads="1"/>
          </p:cNvSpPr>
          <p:nvPr/>
        </p:nvSpPr>
        <p:spPr bwMode="auto">
          <a:xfrm>
            <a:off x="611188" y="476250"/>
            <a:ext cx="828198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zh-CN" altLang="en-US" sz="3200" dirty="0">
                <a:ea typeface="黑体" panose="02010609060101010101" pitchFamily="2" charset="-122"/>
              </a:rPr>
              <a:t>想一想：怎样能很快地把小数化成百分数？</a:t>
            </a: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73740"/>
                                        </p:tgtEl>
                                        <p:attrNameLst>
                                          <p:attrName>style.visibility</p:attrName>
                                        </p:attrNameLst>
                                      </p:cBhvr>
                                      <p:to>
                                        <p:strVal val="visible"/>
                                      </p:to>
                                    </p:set>
                                    <p:anim from="(-#ppt_w/2)" to="(#ppt_x)" calcmode="lin" valueType="num">
                                      <p:cBhvr>
                                        <p:cTn id="7" dur="300" fill="hold">
                                          <p:stCondLst>
                                            <p:cond delay="0"/>
                                          </p:stCondLst>
                                        </p:cTn>
                                        <p:tgtEl>
                                          <p:spTgt spid="73740"/>
                                        </p:tgtEl>
                                        <p:attrNameLst>
                                          <p:attrName>ppt_x</p:attrName>
                                        </p:attrNameLst>
                                      </p:cBhvr>
                                    </p:anim>
                                    <p:anim from="0" to="-1.0" calcmode="lin" valueType="num">
                                      <p:cBhvr>
                                        <p:cTn id="8" dur="100" decel="50000" autoRev="1" fill="hold">
                                          <p:stCondLst>
                                            <p:cond delay="300"/>
                                          </p:stCondLst>
                                        </p:cTn>
                                        <p:tgtEl>
                                          <p:spTgt spid="73740"/>
                                        </p:tgtEl>
                                        <p:attrNameLst>
                                          <p:attrName>xshear</p:attrName>
                                        </p:attrNameLst>
                                      </p:cBhvr>
                                    </p:anim>
                                    <p:animScale>
                                      <p:cBhvr>
                                        <p:cTn id="9" dur="100" decel="100000" autoRev="1" fill="hold">
                                          <p:stCondLst>
                                            <p:cond delay="300"/>
                                          </p:stCondLst>
                                        </p:cTn>
                                        <p:tgtEl>
                                          <p:spTgt spid="73740"/>
                                        </p:tgtEl>
                                      </p:cBhvr>
                                      <p:from x="100000" y="100000"/>
                                      <p:to x="80000" y="100000"/>
                                    </p:animScale>
                                    <p:anim by="(#ppt_h/3+#ppt_w*0.1)" calcmode="lin" valueType="num">
                                      <p:cBhvr additive="sum">
                                        <p:cTn id="10" dur="100" decel="100000" autoRev="1" fill="hold">
                                          <p:stCondLst>
                                            <p:cond delay="300"/>
                                          </p:stCondLst>
                                        </p:cTn>
                                        <p:tgtEl>
                                          <p:spTgt spid="73740"/>
                                        </p:tgtEl>
                                        <p:attrNameLst>
                                          <p:attrName>ppt_x</p:attrName>
                                        </p:attrNameLst>
                                      </p:cBhvr>
                                    </p:anim>
                                  </p:childTnLst>
                                </p:cTn>
                              </p:par>
                            </p:childTnLst>
                          </p:cTn>
                        </p:par>
                        <p:par>
                          <p:cTn id="11" fill="hold">
                            <p:stCondLst>
                              <p:cond delay="500"/>
                            </p:stCondLst>
                            <p:childTnLst>
                              <p:par>
                                <p:cTn id="12" presetID="56" presetClass="entr" presetSubtype="0" fill="hold" grpId="0" nodeType="afterEffect">
                                  <p:stCondLst>
                                    <p:cond delay="0"/>
                                  </p:stCondLst>
                                  <p:iterate type="lt">
                                    <p:tmPct val="10000"/>
                                  </p:iterate>
                                  <p:childTnLst>
                                    <p:set>
                                      <p:cBhvr>
                                        <p:cTn id="13" dur="1" fill="hold">
                                          <p:stCondLst>
                                            <p:cond delay="0"/>
                                          </p:stCondLst>
                                        </p:cTn>
                                        <p:tgtEl>
                                          <p:spTgt spid="73735"/>
                                        </p:tgtEl>
                                        <p:attrNameLst>
                                          <p:attrName>style.visibility</p:attrName>
                                        </p:attrNameLst>
                                      </p:cBhvr>
                                      <p:to>
                                        <p:strVal val="visible"/>
                                      </p:to>
                                    </p:set>
                                    <p:anim by="(-#ppt_w*2)" calcmode="lin" valueType="num">
                                      <p:cBhvr rctx="PPT">
                                        <p:cTn id="14" dur="500" autoRev="1" fill="hold">
                                          <p:stCondLst>
                                            <p:cond delay="0"/>
                                          </p:stCondLst>
                                        </p:cTn>
                                        <p:tgtEl>
                                          <p:spTgt spid="73735"/>
                                        </p:tgtEl>
                                        <p:attrNameLst>
                                          <p:attrName>ppt_w</p:attrName>
                                        </p:attrNameLst>
                                      </p:cBhvr>
                                    </p:anim>
                                    <p:anim by="(#ppt_w*0.50)" calcmode="lin" valueType="num">
                                      <p:cBhvr>
                                        <p:cTn id="15" dur="500" decel="50000" autoRev="1" fill="hold">
                                          <p:stCondLst>
                                            <p:cond delay="0"/>
                                          </p:stCondLst>
                                        </p:cTn>
                                        <p:tgtEl>
                                          <p:spTgt spid="73735"/>
                                        </p:tgtEl>
                                        <p:attrNameLst>
                                          <p:attrName>ppt_x</p:attrName>
                                        </p:attrNameLst>
                                      </p:cBhvr>
                                    </p:anim>
                                    <p:anim from="(-#ppt_h/2)" to="(#ppt_y)" calcmode="lin" valueType="num">
                                      <p:cBhvr>
                                        <p:cTn id="16" dur="1000" fill="hold">
                                          <p:stCondLst>
                                            <p:cond delay="0"/>
                                          </p:stCondLst>
                                        </p:cTn>
                                        <p:tgtEl>
                                          <p:spTgt spid="73735"/>
                                        </p:tgtEl>
                                        <p:attrNameLst>
                                          <p:attrName>ppt_y</p:attrName>
                                        </p:attrNameLst>
                                      </p:cBhvr>
                                    </p:anim>
                                    <p:animRot by="21600000">
                                      <p:cBhvr>
                                        <p:cTn id="17" dur="1000" fill="hold">
                                          <p:stCondLst>
                                            <p:cond delay="0"/>
                                          </p:stCondLst>
                                        </p:cTn>
                                        <p:tgtEl>
                                          <p:spTgt spid="73735"/>
                                        </p:tgtEl>
                                        <p:attrNameLst>
                                          <p:attrName>r</p:attrName>
                                        </p:attrNameLst>
                                      </p:cBhvr>
                                    </p:animRot>
                                  </p:childTnLst>
                                </p:cTn>
                              </p:par>
                            </p:childTnLst>
                          </p:cTn>
                        </p:par>
                        <p:par>
                          <p:cTn id="18" fill="hold">
                            <p:stCondLst>
                              <p:cond delay="1500"/>
                            </p:stCondLst>
                            <p:childTnLst>
                              <p:par>
                                <p:cTn id="19" presetID="56" presetClass="entr" presetSubtype="0" fill="hold" grpId="0" nodeType="afterEffect">
                                  <p:stCondLst>
                                    <p:cond delay="0"/>
                                  </p:stCondLst>
                                  <p:iterate type="lt">
                                    <p:tmPct val="10000"/>
                                  </p:iterate>
                                  <p:childTnLst>
                                    <p:set>
                                      <p:cBhvr>
                                        <p:cTn id="20" dur="1" fill="hold">
                                          <p:stCondLst>
                                            <p:cond delay="0"/>
                                          </p:stCondLst>
                                        </p:cTn>
                                        <p:tgtEl>
                                          <p:spTgt spid="73733"/>
                                        </p:tgtEl>
                                        <p:attrNameLst>
                                          <p:attrName>style.visibility</p:attrName>
                                        </p:attrNameLst>
                                      </p:cBhvr>
                                      <p:to>
                                        <p:strVal val="visible"/>
                                      </p:to>
                                    </p:set>
                                    <p:anim by="(-#ppt_w*2)" calcmode="lin" valueType="num">
                                      <p:cBhvr rctx="PPT">
                                        <p:cTn id="21" dur="500" autoRev="1" fill="hold">
                                          <p:stCondLst>
                                            <p:cond delay="0"/>
                                          </p:stCondLst>
                                        </p:cTn>
                                        <p:tgtEl>
                                          <p:spTgt spid="73733"/>
                                        </p:tgtEl>
                                        <p:attrNameLst>
                                          <p:attrName>ppt_w</p:attrName>
                                        </p:attrNameLst>
                                      </p:cBhvr>
                                    </p:anim>
                                    <p:anim by="(#ppt_w*0.50)" calcmode="lin" valueType="num">
                                      <p:cBhvr>
                                        <p:cTn id="22" dur="500" decel="50000" autoRev="1" fill="hold">
                                          <p:stCondLst>
                                            <p:cond delay="0"/>
                                          </p:stCondLst>
                                        </p:cTn>
                                        <p:tgtEl>
                                          <p:spTgt spid="73733"/>
                                        </p:tgtEl>
                                        <p:attrNameLst>
                                          <p:attrName>ppt_x</p:attrName>
                                        </p:attrNameLst>
                                      </p:cBhvr>
                                    </p:anim>
                                    <p:anim from="(-#ppt_h/2)" to="(#ppt_y)" calcmode="lin" valueType="num">
                                      <p:cBhvr>
                                        <p:cTn id="23" dur="1000" fill="hold">
                                          <p:stCondLst>
                                            <p:cond delay="0"/>
                                          </p:stCondLst>
                                        </p:cTn>
                                        <p:tgtEl>
                                          <p:spTgt spid="73733"/>
                                        </p:tgtEl>
                                        <p:attrNameLst>
                                          <p:attrName>ppt_y</p:attrName>
                                        </p:attrNameLst>
                                      </p:cBhvr>
                                    </p:anim>
                                    <p:animRot by="21600000">
                                      <p:cBhvr>
                                        <p:cTn id="24" dur="1000" fill="hold">
                                          <p:stCondLst>
                                            <p:cond delay="0"/>
                                          </p:stCondLst>
                                        </p:cTn>
                                        <p:tgtEl>
                                          <p:spTgt spid="73733"/>
                                        </p:tgtEl>
                                        <p:attrNameLst>
                                          <p:attrName>r</p:attrName>
                                        </p:attrNameLst>
                                      </p:cBhvr>
                                    </p:animRot>
                                  </p:childTnLst>
                                </p:cTn>
                              </p:par>
                            </p:childTnLst>
                          </p:cTn>
                        </p:par>
                        <p:par>
                          <p:cTn id="25" fill="hold">
                            <p:stCondLst>
                              <p:cond delay="2500"/>
                            </p:stCondLst>
                            <p:childTnLst>
                              <p:par>
                                <p:cTn id="26" presetID="56" presetClass="entr" presetSubtype="0" fill="hold" grpId="0" nodeType="afterEffect">
                                  <p:stCondLst>
                                    <p:cond delay="0"/>
                                  </p:stCondLst>
                                  <p:iterate type="lt">
                                    <p:tmPct val="10000"/>
                                  </p:iterate>
                                  <p:childTnLst>
                                    <p:set>
                                      <p:cBhvr>
                                        <p:cTn id="27" dur="1" fill="hold">
                                          <p:stCondLst>
                                            <p:cond delay="0"/>
                                          </p:stCondLst>
                                        </p:cTn>
                                        <p:tgtEl>
                                          <p:spTgt spid="73731"/>
                                        </p:tgtEl>
                                        <p:attrNameLst>
                                          <p:attrName>style.visibility</p:attrName>
                                        </p:attrNameLst>
                                      </p:cBhvr>
                                      <p:to>
                                        <p:strVal val="visible"/>
                                      </p:to>
                                    </p:set>
                                    <p:anim by="(-#ppt_w*2)" calcmode="lin" valueType="num">
                                      <p:cBhvr rctx="PPT">
                                        <p:cTn id="28" dur="500" autoRev="1" fill="hold">
                                          <p:stCondLst>
                                            <p:cond delay="0"/>
                                          </p:stCondLst>
                                        </p:cTn>
                                        <p:tgtEl>
                                          <p:spTgt spid="73731"/>
                                        </p:tgtEl>
                                        <p:attrNameLst>
                                          <p:attrName>ppt_w</p:attrName>
                                        </p:attrNameLst>
                                      </p:cBhvr>
                                    </p:anim>
                                    <p:anim by="(#ppt_w*0.50)" calcmode="lin" valueType="num">
                                      <p:cBhvr>
                                        <p:cTn id="29" dur="500" decel="50000" autoRev="1" fill="hold">
                                          <p:stCondLst>
                                            <p:cond delay="0"/>
                                          </p:stCondLst>
                                        </p:cTn>
                                        <p:tgtEl>
                                          <p:spTgt spid="73731"/>
                                        </p:tgtEl>
                                        <p:attrNameLst>
                                          <p:attrName>ppt_x</p:attrName>
                                        </p:attrNameLst>
                                      </p:cBhvr>
                                    </p:anim>
                                    <p:anim from="(-#ppt_h/2)" to="(#ppt_y)" calcmode="lin" valueType="num">
                                      <p:cBhvr>
                                        <p:cTn id="30" dur="1000" fill="hold">
                                          <p:stCondLst>
                                            <p:cond delay="0"/>
                                          </p:stCondLst>
                                        </p:cTn>
                                        <p:tgtEl>
                                          <p:spTgt spid="73731"/>
                                        </p:tgtEl>
                                        <p:attrNameLst>
                                          <p:attrName>ppt_y</p:attrName>
                                        </p:attrNameLst>
                                      </p:cBhvr>
                                    </p:anim>
                                    <p:animRot by="21600000">
                                      <p:cBhvr>
                                        <p:cTn id="31" dur="1000" fill="hold">
                                          <p:stCondLst>
                                            <p:cond delay="0"/>
                                          </p:stCondLst>
                                        </p:cTn>
                                        <p:tgtEl>
                                          <p:spTgt spid="73731"/>
                                        </p:tgtEl>
                                        <p:attrNameLst>
                                          <p:attrName>r</p:attrName>
                                        </p:attrNameLst>
                                      </p:cBhvr>
                                    </p:animRot>
                                  </p:childTnLst>
                                </p:cTn>
                              </p:par>
                            </p:childTnLst>
                          </p:cTn>
                        </p:par>
                        <p:par>
                          <p:cTn id="32" fill="hold">
                            <p:stCondLst>
                              <p:cond delay="3599"/>
                            </p:stCondLst>
                            <p:childTnLst>
                              <p:par>
                                <p:cTn id="33" presetID="22" presetClass="entr" presetSubtype="8" fill="hold" grpId="0" nodeType="afterEffect">
                                  <p:stCondLst>
                                    <p:cond delay="0"/>
                                  </p:stCondLst>
                                  <p:childTnLst>
                                    <p:set>
                                      <p:cBhvr>
                                        <p:cTn id="34" dur="1" fill="hold">
                                          <p:stCondLst>
                                            <p:cond delay="0"/>
                                          </p:stCondLst>
                                        </p:cTn>
                                        <p:tgtEl>
                                          <p:spTgt spid="73736"/>
                                        </p:tgtEl>
                                        <p:attrNameLst>
                                          <p:attrName>style.visibility</p:attrName>
                                        </p:attrNameLst>
                                      </p:cBhvr>
                                      <p:to>
                                        <p:strVal val="visible"/>
                                      </p:to>
                                    </p:set>
                                    <p:animEffect transition="in" filter="wipe(left)">
                                      <p:cBhvr>
                                        <p:cTn id="35" dur="500"/>
                                        <p:tgtEl>
                                          <p:spTgt spid="73736"/>
                                        </p:tgtEl>
                                      </p:cBhvr>
                                    </p:animEffect>
                                  </p:childTnLst>
                                </p:cTn>
                              </p:par>
                            </p:childTnLst>
                          </p:cTn>
                        </p:par>
                      </p:childTnLst>
                    </p:cTn>
                  </p:par>
                  <p:par>
                    <p:cTn id="36" fill="hold">
                      <p:stCondLst>
                        <p:cond delay="indefinite"/>
                      </p:stCondLst>
                      <p:childTnLst>
                        <p:par>
                          <p:cTn id="37" fill="hold">
                            <p:stCondLst>
                              <p:cond delay="0"/>
                            </p:stCondLst>
                            <p:childTnLst>
                              <p:par>
                                <p:cTn id="38" presetID="63" presetClass="path" presetSubtype="0" accel="50000" decel="50000" fill="hold" grpId="1" nodeType="clickEffect">
                                  <p:stCondLst>
                                    <p:cond delay="0"/>
                                  </p:stCondLst>
                                  <p:iterate type="lt">
                                    <p:tmPct val="0"/>
                                  </p:iterate>
                                  <p:childTnLst>
                                    <p:animMotion origin="layout" path="M 2.5E-6 -9.82659E-7 L 0.13125 -9.82659E-7 " pathEditMode="relative" rAng="0" ptsTypes="AA">
                                      <p:cBhvr>
                                        <p:cTn id="39" dur="2000" fill="hold"/>
                                        <p:tgtEl>
                                          <p:spTgt spid="73733"/>
                                        </p:tgtEl>
                                        <p:attrNameLst>
                                          <p:attrName>ppt_x</p:attrName>
                                          <p:attrName>ppt_y</p:attrName>
                                        </p:attrNameLst>
                                      </p:cBhvr>
                                      <p:rCtr x="6562" y="0"/>
                                    </p:animMotion>
                                  </p:childTnLst>
                                </p:cTn>
                              </p:par>
                            </p:childTnLst>
                          </p:cTn>
                        </p:par>
                      </p:childTnLst>
                    </p:cTn>
                  </p:par>
                  <p:par>
                    <p:cTn id="40" fill="hold">
                      <p:stCondLst>
                        <p:cond delay="indefinite"/>
                      </p:stCondLst>
                      <p:childTnLst>
                        <p:par>
                          <p:cTn id="41" fill="hold">
                            <p:stCondLst>
                              <p:cond delay="0"/>
                            </p:stCondLst>
                            <p:childTnLst>
                              <p:par>
                                <p:cTn id="42" presetID="1" presetClass="exit" presetSubtype="0" fill="hold" grpId="2" nodeType="clickEffect">
                                  <p:stCondLst>
                                    <p:cond delay="0"/>
                                  </p:stCondLst>
                                  <p:iterate type="lt">
                                    <p:tmAbs val="0"/>
                                  </p:iterate>
                                  <p:childTnLst>
                                    <p:set>
                                      <p:cBhvr>
                                        <p:cTn id="43" dur="1" fill="hold">
                                          <p:stCondLst>
                                            <p:cond delay="0"/>
                                          </p:stCondLst>
                                        </p:cTn>
                                        <p:tgtEl>
                                          <p:spTgt spid="73733"/>
                                        </p:tgtEl>
                                        <p:attrNameLst>
                                          <p:attrName>style.visibility</p:attrName>
                                        </p:attrNameLst>
                                      </p:cBhvr>
                                      <p:to>
                                        <p:strVal val="hidden"/>
                                      </p:to>
                                    </p:set>
                                  </p:childTnLst>
                                </p:cTn>
                              </p:par>
                              <p:par>
                                <p:cTn id="44" presetID="1" presetClass="entr" presetSubtype="0" fill="hold" grpId="0" nodeType="withEffect">
                                  <p:stCondLst>
                                    <p:cond delay="0"/>
                                  </p:stCondLst>
                                  <p:childTnLst>
                                    <p:set>
                                      <p:cBhvr>
                                        <p:cTn id="45" dur="1" fill="hold">
                                          <p:stCondLst>
                                            <p:cond delay="0"/>
                                          </p:stCondLst>
                                        </p:cTn>
                                        <p:tgtEl>
                                          <p:spTgt spid="73738"/>
                                        </p:tgtEl>
                                        <p:attrNameLst>
                                          <p:attrName>style.visibility</p:attrName>
                                        </p:attrNameLst>
                                      </p:cBhvr>
                                      <p:to>
                                        <p:strVal val="visible"/>
                                      </p:to>
                                    </p:set>
                                  </p:childTnLst>
                                </p:cTn>
                              </p:par>
                            </p:childTnLst>
                          </p:cTn>
                        </p:par>
                        <p:par>
                          <p:cTn id="46" fill="hold">
                            <p:stCondLst>
                              <p:cond delay="1"/>
                            </p:stCondLst>
                            <p:childTnLst>
                              <p:par>
                                <p:cTn id="47" presetID="1" presetClass="entr" presetSubtype="0" fill="hold" grpId="0" nodeType="afterEffect">
                                  <p:stCondLst>
                                    <p:cond delay="0"/>
                                  </p:stCondLst>
                                  <p:iterate type="lt">
                                    <p:tmAbs val="0"/>
                                  </p:iterate>
                                  <p:childTnLst>
                                    <p:set>
                                      <p:cBhvr>
                                        <p:cTn id="48" dur="1" fill="hold">
                                          <p:stCondLst>
                                            <p:cond delay="0"/>
                                          </p:stCondLst>
                                        </p:cTn>
                                        <p:tgtEl>
                                          <p:spTgt spid="73732"/>
                                        </p:tgtEl>
                                        <p:attrNameLst>
                                          <p:attrName>style.visibility</p:attrName>
                                        </p:attrNameLst>
                                      </p:cBhvr>
                                      <p:to>
                                        <p:strVal val="visible"/>
                                      </p:to>
                                    </p:set>
                                  </p:childTnLst>
                                </p:cTn>
                              </p:par>
                              <p:par>
                                <p:cTn id="49" presetID="63" presetClass="path" presetSubtype="0" accel="50000" decel="50000" fill="hold" grpId="1" nodeType="withEffect">
                                  <p:stCondLst>
                                    <p:cond delay="0"/>
                                  </p:stCondLst>
                                  <p:iterate type="lt">
                                    <p:tmPct val="0"/>
                                  </p:iterate>
                                  <p:childTnLst>
                                    <p:animMotion origin="layout" path="M -0.25746 -4.44444E-6 L -0.00746 -4.44444E-6 " pathEditMode="relative" rAng="0" ptsTypes="AA">
                                      <p:cBhvr>
                                        <p:cTn id="50" dur="2000" fill="hold"/>
                                        <p:tgtEl>
                                          <p:spTgt spid="73732"/>
                                        </p:tgtEl>
                                        <p:attrNameLst>
                                          <p:attrName>ppt_x</p:attrName>
                                          <p:attrName>ppt_y</p:attrName>
                                        </p:attrNameLst>
                                      </p:cBhvr>
                                      <p:rCtr x="12500" y="0"/>
                                    </p:animMotion>
                                  </p:childTnLst>
                                </p:cTn>
                              </p:par>
                            </p:childTnLst>
                          </p:cTn>
                        </p:par>
                      </p:childTnLst>
                    </p:cTn>
                  </p:par>
                  <p:par>
                    <p:cTn id="51" fill="hold">
                      <p:stCondLst>
                        <p:cond delay="indefinite"/>
                      </p:stCondLst>
                      <p:childTnLst>
                        <p:par>
                          <p:cTn id="52" fill="hold">
                            <p:stCondLst>
                              <p:cond delay="0"/>
                            </p:stCondLst>
                            <p:childTnLst>
                              <p:par>
                                <p:cTn id="53" presetID="27" presetClass="entr" presetSubtype="0" fill="hold" nodeType="clickEffect">
                                  <p:stCondLst>
                                    <p:cond delay="0"/>
                                  </p:stCondLst>
                                  <p:iterate type="lt">
                                    <p:tmPct val="50000"/>
                                  </p:iterate>
                                  <p:childTnLst>
                                    <p:set>
                                      <p:cBhvr>
                                        <p:cTn id="54" dur="1" fill="hold">
                                          <p:stCondLst>
                                            <p:cond delay="0"/>
                                          </p:stCondLst>
                                        </p:cTn>
                                        <p:tgtEl>
                                          <p:spTgt spid="73734">
                                            <p:txEl>
                                              <p:pRg st="0" end="0"/>
                                            </p:txEl>
                                          </p:spTgt>
                                        </p:tgtEl>
                                        <p:attrNameLst>
                                          <p:attrName>style.visibility</p:attrName>
                                        </p:attrNameLst>
                                      </p:cBhvr>
                                      <p:to>
                                        <p:strVal val="visible"/>
                                      </p:to>
                                    </p:set>
                                    <p:anim calcmode="discrete" valueType="clr">
                                      <p:cBhvr override="childStyle">
                                        <p:cTn id="55" dur="1000"/>
                                        <p:tgtEl>
                                          <p:spTgt spid="73734">
                                            <p:txEl>
                                              <p:pRg st="0" end="0"/>
                                            </p:txEl>
                                          </p:spTgt>
                                        </p:tgtEl>
                                        <p:attrNameLst>
                                          <p:attrName>style.color</p:attrName>
                                        </p:attrNameLst>
                                      </p:cBhvr>
                                      <p:tavLst>
                                        <p:tav tm="0">
                                          <p:val>
                                            <p:clrVal>
                                              <a:srgbClr val="FF00FF"/>
                                            </p:clrVal>
                                          </p:val>
                                        </p:tav>
                                        <p:tav tm="50000">
                                          <p:val>
                                            <p:clrVal>
                                              <a:srgbClr val="0000FF"/>
                                            </p:clrVal>
                                          </p:val>
                                        </p:tav>
                                      </p:tavLst>
                                    </p:anim>
                                    <p:anim calcmode="discrete" valueType="clr">
                                      <p:cBhvr>
                                        <p:cTn id="56" dur="1000"/>
                                        <p:tgtEl>
                                          <p:spTgt spid="73734">
                                            <p:txEl>
                                              <p:pRg st="0" end="0"/>
                                            </p:txEl>
                                          </p:spTgt>
                                        </p:tgtEl>
                                        <p:attrNameLst>
                                          <p:attrName>fillcolor</p:attrName>
                                        </p:attrNameLst>
                                      </p:cBhvr>
                                      <p:tavLst>
                                        <p:tav tm="0">
                                          <p:val>
                                            <p:clrVal>
                                              <a:schemeClr val="accent2"/>
                                            </p:clrVal>
                                          </p:val>
                                        </p:tav>
                                        <p:tav tm="50000">
                                          <p:val>
                                            <p:clrVal>
                                              <a:schemeClr val="hlink"/>
                                            </p:clrVal>
                                          </p:val>
                                        </p:tav>
                                      </p:tavLst>
                                    </p:anim>
                                    <p:set>
                                      <p:cBhvr>
                                        <p:cTn id="57" dur="1000"/>
                                        <p:tgtEl>
                                          <p:spTgt spid="73734">
                                            <p:txEl>
                                              <p:pRg st="0" end="0"/>
                                            </p:txEl>
                                          </p:spTgt>
                                        </p:tgtEl>
                                        <p:attrNameLst>
                                          <p:attrName>fill.type</p:attrName>
                                        </p:attrNameLst>
                                      </p:cBhvr>
                                      <p:to>
                                        <p:strVal val="solid"/>
                                      </p:to>
                                    </p:set>
                                  </p:childTnLst>
                                </p:cTn>
                              </p:par>
                            </p:childTnLst>
                          </p:cTn>
                        </p:par>
                      </p:childTnLst>
                    </p:cTn>
                  </p:par>
                  <p:par>
                    <p:cTn id="58" fill="hold">
                      <p:stCondLst>
                        <p:cond delay="indefinite"/>
                      </p:stCondLst>
                      <p:childTnLst>
                        <p:par>
                          <p:cTn id="59" fill="hold">
                            <p:stCondLst>
                              <p:cond delay="0"/>
                            </p:stCondLst>
                            <p:childTnLst>
                              <p:par>
                                <p:cTn id="60" presetID="27" presetClass="entr" presetSubtype="0" fill="hold" grpId="0" nodeType="clickEffect">
                                  <p:stCondLst>
                                    <p:cond delay="0"/>
                                  </p:stCondLst>
                                  <p:iterate type="lt">
                                    <p:tmPct val="50000"/>
                                  </p:iterate>
                                  <p:childTnLst>
                                    <p:set>
                                      <p:cBhvr>
                                        <p:cTn id="61" dur="1" fill="hold">
                                          <p:stCondLst>
                                            <p:cond delay="0"/>
                                          </p:stCondLst>
                                        </p:cTn>
                                        <p:tgtEl>
                                          <p:spTgt spid="73737"/>
                                        </p:tgtEl>
                                        <p:attrNameLst>
                                          <p:attrName>style.visibility</p:attrName>
                                        </p:attrNameLst>
                                      </p:cBhvr>
                                      <p:to>
                                        <p:strVal val="visible"/>
                                      </p:to>
                                    </p:set>
                                    <p:anim calcmode="discrete" valueType="clr">
                                      <p:cBhvr override="childStyle">
                                        <p:cTn id="62" dur="80"/>
                                        <p:tgtEl>
                                          <p:spTgt spid="73737"/>
                                        </p:tgtEl>
                                        <p:attrNameLst>
                                          <p:attrName>style.color</p:attrName>
                                        </p:attrNameLst>
                                      </p:cBhvr>
                                      <p:tavLst>
                                        <p:tav tm="0">
                                          <p:val>
                                            <p:clrVal>
                                              <a:schemeClr val="accent2"/>
                                            </p:clrVal>
                                          </p:val>
                                        </p:tav>
                                        <p:tav tm="50000">
                                          <p:val>
                                            <p:clrVal>
                                              <a:schemeClr val="hlink"/>
                                            </p:clrVal>
                                          </p:val>
                                        </p:tav>
                                      </p:tavLst>
                                    </p:anim>
                                    <p:anim calcmode="discrete" valueType="clr">
                                      <p:cBhvr>
                                        <p:cTn id="63" dur="80"/>
                                        <p:tgtEl>
                                          <p:spTgt spid="73737"/>
                                        </p:tgtEl>
                                        <p:attrNameLst>
                                          <p:attrName>fillcolor</p:attrName>
                                        </p:attrNameLst>
                                      </p:cBhvr>
                                      <p:tavLst>
                                        <p:tav tm="0">
                                          <p:val>
                                            <p:clrVal>
                                              <a:schemeClr val="accent2"/>
                                            </p:clrVal>
                                          </p:val>
                                        </p:tav>
                                        <p:tav tm="50000">
                                          <p:val>
                                            <p:clrVal>
                                              <a:schemeClr val="hlink"/>
                                            </p:clrVal>
                                          </p:val>
                                        </p:tav>
                                      </p:tavLst>
                                    </p:anim>
                                    <p:set>
                                      <p:cBhvr>
                                        <p:cTn id="64" dur="80"/>
                                        <p:tgtEl>
                                          <p:spTgt spid="7373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p:bldP spid="73732" grpId="0"/>
      <p:bldP spid="73732" grpId="1"/>
      <p:bldP spid="73733" grpId="0"/>
      <p:bldP spid="73733" grpId="1"/>
      <p:bldP spid="73733" grpId="2"/>
      <p:bldP spid="73735" grpId="0"/>
      <p:bldP spid="73736" grpId="0"/>
      <p:bldP spid="73737" grpId="0"/>
      <p:bldP spid="73738" grpId="0"/>
      <p:bldP spid="7374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187450" y="1989138"/>
            <a:ext cx="698341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kumimoji="1" lang="zh-CN" altLang="en-US" sz="3200">
                <a:solidFill>
                  <a:srgbClr val="0066FF"/>
                </a:solidFill>
                <a:latin typeface="Times New Roman" panose="02020603050405020304" pitchFamily="18" charset="0"/>
              </a:rPr>
              <a:t>把 </a:t>
            </a:r>
            <a:r>
              <a:rPr kumimoji="1" lang="en-US" altLang="zh-CN" sz="3200">
                <a:solidFill>
                  <a:srgbClr val="0066FF"/>
                </a:solidFill>
                <a:latin typeface="Times New Roman" panose="02020603050405020304" pitchFamily="18" charset="0"/>
              </a:rPr>
              <a:t>72% </a:t>
            </a:r>
            <a:r>
              <a:rPr kumimoji="1" lang="zh-CN" altLang="en-US" sz="3200">
                <a:solidFill>
                  <a:srgbClr val="0066FF"/>
                </a:solidFill>
                <a:latin typeface="Times New Roman" panose="02020603050405020304" pitchFamily="18" charset="0"/>
              </a:rPr>
              <a:t>、</a:t>
            </a:r>
            <a:r>
              <a:rPr kumimoji="1" lang="en-US" altLang="zh-CN" sz="3200">
                <a:solidFill>
                  <a:srgbClr val="0066FF"/>
                </a:solidFill>
                <a:latin typeface="Times New Roman" panose="02020603050405020304" pitchFamily="18" charset="0"/>
              </a:rPr>
              <a:t>118% </a:t>
            </a:r>
            <a:r>
              <a:rPr kumimoji="1" lang="zh-CN" altLang="en-US" sz="3200">
                <a:solidFill>
                  <a:srgbClr val="0066FF"/>
                </a:solidFill>
                <a:latin typeface="Times New Roman" panose="02020603050405020304" pitchFamily="18" charset="0"/>
              </a:rPr>
              <a:t>、</a:t>
            </a:r>
            <a:r>
              <a:rPr kumimoji="1" lang="en-US" altLang="zh-CN" sz="3200">
                <a:solidFill>
                  <a:srgbClr val="0066FF"/>
                </a:solidFill>
                <a:latin typeface="Times New Roman" panose="02020603050405020304" pitchFamily="18" charset="0"/>
              </a:rPr>
              <a:t>0.9%  </a:t>
            </a:r>
            <a:r>
              <a:rPr kumimoji="1" lang="zh-CN" altLang="en-US" sz="3200">
                <a:solidFill>
                  <a:srgbClr val="0066FF"/>
                </a:solidFill>
                <a:latin typeface="Times New Roman" panose="02020603050405020304" pitchFamily="18" charset="0"/>
              </a:rPr>
              <a:t>化成小数。</a:t>
            </a:r>
          </a:p>
        </p:txBody>
      </p:sp>
      <p:sp>
        <p:nvSpPr>
          <p:cNvPr id="21507" name="Text Box 3"/>
          <p:cNvSpPr txBox="1">
            <a:spLocks noChangeArrowheads="1"/>
          </p:cNvSpPr>
          <p:nvPr/>
        </p:nvSpPr>
        <p:spPr bwMode="auto">
          <a:xfrm>
            <a:off x="2578100" y="2930525"/>
            <a:ext cx="1276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kumimoji="1" lang="en-US" altLang="zh-CN" sz="2800">
                <a:solidFill>
                  <a:srgbClr val="0000CC"/>
                </a:solidFill>
                <a:latin typeface="Times New Roman" panose="02020603050405020304" pitchFamily="18" charset="0"/>
              </a:rPr>
              <a:t>72%  =</a:t>
            </a:r>
          </a:p>
        </p:txBody>
      </p:sp>
      <p:sp>
        <p:nvSpPr>
          <p:cNvPr id="74756" name="Text Box 4"/>
          <p:cNvSpPr txBox="1">
            <a:spLocks noChangeArrowheads="1"/>
          </p:cNvSpPr>
          <p:nvPr/>
        </p:nvSpPr>
        <p:spPr bwMode="auto">
          <a:xfrm>
            <a:off x="4711700" y="2930525"/>
            <a:ext cx="31734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kumimoji="1" lang="en-US" altLang="zh-CN" sz="2800">
                <a:solidFill>
                  <a:srgbClr val="0000CC"/>
                </a:solidFill>
                <a:latin typeface="Times New Roman" panose="02020603050405020304" pitchFamily="18" charset="0"/>
              </a:rPr>
              <a:t>= 72÷100   = 0.72</a:t>
            </a:r>
          </a:p>
        </p:txBody>
      </p:sp>
      <p:sp>
        <p:nvSpPr>
          <p:cNvPr id="21509" name="Text Box 5"/>
          <p:cNvSpPr txBox="1">
            <a:spLocks noChangeArrowheads="1"/>
          </p:cNvSpPr>
          <p:nvPr/>
        </p:nvSpPr>
        <p:spPr bwMode="auto">
          <a:xfrm>
            <a:off x="2411413" y="3933825"/>
            <a:ext cx="14541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kumimoji="1" lang="en-US" altLang="zh-CN" sz="2800">
                <a:solidFill>
                  <a:srgbClr val="0000CC"/>
                </a:solidFill>
                <a:latin typeface="Times New Roman" panose="02020603050405020304" pitchFamily="18" charset="0"/>
              </a:rPr>
              <a:t>118%  =</a:t>
            </a:r>
          </a:p>
        </p:txBody>
      </p:sp>
      <p:sp>
        <p:nvSpPr>
          <p:cNvPr id="74758" name="Text Box 6"/>
          <p:cNvSpPr txBox="1">
            <a:spLocks noChangeArrowheads="1"/>
          </p:cNvSpPr>
          <p:nvPr/>
        </p:nvSpPr>
        <p:spPr bwMode="auto">
          <a:xfrm>
            <a:off x="4724400" y="3941763"/>
            <a:ext cx="33766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kumimoji="1" lang="en-US" altLang="zh-CN" sz="2800">
                <a:solidFill>
                  <a:srgbClr val="0000CC"/>
                </a:solidFill>
                <a:latin typeface="Times New Roman" panose="02020603050405020304" pitchFamily="18" charset="0"/>
              </a:rPr>
              <a:t>= 118÷100 = 1.18</a:t>
            </a:r>
          </a:p>
        </p:txBody>
      </p:sp>
      <p:sp>
        <p:nvSpPr>
          <p:cNvPr id="21511" name="Text Box 7"/>
          <p:cNvSpPr txBox="1">
            <a:spLocks noChangeArrowheads="1"/>
          </p:cNvSpPr>
          <p:nvPr/>
        </p:nvSpPr>
        <p:spPr bwMode="auto">
          <a:xfrm>
            <a:off x="2520950" y="5127625"/>
            <a:ext cx="13652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kumimoji="1" lang="en-US" altLang="zh-CN" sz="2800">
                <a:solidFill>
                  <a:srgbClr val="0000CC"/>
                </a:solidFill>
                <a:latin typeface="Times New Roman" panose="02020603050405020304" pitchFamily="18" charset="0"/>
              </a:rPr>
              <a:t>0.9%  =</a:t>
            </a:r>
          </a:p>
        </p:txBody>
      </p:sp>
      <p:sp>
        <p:nvSpPr>
          <p:cNvPr id="74760" name="Text Box 8"/>
          <p:cNvSpPr txBox="1">
            <a:spLocks noChangeArrowheads="1"/>
          </p:cNvSpPr>
          <p:nvPr/>
        </p:nvSpPr>
        <p:spPr bwMode="auto">
          <a:xfrm>
            <a:off x="4724400" y="5105400"/>
            <a:ext cx="3663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kumimoji="1" lang="en-US" altLang="zh-CN" sz="2800">
                <a:solidFill>
                  <a:srgbClr val="0000CC"/>
                </a:solidFill>
                <a:latin typeface="Times New Roman" panose="02020603050405020304" pitchFamily="18" charset="0"/>
              </a:rPr>
              <a:t>=</a:t>
            </a:r>
            <a:r>
              <a:rPr kumimoji="1" lang="en-US" altLang="zh-CN" sz="2800">
                <a:solidFill>
                  <a:srgbClr val="FF9900"/>
                </a:solidFill>
                <a:latin typeface="Times New Roman" panose="02020603050405020304" pitchFamily="18" charset="0"/>
              </a:rPr>
              <a:t> </a:t>
            </a:r>
            <a:r>
              <a:rPr kumimoji="1" lang="en-US" altLang="zh-CN" sz="2800">
                <a:solidFill>
                  <a:srgbClr val="0000CC"/>
                </a:solidFill>
                <a:latin typeface="Times New Roman" panose="02020603050405020304" pitchFamily="18" charset="0"/>
              </a:rPr>
              <a:t>0.9÷100  = 0.009</a:t>
            </a:r>
          </a:p>
        </p:txBody>
      </p:sp>
      <p:grpSp>
        <p:nvGrpSpPr>
          <p:cNvPr id="2" name="Group 9"/>
          <p:cNvGrpSpPr/>
          <p:nvPr/>
        </p:nvGrpSpPr>
        <p:grpSpPr bwMode="auto">
          <a:xfrm>
            <a:off x="3779838" y="2781300"/>
            <a:ext cx="936625" cy="950913"/>
            <a:chOff x="204" y="1752"/>
            <a:chExt cx="590" cy="599"/>
          </a:xfrm>
        </p:grpSpPr>
        <p:sp>
          <p:nvSpPr>
            <p:cNvPr id="21533" name="Text Box 10"/>
            <p:cNvSpPr txBox="1">
              <a:spLocks noChangeArrowheads="1"/>
            </p:cNvSpPr>
            <p:nvPr/>
          </p:nvSpPr>
          <p:spPr bwMode="auto">
            <a:xfrm>
              <a:off x="295" y="1752"/>
              <a:ext cx="45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2800" b="0">
                  <a:solidFill>
                    <a:srgbClr val="0000CC"/>
                  </a:solidFill>
                </a:rPr>
                <a:t>72</a:t>
              </a:r>
            </a:p>
          </p:txBody>
        </p:sp>
        <p:sp>
          <p:nvSpPr>
            <p:cNvPr id="21534" name="Line 11"/>
            <p:cNvSpPr>
              <a:spLocks noChangeShapeType="1"/>
            </p:cNvSpPr>
            <p:nvPr/>
          </p:nvSpPr>
          <p:spPr bwMode="auto">
            <a:xfrm>
              <a:off x="249" y="2024"/>
              <a:ext cx="408" cy="0"/>
            </a:xfrm>
            <a:prstGeom prst="line">
              <a:avLst/>
            </a:prstGeom>
            <a:noFill/>
            <a:ln w="9525">
              <a:solidFill>
                <a:srgbClr val="0000CC"/>
              </a:solidFill>
              <a:round/>
            </a:ln>
            <a:extLst>
              <a:ext uri="{909E8E84-426E-40DD-AFC4-6F175D3DCCD1}">
                <a14:hiddenFill xmlns:a14="http://schemas.microsoft.com/office/drawing/2010/main">
                  <a:noFill/>
                </a14:hiddenFill>
              </a:ext>
            </a:extLst>
          </p:spPr>
          <p:txBody>
            <a:bodyPr/>
            <a:lstStyle/>
            <a:p>
              <a:endParaRPr lang="zh-CN" altLang="en-US"/>
            </a:p>
          </p:txBody>
        </p:sp>
        <p:sp>
          <p:nvSpPr>
            <p:cNvPr id="21535" name="Text Box 12"/>
            <p:cNvSpPr txBox="1">
              <a:spLocks noChangeArrowheads="1"/>
            </p:cNvSpPr>
            <p:nvPr/>
          </p:nvSpPr>
          <p:spPr bwMode="auto">
            <a:xfrm>
              <a:off x="204" y="2024"/>
              <a:ext cx="59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2800" b="0">
                  <a:solidFill>
                    <a:srgbClr val="0000CC"/>
                  </a:solidFill>
                </a:rPr>
                <a:t>100</a:t>
              </a:r>
            </a:p>
          </p:txBody>
        </p:sp>
      </p:grpSp>
      <p:grpSp>
        <p:nvGrpSpPr>
          <p:cNvPr id="3" name="Group 13"/>
          <p:cNvGrpSpPr/>
          <p:nvPr/>
        </p:nvGrpSpPr>
        <p:grpSpPr bwMode="auto">
          <a:xfrm>
            <a:off x="3779838" y="3716338"/>
            <a:ext cx="1008062" cy="1022350"/>
            <a:chOff x="340" y="2614"/>
            <a:chExt cx="635" cy="644"/>
          </a:xfrm>
        </p:grpSpPr>
        <p:sp>
          <p:nvSpPr>
            <p:cNvPr id="21530" name="Text Box 14"/>
            <p:cNvSpPr txBox="1">
              <a:spLocks noChangeArrowheads="1"/>
            </p:cNvSpPr>
            <p:nvPr/>
          </p:nvSpPr>
          <p:spPr bwMode="auto">
            <a:xfrm>
              <a:off x="340" y="2614"/>
              <a:ext cx="63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2800" b="0">
                  <a:solidFill>
                    <a:srgbClr val="0000CC"/>
                  </a:solidFill>
                </a:rPr>
                <a:t>118</a:t>
              </a:r>
            </a:p>
          </p:txBody>
        </p:sp>
        <p:sp>
          <p:nvSpPr>
            <p:cNvPr id="21531" name="Line 15"/>
            <p:cNvSpPr>
              <a:spLocks noChangeShapeType="1"/>
            </p:cNvSpPr>
            <p:nvPr/>
          </p:nvSpPr>
          <p:spPr bwMode="auto">
            <a:xfrm>
              <a:off x="340" y="2931"/>
              <a:ext cx="499" cy="0"/>
            </a:xfrm>
            <a:prstGeom prst="line">
              <a:avLst/>
            </a:prstGeom>
            <a:noFill/>
            <a:ln w="9525">
              <a:solidFill>
                <a:srgbClr val="0000CC"/>
              </a:solidFill>
              <a:round/>
            </a:ln>
            <a:extLst>
              <a:ext uri="{909E8E84-426E-40DD-AFC4-6F175D3DCCD1}">
                <a14:hiddenFill xmlns:a14="http://schemas.microsoft.com/office/drawing/2010/main">
                  <a:noFill/>
                </a14:hiddenFill>
              </a:ext>
            </a:extLst>
          </p:spPr>
          <p:txBody>
            <a:bodyPr/>
            <a:lstStyle/>
            <a:p>
              <a:endParaRPr lang="zh-CN" altLang="en-US"/>
            </a:p>
          </p:txBody>
        </p:sp>
        <p:sp>
          <p:nvSpPr>
            <p:cNvPr id="21532" name="Text Box 16"/>
            <p:cNvSpPr txBox="1">
              <a:spLocks noChangeArrowheads="1"/>
            </p:cNvSpPr>
            <p:nvPr/>
          </p:nvSpPr>
          <p:spPr bwMode="auto">
            <a:xfrm>
              <a:off x="340" y="2931"/>
              <a:ext cx="59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2800" b="0">
                  <a:solidFill>
                    <a:srgbClr val="0000CC"/>
                  </a:solidFill>
                </a:rPr>
                <a:t>100</a:t>
              </a:r>
            </a:p>
          </p:txBody>
        </p:sp>
      </p:grpSp>
      <p:grpSp>
        <p:nvGrpSpPr>
          <p:cNvPr id="4" name="Group 17"/>
          <p:cNvGrpSpPr/>
          <p:nvPr/>
        </p:nvGrpSpPr>
        <p:grpSpPr bwMode="auto">
          <a:xfrm>
            <a:off x="3851275" y="4868863"/>
            <a:ext cx="865188" cy="1022350"/>
            <a:chOff x="431" y="2750"/>
            <a:chExt cx="545" cy="644"/>
          </a:xfrm>
        </p:grpSpPr>
        <p:sp>
          <p:nvSpPr>
            <p:cNvPr id="21527" name="Text Box 18"/>
            <p:cNvSpPr txBox="1">
              <a:spLocks noChangeArrowheads="1"/>
            </p:cNvSpPr>
            <p:nvPr/>
          </p:nvSpPr>
          <p:spPr bwMode="auto">
            <a:xfrm>
              <a:off x="476" y="2750"/>
              <a:ext cx="49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2800" b="0">
                  <a:solidFill>
                    <a:srgbClr val="0000CC"/>
                  </a:solidFill>
                </a:rPr>
                <a:t>0.9</a:t>
              </a:r>
            </a:p>
          </p:txBody>
        </p:sp>
        <p:sp>
          <p:nvSpPr>
            <p:cNvPr id="21528" name="Line 19"/>
            <p:cNvSpPr>
              <a:spLocks noChangeShapeType="1"/>
            </p:cNvSpPr>
            <p:nvPr/>
          </p:nvSpPr>
          <p:spPr bwMode="auto">
            <a:xfrm>
              <a:off x="476" y="3067"/>
              <a:ext cx="408" cy="0"/>
            </a:xfrm>
            <a:prstGeom prst="line">
              <a:avLst/>
            </a:prstGeom>
            <a:noFill/>
            <a:ln w="9525">
              <a:solidFill>
                <a:srgbClr val="0000CC"/>
              </a:solidFill>
              <a:round/>
            </a:ln>
            <a:extLst>
              <a:ext uri="{909E8E84-426E-40DD-AFC4-6F175D3DCCD1}">
                <a14:hiddenFill xmlns:a14="http://schemas.microsoft.com/office/drawing/2010/main">
                  <a:noFill/>
                </a14:hiddenFill>
              </a:ext>
            </a:extLst>
          </p:spPr>
          <p:txBody>
            <a:bodyPr/>
            <a:lstStyle/>
            <a:p>
              <a:endParaRPr lang="zh-CN" altLang="en-US"/>
            </a:p>
          </p:txBody>
        </p:sp>
        <p:sp>
          <p:nvSpPr>
            <p:cNvPr id="21529" name="Text Box 20"/>
            <p:cNvSpPr txBox="1">
              <a:spLocks noChangeArrowheads="1"/>
            </p:cNvSpPr>
            <p:nvPr/>
          </p:nvSpPr>
          <p:spPr bwMode="auto">
            <a:xfrm>
              <a:off x="431" y="3067"/>
              <a:ext cx="54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2800" b="0">
                  <a:solidFill>
                    <a:srgbClr val="0000CC"/>
                  </a:solidFill>
                </a:rPr>
                <a:t>100</a:t>
              </a:r>
            </a:p>
          </p:txBody>
        </p:sp>
      </p:grpSp>
      <p:sp>
        <p:nvSpPr>
          <p:cNvPr id="74773" name="Rectangle 21"/>
          <p:cNvSpPr>
            <a:spLocks noChangeArrowheads="1"/>
          </p:cNvSpPr>
          <p:nvPr/>
        </p:nvSpPr>
        <p:spPr bwMode="auto">
          <a:xfrm>
            <a:off x="3563938" y="2924175"/>
            <a:ext cx="2879725" cy="719138"/>
          </a:xfrm>
          <a:prstGeom prst="rect">
            <a:avLst/>
          </a:prstGeom>
          <a:solidFill>
            <a:srgbClr val="D6EBFE"/>
          </a:solidFill>
          <a:ln w="25400">
            <a:solidFill>
              <a:srgbClr val="000000"/>
            </a:solidFill>
            <a:prstDash val="dash"/>
            <a:miter lim="800000"/>
          </a:ln>
        </p:spPr>
        <p:txBody>
          <a:bodyPr wrap="none" anchor="ctr"/>
          <a:lstStyle/>
          <a:p>
            <a:endParaRPr lang="zh-CN" altLang="en-US"/>
          </a:p>
        </p:txBody>
      </p:sp>
      <p:sp>
        <p:nvSpPr>
          <p:cNvPr id="74774" name="Rectangle 22"/>
          <p:cNvSpPr>
            <a:spLocks noChangeArrowheads="1"/>
          </p:cNvSpPr>
          <p:nvPr/>
        </p:nvSpPr>
        <p:spPr bwMode="auto">
          <a:xfrm>
            <a:off x="3563938" y="3860800"/>
            <a:ext cx="2971800" cy="792163"/>
          </a:xfrm>
          <a:prstGeom prst="rect">
            <a:avLst/>
          </a:prstGeom>
          <a:solidFill>
            <a:srgbClr val="D7EBFD"/>
          </a:solidFill>
          <a:ln w="25400">
            <a:solidFill>
              <a:schemeClr val="tx1"/>
            </a:solidFill>
            <a:prstDash val="dash"/>
            <a:miter lim="800000"/>
          </a:ln>
        </p:spPr>
        <p:txBody>
          <a:bodyPr wrap="none" anchor="ctr"/>
          <a:lstStyle/>
          <a:p>
            <a:endParaRPr lang="zh-CN" altLang="en-US"/>
          </a:p>
        </p:txBody>
      </p:sp>
      <p:sp>
        <p:nvSpPr>
          <p:cNvPr id="74775" name="Rectangle 23"/>
          <p:cNvSpPr>
            <a:spLocks noChangeArrowheads="1"/>
          </p:cNvSpPr>
          <p:nvPr/>
        </p:nvSpPr>
        <p:spPr bwMode="auto">
          <a:xfrm>
            <a:off x="3563938" y="5013325"/>
            <a:ext cx="3009900" cy="792163"/>
          </a:xfrm>
          <a:prstGeom prst="rect">
            <a:avLst/>
          </a:prstGeom>
          <a:solidFill>
            <a:srgbClr val="D7EBFD"/>
          </a:solidFill>
          <a:ln w="25400">
            <a:solidFill>
              <a:schemeClr val="tx1"/>
            </a:solidFill>
            <a:prstDash val="dash"/>
            <a:miter lim="800000"/>
          </a:ln>
        </p:spPr>
        <p:txBody>
          <a:bodyPr wrap="none" anchor="ctr"/>
          <a:lstStyle/>
          <a:p>
            <a:endParaRPr lang="zh-CN" altLang="en-US"/>
          </a:p>
        </p:txBody>
      </p:sp>
      <p:sp>
        <p:nvSpPr>
          <p:cNvPr id="21519" name="Text Box 24"/>
          <p:cNvSpPr txBox="1">
            <a:spLocks noChangeArrowheads="1"/>
          </p:cNvSpPr>
          <p:nvPr/>
        </p:nvSpPr>
        <p:spPr bwMode="auto">
          <a:xfrm>
            <a:off x="1187450" y="981075"/>
            <a:ext cx="6840538"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r>
              <a:rPr lang="zh-CN" altLang="en-US" sz="3200">
                <a:solidFill>
                  <a:srgbClr val="000099"/>
                </a:solidFill>
              </a:rPr>
              <a:t>     </a:t>
            </a:r>
            <a:r>
              <a:rPr lang="zh-CN" altLang="en-US" sz="2800"/>
              <a:t>用学过的知识怎样把百分数化成小数？你能直接把百分数化成小数吗？</a:t>
            </a:r>
          </a:p>
        </p:txBody>
      </p:sp>
      <p:pic>
        <p:nvPicPr>
          <p:cNvPr id="21520" name="Picture 26" descr="问号"/>
          <p:cNvPicPr>
            <a:picLocks noChangeAspect="1" noChangeArrowheads="1" noCrop="1"/>
          </p:cNvPicPr>
          <p:nvPr/>
        </p:nvPicPr>
        <p:blipFill>
          <a:blip r:embed="rId2"/>
          <a:srcRect/>
          <a:stretch>
            <a:fillRect/>
          </a:stretch>
        </p:blipFill>
        <p:spPr bwMode="auto">
          <a:xfrm>
            <a:off x="755650" y="404813"/>
            <a:ext cx="8636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779" name="WordArt 27"/>
          <p:cNvSpPr>
            <a:spLocks noChangeArrowheads="1" noChangeShapeType="1" noTextEdit="1"/>
          </p:cNvSpPr>
          <p:nvPr/>
        </p:nvSpPr>
        <p:spPr bwMode="auto">
          <a:xfrm rot="-237453">
            <a:off x="1619250" y="115888"/>
            <a:ext cx="5400675" cy="720725"/>
          </a:xfrm>
          <a:prstGeom prst="rect">
            <a:avLst/>
          </a:prstGeom>
        </p:spPr>
        <p:txBody>
          <a:bodyPr wrap="none" fromWordArt="1">
            <a:prstTxWarp prst="textDoubleWave1">
              <a:avLst>
                <a:gd name="adj1" fmla="val 10319"/>
                <a:gd name="adj2" fmla="val -1019"/>
              </a:avLst>
            </a:prstTxWarp>
          </a:bodyPr>
          <a:lstStyle/>
          <a:p>
            <a:pPr algn="ctr">
              <a:defRPr/>
            </a:pPr>
            <a:r>
              <a:rPr lang="zh-CN" altLang="en-US" sz="4800" kern="10" normalizeH="1" dirty="0">
                <a:ln w="25400">
                  <a:noFill/>
                  <a:prstDash val="sysDot"/>
                  <a:round/>
                </a:ln>
                <a:gradFill rotWithShape="0">
                  <a:gsLst>
                    <a:gs pos="0">
                      <a:srgbClr val="A603AB">
                        <a:alpha val="89999"/>
                      </a:srgbClr>
                    </a:gs>
                    <a:gs pos="12000">
                      <a:srgbClr val="E81766">
                        <a:alpha val="91199"/>
                      </a:srgbClr>
                    </a:gs>
                    <a:gs pos="27000">
                      <a:srgbClr val="EE3F17">
                        <a:alpha val="92700"/>
                      </a:srgbClr>
                    </a:gs>
                    <a:gs pos="48000">
                      <a:srgbClr val="FFFF00">
                        <a:alpha val="94800"/>
                      </a:srgbClr>
                    </a:gs>
                    <a:gs pos="64999">
                      <a:srgbClr val="1A8D48">
                        <a:alpha val="96500"/>
                      </a:srgbClr>
                    </a:gs>
                    <a:gs pos="78999">
                      <a:srgbClr val="0819FB">
                        <a:alpha val="97900"/>
                      </a:srgbClr>
                    </a:gs>
                    <a:gs pos="100000">
                      <a:srgbClr val="A603AB"/>
                    </a:gs>
                  </a:gsLst>
                  <a:lin ang="237453" scaled="1"/>
                </a:gradFill>
                <a:effectLst>
                  <a:outerShdw dist="35921" dir="2700000" sy="50000" kx="2115830" algn="bl" rotWithShape="0">
                    <a:srgbClr val="C0C0C0">
                      <a:alpha val="80000"/>
                    </a:srgbClr>
                  </a:outerShdw>
                </a:effectLst>
                <a:latin typeface="隶书" panose="02010509060101010101" pitchFamily="49" charset="-122"/>
                <a:ea typeface="隶书" panose="02010509060101010101" pitchFamily="49" charset="-122"/>
              </a:rPr>
              <a:t>第二关，合作探究新知</a:t>
            </a:r>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74779"/>
                                        </p:tgtEl>
                                        <p:attrNameLst>
                                          <p:attrName>style.visibility</p:attrName>
                                        </p:attrNameLst>
                                      </p:cBhvr>
                                      <p:to>
                                        <p:strVal val="visible"/>
                                      </p:to>
                                    </p:set>
                                    <p:animEffect transition="in" filter="fade">
                                      <p:cBhvr>
                                        <p:cTn id="7" dur="770" decel="100000"/>
                                        <p:tgtEl>
                                          <p:spTgt spid="74779"/>
                                        </p:tgtEl>
                                      </p:cBhvr>
                                    </p:animEffect>
                                    <p:animScale>
                                      <p:cBhvr>
                                        <p:cTn id="8" dur="770" decel="100000"/>
                                        <p:tgtEl>
                                          <p:spTgt spid="74779"/>
                                        </p:tgtEl>
                                      </p:cBhvr>
                                      <p:from x="10000" y="10000"/>
                                      <p:to x="200000" y="450000"/>
                                    </p:animScale>
                                    <p:animScale>
                                      <p:cBhvr>
                                        <p:cTn id="9" dur="1230" accel="100000" fill="hold">
                                          <p:stCondLst>
                                            <p:cond delay="770"/>
                                          </p:stCondLst>
                                        </p:cTn>
                                        <p:tgtEl>
                                          <p:spTgt spid="74779"/>
                                        </p:tgtEl>
                                      </p:cBhvr>
                                      <p:from x="200000" y="450000"/>
                                      <p:to x="100000" y="100000"/>
                                    </p:animScale>
                                    <p:set>
                                      <p:cBhvr>
                                        <p:cTn id="10" dur="770" fill="hold"/>
                                        <p:tgtEl>
                                          <p:spTgt spid="74779"/>
                                        </p:tgtEl>
                                        <p:attrNameLst>
                                          <p:attrName>ppt_x</p:attrName>
                                        </p:attrNameLst>
                                      </p:cBhvr>
                                      <p:to>
                                        <p:strVal val="(0.5)"/>
                                      </p:to>
                                    </p:set>
                                    <p:anim from="(0.5)" to="(#ppt_x)" calcmode="lin" valueType="num">
                                      <p:cBhvr>
                                        <p:cTn id="11" dur="1230" accel="100000" fill="hold">
                                          <p:stCondLst>
                                            <p:cond delay="770"/>
                                          </p:stCondLst>
                                        </p:cTn>
                                        <p:tgtEl>
                                          <p:spTgt spid="74779"/>
                                        </p:tgtEl>
                                        <p:attrNameLst>
                                          <p:attrName>ppt_x</p:attrName>
                                        </p:attrNameLst>
                                      </p:cBhvr>
                                    </p:anim>
                                    <p:set>
                                      <p:cBhvr>
                                        <p:cTn id="12" dur="770" fill="hold"/>
                                        <p:tgtEl>
                                          <p:spTgt spid="74779"/>
                                        </p:tgtEl>
                                        <p:attrNameLst>
                                          <p:attrName>ppt_y</p:attrName>
                                        </p:attrNameLst>
                                      </p:cBhvr>
                                      <p:to>
                                        <p:strVal val="(#ppt_y+0.4)"/>
                                      </p:to>
                                    </p:set>
                                    <p:anim from="(#ppt_y+0.4)" to="(#ppt_y)" calcmode="lin" valueType="num">
                                      <p:cBhvr>
                                        <p:cTn id="13" dur="1230" accel="100000" fill="hold">
                                          <p:stCondLst>
                                            <p:cond delay="770"/>
                                          </p:stCondLst>
                                        </p:cTn>
                                        <p:tgtEl>
                                          <p:spTgt spid="74779"/>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ppt_x"/>
                                          </p:val>
                                        </p:tav>
                                        <p:tav tm="100000">
                                          <p:val>
                                            <p:strVal val="#ppt_x"/>
                                          </p:val>
                                        </p:tav>
                                      </p:tavLst>
                                    </p:anim>
                                    <p:anim calcmode="lin" valueType="num">
                                      <p:cBhvr additive="base">
                                        <p:cTn id="1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74756"/>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74758"/>
                                        </p:tgtEl>
                                        <p:attrNameLst>
                                          <p:attrName>style.visibility</p:attrName>
                                        </p:attrNameLst>
                                      </p:cBhvr>
                                      <p:to>
                                        <p:strVal val="visible"/>
                                      </p:to>
                                    </p:set>
                                    <p:anim calcmode="lin" valueType="num">
                                      <p:cBhvr additive="base">
                                        <p:cTn id="34" dur="500" fill="hold"/>
                                        <p:tgtEl>
                                          <p:spTgt spid="74758"/>
                                        </p:tgtEl>
                                        <p:attrNameLst>
                                          <p:attrName>ppt_x</p:attrName>
                                        </p:attrNameLst>
                                      </p:cBhvr>
                                      <p:tavLst>
                                        <p:tav tm="0">
                                          <p:val>
                                            <p:strVal val="#ppt_x"/>
                                          </p:val>
                                        </p:tav>
                                        <p:tav tm="100000">
                                          <p:val>
                                            <p:strVal val="#ppt_x"/>
                                          </p:val>
                                        </p:tav>
                                      </p:tavLst>
                                    </p:anim>
                                    <p:anim calcmode="lin" valueType="num">
                                      <p:cBhvr additive="base">
                                        <p:cTn id="35" dur="500" fill="hold"/>
                                        <p:tgtEl>
                                          <p:spTgt spid="74758"/>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4"/>
                                        </p:tgtEl>
                                        <p:attrNameLst>
                                          <p:attrName>style.visibility</p:attrName>
                                        </p:attrNameLst>
                                      </p:cBhvr>
                                      <p:to>
                                        <p:strVal val="visible"/>
                                      </p:to>
                                    </p:set>
                                    <p:anim calcmode="lin" valueType="num">
                                      <p:cBhvr additive="base">
                                        <p:cTn id="40" dur="500" fill="hold"/>
                                        <p:tgtEl>
                                          <p:spTgt spid="4"/>
                                        </p:tgtEl>
                                        <p:attrNameLst>
                                          <p:attrName>ppt_x</p:attrName>
                                        </p:attrNameLst>
                                      </p:cBhvr>
                                      <p:tavLst>
                                        <p:tav tm="0">
                                          <p:val>
                                            <p:strVal val="#ppt_x"/>
                                          </p:val>
                                        </p:tav>
                                        <p:tav tm="100000">
                                          <p:val>
                                            <p:strVal val="#ppt_x"/>
                                          </p:val>
                                        </p:tav>
                                      </p:tavLst>
                                    </p:anim>
                                    <p:anim calcmode="lin" valueType="num">
                                      <p:cBhvr additive="base">
                                        <p:cTn id="4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74760"/>
                                        </p:tgtEl>
                                        <p:attrNameLst>
                                          <p:attrName>style.visibility</p:attrName>
                                        </p:attrNameLst>
                                      </p:cBhvr>
                                      <p:to>
                                        <p:strVal val="visible"/>
                                      </p:to>
                                    </p:set>
                                    <p:anim calcmode="lin" valueType="num">
                                      <p:cBhvr additive="base">
                                        <p:cTn id="46" dur="500" fill="hold"/>
                                        <p:tgtEl>
                                          <p:spTgt spid="74760"/>
                                        </p:tgtEl>
                                        <p:attrNameLst>
                                          <p:attrName>ppt_x</p:attrName>
                                        </p:attrNameLst>
                                      </p:cBhvr>
                                      <p:tavLst>
                                        <p:tav tm="0">
                                          <p:val>
                                            <p:strVal val="#ppt_x"/>
                                          </p:val>
                                        </p:tav>
                                        <p:tav tm="100000">
                                          <p:val>
                                            <p:strVal val="#ppt_x"/>
                                          </p:val>
                                        </p:tav>
                                      </p:tavLst>
                                    </p:anim>
                                    <p:anim calcmode="lin" valueType="num">
                                      <p:cBhvr additive="base">
                                        <p:cTn id="47" dur="500" fill="hold"/>
                                        <p:tgtEl>
                                          <p:spTgt spid="74760"/>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74773"/>
                                        </p:tgtEl>
                                        <p:attrNameLst>
                                          <p:attrName>style.visibility</p:attrName>
                                        </p:attrNameLst>
                                      </p:cBhvr>
                                      <p:to>
                                        <p:strVal val="visible"/>
                                      </p:to>
                                    </p:set>
                                    <p:anim calcmode="lin" valueType="num">
                                      <p:cBhvr additive="base">
                                        <p:cTn id="52" dur="500" fill="hold"/>
                                        <p:tgtEl>
                                          <p:spTgt spid="74773"/>
                                        </p:tgtEl>
                                        <p:attrNameLst>
                                          <p:attrName>ppt_x</p:attrName>
                                        </p:attrNameLst>
                                      </p:cBhvr>
                                      <p:tavLst>
                                        <p:tav tm="0">
                                          <p:val>
                                            <p:strVal val="#ppt_x"/>
                                          </p:val>
                                        </p:tav>
                                        <p:tav tm="100000">
                                          <p:val>
                                            <p:strVal val="#ppt_x"/>
                                          </p:val>
                                        </p:tav>
                                      </p:tavLst>
                                    </p:anim>
                                    <p:anim calcmode="lin" valueType="num">
                                      <p:cBhvr additive="base">
                                        <p:cTn id="53" dur="500" fill="hold"/>
                                        <p:tgtEl>
                                          <p:spTgt spid="74773"/>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74774"/>
                                        </p:tgtEl>
                                        <p:attrNameLst>
                                          <p:attrName>style.visibility</p:attrName>
                                        </p:attrNameLst>
                                      </p:cBhvr>
                                      <p:to>
                                        <p:strVal val="visible"/>
                                      </p:to>
                                    </p:set>
                                    <p:anim calcmode="lin" valueType="num">
                                      <p:cBhvr additive="base">
                                        <p:cTn id="58" dur="500" fill="hold"/>
                                        <p:tgtEl>
                                          <p:spTgt spid="74774"/>
                                        </p:tgtEl>
                                        <p:attrNameLst>
                                          <p:attrName>ppt_x</p:attrName>
                                        </p:attrNameLst>
                                      </p:cBhvr>
                                      <p:tavLst>
                                        <p:tav tm="0">
                                          <p:val>
                                            <p:strVal val="#ppt_x"/>
                                          </p:val>
                                        </p:tav>
                                        <p:tav tm="100000">
                                          <p:val>
                                            <p:strVal val="#ppt_x"/>
                                          </p:val>
                                        </p:tav>
                                      </p:tavLst>
                                    </p:anim>
                                    <p:anim calcmode="lin" valueType="num">
                                      <p:cBhvr additive="base">
                                        <p:cTn id="59" dur="500" fill="hold"/>
                                        <p:tgtEl>
                                          <p:spTgt spid="74774"/>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74775"/>
                                        </p:tgtEl>
                                        <p:attrNameLst>
                                          <p:attrName>style.visibility</p:attrName>
                                        </p:attrNameLst>
                                      </p:cBhvr>
                                      <p:to>
                                        <p:strVal val="visible"/>
                                      </p:to>
                                    </p:set>
                                    <p:anim calcmode="lin" valueType="num">
                                      <p:cBhvr additive="base">
                                        <p:cTn id="64" dur="500" fill="hold"/>
                                        <p:tgtEl>
                                          <p:spTgt spid="74775"/>
                                        </p:tgtEl>
                                        <p:attrNameLst>
                                          <p:attrName>ppt_x</p:attrName>
                                        </p:attrNameLst>
                                      </p:cBhvr>
                                      <p:tavLst>
                                        <p:tav tm="0">
                                          <p:val>
                                            <p:strVal val="#ppt_x"/>
                                          </p:val>
                                        </p:tav>
                                        <p:tav tm="100000">
                                          <p:val>
                                            <p:strVal val="#ppt_x"/>
                                          </p:val>
                                        </p:tav>
                                      </p:tavLst>
                                    </p:anim>
                                    <p:anim calcmode="lin" valueType="num">
                                      <p:cBhvr additive="base">
                                        <p:cTn id="65" dur="500" fill="hold"/>
                                        <p:tgtEl>
                                          <p:spTgt spid="747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6" grpId="0"/>
      <p:bldP spid="74758" grpId="0"/>
      <p:bldP spid="74760" grpId="0"/>
      <p:bldP spid="74773" grpId="0" animBg="1"/>
      <p:bldP spid="74774" grpId="0" animBg="1"/>
      <p:bldP spid="7477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Text Box 3"/>
          <p:cNvSpPr txBox="1">
            <a:spLocks noChangeArrowheads="1"/>
          </p:cNvSpPr>
          <p:nvPr/>
        </p:nvSpPr>
        <p:spPr bwMode="auto">
          <a:xfrm>
            <a:off x="755650" y="620713"/>
            <a:ext cx="777716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zh-CN" altLang="en-US" sz="3200">
                <a:ea typeface="楷体_GB2312" pitchFamily="49" charset="-122"/>
              </a:rPr>
              <a:t>把</a:t>
            </a:r>
            <a:r>
              <a:rPr lang="en-US" altLang="zh-CN" sz="3200">
                <a:ea typeface="楷体_GB2312" pitchFamily="49" charset="-122"/>
              </a:rPr>
              <a:t>27%</a:t>
            </a:r>
            <a:r>
              <a:rPr lang="zh-CN" altLang="en-US" sz="3200">
                <a:ea typeface="楷体_GB2312" pitchFamily="49" charset="-122"/>
              </a:rPr>
              <a:t>、</a:t>
            </a:r>
            <a:r>
              <a:rPr lang="en-US" altLang="zh-CN" sz="3200">
                <a:ea typeface="楷体_GB2312" pitchFamily="49" charset="-122"/>
              </a:rPr>
              <a:t>135%</a:t>
            </a:r>
            <a:r>
              <a:rPr lang="zh-CN" altLang="en-US" sz="3200">
                <a:ea typeface="楷体_GB2312" pitchFamily="49" charset="-122"/>
              </a:rPr>
              <a:t>、</a:t>
            </a:r>
            <a:r>
              <a:rPr lang="en-US" altLang="zh-CN" sz="3200">
                <a:ea typeface="楷体_GB2312" pitchFamily="49" charset="-122"/>
              </a:rPr>
              <a:t>0.4%</a:t>
            </a:r>
            <a:r>
              <a:rPr lang="zh-CN" altLang="en-US" sz="3200">
                <a:ea typeface="楷体_GB2312" pitchFamily="49" charset="-122"/>
              </a:rPr>
              <a:t>化成小数。</a:t>
            </a:r>
          </a:p>
        </p:txBody>
      </p:sp>
      <p:sp>
        <p:nvSpPr>
          <p:cNvPr id="75780" name="Text Box 4"/>
          <p:cNvSpPr txBox="1">
            <a:spLocks noChangeArrowheads="1"/>
          </p:cNvSpPr>
          <p:nvPr/>
        </p:nvSpPr>
        <p:spPr bwMode="auto">
          <a:xfrm>
            <a:off x="971550" y="1628775"/>
            <a:ext cx="130016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4400">
                <a:solidFill>
                  <a:schemeClr val="tx1"/>
                </a:solidFill>
                <a:ea typeface="楷体_GB2312" pitchFamily="49" charset="-122"/>
              </a:rPr>
              <a:t>27%</a:t>
            </a:r>
          </a:p>
        </p:txBody>
      </p:sp>
      <p:sp>
        <p:nvSpPr>
          <p:cNvPr id="75781" name="Text Box 5"/>
          <p:cNvSpPr txBox="1">
            <a:spLocks noChangeArrowheads="1"/>
          </p:cNvSpPr>
          <p:nvPr/>
        </p:nvSpPr>
        <p:spPr bwMode="auto">
          <a:xfrm>
            <a:off x="827088" y="3213100"/>
            <a:ext cx="1611312"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4400">
                <a:solidFill>
                  <a:schemeClr val="tx1"/>
                </a:solidFill>
                <a:ea typeface="楷体_GB2312" pitchFamily="49" charset="-122"/>
              </a:rPr>
              <a:t>135%</a:t>
            </a:r>
          </a:p>
        </p:txBody>
      </p:sp>
      <p:sp>
        <p:nvSpPr>
          <p:cNvPr id="75782" name="Text Box 6"/>
          <p:cNvSpPr txBox="1">
            <a:spLocks noChangeArrowheads="1"/>
          </p:cNvSpPr>
          <p:nvPr/>
        </p:nvSpPr>
        <p:spPr bwMode="auto">
          <a:xfrm>
            <a:off x="971550" y="4508500"/>
            <a:ext cx="14557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4400">
                <a:solidFill>
                  <a:schemeClr val="tx1"/>
                </a:solidFill>
                <a:ea typeface="楷体_GB2312" pitchFamily="49" charset="-122"/>
              </a:rPr>
              <a:t>0.4%</a:t>
            </a:r>
          </a:p>
        </p:txBody>
      </p:sp>
      <p:sp>
        <p:nvSpPr>
          <p:cNvPr id="75783" name="Rectangle 7"/>
          <p:cNvSpPr>
            <a:spLocks noChangeArrowheads="1"/>
          </p:cNvSpPr>
          <p:nvPr/>
        </p:nvSpPr>
        <p:spPr bwMode="auto">
          <a:xfrm>
            <a:off x="2124075" y="1484313"/>
            <a:ext cx="8699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gn="ctr"/>
            <a:r>
              <a:rPr lang="zh-CN" altLang="en-US" sz="5400">
                <a:solidFill>
                  <a:schemeClr val="tx1"/>
                </a:solidFill>
                <a:ea typeface="楷体_GB2312" pitchFamily="49" charset="-122"/>
              </a:rPr>
              <a:t>＝</a:t>
            </a:r>
          </a:p>
        </p:txBody>
      </p:sp>
      <p:grpSp>
        <p:nvGrpSpPr>
          <p:cNvPr id="2" name="Group 8"/>
          <p:cNvGrpSpPr/>
          <p:nvPr/>
        </p:nvGrpSpPr>
        <p:grpSpPr bwMode="auto">
          <a:xfrm>
            <a:off x="2771775" y="1268413"/>
            <a:ext cx="1368425" cy="1482725"/>
            <a:chOff x="1746" y="799"/>
            <a:chExt cx="862" cy="934"/>
          </a:xfrm>
        </p:grpSpPr>
        <p:sp>
          <p:nvSpPr>
            <p:cNvPr id="22557" name="Rectangle 9"/>
            <p:cNvSpPr>
              <a:spLocks noChangeArrowheads="1"/>
            </p:cNvSpPr>
            <p:nvPr/>
          </p:nvSpPr>
          <p:spPr bwMode="auto">
            <a:xfrm>
              <a:off x="1882" y="799"/>
              <a:ext cx="566"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en-US" altLang="zh-CN" sz="4400">
                  <a:solidFill>
                    <a:srgbClr val="0000FF"/>
                  </a:solidFill>
                  <a:latin typeface="Comic Sans MS" panose="030F0702030302020204" pitchFamily="66" charset="0"/>
                  <a:ea typeface="楷体_GB2312" pitchFamily="49" charset="-122"/>
                </a:rPr>
                <a:t>27</a:t>
              </a:r>
              <a:endParaRPr lang="en-US" altLang="zh-CN" sz="4400">
                <a:solidFill>
                  <a:schemeClr val="tx1"/>
                </a:solidFill>
                <a:ea typeface="楷体_GB2312" pitchFamily="49" charset="-122"/>
              </a:endParaRPr>
            </a:p>
          </p:txBody>
        </p:sp>
        <p:sp>
          <p:nvSpPr>
            <p:cNvPr id="22558" name="Rectangle 10"/>
            <p:cNvSpPr>
              <a:spLocks noChangeArrowheads="1"/>
            </p:cNvSpPr>
            <p:nvPr/>
          </p:nvSpPr>
          <p:spPr bwMode="auto">
            <a:xfrm>
              <a:off x="1746" y="1253"/>
              <a:ext cx="86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en-US" altLang="zh-CN" sz="4400">
                  <a:solidFill>
                    <a:srgbClr val="0000FF"/>
                  </a:solidFill>
                  <a:latin typeface="Comic Sans MS" panose="030F0702030302020204" pitchFamily="66" charset="0"/>
                  <a:ea typeface="楷体_GB2312" pitchFamily="49" charset="-122"/>
                </a:rPr>
                <a:t>100</a:t>
              </a:r>
              <a:endParaRPr lang="en-US" altLang="zh-CN" sz="4400">
                <a:solidFill>
                  <a:schemeClr val="tx1"/>
                </a:solidFill>
                <a:ea typeface="楷体_GB2312" pitchFamily="49" charset="-122"/>
              </a:endParaRPr>
            </a:p>
          </p:txBody>
        </p:sp>
        <p:sp>
          <p:nvSpPr>
            <p:cNvPr id="22559" name="Line 11"/>
            <p:cNvSpPr>
              <a:spLocks noChangeShapeType="1"/>
            </p:cNvSpPr>
            <p:nvPr/>
          </p:nvSpPr>
          <p:spPr bwMode="auto">
            <a:xfrm>
              <a:off x="1848" y="1252"/>
              <a:ext cx="624" cy="1"/>
            </a:xfrm>
            <a:prstGeom prst="line">
              <a:avLst/>
            </a:prstGeom>
            <a:noFill/>
            <a:ln w="38100">
              <a:solidFill>
                <a:srgbClr val="0000FF"/>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sp>
        <p:nvSpPr>
          <p:cNvPr id="75788" name="Rectangle 12"/>
          <p:cNvSpPr>
            <a:spLocks noChangeArrowheads="1"/>
          </p:cNvSpPr>
          <p:nvPr/>
        </p:nvSpPr>
        <p:spPr bwMode="auto">
          <a:xfrm>
            <a:off x="2268538" y="3068638"/>
            <a:ext cx="863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pPr algn="ctr"/>
            <a:r>
              <a:rPr lang="zh-CN" altLang="en-US" sz="5400">
                <a:solidFill>
                  <a:schemeClr val="tx1"/>
                </a:solidFill>
                <a:ea typeface="楷体_GB2312" pitchFamily="49" charset="-122"/>
              </a:rPr>
              <a:t>＝</a:t>
            </a:r>
          </a:p>
        </p:txBody>
      </p:sp>
      <p:sp>
        <p:nvSpPr>
          <p:cNvPr id="75789" name="Rectangle 13"/>
          <p:cNvSpPr>
            <a:spLocks noChangeArrowheads="1"/>
          </p:cNvSpPr>
          <p:nvPr/>
        </p:nvSpPr>
        <p:spPr bwMode="auto">
          <a:xfrm>
            <a:off x="2339975" y="4365625"/>
            <a:ext cx="8699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gn="ctr"/>
            <a:r>
              <a:rPr lang="zh-CN" altLang="en-US" sz="5400">
                <a:solidFill>
                  <a:schemeClr val="tx1"/>
                </a:solidFill>
                <a:ea typeface="楷体_GB2312" pitchFamily="49" charset="-122"/>
              </a:rPr>
              <a:t>＝</a:t>
            </a:r>
          </a:p>
        </p:txBody>
      </p:sp>
      <p:sp>
        <p:nvSpPr>
          <p:cNvPr id="75790" name="Text Box 14"/>
          <p:cNvSpPr txBox="1">
            <a:spLocks noChangeArrowheads="1"/>
          </p:cNvSpPr>
          <p:nvPr/>
        </p:nvSpPr>
        <p:spPr bwMode="auto">
          <a:xfrm>
            <a:off x="4716463" y="1628775"/>
            <a:ext cx="1447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4400">
                <a:solidFill>
                  <a:srgbClr val="FF0066"/>
                </a:solidFill>
                <a:latin typeface="Comic Sans MS" panose="030F0702030302020204" pitchFamily="66" charset="0"/>
                <a:ea typeface="楷体_GB2312" pitchFamily="49" charset="-122"/>
              </a:rPr>
              <a:t>0.27</a:t>
            </a:r>
          </a:p>
        </p:txBody>
      </p:sp>
      <p:sp>
        <p:nvSpPr>
          <p:cNvPr id="75791" name="Text Box 15"/>
          <p:cNvSpPr txBox="1">
            <a:spLocks noChangeArrowheads="1"/>
          </p:cNvSpPr>
          <p:nvPr/>
        </p:nvSpPr>
        <p:spPr bwMode="auto">
          <a:xfrm>
            <a:off x="4932363" y="3141663"/>
            <a:ext cx="1447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4400">
                <a:solidFill>
                  <a:srgbClr val="FF0066"/>
                </a:solidFill>
                <a:latin typeface="Comic Sans MS" panose="030F0702030302020204" pitchFamily="66" charset="0"/>
                <a:ea typeface="楷体_GB2312" pitchFamily="49" charset="-122"/>
              </a:rPr>
              <a:t>1.35</a:t>
            </a:r>
          </a:p>
        </p:txBody>
      </p:sp>
      <p:grpSp>
        <p:nvGrpSpPr>
          <p:cNvPr id="3" name="Group 16"/>
          <p:cNvGrpSpPr/>
          <p:nvPr/>
        </p:nvGrpSpPr>
        <p:grpSpPr bwMode="auto">
          <a:xfrm>
            <a:off x="2843213" y="2852738"/>
            <a:ext cx="1873250" cy="1482725"/>
            <a:chOff x="2109" y="1525"/>
            <a:chExt cx="1180" cy="934"/>
          </a:xfrm>
        </p:grpSpPr>
        <p:sp>
          <p:nvSpPr>
            <p:cNvPr id="22554" name="Rectangle 17"/>
            <p:cNvSpPr>
              <a:spLocks noChangeArrowheads="1"/>
            </p:cNvSpPr>
            <p:nvPr/>
          </p:nvSpPr>
          <p:spPr bwMode="auto">
            <a:xfrm>
              <a:off x="2245" y="1525"/>
              <a:ext cx="1044"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en-US" altLang="zh-CN" sz="4400">
                  <a:solidFill>
                    <a:srgbClr val="0000FF"/>
                  </a:solidFill>
                  <a:latin typeface="Comic Sans MS" panose="030F0702030302020204" pitchFamily="66" charset="0"/>
                  <a:ea typeface="楷体_GB2312" pitchFamily="49" charset="-122"/>
                </a:rPr>
                <a:t>135</a:t>
              </a:r>
              <a:endParaRPr lang="en-US" altLang="zh-CN" sz="4400">
                <a:solidFill>
                  <a:schemeClr val="tx1"/>
                </a:solidFill>
                <a:ea typeface="楷体_GB2312" pitchFamily="49" charset="-122"/>
              </a:endParaRPr>
            </a:p>
          </p:txBody>
        </p:sp>
        <p:sp>
          <p:nvSpPr>
            <p:cNvPr id="22555" name="Rectangle 18"/>
            <p:cNvSpPr>
              <a:spLocks noChangeArrowheads="1"/>
            </p:cNvSpPr>
            <p:nvPr/>
          </p:nvSpPr>
          <p:spPr bwMode="auto">
            <a:xfrm>
              <a:off x="2109" y="1979"/>
              <a:ext cx="1088"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zh-CN" altLang="en-US" sz="4400">
                  <a:solidFill>
                    <a:srgbClr val="0000FF"/>
                  </a:solidFill>
                  <a:latin typeface="Comic Sans MS" panose="030F0702030302020204" pitchFamily="66" charset="0"/>
                  <a:ea typeface="楷体_GB2312" pitchFamily="49" charset="-122"/>
                </a:rPr>
                <a:t> </a:t>
              </a:r>
              <a:r>
                <a:rPr lang="en-US" altLang="zh-CN" sz="4400">
                  <a:solidFill>
                    <a:srgbClr val="0000FF"/>
                  </a:solidFill>
                  <a:latin typeface="Comic Sans MS" panose="030F0702030302020204" pitchFamily="66" charset="0"/>
                  <a:ea typeface="楷体_GB2312" pitchFamily="49" charset="-122"/>
                </a:rPr>
                <a:t>100</a:t>
              </a:r>
              <a:endParaRPr lang="en-US" altLang="zh-CN" sz="4400">
                <a:solidFill>
                  <a:schemeClr val="tx1"/>
                </a:solidFill>
                <a:ea typeface="楷体_GB2312" pitchFamily="49" charset="-122"/>
              </a:endParaRPr>
            </a:p>
          </p:txBody>
        </p:sp>
        <p:sp>
          <p:nvSpPr>
            <p:cNvPr id="22556" name="Line 19"/>
            <p:cNvSpPr>
              <a:spLocks noChangeShapeType="1"/>
            </p:cNvSpPr>
            <p:nvPr/>
          </p:nvSpPr>
          <p:spPr bwMode="auto">
            <a:xfrm>
              <a:off x="2290" y="1979"/>
              <a:ext cx="680" cy="0"/>
            </a:xfrm>
            <a:prstGeom prst="line">
              <a:avLst/>
            </a:prstGeom>
            <a:noFill/>
            <a:ln w="38100">
              <a:solidFill>
                <a:srgbClr val="0000FF"/>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grpSp>
        <p:nvGrpSpPr>
          <p:cNvPr id="4" name="Group 20"/>
          <p:cNvGrpSpPr/>
          <p:nvPr/>
        </p:nvGrpSpPr>
        <p:grpSpPr bwMode="auto">
          <a:xfrm>
            <a:off x="2987675" y="4149725"/>
            <a:ext cx="1727200" cy="1481138"/>
            <a:chOff x="3424" y="2523"/>
            <a:chExt cx="1088" cy="933"/>
          </a:xfrm>
        </p:grpSpPr>
        <p:sp>
          <p:nvSpPr>
            <p:cNvPr id="22551" name="Rectangle 21"/>
            <p:cNvSpPr>
              <a:spLocks noChangeArrowheads="1"/>
            </p:cNvSpPr>
            <p:nvPr/>
          </p:nvSpPr>
          <p:spPr bwMode="auto">
            <a:xfrm>
              <a:off x="3470" y="2523"/>
              <a:ext cx="997"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zh-CN" altLang="en-US" sz="4400">
                  <a:solidFill>
                    <a:srgbClr val="0000FF"/>
                  </a:solidFill>
                  <a:latin typeface="Comic Sans MS" panose="030F0702030302020204" pitchFamily="66" charset="0"/>
                  <a:ea typeface="楷体_GB2312" pitchFamily="49" charset="-122"/>
                </a:rPr>
                <a:t> </a:t>
              </a:r>
              <a:r>
                <a:rPr lang="en-US" altLang="zh-CN" sz="4400">
                  <a:solidFill>
                    <a:srgbClr val="0000FF"/>
                  </a:solidFill>
                  <a:latin typeface="Comic Sans MS" panose="030F0702030302020204" pitchFamily="66" charset="0"/>
                  <a:ea typeface="楷体_GB2312" pitchFamily="49" charset="-122"/>
                </a:rPr>
                <a:t>0.4</a:t>
              </a:r>
              <a:endParaRPr lang="en-US" altLang="zh-CN" sz="4400">
                <a:solidFill>
                  <a:schemeClr val="tx1"/>
                </a:solidFill>
                <a:ea typeface="楷体_GB2312" pitchFamily="49" charset="-122"/>
              </a:endParaRPr>
            </a:p>
          </p:txBody>
        </p:sp>
        <p:sp>
          <p:nvSpPr>
            <p:cNvPr id="22552" name="Rectangle 22"/>
            <p:cNvSpPr>
              <a:spLocks noChangeArrowheads="1"/>
            </p:cNvSpPr>
            <p:nvPr/>
          </p:nvSpPr>
          <p:spPr bwMode="auto">
            <a:xfrm>
              <a:off x="3424" y="2976"/>
              <a:ext cx="1088"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zh-CN" altLang="en-US" sz="4400">
                  <a:solidFill>
                    <a:srgbClr val="0000FF"/>
                  </a:solidFill>
                  <a:latin typeface="Comic Sans MS" panose="030F0702030302020204" pitchFamily="66" charset="0"/>
                  <a:ea typeface="楷体_GB2312" pitchFamily="49" charset="-122"/>
                </a:rPr>
                <a:t> </a:t>
              </a:r>
              <a:r>
                <a:rPr lang="en-US" altLang="zh-CN" sz="4400">
                  <a:solidFill>
                    <a:srgbClr val="0000FF"/>
                  </a:solidFill>
                  <a:latin typeface="Comic Sans MS" panose="030F0702030302020204" pitchFamily="66" charset="0"/>
                  <a:ea typeface="楷体_GB2312" pitchFamily="49" charset="-122"/>
                </a:rPr>
                <a:t>100</a:t>
              </a:r>
              <a:endParaRPr lang="en-US" altLang="zh-CN" sz="4400">
                <a:solidFill>
                  <a:schemeClr val="tx1"/>
                </a:solidFill>
                <a:ea typeface="楷体_GB2312" pitchFamily="49" charset="-122"/>
              </a:endParaRPr>
            </a:p>
          </p:txBody>
        </p:sp>
        <p:sp>
          <p:nvSpPr>
            <p:cNvPr id="22553" name="Line 23"/>
            <p:cNvSpPr>
              <a:spLocks noChangeShapeType="1"/>
            </p:cNvSpPr>
            <p:nvPr/>
          </p:nvSpPr>
          <p:spPr bwMode="auto">
            <a:xfrm>
              <a:off x="3650" y="2977"/>
              <a:ext cx="635" cy="0"/>
            </a:xfrm>
            <a:prstGeom prst="line">
              <a:avLst/>
            </a:prstGeom>
            <a:noFill/>
            <a:ln w="38100">
              <a:solidFill>
                <a:srgbClr val="0000FF"/>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sp>
        <p:nvSpPr>
          <p:cNvPr id="75800" name="Text Box 24"/>
          <p:cNvSpPr txBox="1">
            <a:spLocks noChangeArrowheads="1"/>
          </p:cNvSpPr>
          <p:nvPr/>
        </p:nvSpPr>
        <p:spPr bwMode="auto">
          <a:xfrm>
            <a:off x="5219700" y="4508500"/>
            <a:ext cx="178911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4400">
                <a:solidFill>
                  <a:srgbClr val="FF0066"/>
                </a:solidFill>
                <a:latin typeface="Comic Sans MS" panose="030F0702030302020204" pitchFamily="66" charset="0"/>
                <a:ea typeface="楷体_GB2312" pitchFamily="49" charset="-122"/>
              </a:rPr>
              <a:t>0.004</a:t>
            </a:r>
          </a:p>
        </p:txBody>
      </p:sp>
      <p:sp>
        <p:nvSpPr>
          <p:cNvPr id="75801" name="Rectangle 25"/>
          <p:cNvSpPr>
            <a:spLocks noChangeArrowheads="1"/>
          </p:cNvSpPr>
          <p:nvPr/>
        </p:nvSpPr>
        <p:spPr bwMode="auto">
          <a:xfrm>
            <a:off x="2268538" y="1341438"/>
            <a:ext cx="1871662" cy="1295400"/>
          </a:xfrm>
          <a:prstGeom prst="rect">
            <a:avLst/>
          </a:prstGeom>
          <a:noFill/>
          <a:ln w="38100" algn="ctr">
            <a:solidFill>
              <a:srgbClr val="FF0000"/>
            </a:solidFill>
            <a:prstDash val="sysDot"/>
            <a:miter lim="800000"/>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zh-CN" altLang="en-US"/>
          </a:p>
        </p:txBody>
      </p:sp>
      <p:sp>
        <p:nvSpPr>
          <p:cNvPr id="75802" name="Rectangle 26"/>
          <p:cNvSpPr>
            <a:spLocks noChangeArrowheads="1"/>
          </p:cNvSpPr>
          <p:nvPr/>
        </p:nvSpPr>
        <p:spPr bwMode="auto">
          <a:xfrm>
            <a:off x="2411413" y="2924175"/>
            <a:ext cx="2003425" cy="1225550"/>
          </a:xfrm>
          <a:prstGeom prst="rect">
            <a:avLst/>
          </a:prstGeom>
          <a:noFill/>
          <a:ln w="38100" algn="ctr">
            <a:solidFill>
              <a:srgbClr val="FF0000"/>
            </a:solidFill>
            <a:prstDash val="sysDot"/>
            <a:miter lim="800000"/>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zh-CN" altLang="en-US"/>
          </a:p>
        </p:txBody>
      </p:sp>
      <p:sp>
        <p:nvSpPr>
          <p:cNvPr id="75803" name="Rectangle 27"/>
          <p:cNvSpPr>
            <a:spLocks noChangeArrowheads="1"/>
          </p:cNvSpPr>
          <p:nvPr/>
        </p:nvSpPr>
        <p:spPr bwMode="auto">
          <a:xfrm>
            <a:off x="2484438" y="4292600"/>
            <a:ext cx="2038350" cy="1223963"/>
          </a:xfrm>
          <a:prstGeom prst="rect">
            <a:avLst/>
          </a:prstGeom>
          <a:noFill/>
          <a:ln w="38100" algn="ctr">
            <a:solidFill>
              <a:srgbClr val="FF0000"/>
            </a:solidFill>
            <a:prstDash val="sysDot"/>
            <a:miter lim="800000"/>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zh-CN" altLang="en-US"/>
          </a:p>
        </p:txBody>
      </p:sp>
      <p:sp>
        <p:nvSpPr>
          <p:cNvPr id="75807" name="Rectangle 31"/>
          <p:cNvSpPr>
            <a:spLocks noChangeArrowheads="1"/>
          </p:cNvSpPr>
          <p:nvPr/>
        </p:nvSpPr>
        <p:spPr bwMode="auto">
          <a:xfrm>
            <a:off x="3995738" y="1484313"/>
            <a:ext cx="8699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gn="ctr"/>
            <a:r>
              <a:rPr lang="zh-CN" altLang="en-US" sz="5400">
                <a:solidFill>
                  <a:schemeClr val="tx1"/>
                </a:solidFill>
                <a:ea typeface="楷体_GB2312" pitchFamily="49" charset="-122"/>
              </a:rPr>
              <a:t>＝</a:t>
            </a:r>
          </a:p>
        </p:txBody>
      </p:sp>
      <p:sp>
        <p:nvSpPr>
          <p:cNvPr id="75808" name="Rectangle 32"/>
          <p:cNvSpPr>
            <a:spLocks noChangeArrowheads="1"/>
          </p:cNvSpPr>
          <p:nvPr/>
        </p:nvSpPr>
        <p:spPr bwMode="auto">
          <a:xfrm>
            <a:off x="4211638" y="3068638"/>
            <a:ext cx="863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pPr algn="ctr"/>
            <a:r>
              <a:rPr lang="zh-CN" altLang="en-US" sz="5400">
                <a:solidFill>
                  <a:schemeClr val="tx1"/>
                </a:solidFill>
                <a:ea typeface="楷体_GB2312" pitchFamily="49" charset="-122"/>
              </a:rPr>
              <a:t>＝</a:t>
            </a:r>
          </a:p>
        </p:txBody>
      </p:sp>
      <p:sp>
        <p:nvSpPr>
          <p:cNvPr id="75809" name="Rectangle 33"/>
          <p:cNvSpPr>
            <a:spLocks noChangeArrowheads="1"/>
          </p:cNvSpPr>
          <p:nvPr/>
        </p:nvSpPr>
        <p:spPr bwMode="auto">
          <a:xfrm>
            <a:off x="4427538" y="4365625"/>
            <a:ext cx="8699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gn="ctr"/>
            <a:r>
              <a:rPr lang="zh-CN" altLang="en-US" sz="5400">
                <a:solidFill>
                  <a:schemeClr val="tx1"/>
                </a:solidFill>
                <a:ea typeface="楷体_GB2312" pitchFamily="49" charset="-122"/>
              </a:rPr>
              <a:t>＝</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75779"/>
                                        </p:tgtEl>
                                        <p:attrNameLst>
                                          <p:attrName>style.visibility</p:attrName>
                                        </p:attrNameLst>
                                      </p:cBhvr>
                                      <p:to>
                                        <p:strVal val="visible"/>
                                      </p:to>
                                    </p:set>
                                    <p:anim calcmode="discrete" valueType="clr">
                                      <p:cBhvr override="childStyle">
                                        <p:cTn id="7" dur="80"/>
                                        <p:tgtEl>
                                          <p:spTgt spid="75779"/>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5779"/>
                                        </p:tgtEl>
                                        <p:attrNameLst>
                                          <p:attrName>fillcolor</p:attrName>
                                        </p:attrNameLst>
                                      </p:cBhvr>
                                      <p:tavLst>
                                        <p:tav tm="0">
                                          <p:val>
                                            <p:clrVal>
                                              <a:schemeClr val="accent2"/>
                                            </p:clrVal>
                                          </p:val>
                                        </p:tav>
                                        <p:tav tm="50000">
                                          <p:val>
                                            <p:clrVal>
                                              <a:schemeClr val="hlink"/>
                                            </p:clrVal>
                                          </p:val>
                                        </p:tav>
                                      </p:tavLst>
                                    </p:anim>
                                    <p:set>
                                      <p:cBhvr>
                                        <p:cTn id="9" dur="80"/>
                                        <p:tgtEl>
                                          <p:spTgt spid="75779"/>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75780"/>
                                        </p:tgtEl>
                                        <p:attrNameLst>
                                          <p:attrName>style.visibility</p:attrName>
                                        </p:attrNameLst>
                                      </p:cBhvr>
                                      <p:to>
                                        <p:strVal val="visible"/>
                                      </p:to>
                                    </p:set>
                                    <p:animEffect transition="in" filter="wipe(left)">
                                      <p:cBhvr>
                                        <p:cTn id="14" dur="500"/>
                                        <p:tgtEl>
                                          <p:spTgt spid="75780"/>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75783"/>
                                        </p:tgtEl>
                                        <p:attrNameLst>
                                          <p:attrName>style.visibility</p:attrName>
                                        </p:attrNameLst>
                                      </p:cBhvr>
                                      <p:to>
                                        <p:strVal val="visible"/>
                                      </p:to>
                                    </p:set>
                                    <p:animEffect transition="in" filter="wipe(left)">
                                      <p:cBhvr>
                                        <p:cTn id="19" dur="500"/>
                                        <p:tgtEl>
                                          <p:spTgt spid="75783"/>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75807"/>
                                        </p:tgtEl>
                                        <p:attrNameLst>
                                          <p:attrName>style.visibility</p:attrName>
                                        </p:attrNameLst>
                                      </p:cBhvr>
                                      <p:to>
                                        <p:strVal val="visible"/>
                                      </p:to>
                                    </p:set>
                                    <p:animEffect transition="in" filter="wipe(left)">
                                      <p:cBhvr>
                                        <p:cTn id="28" dur="500"/>
                                        <p:tgtEl>
                                          <p:spTgt spid="75807"/>
                                        </p:tgtEl>
                                      </p:cBhvr>
                                    </p:animEffect>
                                  </p:childTnLst>
                                </p:cTn>
                              </p:par>
                            </p:childTnLst>
                          </p:cTn>
                        </p:par>
                        <p:par>
                          <p:cTn id="29" fill="hold">
                            <p:stCondLst>
                              <p:cond delay="500"/>
                            </p:stCondLst>
                            <p:childTnLst>
                              <p:par>
                                <p:cTn id="30" presetID="27" presetClass="entr" presetSubtype="0" fill="hold" grpId="0" nodeType="afterEffect">
                                  <p:stCondLst>
                                    <p:cond delay="0"/>
                                  </p:stCondLst>
                                  <p:iterate type="lt">
                                    <p:tmPct val="50000"/>
                                  </p:iterate>
                                  <p:childTnLst>
                                    <p:set>
                                      <p:cBhvr>
                                        <p:cTn id="31" dur="1" fill="hold">
                                          <p:stCondLst>
                                            <p:cond delay="0"/>
                                          </p:stCondLst>
                                        </p:cTn>
                                        <p:tgtEl>
                                          <p:spTgt spid="75790"/>
                                        </p:tgtEl>
                                        <p:attrNameLst>
                                          <p:attrName>style.visibility</p:attrName>
                                        </p:attrNameLst>
                                      </p:cBhvr>
                                      <p:to>
                                        <p:strVal val="visible"/>
                                      </p:to>
                                    </p:set>
                                    <p:anim calcmode="discrete" valueType="clr">
                                      <p:cBhvr override="childStyle">
                                        <p:cTn id="32" dur="500"/>
                                        <p:tgtEl>
                                          <p:spTgt spid="75790"/>
                                        </p:tgtEl>
                                        <p:attrNameLst>
                                          <p:attrName>style.color</p:attrName>
                                        </p:attrNameLst>
                                      </p:cBhvr>
                                      <p:tavLst>
                                        <p:tav tm="0">
                                          <p:val>
                                            <p:clrVal>
                                              <a:schemeClr val="accent2"/>
                                            </p:clrVal>
                                          </p:val>
                                        </p:tav>
                                        <p:tav tm="50000">
                                          <p:val>
                                            <p:clrVal>
                                              <a:schemeClr val="hlink"/>
                                            </p:clrVal>
                                          </p:val>
                                        </p:tav>
                                      </p:tavLst>
                                    </p:anim>
                                    <p:anim calcmode="discrete" valueType="clr">
                                      <p:cBhvr>
                                        <p:cTn id="33" dur="500"/>
                                        <p:tgtEl>
                                          <p:spTgt spid="75790"/>
                                        </p:tgtEl>
                                        <p:attrNameLst>
                                          <p:attrName>fillcolor</p:attrName>
                                        </p:attrNameLst>
                                      </p:cBhvr>
                                      <p:tavLst>
                                        <p:tav tm="0">
                                          <p:val>
                                            <p:clrVal>
                                              <a:schemeClr val="accent2"/>
                                            </p:clrVal>
                                          </p:val>
                                        </p:tav>
                                        <p:tav tm="50000">
                                          <p:val>
                                            <p:clrVal>
                                              <a:schemeClr val="hlink"/>
                                            </p:clrVal>
                                          </p:val>
                                        </p:tav>
                                      </p:tavLst>
                                    </p:anim>
                                    <p:set>
                                      <p:cBhvr>
                                        <p:cTn id="34" dur="500"/>
                                        <p:tgtEl>
                                          <p:spTgt spid="75790"/>
                                        </p:tgtEl>
                                        <p:attrNameLst>
                                          <p:attrName>fill.type</p:attrName>
                                        </p:attrNameLst>
                                      </p:cBhvr>
                                      <p:to>
                                        <p:strVal val="solid"/>
                                      </p:to>
                                    </p:set>
                                  </p:childTnLst>
                                </p:cTn>
                              </p:par>
                            </p:childTnLst>
                          </p:cTn>
                        </p:par>
                      </p:childTnLst>
                    </p:cTn>
                  </p:par>
                  <p:par>
                    <p:cTn id="35" fill="hold">
                      <p:stCondLst>
                        <p:cond delay="indefinite"/>
                      </p:stCondLst>
                      <p:childTnLst>
                        <p:par>
                          <p:cTn id="36" fill="hold">
                            <p:stCondLst>
                              <p:cond delay="0"/>
                            </p:stCondLst>
                            <p:childTnLst>
                              <p:par>
                                <p:cTn id="37" presetID="20" presetClass="entr" presetSubtype="0" fill="hold" grpId="0" nodeType="clickEffect">
                                  <p:stCondLst>
                                    <p:cond delay="0"/>
                                  </p:stCondLst>
                                  <p:childTnLst>
                                    <p:set>
                                      <p:cBhvr>
                                        <p:cTn id="38" dur="1" fill="hold">
                                          <p:stCondLst>
                                            <p:cond delay="0"/>
                                          </p:stCondLst>
                                        </p:cTn>
                                        <p:tgtEl>
                                          <p:spTgt spid="75801"/>
                                        </p:tgtEl>
                                        <p:attrNameLst>
                                          <p:attrName>style.visibility</p:attrName>
                                        </p:attrNameLst>
                                      </p:cBhvr>
                                      <p:to>
                                        <p:strVal val="visible"/>
                                      </p:to>
                                    </p:set>
                                    <p:animEffect transition="in" filter="wedge">
                                      <p:cBhvr>
                                        <p:cTn id="39" dur="2000"/>
                                        <p:tgtEl>
                                          <p:spTgt spid="75801"/>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75781"/>
                                        </p:tgtEl>
                                        <p:attrNameLst>
                                          <p:attrName>style.visibility</p:attrName>
                                        </p:attrNameLst>
                                      </p:cBhvr>
                                      <p:to>
                                        <p:strVal val="visible"/>
                                      </p:to>
                                    </p:set>
                                    <p:animEffect transition="in" filter="wipe(left)">
                                      <p:cBhvr>
                                        <p:cTn id="44" dur="500"/>
                                        <p:tgtEl>
                                          <p:spTgt spid="75781"/>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75788"/>
                                        </p:tgtEl>
                                        <p:attrNameLst>
                                          <p:attrName>style.visibility</p:attrName>
                                        </p:attrNameLst>
                                      </p:cBhvr>
                                      <p:to>
                                        <p:strVal val="visible"/>
                                      </p:to>
                                    </p:set>
                                    <p:animEffect transition="in" filter="wipe(left)">
                                      <p:cBhvr>
                                        <p:cTn id="49" dur="500"/>
                                        <p:tgtEl>
                                          <p:spTgt spid="75788"/>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3"/>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75808"/>
                                        </p:tgtEl>
                                        <p:attrNameLst>
                                          <p:attrName>style.visibility</p:attrName>
                                        </p:attrNameLst>
                                      </p:cBhvr>
                                      <p:to>
                                        <p:strVal val="visible"/>
                                      </p:to>
                                    </p:set>
                                    <p:animEffect transition="in" filter="wipe(left)">
                                      <p:cBhvr>
                                        <p:cTn id="58" dur="500"/>
                                        <p:tgtEl>
                                          <p:spTgt spid="75808"/>
                                        </p:tgtEl>
                                      </p:cBhvr>
                                    </p:animEffect>
                                  </p:childTnLst>
                                </p:cTn>
                              </p:par>
                            </p:childTnLst>
                          </p:cTn>
                        </p:par>
                        <p:par>
                          <p:cTn id="59" fill="hold">
                            <p:stCondLst>
                              <p:cond delay="500"/>
                            </p:stCondLst>
                            <p:childTnLst>
                              <p:par>
                                <p:cTn id="60" presetID="27" presetClass="entr" presetSubtype="0" fill="hold" grpId="0" nodeType="afterEffect">
                                  <p:stCondLst>
                                    <p:cond delay="0"/>
                                  </p:stCondLst>
                                  <p:iterate type="lt">
                                    <p:tmPct val="50000"/>
                                  </p:iterate>
                                  <p:childTnLst>
                                    <p:set>
                                      <p:cBhvr>
                                        <p:cTn id="61" dur="1" fill="hold">
                                          <p:stCondLst>
                                            <p:cond delay="0"/>
                                          </p:stCondLst>
                                        </p:cTn>
                                        <p:tgtEl>
                                          <p:spTgt spid="75791"/>
                                        </p:tgtEl>
                                        <p:attrNameLst>
                                          <p:attrName>style.visibility</p:attrName>
                                        </p:attrNameLst>
                                      </p:cBhvr>
                                      <p:to>
                                        <p:strVal val="visible"/>
                                      </p:to>
                                    </p:set>
                                    <p:anim calcmode="discrete" valueType="clr">
                                      <p:cBhvr override="childStyle">
                                        <p:cTn id="62" dur="500"/>
                                        <p:tgtEl>
                                          <p:spTgt spid="75791"/>
                                        </p:tgtEl>
                                        <p:attrNameLst>
                                          <p:attrName>style.color</p:attrName>
                                        </p:attrNameLst>
                                      </p:cBhvr>
                                      <p:tavLst>
                                        <p:tav tm="0">
                                          <p:val>
                                            <p:clrVal>
                                              <a:schemeClr val="accent2"/>
                                            </p:clrVal>
                                          </p:val>
                                        </p:tav>
                                        <p:tav tm="50000">
                                          <p:val>
                                            <p:clrVal>
                                              <a:schemeClr val="hlink"/>
                                            </p:clrVal>
                                          </p:val>
                                        </p:tav>
                                      </p:tavLst>
                                    </p:anim>
                                    <p:anim calcmode="discrete" valueType="clr">
                                      <p:cBhvr>
                                        <p:cTn id="63" dur="500"/>
                                        <p:tgtEl>
                                          <p:spTgt spid="75791"/>
                                        </p:tgtEl>
                                        <p:attrNameLst>
                                          <p:attrName>fillcolor</p:attrName>
                                        </p:attrNameLst>
                                      </p:cBhvr>
                                      <p:tavLst>
                                        <p:tav tm="0">
                                          <p:val>
                                            <p:clrVal>
                                              <a:schemeClr val="accent2"/>
                                            </p:clrVal>
                                          </p:val>
                                        </p:tav>
                                        <p:tav tm="50000">
                                          <p:val>
                                            <p:clrVal>
                                              <a:schemeClr val="hlink"/>
                                            </p:clrVal>
                                          </p:val>
                                        </p:tav>
                                      </p:tavLst>
                                    </p:anim>
                                    <p:set>
                                      <p:cBhvr>
                                        <p:cTn id="64" dur="500"/>
                                        <p:tgtEl>
                                          <p:spTgt spid="75791"/>
                                        </p:tgtEl>
                                        <p:attrNameLst>
                                          <p:attrName>fill.type</p:attrName>
                                        </p:attrNameLst>
                                      </p:cBhvr>
                                      <p:to>
                                        <p:strVal val="solid"/>
                                      </p:to>
                                    </p:set>
                                  </p:childTnLst>
                                </p:cTn>
                              </p:par>
                            </p:childTnLst>
                          </p:cTn>
                        </p:par>
                      </p:childTnLst>
                    </p:cTn>
                  </p:par>
                  <p:par>
                    <p:cTn id="65" fill="hold">
                      <p:stCondLst>
                        <p:cond delay="indefinite"/>
                      </p:stCondLst>
                      <p:childTnLst>
                        <p:par>
                          <p:cTn id="66" fill="hold">
                            <p:stCondLst>
                              <p:cond delay="0"/>
                            </p:stCondLst>
                            <p:childTnLst>
                              <p:par>
                                <p:cTn id="67" presetID="20" presetClass="entr" presetSubtype="0" fill="hold" grpId="0" nodeType="clickEffect">
                                  <p:stCondLst>
                                    <p:cond delay="0"/>
                                  </p:stCondLst>
                                  <p:childTnLst>
                                    <p:set>
                                      <p:cBhvr>
                                        <p:cTn id="68" dur="1" fill="hold">
                                          <p:stCondLst>
                                            <p:cond delay="0"/>
                                          </p:stCondLst>
                                        </p:cTn>
                                        <p:tgtEl>
                                          <p:spTgt spid="75802"/>
                                        </p:tgtEl>
                                        <p:attrNameLst>
                                          <p:attrName>style.visibility</p:attrName>
                                        </p:attrNameLst>
                                      </p:cBhvr>
                                      <p:to>
                                        <p:strVal val="visible"/>
                                      </p:to>
                                    </p:set>
                                    <p:animEffect transition="in" filter="wedge">
                                      <p:cBhvr>
                                        <p:cTn id="69" dur="2000"/>
                                        <p:tgtEl>
                                          <p:spTgt spid="75802"/>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75782"/>
                                        </p:tgtEl>
                                        <p:attrNameLst>
                                          <p:attrName>style.visibility</p:attrName>
                                        </p:attrNameLst>
                                      </p:cBhvr>
                                      <p:to>
                                        <p:strVal val="visible"/>
                                      </p:to>
                                    </p:set>
                                    <p:animEffect transition="in" filter="wipe(left)">
                                      <p:cBhvr>
                                        <p:cTn id="74" dur="500"/>
                                        <p:tgtEl>
                                          <p:spTgt spid="75782"/>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75789"/>
                                        </p:tgtEl>
                                        <p:attrNameLst>
                                          <p:attrName>style.visibility</p:attrName>
                                        </p:attrNameLst>
                                      </p:cBhvr>
                                      <p:to>
                                        <p:strVal val="visible"/>
                                      </p:to>
                                    </p:set>
                                    <p:animEffect transition="in" filter="wipe(left)">
                                      <p:cBhvr>
                                        <p:cTn id="79" dur="500"/>
                                        <p:tgtEl>
                                          <p:spTgt spid="75789"/>
                                        </p:tgtEl>
                                      </p:cBhvr>
                                    </p:animEffec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nodeType="clickEffect">
                                  <p:stCondLst>
                                    <p:cond delay="0"/>
                                  </p:stCondLst>
                                  <p:childTnLst>
                                    <p:set>
                                      <p:cBhvr>
                                        <p:cTn id="83" dur="1" fill="hold">
                                          <p:stCondLst>
                                            <p:cond delay="0"/>
                                          </p:stCondLst>
                                        </p:cTn>
                                        <p:tgtEl>
                                          <p:spTgt spid="4"/>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22" presetClass="entr" presetSubtype="8" fill="hold" grpId="0" nodeType="clickEffect">
                                  <p:stCondLst>
                                    <p:cond delay="0"/>
                                  </p:stCondLst>
                                  <p:childTnLst>
                                    <p:set>
                                      <p:cBhvr>
                                        <p:cTn id="87" dur="1" fill="hold">
                                          <p:stCondLst>
                                            <p:cond delay="0"/>
                                          </p:stCondLst>
                                        </p:cTn>
                                        <p:tgtEl>
                                          <p:spTgt spid="75809"/>
                                        </p:tgtEl>
                                        <p:attrNameLst>
                                          <p:attrName>style.visibility</p:attrName>
                                        </p:attrNameLst>
                                      </p:cBhvr>
                                      <p:to>
                                        <p:strVal val="visible"/>
                                      </p:to>
                                    </p:set>
                                    <p:animEffect transition="in" filter="wipe(left)">
                                      <p:cBhvr>
                                        <p:cTn id="88" dur="500"/>
                                        <p:tgtEl>
                                          <p:spTgt spid="75809"/>
                                        </p:tgtEl>
                                      </p:cBhvr>
                                    </p:animEffect>
                                  </p:childTnLst>
                                </p:cTn>
                              </p:par>
                            </p:childTnLst>
                          </p:cTn>
                        </p:par>
                        <p:par>
                          <p:cTn id="89" fill="hold">
                            <p:stCondLst>
                              <p:cond delay="500"/>
                            </p:stCondLst>
                            <p:childTnLst>
                              <p:par>
                                <p:cTn id="90" presetID="27" presetClass="entr" presetSubtype="0" fill="hold" grpId="0" nodeType="afterEffect">
                                  <p:stCondLst>
                                    <p:cond delay="0"/>
                                  </p:stCondLst>
                                  <p:iterate type="lt">
                                    <p:tmPct val="50000"/>
                                  </p:iterate>
                                  <p:childTnLst>
                                    <p:set>
                                      <p:cBhvr>
                                        <p:cTn id="91" dur="1" fill="hold">
                                          <p:stCondLst>
                                            <p:cond delay="0"/>
                                          </p:stCondLst>
                                        </p:cTn>
                                        <p:tgtEl>
                                          <p:spTgt spid="75800"/>
                                        </p:tgtEl>
                                        <p:attrNameLst>
                                          <p:attrName>style.visibility</p:attrName>
                                        </p:attrNameLst>
                                      </p:cBhvr>
                                      <p:to>
                                        <p:strVal val="visible"/>
                                      </p:to>
                                    </p:set>
                                    <p:anim calcmode="discrete" valueType="clr">
                                      <p:cBhvr override="childStyle">
                                        <p:cTn id="92" dur="500"/>
                                        <p:tgtEl>
                                          <p:spTgt spid="75800"/>
                                        </p:tgtEl>
                                        <p:attrNameLst>
                                          <p:attrName>style.color</p:attrName>
                                        </p:attrNameLst>
                                      </p:cBhvr>
                                      <p:tavLst>
                                        <p:tav tm="0">
                                          <p:val>
                                            <p:clrVal>
                                              <a:schemeClr val="accent2"/>
                                            </p:clrVal>
                                          </p:val>
                                        </p:tav>
                                        <p:tav tm="50000">
                                          <p:val>
                                            <p:clrVal>
                                              <a:schemeClr val="hlink"/>
                                            </p:clrVal>
                                          </p:val>
                                        </p:tav>
                                      </p:tavLst>
                                    </p:anim>
                                    <p:anim calcmode="discrete" valueType="clr">
                                      <p:cBhvr>
                                        <p:cTn id="93" dur="500"/>
                                        <p:tgtEl>
                                          <p:spTgt spid="75800"/>
                                        </p:tgtEl>
                                        <p:attrNameLst>
                                          <p:attrName>fillcolor</p:attrName>
                                        </p:attrNameLst>
                                      </p:cBhvr>
                                      <p:tavLst>
                                        <p:tav tm="0">
                                          <p:val>
                                            <p:clrVal>
                                              <a:schemeClr val="accent2"/>
                                            </p:clrVal>
                                          </p:val>
                                        </p:tav>
                                        <p:tav tm="50000">
                                          <p:val>
                                            <p:clrVal>
                                              <a:schemeClr val="hlink"/>
                                            </p:clrVal>
                                          </p:val>
                                        </p:tav>
                                      </p:tavLst>
                                    </p:anim>
                                    <p:set>
                                      <p:cBhvr>
                                        <p:cTn id="94" dur="500"/>
                                        <p:tgtEl>
                                          <p:spTgt spid="75800"/>
                                        </p:tgtEl>
                                        <p:attrNameLst>
                                          <p:attrName>fill.type</p:attrName>
                                        </p:attrNameLst>
                                      </p:cBhvr>
                                      <p:to>
                                        <p:strVal val="solid"/>
                                      </p:to>
                                    </p:set>
                                  </p:childTnLst>
                                </p:cTn>
                              </p:par>
                            </p:childTnLst>
                          </p:cTn>
                        </p:par>
                      </p:childTnLst>
                    </p:cTn>
                  </p:par>
                  <p:par>
                    <p:cTn id="95" fill="hold">
                      <p:stCondLst>
                        <p:cond delay="indefinite"/>
                      </p:stCondLst>
                      <p:childTnLst>
                        <p:par>
                          <p:cTn id="96" fill="hold">
                            <p:stCondLst>
                              <p:cond delay="0"/>
                            </p:stCondLst>
                            <p:childTnLst>
                              <p:par>
                                <p:cTn id="97" presetID="20" presetClass="entr" presetSubtype="0" fill="hold" grpId="0" nodeType="clickEffect">
                                  <p:stCondLst>
                                    <p:cond delay="0"/>
                                  </p:stCondLst>
                                  <p:childTnLst>
                                    <p:set>
                                      <p:cBhvr>
                                        <p:cTn id="98" dur="1" fill="hold">
                                          <p:stCondLst>
                                            <p:cond delay="0"/>
                                          </p:stCondLst>
                                        </p:cTn>
                                        <p:tgtEl>
                                          <p:spTgt spid="75803"/>
                                        </p:tgtEl>
                                        <p:attrNameLst>
                                          <p:attrName>style.visibility</p:attrName>
                                        </p:attrNameLst>
                                      </p:cBhvr>
                                      <p:to>
                                        <p:strVal val="visible"/>
                                      </p:to>
                                    </p:set>
                                    <p:animEffect transition="in" filter="wedge">
                                      <p:cBhvr>
                                        <p:cTn id="99" dur="2000"/>
                                        <p:tgtEl>
                                          <p:spTgt spid="758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p:bldP spid="75780" grpId="0"/>
      <p:bldP spid="75781" grpId="0"/>
      <p:bldP spid="75782" grpId="0"/>
      <p:bldP spid="75783" grpId="0"/>
      <p:bldP spid="75788" grpId="0"/>
      <p:bldP spid="75789" grpId="0"/>
      <p:bldP spid="75790" grpId="0"/>
      <p:bldP spid="75791" grpId="0"/>
      <p:bldP spid="75800" grpId="0"/>
      <p:bldP spid="75801" grpId="0" animBg="1"/>
      <p:bldP spid="75802" grpId="0" animBg="1"/>
      <p:bldP spid="75803" grpId="0" animBg="1"/>
      <p:bldP spid="75807" grpId="0"/>
      <p:bldP spid="75808" grpId="0"/>
      <p:bldP spid="7580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bwMode="auto">
          <a:xfrm>
            <a:off x="6300788" y="2492375"/>
            <a:ext cx="1800225" cy="2520950"/>
            <a:chOff x="340" y="1434"/>
            <a:chExt cx="1134" cy="1588"/>
          </a:xfrm>
        </p:grpSpPr>
        <p:sp>
          <p:nvSpPr>
            <p:cNvPr id="23574" name="Freeform 4"/>
            <p:cNvSpPr/>
            <p:nvPr/>
          </p:nvSpPr>
          <p:spPr bwMode="auto">
            <a:xfrm>
              <a:off x="340" y="2655"/>
              <a:ext cx="1134" cy="367"/>
            </a:xfrm>
            <a:custGeom>
              <a:avLst/>
              <a:gdLst>
                <a:gd name="T0" fmla="*/ 7 w 1253"/>
                <a:gd name="T1" fmla="*/ 140 h 367"/>
                <a:gd name="T2" fmla="*/ 143 w 1253"/>
                <a:gd name="T3" fmla="*/ 276 h 367"/>
                <a:gd name="T4" fmla="*/ 143 w 1253"/>
                <a:gd name="T5" fmla="*/ 367 h 367"/>
                <a:gd name="T6" fmla="*/ 1141 w 1253"/>
                <a:gd name="T7" fmla="*/ 367 h 367"/>
                <a:gd name="T8" fmla="*/ 1231 w 1253"/>
                <a:gd name="T9" fmla="*/ 140 h 367"/>
                <a:gd name="T10" fmla="*/ 1248 w 1253"/>
                <a:gd name="T11" fmla="*/ 108 h 367"/>
                <a:gd name="T12" fmla="*/ 1212 w 1253"/>
                <a:gd name="T13" fmla="*/ 96 h 367"/>
                <a:gd name="T14" fmla="*/ 1128 w 1253"/>
                <a:gd name="T15" fmla="*/ 300 h 367"/>
                <a:gd name="T16" fmla="*/ 1140 w 1253"/>
                <a:gd name="T17" fmla="*/ 156 h 367"/>
                <a:gd name="T18" fmla="*/ 1176 w 1253"/>
                <a:gd name="T19" fmla="*/ 24 h 367"/>
                <a:gd name="T20" fmla="*/ 1128 w 1253"/>
                <a:gd name="T21" fmla="*/ 48 h 367"/>
                <a:gd name="T22" fmla="*/ 1092 w 1253"/>
                <a:gd name="T23" fmla="*/ 60 h 367"/>
                <a:gd name="T24" fmla="*/ 1056 w 1253"/>
                <a:gd name="T25" fmla="*/ 60 h 367"/>
                <a:gd name="T26" fmla="*/ 996 w 1253"/>
                <a:gd name="T27" fmla="*/ 156 h 367"/>
                <a:gd name="T28" fmla="*/ 936 w 1253"/>
                <a:gd name="T29" fmla="*/ 264 h 367"/>
                <a:gd name="T30" fmla="*/ 744 w 1253"/>
                <a:gd name="T31" fmla="*/ 312 h 367"/>
                <a:gd name="T32" fmla="*/ 312 w 1253"/>
                <a:gd name="T33" fmla="*/ 300 h 367"/>
                <a:gd name="T34" fmla="*/ 240 w 1253"/>
                <a:gd name="T35" fmla="*/ 276 h 367"/>
                <a:gd name="T36" fmla="*/ 204 w 1253"/>
                <a:gd name="T37" fmla="*/ 264 h 367"/>
                <a:gd name="T38" fmla="*/ 96 w 1253"/>
                <a:gd name="T39" fmla="*/ 168 h 367"/>
                <a:gd name="T40" fmla="*/ 0 w 1253"/>
                <a:gd name="T41" fmla="*/ 144 h 367"/>
                <a:gd name="T42" fmla="*/ 192 w 1253"/>
                <a:gd name="T43" fmla="*/ 132 h 367"/>
                <a:gd name="T44" fmla="*/ 216 w 1253"/>
                <a:gd name="T45" fmla="*/ 216 h 367"/>
                <a:gd name="T46" fmla="*/ 384 w 1253"/>
                <a:gd name="T47" fmla="*/ 264 h 367"/>
                <a:gd name="T48" fmla="*/ 188 w 1253"/>
                <a:gd name="T49" fmla="*/ 140 h 36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53"/>
                <a:gd name="T76" fmla="*/ 0 h 367"/>
                <a:gd name="T77" fmla="*/ 1253 w 1253"/>
                <a:gd name="T78" fmla="*/ 367 h 36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53" h="367">
                  <a:moveTo>
                    <a:pt x="7" y="140"/>
                  </a:moveTo>
                  <a:lnTo>
                    <a:pt x="143" y="276"/>
                  </a:lnTo>
                  <a:lnTo>
                    <a:pt x="143" y="367"/>
                  </a:lnTo>
                  <a:lnTo>
                    <a:pt x="1141" y="367"/>
                  </a:lnTo>
                  <a:cubicBezTo>
                    <a:pt x="1171" y="291"/>
                    <a:pt x="1200" y="215"/>
                    <a:pt x="1231" y="140"/>
                  </a:cubicBezTo>
                  <a:cubicBezTo>
                    <a:pt x="1236" y="129"/>
                    <a:pt x="1253" y="119"/>
                    <a:pt x="1248" y="108"/>
                  </a:cubicBezTo>
                  <a:cubicBezTo>
                    <a:pt x="1243" y="96"/>
                    <a:pt x="1224" y="100"/>
                    <a:pt x="1212" y="96"/>
                  </a:cubicBezTo>
                  <a:cubicBezTo>
                    <a:pt x="1165" y="166"/>
                    <a:pt x="1144" y="218"/>
                    <a:pt x="1128" y="300"/>
                  </a:cubicBezTo>
                  <a:cubicBezTo>
                    <a:pt x="1132" y="252"/>
                    <a:pt x="1132" y="204"/>
                    <a:pt x="1140" y="156"/>
                  </a:cubicBezTo>
                  <a:cubicBezTo>
                    <a:pt x="1147" y="111"/>
                    <a:pt x="1167" y="69"/>
                    <a:pt x="1176" y="24"/>
                  </a:cubicBezTo>
                  <a:cubicBezTo>
                    <a:pt x="1104" y="0"/>
                    <a:pt x="1168" y="8"/>
                    <a:pt x="1128" y="48"/>
                  </a:cubicBezTo>
                  <a:cubicBezTo>
                    <a:pt x="1119" y="57"/>
                    <a:pt x="1104" y="56"/>
                    <a:pt x="1092" y="60"/>
                  </a:cubicBezTo>
                  <a:cubicBezTo>
                    <a:pt x="1072" y="140"/>
                    <a:pt x="1078" y="256"/>
                    <a:pt x="1056" y="60"/>
                  </a:cubicBezTo>
                  <a:cubicBezTo>
                    <a:pt x="1042" y="117"/>
                    <a:pt x="1054" y="137"/>
                    <a:pt x="996" y="156"/>
                  </a:cubicBezTo>
                  <a:cubicBezTo>
                    <a:pt x="974" y="190"/>
                    <a:pt x="965" y="235"/>
                    <a:pt x="936" y="264"/>
                  </a:cubicBezTo>
                  <a:cubicBezTo>
                    <a:pt x="889" y="311"/>
                    <a:pt x="806" y="300"/>
                    <a:pt x="744" y="312"/>
                  </a:cubicBezTo>
                  <a:cubicBezTo>
                    <a:pt x="600" y="308"/>
                    <a:pt x="456" y="310"/>
                    <a:pt x="312" y="300"/>
                  </a:cubicBezTo>
                  <a:cubicBezTo>
                    <a:pt x="287" y="298"/>
                    <a:pt x="264" y="284"/>
                    <a:pt x="240" y="276"/>
                  </a:cubicBezTo>
                  <a:cubicBezTo>
                    <a:pt x="228" y="272"/>
                    <a:pt x="204" y="264"/>
                    <a:pt x="204" y="264"/>
                  </a:cubicBezTo>
                  <a:cubicBezTo>
                    <a:pt x="194" y="254"/>
                    <a:pt x="105" y="172"/>
                    <a:pt x="96" y="168"/>
                  </a:cubicBezTo>
                  <a:cubicBezTo>
                    <a:pt x="66" y="154"/>
                    <a:pt x="0" y="144"/>
                    <a:pt x="0" y="144"/>
                  </a:cubicBezTo>
                  <a:cubicBezTo>
                    <a:pt x="84" y="123"/>
                    <a:pt x="91" y="121"/>
                    <a:pt x="192" y="132"/>
                  </a:cubicBezTo>
                  <a:cubicBezTo>
                    <a:pt x="201" y="160"/>
                    <a:pt x="200" y="192"/>
                    <a:pt x="216" y="216"/>
                  </a:cubicBezTo>
                  <a:cubicBezTo>
                    <a:pt x="251" y="269"/>
                    <a:pt x="333" y="238"/>
                    <a:pt x="384" y="264"/>
                  </a:cubicBezTo>
                  <a:lnTo>
                    <a:pt x="188" y="140"/>
                  </a:lnTo>
                </a:path>
              </a:pathLst>
            </a:custGeom>
            <a:solidFill>
              <a:srgbClr val="009900"/>
            </a:solidFill>
            <a:ln w="9525">
              <a:solidFill>
                <a:srgbClr val="333300"/>
              </a:solidFill>
              <a:round/>
            </a:ln>
          </p:spPr>
          <p:txBody>
            <a:bodyPr wrap="none" lIns="90000" tIns="46800" rIns="90000" bIns="46800" anchor="ctr"/>
            <a:lstStyle/>
            <a:p>
              <a:endParaRPr lang="zh-CN" altLang="en-US"/>
            </a:p>
          </p:txBody>
        </p:sp>
        <p:sp>
          <p:nvSpPr>
            <p:cNvPr id="23575" name="Oval 5"/>
            <p:cNvSpPr>
              <a:spLocks noChangeArrowheads="1"/>
            </p:cNvSpPr>
            <p:nvPr/>
          </p:nvSpPr>
          <p:spPr bwMode="auto">
            <a:xfrm>
              <a:off x="340" y="1434"/>
              <a:ext cx="1134" cy="1588"/>
            </a:xfrm>
            <a:prstGeom prst="ellipse">
              <a:avLst/>
            </a:prstGeom>
            <a:solidFill>
              <a:srgbClr val="FFFFCC"/>
            </a:solidFill>
            <a:ln w="9525" algn="ctr">
              <a:solidFill>
                <a:srgbClr val="FF9900"/>
              </a:solidFill>
              <a:round/>
            </a:ln>
          </p:spPr>
          <p:txBody>
            <a:bodyPr wrap="none" lIns="90000" tIns="46800" rIns="90000" bIns="46800" anchor="ctr"/>
            <a:lstStyle/>
            <a:p>
              <a:endParaRPr lang="zh-CN" altLang="en-US"/>
            </a:p>
          </p:txBody>
        </p:sp>
      </p:grpSp>
      <p:grpSp>
        <p:nvGrpSpPr>
          <p:cNvPr id="3" name="Group 6"/>
          <p:cNvGrpSpPr/>
          <p:nvPr/>
        </p:nvGrpSpPr>
        <p:grpSpPr bwMode="auto">
          <a:xfrm>
            <a:off x="3636963" y="2492375"/>
            <a:ext cx="1800225" cy="2520950"/>
            <a:chOff x="340" y="1434"/>
            <a:chExt cx="1134" cy="1588"/>
          </a:xfrm>
        </p:grpSpPr>
        <p:sp>
          <p:nvSpPr>
            <p:cNvPr id="23572" name="Freeform 7"/>
            <p:cNvSpPr/>
            <p:nvPr/>
          </p:nvSpPr>
          <p:spPr bwMode="auto">
            <a:xfrm>
              <a:off x="340" y="2655"/>
              <a:ext cx="1134" cy="367"/>
            </a:xfrm>
            <a:custGeom>
              <a:avLst/>
              <a:gdLst>
                <a:gd name="T0" fmla="*/ 7 w 1253"/>
                <a:gd name="T1" fmla="*/ 140 h 367"/>
                <a:gd name="T2" fmla="*/ 143 w 1253"/>
                <a:gd name="T3" fmla="*/ 276 h 367"/>
                <a:gd name="T4" fmla="*/ 143 w 1253"/>
                <a:gd name="T5" fmla="*/ 367 h 367"/>
                <a:gd name="T6" fmla="*/ 1141 w 1253"/>
                <a:gd name="T7" fmla="*/ 367 h 367"/>
                <a:gd name="T8" fmla="*/ 1231 w 1253"/>
                <a:gd name="T9" fmla="*/ 140 h 367"/>
                <a:gd name="T10" fmla="*/ 1248 w 1253"/>
                <a:gd name="T11" fmla="*/ 108 h 367"/>
                <a:gd name="T12" fmla="*/ 1212 w 1253"/>
                <a:gd name="T13" fmla="*/ 96 h 367"/>
                <a:gd name="T14" fmla="*/ 1128 w 1253"/>
                <a:gd name="T15" fmla="*/ 300 h 367"/>
                <a:gd name="T16" fmla="*/ 1140 w 1253"/>
                <a:gd name="T17" fmla="*/ 156 h 367"/>
                <a:gd name="T18" fmla="*/ 1176 w 1253"/>
                <a:gd name="T19" fmla="*/ 24 h 367"/>
                <a:gd name="T20" fmla="*/ 1128 w 1253"/>
                <a:gd name="T21" fmla="*/ 48 h 367"/>
                <a:gd name="T22" fmla="*/ 1092 w 1253"/>
                <a:gd name="T23" fmla="*/ 60 h 367"/>
                <a:gd name="T24" fmla="*/ 1056 w 1253"/>
                <a:gd name="T25" fmla="*/ 60 h 367"/>
                <a:gd name="T26" fmla="*/ 996 w 1253"/>
                <a:gd name="T27" fmla="*/ 156 h 367"/>
                <a:gd name="T28" fmla="*/ 936 w 1253"/>
                <a:gd name="T29" fmla="*/ 264 h 367"/>
                <a:gd name="T30" fmla="*/ 744 w 1253"/>
                <a:gd name="T31" fmla="*/ 312 h 367"/>
                <a:gd name="T32" fmla="*/ 312 w 1253"/>
                <a:gd name="T33" fmla="*/ 300 h 367"/>
                <a:gd name="T34" fmla="*/ 240 w 1253"/>
                <a:gd name="T35" fmla="*/ 276 h 367"/>
                <a:gd name="T36" fmla="*/ 204 w 1253"/>
                <a:gd name="T37" fmla="*/ 264 h 367"/>
                <a:gd name="T38" fmla="*/ 96 w 1253"/>
                <a:gd name="T39" fmla="*/ 168 h 367"/>
                <a:gd name="T40" fmla="*/ 0 w 1253"/>
                <a:gd name="T41" fmla="*/ 144 h 367"/>
                <a:gd name="T42" fmla="*/ 192 w 1253"/>
                <a:gd name="T43" fmla="*/ 132 h 367"/>
                <a:gd name="T44" fmla="*/ 216 w 1253"/>
                <a:gd name="T45" fmla="*/ 216 h 367"/>
                <a:gd name="T46" fmla="*/ 384 w 1253"/>
                <a:gd name="T47" fmla="*/ 264 h 367"/>
                <a:gd name="T48" fmla="*/ 188 w 1253"/>
                <a:gd name="T49" fmla="*/ 140 h 36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53"/>
                <a:gd name="T76" fmla="*/ 0 h 367"/>
                <a:gd name="T77" fmla="*/ 1253 w 1253"/>
                <a:gd name="T78" fmla="*/ 367 h 36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53" h="367">
                  <a:moveTo>
                    <a:pt x="7" y="140"/>
                  </a:moveTo>
                  <a:lnTo>
                    <a:pt x="143" y="276"/>
                  </a:lnTo>
                  <a:lnTo>
                    <a:pt x="143" y="367"/>
                  </a:lnTo>
                  <a:lnTo>
                    <a:pt x="1141" y="367"/>
                  </a:lnTo>
                  <a:cubicBezTo>
                    <a:pt x="1171" y="291"/>
                    <a:pt x="1200" y="215"/>
                    <a:pt x="1231" y="140"/>
                  </a:cubicBezTo>
                  <a:cubicBezTo>
                    <a:pt x="1236" y="129"/>
                    <a:pt x="1253" y="119"/>
                    <a:pt x="1248" y="108"/>
                  </a:cubicBezTo>
                  <a:cubicBezTo>
                    <a:pt x="1243" y="96"/>
                    <a:pt x="1224" y="100"/>
                    <a:pt x="1212" y="96"/>
                  </a:cubicBezTo>
                  <a:cubicBezTo>
                    <a:pt x="1165" y="166"/>
                    <a:pt x="1144" y="218"/>
                    <a:pt x="1128" y="300"/>
                  </a:cubicBezTo>
                  <a:cubicBezTo>
                    <a:pt x="1132" y="252"/>
                    <a:pt x="1132" y="204"/>
                    <a:pt x="1140" y="156"/>
                  </a:cubicBezTo>
                  <a:cubicBezTo>
                    <a:pt x="1147" y="111"/>
                    <a:pt x="1167" y="69"/>
                    <a:pt x="1176" y="24"/>
                  </a:cubicBezTo>
                  <a:cubicBezTo>
                    <a:pt x="1104" y="0"/>
                    <a:pt x="1168" y="8"/>
                    <a:pt x="1128" y="48"/>
                  </a:cubicBezTo>
                  <a:cubicBezTo>
                    <a:pt x="1119" y="57"/>
                    <a:pt x="1104" y="56"/>
                    <a:pt x="1092" y="60"/>
                  </a:cubicBezTo>
                  <a:cubicBezTo>
                    <a:pt x="1072" y="140"/>
                    <a:pt x="1078" y="256"/>
                    <a:pt x="1056" y="60"/>
                  </a:cubicBezTo>
                  <a:cubicBezTo>
                    <a:pt x="1042" y="117"/>
                    <a:pt x="1054" y="137"/>
                    <a:pt x="996" y="156"/>
                  </a:cubicBezTo>
                  <a:cubicBezTo>
                    <a:pt x="974" y="190"/>
                    <a:pt x="965" y="235"/>
                    <a:pt x="936" y="264"/>
                  </a:cubicBezTo>
                  <a:cubicBezTo>
                    <a:pt x="889" y="311"/>
                    <a:pt x="806" y="300"/>
                    <a:pt x="744" y="312"/>
                  </a:cubicBezTo>
                  <a:cubicBezTo>
                    <a:pt x="600" y="308"/>
                    <a:pt x="456" y="310"/>
                    <a:pt x="312" y="300"/>
                  </a:cubicBezTo>
                  <a:cubicBezTo>
                    <a:pt x="287" y="298"/>
                    <a:pt x="264" y="284"/>
                    <a:pt x="240" y="276"/>
                  </a:cubicBezTo>
                  <a:cubicBezTo>
                    <a:pt x="228" y="272"/>
                    <a:pt x="204" y="264"/>
                    <a:pt x="204" y="264"/>
                  </a:cubicBezTo>
                  <a:cubicBezTo>
                    <a:pt x="194" y="254"/>
                    <a:pt x="105" y="172"/>
                    <a:pt x="96" y="168"/>
                  </a:cubicBezTo>
                  <a:cubicBezTo>
                    <a:pt x="66" y="154"/>
                    <a:pt x="0" y="144"/>
                    <a:pt x="0" y="144"/>
                  </a:cubicBezTo>
                  <a:cubicBezTo>
                    <a:pt x="84" y="123"/>
                    <a:pt x="91" y="121"/>
                    <a:pt x="192" y="132"/>
                  </a:cubicBezTo>
                  <a:cubicBezTo>
                    <a:pt x="201" y="160"/>
                    <a:pt x="200" y="192"/>
                    <a:pt x="216" y="216"/>
                  </a:cubicBezTo>
                  <a:cubicBezTo>
                    <a:pt x="251" y="269"/>
                    <a:pt x="333" y="238"/>
                    <a:pt x="384" y="264"/>
                  </a:cubicBezTo>
                  <a:lnTo>
                    <a:pt x="188" y="140"/>
                  </a:lnTo>
                </a:path>
              </a:pathLst>
            </a:custGeom>
            <a:solidFill>
              <a:srgbClr val="009900"/>
            </a:solidFill>
            <a:ln w="9525">
              <a:solidFill>
                <a:srgbClr val="333300"/>
              </a:solidFill>
              <a:round/>
            </a:ln>
          </p:spPr>
          <p:txBody>
            <a:bodyPr wrap="none" lIns="90000" tIns="46800" rIns="90000" bIns="46800" anchor="ctr"/>
            <a:lstStyle/>
            <a:p>
              <a:endParaRPr lang="zh-CN" altLang="en-US"/>
            </a:p>
          </p:txBody>
        </p:sp>
        <p:sp>
          <p:nvSpPr>
            <p:cNvPr id="23573" name="Oval 8"/>
            <p:cNvSpPr>
              <a:spLocks noChangeArrowheads="1"/>
            </p:cNvSpPr>
            <p:nvPr/>
          </p:nvSpPr>
          <p:spPr bwMode="auto">
            <a:xfrm>
              <a:off x="340" y="1434"/>
              <a:ext cx="1134" cy="1588"/>
            </a:xfrm>
            <a:prstGeom prst="ellipse">
              <a:avLst/>
            </a:prstGeom>
            <a:solidFill>
              <a:srgbClr val="FFFFCC"/>
            </a:solidFill>
            <a:ln w="9525" algn="ctr">
              <a:solidFill>
                <a:srgbClr val="FF9900"/>
              </a:solidFill>
              <a:round/>
            </a:ln>
          </p:spPr>
          <p:txBody>
            <a:bodyPr wrap="none" lIns="90000" tIns="46800" rIns="90000" bIns="46800" anchor="ctr"/>
            <a:lstStyle/>
            <a:p>
              <a:endParaRPr lang="zh-CN" altLang="en-US"/>
            </a:p>
          </p:txBody>
        </p:sp>
      </p:grpSp>
      <p:grpSp>
        <p:nvGrpSpPr>
          <p:cNvPr id="4" name="Group 9"/>
          <p:cNvGrpSpPr/>
          <p:nvPr/>
        </p:nvGrpSpPr>
        <p:grpSpPr bwMode="auto">
          <a:xfrm>
            <a:off x="900113" y="2492375"/>
            <a:ext cx="1800225" cy="2520950"/>
            <a:chOff x="340" y="1434"/>
            <a:chExt cx="1134" cy="1588"/>
          </a:xfrm>
        </p:grpSpPr>
        <p:sp>
          <p:nvSpPr>
            <p:cNvPr id="23570" name="Freeform 10"/>
            <p:cNvSpPr/>
            <p:nvPr/>
          </p:nvSpPr>
          <p:spPr bwMode="auto">
            <a:xfrm>
              <a:off x="340" y="2655"/>
              <a:ext cx="1134" cy="367"/>
            </a:xfrm>
            <a:custGeom>
              <a:avLst/>
              <a:gdLst>
                <a:gd name="T0" fmla="*/ 7 w 1253"/>
                <a:gd name="T1" fmla="*/ 140 h 367"/>
                <a:gd name="T2" fmla="*/ 143 w 1253"/>
                <a:gd name="T3" fmla="*/ 276 h 367"/>
                <a:gd name="T4" fmla="*/ 143 w 1253"/>
                <a:gd name="T5" fmla="*/ 367 h 367"/>
                <a:gd name="T6" fmla="*/ 1141 w 1253"/>
                <a:gd name="T7" fmla="*/ 367 h 367"/>
                <a:gd name="T8" fmla="*/ 1231 w 1253"/>
                <a:gd name="T9" fmla="*/ 140 h 367"/>
                <a:gd name="T10" fmla="*/ 1248 w 1253"/>
                <a:gd name="T11" fmla="*/ 108 h 367"/>
                <a:gd name="T12" fmla="*/ 1212 w 1253"/>
                <a:gd name="T13" fmla="*/ 96 h 367"/>
                <a:gd name="T14" fmla="*/ 1128 w 1253"/>
                <a:gd name="T15" fmla="*/ 300 h 367"/>
                <a:gd name="T16" fmla="*/ 1140 w 1253"/>
                <a:gd name="T17" fmla="*/ 156 h 367"/>
                <a:gd name="T18" fmla="*/ 1176 w 1253"/>
                <a:gd name="T19" fmla="*/ 24 h 367"/>
                <a:gd name="T20" fmla="*/ 1128 w 1253"/>
                <a:gd name="T21" fmla="*/ 48 h 367"/>
                <a:gd name="T22" fmla="*/ 1092 w 1253"/>
                <a:gd name="T23" fmla="*/ 60 h 367"/>
                <a:gd name="T24" fmla="*/ 1056 w 1253"/>
                <a:gd name="T25" fmla="*/ 60 h 367"/>
                <a:gd name="T26" fmla="*/ 996 w 1253"/>
                <a:gd name="T27" fmla="*/ 156 h 367"/>
                <a:gd name="T28" fmla="*/ 936 w 1253"/>
                <a:gd name="T29" fmla="*/ 264 h 367"/>
                <a:gd name="T30" fmla="*/ 744 w 1253"/>
                <a:gd name="T31" fmla="*/ 312 h 367"/>
                <a:gd name="T32" fmla="*/ 312 w 1253"/>
                <a:gd name="T33" fmla="*/ 300 h 367"/>
                <a:gd name="T34" fmla="*/ 240 w 1253"/>
                <a:gd name="T35" fmla="*/ 276 h 367"/>
                <a:gd name="T36" fmla="*/ 204 w 1253"/>
                <a:gd name="T37" fmla="*/ 264 h 367"/>
                <a:gd name="T38" fmla="*/ 96 w 1253"/>
                <a:gd name="T39" fmla="*/ 168 h 367"/>
                <a:gd name="T40" fmla="*/ 0 w 1253"/>
                <a:gd name="T41" fmla="*/ 144 h 367"/>
                <a:gd name="T42" fmla="*/ 192 w 1253"/>
                <a:gd name="T43" fmla="*/ 132 h 367"/>
                <a:gd name="T44" fmla="*/ 216 w 1253"/>
                <a:gd name="T45" fmla="*/ 216 h 367"/>
                <a:gd name="T46" fmla="*/ 384 w 1253"/>
                <a:gd name="T47" fmla="*/ 264 h 367"/>
                <a:gd name="T48" fmla="*/ 188 w 1253"/>
                <a:gd name="T49" fmla="*/ 140 h 36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53"/>
                <a:gd name="T76" fmla="*/ 0 h 367"/>
                <a:gd name="T77" fmla="*/ 1253 w 1253"/>
                <a:gd name="T78" fmla="*/ 367 h 36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53" h="367">
                  <a:moveTo>
                    <a:pt x="7" y="140"/>
                  </a:moveTo>
                  <a:lnTo>
                    <a:pt x="143" y="276"/>
                  </a:lnTo>
                  <a:lnTo>
                    <a:pt x="143" y="367"/>
                  </a:lnTo>
                  <a:lnTo>
                    <a:pt x="1141" y="367"/>
                  </a:lnTo>
                  <a:cubicBezTo>
                    <a:pt x="1171" y="291"/>
                    <a:pt x="1200" y="215"/>
                    <a:pt x="1231" y="140"/>
                  </a:cubicBezTo>
                  <a:cubicBezTo>
                    <a:pt x="1236" y="129"/>
                    <a:pt x="1253" y="119"/>
                    <a:pt x="1248" y="108"/>
                  </a:cubicBezTo>
                  <a:cubicBezTo>
                    <a:pt x="1243" y="96"/>
                    <a:pt x="1224" y="100"/>
                    <a:pt x="1212" y="96"/>
                  </a:cubicBezTo>
                  <a:cubicBezTo>
                    <a:pt x="1165" y="166"/>
                    <a:pt x="1144" y="218"/>
                    <a:pt x="1128" y="300"/>
                  </a:cubicBezTo>
                  <a:cubicBezTo>
                    <a:pt x="1132" y="252"/>
                    <a:pt x="1132" y="204"/>
                    <a:pt x="1140" y="156"/>
                  </a:cubicBezTo>
                  <a:cubicBezTo>
                    <a:pt x="1147" y="111"/>
                    <a:pt x="1167" y="69"/>
                    <a:pt x="1176" y="24"/>
                  </a:cubicBezTo>
                  <a:cubicBezTo>
                    <a:pt x="1104" y="0"/>
                    <a:pt x="1168" y="8"/>
                    <a:pt x="1128" y="48"/>
                  </a:cubicBezTo>
                  <a:cubicBezTo>
                    <a:pt x="1119" y="57"/>
                    <a:pt x="1104" y="56"/>
                    <a:pt x="1092" y="60"/>
                  </a:cubicBezTo>
                  <a:cubicBezTo>
                    <a:pt x="1072" y="140"/>
                    <a:pt x="1078" y="256"/>
                    <a:pt x="1056" y="60"/>
                  </a:cubicBezTo>
                  <a:cubicBezTo>
                    <a:pt x="1042" y="117"/>
                    <a:pt x="1054" y="137"/>
                    <a:pt x="996" y="156"/>
                  </a:cubicBezTo>
                  <a:cubicBezTo>
                    <a:pt x="974" y="190"/>
                    <a:pt x="965" y="235"/>
                    <a:pt x="936" y="264"/>
                  </a:cubicBezTo>
                  <a:cubicBezTo>
                    <a:pt x="889" y="311"/>
                    <a:pt x="806" y="300"/>
                    <a:pt x="744" y="312"/>
                  </a:cubicBezTo>
                  <a:cubicBezTo>
                    <a:pt x="600" y="308"/>
                    <a:pt x="456" y="310"/>
                    <a:pt x="312" y="300"/>
                  </a:cubicBezTo>
                  <a:cubicBezTo>
                    <a:pt x="287" y="298"/>
                    <a:pt x="264" y="284"/>
                    <a:pt x="240" y="276"/>
                  </a:cubicBezTo>
                  <a:cubicBezTo>
                    <a:pt x="228" y="272"/>
                    <a:pt x="204" y="264"/>
                    <a:pt x="204" y="264"/>
                  </a:cubicBezTo>
                  <a:cubicBezTo>
                    <a:pt x="194" y="254"/>
                    <a:pt x="105" y="172"/>
                    <a:pt x="96" y="168"/>
                  </a:cubicBezTo>
                  <a:cubicBezTo>
                    <a:pt x="66" y="154"/>
                    <a:pt x="0" y="144"/>
                    <a:pt x="0" y="144"/>
                  </a:cubicBezTo>
                  <a:cubicBezTo>
                    <a:pt x="84" y="123"/>
                    <a:pt x="91" y="121"/>
                    <a:pt x="192" y="132"/>
                  </a:cubicBezTo>
                  <a:cubicBezTo>
                    <a:pt x="201" y="160"/>
                    <a:pt x="200" y="192"/>
                    <a:pt x="216" y="216"/>
                  </a:cubicBezTo>
                  <a:cubicBezTo>
                    <a:pt x="251" y="269"/>
                    <a:pt x="333" y="238"/>
                    <a:pt x="384" y="264"/>
                  </a:cubicBezTo>
                  <a:lnTo>
                    <a:pt x="188" y="140"/>
                  </a:lnTo>
                </a:path>
              </a:pathLst>
            </a:custGeom>
            <a:solidFill>
              <a:srgbClr val="009900"/>
            </a:solidFill>
            <a:ln w="9525">
              <a:solidFill>
                <a:srgbClr val="333300"/>
              </a:solidFill>
              <a:round/>
            </a:ln>
          </p:spPr>
          <p:txBody>
            <a:bodyPr wrap="none" lIns="90000" tIns="46800" rIns="90000" bIns="46800" anchor="ctr"/>
            <a:lstStyle/>
            <a:p>
              <a:endParaRPr lang="zh-CN" altLang="en-US"/>
            </a:p>
          </p:txBody>
        </p:sp>
        <p:sp>
          <p:nvSpPr>
            <p:cNvPr id="23571" name="Oval 11"/>
            <p:cNvSpPr>
              <a:spLocks noChangeArrowheads="1"/>
            </p:cNvSpPr>
            <p:nvPr/>
          </p:nvSpPr>
          <p:spPr bwMode="auto">
            <a:xfrm>
              <a:off x="340" y="1434"/>
              <a:ext cx="1134" cy="1588"/>
            </a:xfrm>
            <a:prstGeom prst="ellipse">
              <a:avLst/>
            </a:prstGeom>
            <a:solidFill>
              <a:srgbClr val="FFFFCC"/>
            </a:solidFill>
            <a:ln w="9525" algn="ctr">
              <a:solidFill>
                <a:srgbClr val="FF9900"/>
              </a:solidFill>
              <a:round/>
            </a:ln>
          </p:spPr>
          <p:txBody>
            <a:bodyPr wrap="none" lIns="90000" tIns="46800" rIns="90000" bIns="46800" anchor="ctr"/>
            <a:lstStyle/>
            <a:p>
              <a:endParaRPr lang="zh-CN" altLang="en-US"/>
            </a:p>
          </p:txBody>
        </p:sp>
      </p:grpSp>
      <p:sp>
        <p:nvSpPr>
          <p:cNvPr id="76815" name="Text Box 15"/>
          <p:cNvSpPr txBox="1">
            <a:spLocks noChangeArrowheads="1"/>
          </p:cNvSpPr>
          <p:nvPr/>
        </p:nvSpPr>
        <p:spPr bwMode="auto">
          <a:xfrm>
            <a:off x="684213" y="1341438"/>
            <a:ext cx="5759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zh-CN" altLang="en-US" sz="3600">
                <a:ea typeface="楷体_GB2312" pitchFamily="49" charset="-122"/>
              </a:rPr>
              <a:t>把下面各百分数化成小数。</a:t>
            </a:r>
          </a:p>
        </p:txBody>
      </p:sp>
      <p:sp>
        <p:nvSpPr>
          <p:cNvPr id="76816" name="Rectangle 16"/>
          <p:cNvSpPr>
            <a:spLocks noChangeArrowheads="1"/>
          </p:cNvSpPr>
          <p:nvPr/>
        </p:nvSpPr>
        <p:spPr bwMode="auto">
          <a:xfrm>
            <a:off x="1187450" y="2781300"/>
            <a:ext cx="136683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en-US" altLang="zh-CN" sz="4000">
                <a:solidFill>
                  <a:srgbClr val="0000FF"/>
                </a:solidFill>
                <a:latin typeface="Comic Sans MS" panose="030F0702030302020204" pitchFamily="66" charset="0"/>
                <a:ea typeface="楷体_GB2312" pitchFamily="49" charset="-122"/>
              </a:rPr>
              <a:t>21%</a:t>
            </a:r>
            <a:endParaRPr lang="en-US" altLang="zh-CN" sz="2800">
              <a:solidFill>
                <a:schemeClr val="tx1"/>
              </a:solidFill>
              <a:ea typeface="楷体_GB2312" pitchFamily="49" charset="-122"/>
            </a:endParaRPr>
          </a:p>
        </p:txBody>
      </p:sp>
      <p:sp>
        <p:nvSpPr>
          <p:cNvPr id="76817" name="Text Box 17"/>
          <p:cNvSpPr txBox="1">
            <a:spLocks noChangeArrowheads="1"/>
          </p:cNvSpPr>
          <p:nvPr/>
        </p:nvSpPr>
        <p:spPr bwMode="auto">
          <a:xfrm>
            <a:off x="1116013" y="4005263"/>
            <a:ext cx="13303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4000">
                <a:solidFill>
                  <a:srgbClr val="FF0066"/>
                </a:solidFill>
                <a:latin typeface="Comic Sans MS" panose="030F0702030302020204" pitchFamily="66" charset="0"/>
                <a:ea typeface="楷体_GB2312" pitchFamily="49" charset="-122"/>
              </a:rPr>
              <a:t>0.21</a:t>
            </a:r>
          </a:p>
        </p:txBody>
      </p:sp>
      <p:sp>
        <p:nvSpPr>
          <p:cNvPr id="76818" name="Text Box 18"/>
          <p:cNvSpPr txBox="1">
            <a:spLocks noChangeArrowheads="1"/>
          </p:cNvSpPr>
          <p:nvPr/>
        </p:nvSpPr>
        <p:spPr bwMode="auto">
          <a:xfrm>
            <a:off x="4140200" y="4005263"/>
            <a:ext cx="10207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4000">
                <a:solidFill>
                  <a:srgbClr val="FF0066"/>
                </a:solidFill>
                <a:latin typeface="Comic Sans MS" panose="030F0702030302020204" pitchFamily="66" charset="0"/>
                <a:ea typeface="楷体_GB2312" pitchFamily="49" charset="-122"/>
              </a:rPr>
              <a:t>0.9</a:t>
            </a:r>
          </a:p>
        </p:txBody>
      </p:sp>
      <p:sp>
        <p:nvSpPr>
          <p:cNvPr id="76819" name="Rectangle 19"/>
          <p:cNvSpPr>
            <a:spLocks noChangeArrowheads="1"/>
          </p:cNvSpPr>
          <p:nvPr/>
        </p:nvSpPr>
        <p:spPr bwMode="auto">
          <a:xfrm>
            <a:off x="3995738" y="2781300"/>
            <a:ext cx="136683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en-US" altLang="zh-CN" sz="4000">
                <a:solidFill>
                  <a:srgbClr val="0000FF"/>
                </a:solidFill>
                <a:latin typeface="Comic Sans MS" panose="030F0702030302020204" pitchFamily="66" charset="0"/>
                <a:ea typeface="楷体_GB2312" pitchFamily="49" charset="-122"/>
              </a:rPr>
              <a:t>90%</a:t>
            </a:r>
            <a:endParaRPr lang="en-US" altLang="zh-CN" sz="2800">
              <a:solidFill>
                <a:schemeClr val="tx1"/>
              </a:solidFill>
              <a:ea typeface="楷体_GB2312" pitchFamily="49" charset="-122"/>
            </a:endParaRPr>
          </a:p>
        </p:txBody>
      </p:sp>
      <p:sp>
        <p:nvSpPr>
          <p:cNvPr id="76820" name="Rectangle 20"/>
          <p:cNvSpPr>
            <a:spLocks noChangeArrowheads="1"/>
          </p:cNvSpPr>
          <p:nvPr/>
        </p:nvSpPr>
        <p:spPr bwMode="auto">
          <a:xfrm>
            <a:off x="6516688" y="2852738"/>
            <a:ext cx="172878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en-US" altLang="zh-CN" sz="4000">
                <a:solidFill>
                  <a:srgbClr val="0000FF"/>
                </a:solidFill>
                <a:latin typeface="Comic Sans MS" panose="030F0702030302020204" pitchFamily="66" charset="0"/>
                <a:ea typeface="楷体_GB2312" pitchFamily="49" charset="-122"/>
              </a:rPr>
              <a:t>4.5%</a:t>
            </a:r>
            <a:endParaRPr lang="en-US" altLang="zh-CN" sz="2800">
              <a:solidFill>
                <a:schemeClr val="tx1"/>
              </a:solidFill>
              <a:ea typeface="楷体_GB2312" pitchFamily="49" charset="-122"/>
            </a:endParaRPr>
          </a:p>
        </p:txBody>
      </p:sp>
      <p:sp>
        <p:nvSpPr>
          <p:cNvPr id="76821" name="AutoShape 21"/>
          <p:cNvSpPr>
            <a:spLocks noChangeArrowheads="1"/>
          </p:cNvSpPr>
          <p:nvPr/>
        </p:nvSpPr>
        <p:spPr bwMode="auto">
          <a:xfrm>
            <a:off x="1619250" y="3571875"/>
            <a:ext cx="287338" cy="360363"/>
          </a:xfrm>
          <a:prstGeom prst="downArrow">
            <a:avLst>
              <a:gd name="adj1" fmla="val 50000"/>
              <a:gd name="adj2" fmla="val 31354"/>
            </a:avLst>
          </a:prstGeom>
          <a:noFill/>
          <a:ln w="31750" algn="ctr">
            <a:solidFill>
              <a:schemeClr val="tx1"/>
            </a:solidFill>
            <a:miter lim="800000"/>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zh-CN" altLang="en-US"/>
          </a:p>
        </p:txBody>
      </p:sp>
      <p:sp>
        <p:nvSpPr>
          <p:cNvPr id="76822" name="AutoShape 22"/>
          <p:cNvSpPr>
            <a:spLocks noChangeArrowheads="1"/>
          </p:cNvSpPr>
          <p:nvPr/>
        </p:nvSpPr>
        <p:spPr bwMode="auto">
          <a:xfrm>
            <a:off x="4429125" y="3573463"/>
            <a:ext cx="287338" cy="360362"/>
          </a:xfrm>
          <a:prstGeom prst="downArrow">
            <a:avLst>
              <a:gd name="adj1" fmla="val 50000"/>
              <a:gd name="adj2" fmla="val 31353"/>
            </a:avLst>
          </a:prstGeom>
          <a:noFill/>
          <a:ln w="31750" algn="ctr">
            <a:solidFill>
              <a:schemeClr val="tx1"/>
            </a:solidFill>
            <a:miter lim="800000"/>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zh-CN" altLang="en-US"/>
          </a:p>
        </p:txBody>
      </p:sp>
      <p:sp>
        <p:nvSpPr>
          <p:cNvPr id="76823" name="Text Box 23"/>
          <p:cNvSpPr txBox="1">
            <a:spLocks noChangeArrowheads="1"/>
          </p:cNvSpPr>
          <p:nvPr/>
        </p:nvSpPr>
        <p:spPr bwMode="auto">
          <a:xfrm>
            <a:off x="6372225" y="4076700"/>
            <a:ext cx="163988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4000">
                <a:solidFill>
                  <a:srgbClr val="FF0066"/>
                </a:solidFill>
                <a:latin typeface="Comic Sans MS" panose="030F0702030302020204" pitchFamily="66" charset="0"/>
                <a:ea typeface="楷体_GB2312" pitchFamily="49" charset="-122"/>
              </a:rPr>
              <a:t>0.045</a:t>
            </a:r>
          </a:p>
        </p:txBody>
      </p:sp>
      <p:sp>
        <p:nvSpPr>
          <p:cNvPr id="76824" name="AutoShape 24"/>
          <p:cNvSpPr>
            <a:spLocks noChangeArrowheads="1"/>
          </p:cNvSpPr>
          <p:nvPr/>
        </p:nvSpPr>
        <p:spPr bwMode="auto">
          <a:xfrm>
            <a:off x="7112000" y="3643313"/>
            <a:ext cx="287338" cy="360362"/>
          </a:xfrm>
          <a:prstGeom prst="downArrow">
            <a:avLst>
              <a:gd name="adj1" fmla="val 50000"/>
              <a:gd name="adj2" fmla="val 31353"/>
            </a:avLst>
          </a:prstGeom>
          <a:noFill/>
          <a:ln w="31750" algn="ctr">
            <a:solidFill>
              <a:schemeClr val="tx1"/>
            </a:solidFill>
            <a:miter lim="800000"/>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zh-CN" altLang="en-US"/>
          </a:p>
        </p:txBody>
      </p:sp>
      <p:sp>
        <p:nvSpPr>
          <p:cNvPr id="76826" name="WordArt 26" descr="纸袋"/>
          <p:cNvSpPr>
            <a:spLocks noChangeArrowheads="1" noChangeShapeType="1" noTextEdit="1"/>
          </p:cNvSpPr>
          <p:nvPr/>
        </p:nvSpPr>
        <p:spPr bwMode="auto">
          <a:xfrm>
            <a:off x="1835150" y="549275"/>
            <a:ext cx="2087563" cy="647700"/>
          </a:xfrm>
          <a:prstGeom prst="rect">
            <a:avLst/>
          </a:prstGeom>
        </p:spPr>
        <p:txBody>
          <a:bodyPr wrap="none" fromWordArt="1">
            <a:prstTxWarp prst="textPlain">
              <a:avLst>
                <a:gd name="adj" fmla="val 50000"/>
              </a:avLst>
            </a:prstTxWarp>
            <a:scene3d>
              <a:camera prst="legacyObliqueBottomLeft"/>
              <a:lightRig rig="legacyFlat3" dir="t"/>
            </a:scene3d>
            <a:sp3d extrusionH="430200" prstMaterial="legacyMatte">
              <a:extrusionClr>
                <a:srgbClr val="006633"/>
              </a:extrusionClr>
            </a:sp3d>
          </a:bodyPr>
          <a:lstStyle/>
          <a:p>
            <a:pPr algn="ctr"/>
            <a:r>
              <a:rPr lang="zh-CN" altLang="en-US" sz="3600" kern="10">
                <a:ln w="9525">
                  <a:round/>
                </a:ln>
                <a:blipFill dpi="0" rotWithShape="0">
                  <a:blip r:embed="rId2"/>
                  <a:srcRect/>
                  <a:tile tx="0" ty="0" sx="100000" sy="100000" flip="none" algn="tl"/>
                </a:blipFill>
                <a:latin typeface="宋体" panose="02010600030101010101" pitchFamily="2" charset="-122"/>
                <a:ea typeface="宋体" panose="02010600030101010101" pitchFamily="2" charset="-122"/>
              </a:rPr>
              <a:t>做一做</a:t>
            </a: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76826"/>
                                        </p:tgtEl>
                                        <p:attrNameLst>
                                          <p:attrName>style.visibility</p:attrName>
                                        </p:attrNameLst>
                                      </p:cBhvr>
                                      <p:to>
                                        <p:strVal val="visible"/>
                                      </p:to>
                                    </p:set>
                                    <p:anim calcmode="lin" valueType="num">
                                      <p:cBhvr additive="base">
                                        <p:cTn id="7" dur="500" fill="hold"/>
                                        <p:tgtEl>
                                          <p:spTgt spid="76826"/>
                                        </p:tgtEl>
                                        <p:attrNameLst>
                                          <p:attrName>ppt_x</p:attrName>
                                        </p:attrNameLst>
                                      </p:cBhvr>
                                      <p:tavLst>
                                        <p:tav tm="0">
                                          <p:val>
                                            <p:strVal val="0-#ppt_w/2"/>
                                          </p:val>
                                        </p:tav>
                                        <p:tav tm="100000">
                                          <p:val>
                                            <p:strVal val="#ppt_x"/>
                                          </p:val>
                                        </p:tav>
                                      </p:tavLst>
                                    </p:anim>
                                    <p:anim calcmode="lin" valueType="num">
                                      <p:cBhvr additive="base">
                                        <p:cTn id="8" dur="500" fill="hold"/>
                                        <p:tgtEl>
                                          <p:spTgt spid="76826"/>
                                        </p:tgtEl>
                                        <p:attrNameLst>
                                          <p:attrName>ppt_y</p:attrName>
                                        </p:attrNameLst>
                                      </p:cBhvr>
                                      <p:tavLst>
                                        <p:tav tm="0">
                                          <p:val>
                                            <p:strVal val="0-#ppt_h/2"/>
                                          </p:val>
                                        </p:tav>
                                        <p:tav tm="100000">
                                          <p:val>
                                            <p:strVal val="#ppt_y"/>
                                          </p:val>
                                        </p:tav>
                                      </p:tavLst>
                                    </p:anim>
                                  </p:childTnLst>
                                </p:cTn>
                              </p:par>
                              <p:par>
                                <p:cTn id="9" presetID="14" presetClass="emph" presetSubtype="0" fill="hold" grpId="1" nodeType="withEffect">
                                  <p:stCondLst>
                                    <p:cond delay="0"/>
                                  </p:stCondLst>
                                  <p:childTnLst>
                                    <p:animClr clrSpc="rgb" dir="cw">
                                      <p:cBhvr override="childStyle">
                                        <p:cTn id="10" dur="1900" fill="hold">
                                          <p:stCondLst>
                                            <p:cond delay="100"/>
                                          </p:stCondLst>
                                        </p:cTn>
                                        <p:tgtEl>
                                          <p:spTgt spid="76826"/>
                                        </p:tgtEl>
                                        <p:attrNameLst>
                                          <p:attrName>style.color</p:attrName>
                                        </p:attrNameLst>
                                      </p:cBhvr>
                                      <p:to>
                                        <a:schemeClr val="accent2"/>
                                      </p:to>
                                    </p:animClr>
                                    <p:animClr clrSpc="rgb" dir="cw">
                                      <p:cBhvr>
                                        <p:cTn id="11" dur="1900" fill="hold">
                                          <p:stCondLst>
                                            <p:cond delay="100"/>
                                          </p:stCondLst>
                                        </p:cTn>
                                        <p:tgtEl>
                                          <p:spTgt spid="76826"/>
                                        </p:tgtEl>
                                        <p:attrNameLst>
                                          <p:attrName>fillcolor</p:attrName>
                                        </p:attrNameLst>
                                      </p:cBhvr>
                                      <p:to>
                                        <a:schemeClr val="accent2"/>
                                      </p:to>
                                    </p:animClr>
                                    <p:set>
                                      <p:cBhvr>
                                        <p:cTn id="12" dur="1900" fill="hold">
                                          <p:stCondLst>
                                            <p:cond delay="100"/>
                                          </p:stCondLst>
                                        </p:cTn>
                                        <p:tgtEl>
                                          <p:spTgt spid="76826"/>
                                        </p:tgtEl>
                                        <p:attrNameLst>
                                          <p:attrName>fill.type</p:attrName>
                                        </p:attrNameLst>
                                      </p:cBhvr>
                                      <p:to>
                                        <p:strVal val="solid"/>
                                      </p:to>
                                    </p:set>
                                    <p:set>
                                      <p:cBhvr>
                                        <p:cTn id="13" dur="1900" fill="hold">
                                          <p:stCondLst>
                                            <p:cond delay="100"/>
                                          </p:stCondLst>
                                        </p:cTn>
                                        <p:tgtEl>
                                          <p:spTgt spid="76826"/>
                                        </p:tgtEl>
                                        <p:attrNameLst>
                                          <p:attrName>fill.on</p:attrName>
                                        </p:attrNameLst>
                                      </p:cBhvr>
                                      <p:to>
                                        <p:strVal val="true"/>
                                      </p:to>
                                    </p:set>
                                    <p:animScale>
                                      <p:cBhvr>
                                        <p:cTn id="14" dur="200" fill="hold">
                                          <p:stCondLst>
                                            <p:cond delay="0"/>
                                          </p:stCondLst>
                                        </p:cTn>
                                        <p:tgtEl>
                                          <p:spTgt spid="76826"/>
                                        </p:tgtEl>
                                      </p:cBhvr>
                                      <p:from x="100000" y="100000"/>
                                      <p:to x="100000" y="5000"/>
                                    </p:animScale>
                                    <p:animScale>
                                      <p:cBhvr>
                                        <p:cTn id="15" dur="200" fill="hold">
                                          <p:stCondLst>
                                            <p:cond delay="200"/>
                                          </p:stCondLst>
                                        </p:cTn>
                                        <p:tgtEl>
                                          <p:spTgt spid="76826"/>
                                        </p:tgtEl>
                                      </p:cBhvr>
                                      <p:from x="100000" y="5000"/>
                                      <p:to x="120000" y="150000"/>
                                    </p:animScale>
                                    <p:animScale>
                                      <p:cBhvr>
                                        <p:cTn id="16" dur="600" fill="hold">
                                          <p:stCondLst>
                                            <p:cond delay="1400"/>
                                          </p:stCondLst>
                                        </p:cTn>
                                        <p:tgtEl>
                                          <p:spTgt spid="76826"/>
                                        </p:tgtEl>
                                      </p:cBhvr>
                                      <p:to x="120000" y="150000"/>
                                    </p:animScale>
                                  </p:childTnLst>
                                </p:cTn>
                              </p:par>
                            </p:childTnLst>
                          </p:cTn>
                        </p:par>
                        <p:par>
                          <p:cTn id="17" fill="hold">
                            <p:stCondLst>
                              <p:cond delay="500"/>
                            </p:stCondLst>
                            <p:childTnLst>
                              <p:par>
                                <p:cTn id="18" presetID="39" presetClass="entr" presetSubtype="0" accel="100000" fill="hold" grpId="0" nodeType="afterEffect">
                                  <p:stCondLst>
                                    <p:cond delay="0"/>
                                  </p:stCondLst>
                                  <p:childTnLst>
                                    <p:set>
                                      <p:cBhvr>
                                        <p:cTn id="19" dur="1" fill="hold">
                                          <p:stCondLst>
                                            <p:cond delay="0"/>
                                          </p:stCondLst>
                                        </p:cTn>
                                        <p:tgtEl>
                                          <p:spTgt spid="76815"/>
                                        </p:tgtEl>
                                        <p:attrNameLst>
                                          <p:attrName>style.visibility</p:attrName>
                                        </p:attrNameLst>
                                      </p:cBhvr>
                                      <p:to>
                                        <p:strVal val="visible"/>
                                      </p:to>
                                    </p:set>
                                    <p:anim calcmode="lin" valueType="num">
                                      <p:cBhvr>
                                        <p:cTn id="20" dur="500" fill="hold"/>
                                        <p:tgtEl>
                                          <p:spTgt spid="76815"/>
                                        </p:tgtEl>
                                        <p:attrNameLst>
                                          <p:attrName>ppt_h</p:attrName>
                                        </p:attrNameLst>
                                      </p:cBhvr>
                                      <p:tavLst>
                                        <p:tav tm="0">
                                          <p:val>
                                            <p:strVal val="#ppt_h/20"/>
                                          </p:val>
                                        </p:tav>
                                        <p:tav tm="50000">
                                          <p:val>
                                            <p:strVal val="#ppt_h/20"/>
                                          </p:val>
                                        </p:tav>
                                        <p:tav tm="100000">
                                          <p:val>
                                            <p:strVal val="#ppt_h"/>
                                          </p:val>
                                        </p:tav>
                                      </p:tavLst>
                                    </p:anim>
                                    <p:anim calcmode="lin" valueType="num">
                                      <p:cBhvr>
                                        <p:cTn id="21" dur="500" fill="hold"/>
                                        <p:tgtEl>
                                          <p:spTgt spid="76815"/>
                                        </p:tgtEl>
                                        <p:attrNameLst>
                                          <p:attrName>ppt_w</p:attrName>
                                        </p:attrNameLst>
                                      </p:cBhvr>
                                      <p:tavLst>
                                        <p:tav tm="0">
                                          <p:val>
                                            <p:strVal val="#ppt_w+.3"/>
                                          </p:val>
                                        </p:tav>
                                        <p:tav tm="50000">
                                          <p:val>
                                            <p:strVal val="#ppt_w+.3"/>
                                          </p:val>
                                        </p:tav>
                                        <p:tav tm="100000">
                                          <p:val>
                                            <p:strVal val="#ppt_w"/>
                                          </p:val>
                                        </p:tav>
                                      </p:tavLst>
                                    </p:anim>
                                    <p:anim calcmode="lin" valueType="num">
                                      <p:cBhvr>
                                        <p:cTn id="22" dur="500" fill="hold"/>
                                        <p:tgtEl>
                                          <p:spTgt spid="76815"/>
                                        </p:tgtEl>
                                        <p:attrNameLst>
                                          <p:attrName>ppt_x</p:attrName>
                                        </p:attrNameLst>
                                      </p:cBhvr>
                                      <p:tavLst>
                                        <p:tav tm="0">
                                          <p:val>
                                            <p:strVal val="#ppt_x-.3"/>
                                          </p:val>
                                        </p:tav>
                                        <p:tav tm="50000">
                                          <p:val>
                                            <p:strVal val="#ppt_x"/>
                                          </p:val>
                                        </p:tav>
                                        <p:tav tm="100000">
                                          <p:val>
                                            <p:strVal val="#ppt_x"/>
                                          </p:val>
                                        </p:tav>
                                      </p:tavLst>
                                    </p:anim>
                                    <p:anim calcmode="lin" valueType="num">
                                      <p:cBhvr>
                                        <p:cTn id="23" dur="500" fill="hold"/>
                                        <p:tgtEl>
                                          <p:spTgt spid="76815"/>
                                        </p:tgtEl>
                                        <p:attrNameLst>
                                          <p:attrName>ppt_y</p:attrName>
                                        </p:attrNameLst>
                                      </p:cBhvr>
                                      <p:tavLst>
                                        <p:tav tm="0">
                                          <p:val>
                                            <p:strVal val="#ppt_y"/>
                                          </p:val>
                                        </p:tav>
                                        <p:tav tm="100000">
                                          <p:val>
                                            <p:strVal val="#ppt_y"/>
                                          </p:val>
                                        </p:tav>
                                      </p:tavLst>
                                    </p:anim>
                                  </p:childTnLst>
                                </p:cTn>
                              </p:par>
                            </p:childTnLst>
                          </p:cTn>
                        </p:par>
                        <p:par>
                          <p:cTn id="24" fill="hold">
                            <p:stCondLst>
                              <p:cond delay="1000"/>
                            </p:stCondLst>
                            <p:childTnLst>
                              <p:par>
                                <p:cTn id="25" presetID="20" presetClass="entr" presetSubtype="0" fill="hold"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edge">
                                      <p:cBhvr>
                                        <p:cTn id="27" dur="2000"/>
                                        <p:tgtEl>
                                          <p:spTgt spid="4"/>
                                        </p:tgtEl>
                                      </p:cBhvr>
                                    </p:animEffect>
                                  </p:childTnLst>
                                </p:cTn>
                              </p:par>
                              <p:par>
                                <p:cTn id="28" presetID="20" presetClass="entr" presetSubtype="0" fill="hold" nodeType="with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wedge">
                                      <p:cBhvr>
                                        <p:cTn id="30" dur="2000"/>
                                        <p:tgtEl>
                                          <p:spTgt spid="3"/>
                                        </p:tgtEl>
                                      </p:cBhvr>
                                    </p:animEffect>
                                  </p:childTnLst>
                                </p:cTn>
                              </p:par>
                              <p:par>
                                <p:cTn id="31" presetID="20" presetClass="entr" presetSubtype="0" fill="hold" nodeType="with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wedge">
                                      <p:cBhvr>
                                        <p:cTn id="33" dur="2000"/>
                                        <p:tgtEl>
                                          <p:spTgt spid="2"/>
                                        </p:tgtEl>
                                      </p:cBhvr>
                                    </p:animEffect>
                                  </p:childTnLst>
                                </p:cTn>
                              </p:par>
                            </p:childTnLst>
                          </p:cTn>
                        </p:par>
                        <p:par>
                          <p:cTn id="34" fill="hold">
                            <p:stCondLst>
                              <p:cond delay="3000"/>
                            </p:stCondLst>
                            <p:childTnLst>
                              <p:par>
                                <p:cTn id="35" presetID="38" presetClass="entr" presetSubtype="0" accel="50000" fill="hold" grpId="0" nodeType="afterEffect">
                                  <p:stCondLst>
                                    <p:cond delay="0"/>
                                  </p:stCondLst>
                                  <p:iterate type="lt">
                                    <p:tmPct val="50000"/>
                                  </p:iterate>
                                  <p:childTnLst>
                                    <p:set>
                                      <p:cBhvr>
                                        <p:cTn id="36" dur="1" fill="hold">
                                          <p:stCondLst>
                                            <p:cond delay="0"/>
                                          </p:stCondLst>
                                        </p:cTn>
                                        <p:tgtEl>
                                          <p:spTgt spid="76816"/>
                                        </p:tgtEl>
                                        <p:attrNameLst>
                                          <p:attrName>style.visibility</p:attrName>
                                        </p:attrNameLst>
                                      </p:cBhvr>
                                      <p:to>
                                        <p:strVal val="visible"/>
                                      </p:to>
                                    </p:set>
                                    <p:set>
                                      <p:cBhvr>
                                        <p:cTn id="37" dur="228" fill="hold">
                                          <p:stCondLst>
                                            <p:cond delay="0"/>
                                          </p:stCondLst>
                                        </p:cTn>
                                        <p:tgtEl>
                                          <p:spTgt spid="76816"/>
                                        </p:tgtEl>
                                        <p:attrNameLst>
                                          <p:attrName>style.rotation</p:attrName>
                                        </p:attrNameLst>
                                      </p:cBhvr>
                                      <p:to>
                                        <p:strVal val="-45.0"/>
                                      </p:to>
                                    </p:set>
                                    <p:anim calcmode="lin" valueType="num">
                                      <p:cBhvr>
                                        <p:cTn id="38" dur="228" fill="hold">
                                          <p:stCondLst>
                                            <p:cond delay="228"/>
                                          </p:stCondLst>
                                        </p:cTn>
                                        <p:tgtEl>
                                          <p:spTgt spid="76816"/>
                                        </p:tgtEl>
                                        <p:attrNameLst>
                                          <p:attrName>style.rotation</p:attrName>
                                        </p:attrNameLst>
                                      </p:cBhvr>
                                      <p:tavLst>
                                        <p:tav tm="0">
                                          <p:val>
                                            <p:fltVal val="-45"/>
                                          </p:val>
                                        </p:tav>
                                        <p:tav tm="69900">
                                          <p:val>
                                            <p:fltVal val="45"/>
                                          </p:val>
                                        </p:tav>
                                        <p:tav tm="100000">
                                          <p:val>
                                            <p:fltVal val="0"/>
                                          </p:val>
                                        </p:tav>
                                      </p:tavLst>
                                    </p:anim>
                                    <p:anim calcmode="lin" valueType="num">
                                      <p:cBhvr>
                                        <p:cTn id="39" dur="228" fill="hold">
                                          <p:stCondLst>
                                            <p:cond delay="0"/>
                                          </p:stCondLst>
                                        </p:cTn>
                                        <p:tgtEl>
                                          <p:spTgt spid="76816"/>
                                        </p:tgtEl>
                                        <p:attrNameLst>
                                          <p:attrName>ppt_y</p:attrName>
                                        </p:attrNameLst>
                                      </p:cBhvr>
                                      <p:tavLst>
                                        <p:tav tm="0">
                                          <p:val>
                                            <p:strVal val="#ppt_y-1"/>
                                          </p:val>
                                        </p:tav>
                                        <p:tav tm="100000">
                                          <p:val>
                                            <p:strVal val="#ppt_y-(0.354*#ppt_w-0.172*#ppt_h)"/>
                                          </p:val>
                                        </p:tav>
                                      </p:tavLst>
                                    </p:anim>
                                    <p:anim calcmode="lin" valueType="num">
                                      <p:cBhvr>
                                        <p:cTn id="40" dur="78" decel="50000" autoRev="1" fill="hold">
                                          <p:stCondLst>
                                            <p:cond delay="228"/>
                                          </p:stCondLst>
                                        </p:cTn>
                                        <p:tgtEl>
                                          <p:spTgt spid="76816"/>
                                        </p:tgtEl>
                                        <p:attrNameLst>
                                          <p:attrName>ppt_y</p:attrName>
                                        </p:attrNameLst>
                                      </p:cBhvr>
                                      <p:tavLst>
                                        <p:tav tm="0">
                                          <p:val>
                                            <p:strVal val="#ppt_y-(0.354*#ppt_w-0.172*#ppt_h)"/>
                                          </p:val>
                                        </p:tav>
                                        <p:tav tm="100000">
                                          <p:val>
                                            <p:strVal val="#ppt_y-(0.354*#ppt_w-0.172*#ppt_h)-#ppt_h/2"/>
                                          </p:val>
                                        </p:tav>
                                      </p:tavLst>
                                    </p:anim>
                                    <p:anim calcmode="lin" valueType="num">
                                      <p:cBhvr>
                                        <p:cTn id="41" dur="68" fill="hold">
                                          <p:stCondLst>
                                            <p:cond delay="432"/>
                                          </p:stCondLst>
                                        </p:cTn>
                                        <p:tgtEl>
                                          <p:spTgt spid="76816"/>
                                        </p:tgtEl>
                                        <p:attrNameLst>
                                          <p:attrName>ppt_y</p:attrName>
                                        </p:attrNameLst>
                                      </p:cBhvr>
                                      <p:tavLst>
                                        <p:tav tm="0">
                                          <p:val>
                                            <p:strVal val="#ppt_y-(0.354*#ppt_w-0.172*#ppt_h)"/>
                                          </p:val>
                                        </p:tav>
                                        <p:tav tm="100000">
                                          <p:val>
                                            <p:strVal val="#ppt_y"/>
                                          </p:val>
                                        </p:tav>
                                      </p:tavLst>
                                    </p:anim>
                                  </p:childTnLst>
                                </p:cTn>
                              </p:par>
                            </p:childTnLst>
                          </p:cTn>
                        </p:par>
                        <p:par>
                          <p:cTn id="42" fill="hold">
                            <p:stCondLst>
                              <p:cond delay="5500"/>
                            </p:stCondLst>
                            <p:childTnLst>
                              <p:par>
                                <p:cTn id="43" presetID="38" presetClass="entr" presetSubtype="0" accel="50000" fill="hold" grpId="0" nodeType="afterEffect">
                                  <p:stCondLst>
                                    <p:cond delay="0"/>
                                  </p:stCondLst>
                                  <p:iterate type="lt">
                                    <p:tmPct val="50000"/>
                                  </p:iterate>
                                  <p:childTnLst>
                                    <p:set>
                                      <p:cBhvr>
                                        <p:cTn id="44" dur="1" fill="hold">
                                          <p:stCondLst>
                                            <p:cond delay="0"/>
                                          </p:stCondLst>
                                        </p:cTn>
                                        <p:tgtEl>
                                          <p:spTgt spid="76819"/>
                                        </p:tgtEl>
                                        <p:attrNameLst>
                                          <p:attrName>style.visibility</p:attrName>
                                        </p:attrNameLst>
                                      </p:cBhvr>
                                      <p:to>
                                        <p:strVal val="visible"/>
                                      </p:to>
                                    </p:set>
                                    <p:set>
                                      <p:cBhvr>
                                        <p:cTn id="45" dur="228" fill="hold">
                                          <p:stCondLst>
                                            <p:cond delay="0"/>
                                          </p:stCondLst>
                                        </p:cTn>
                                        <p:tgtEl>
                                          <p:spTgt spid="76819"/>
                                        </p:tgtEl>
                                        <p:attrNameLst>
                                          <p:attrName>style.rotation</p:attrName>
                                        </p:attrNameLst>
                                      </p:cBhvr>
                                      <p:to>
                                        <p:strVal val="-45.0"/>
                                      </p:to>
                                    </p:set>
                                    <p:anim calcmode="lin" valueType="num">
                                      <p:cBhvr>
                                        <p:cTn id="46" dur="228" fill="hold">
                                          <p:stCondLst>
                                            <p:cond delay="228"/>
                                          </p:stCondLst>
                                        </p:cTn>
                                        <p:tgtEl>
                                          <p:spTgt spid="76819"/>
                                        </p:tgtEl>
                                        <p:attrNameLst>
                                          <p:attrName>style.rotation</p:attrName>
                                        </p:attrNameLst>
                                      </p:cBhvr>
                                      <p:tavLst>
                                        <p:tav tm="0">
                                          <p:val>
                                            <p:fltVal val="-45"/>
                                          </p:val>
                                        </p:tav>
                                        <p:tav tm="69900">
                                          <p:val>
                                            <p:fltVal val="45"/>
                                          </p:val>
                                        </p:tav>
                                        <p:tav tm="100000">
                                          <p:val>
                                            <p:fltVal val="0"/>
                                          </p:val>
                                        </p:tav>
                                      </p:tavLst>
                                    </p:anim>
                                    <p:anim calcmode="lin" valueType="num">
                                      <p:cBhvr>
                                        <p:cTn id="47" dur="228" fill="hold">
                                          <p:stCondLst>
                                            <p:cond delay="0"/>
                                          </p:stCondLst>
                                        </p:cTn>
                                        <p:tgtEl>
                                          <p:spTgt spid="76819"/>
                                        </p:tgtEl>
                                        <p:attrNameLst>
                                          <p:attrName>ppt_y</p:attrName>
                                        </p:attrNameLst>
                                      </p:cBhvr>
                                      <p:tavLst>
                                        <p:tav tm="0">
                                          <p:val>
                                            <p:strVal val="#ppt_y-1"/>
                                          </p:val>
                                        </p:tav>
                                        <p:tav tm="100000">
                                          <p:val>
                                            <p:strVal val="#ppt_y-(0.354*#ppt_w-0.172*#ppt_h)"/>
                                          </p:val>
                                        </p:tav>
                                      </p:tavLst>
                                    </p:anim>
                                    <p:anim calcmode="lin" valueType="num">
                                      <p:cBhvr>
                                        <p:cTn id="48" dur="78" decel="50000" autoRev="1" fill="hold">
                                          <p:stCondLst>
                                            <p:cond delay="228"/>
                                          </p:stCondLst>
                                        </p:cTn>
                                        <p:tgtEl>
                                          <p:spTgt spid="76819"/>
                                        </p:tgtEl>
                                        <p:attrNameLst>
                                          <p:attrName>ppt_y</p:attrName>
                                        </p:attrNameLst>
                                      </p:cBhvr>
                                      <p:tavLst>
                                        <p:tav tm="0">
                                          <p:val>
                                            <p:strVal val="#ppt_y-(0.354*#ppt_w-0.172*#ppt_h)"/>
                                          </p:val>
                                        </p:tav>
                                        <p:tav tm="100000">
                                          <p:val>
                                            <p:strVal val="#ppt_y-(0.354*#ppt_w-0.172*#ppt_h)-#ppt_h/2"/>
                                          </p:val>
                                        </p:tav>
                                      </p:tavLst>
                                    </p:anim>
                                    <p:anim calcmode="lin" valueType="num">
                                      <p:cBhvr>
                                        <p:cTn id="49" dur="68" fill="hold">
                                          <p:stCondLst>
                                            <p:cond delay="432"/>
                                          </p:stCondLst>
                                        </p:cTn>
                                        <p:tgtEl>
                                          <p:spTgt spid="76819"/>
                                        </p:tgtEl>
                                        <p:attrNameLst>
                                          <p:attrName>ppt_y</p:attrName>
                                        </p:attrNameLst>
                                      </p:cBhvr>
                                      <p:tavLst>
                                        <p:tav tm="0">
                                          <p:val>
                                            <p:strVal val="#ppt_y-(0.354*#ppt_w-0.172*#ppt_h)"/>
                                          </p:val>
                                        </p:tav>
                                        <p:tav tm="100000">
                                          <p:val>
                                            <p:strVal val="#ppt_y"/>
                                          </p:val>
                                        </p:tav>
                                      </p:tavLst>
                                    </p:anim>
                                  </p:childTnLst>
                                </p:cTn>
                              </p:par>
                            </p:childTnLst>
                          </p:cTn>
                        </p:par>
                        <p:par>
                          <p:cTn id="50" fill="hold">
                            <p:stCondLst>
                              <p:cond delay="6500"/>
                            </p:stCondLst>
                            <p:childTnLst>
                              <p:par>
                                <p:cTn id="51" presetID="38" presetClass="entr" presetSubtype="0" accel="50000" fill="hold" grpId="0" nodeType="afterEffect">
                                  <p:stCondLst>
                                    <p:cond delay="0"/>
                                  </p:stCondLst>
                                  <p:iterate type="lt">
                                    <p:tmPct val="50000"/>
                                  </p:iterate>
                                  <p:childTnLst>
                                    <p:set>
                                      <p:cBhvr>
                                        <p:cTn id="52" dur="1" fill="hold">
                                          <p:stCondLst>
                                            <p:cond delay="0"/>
                                          </p:stCondLst>
                                        </p:cTn>
                                        <p:tgtEl>
                                          <p:spTgt spid="76820"/>
                                        </p:tgtEl>
                                        <p:attrNameLst>
                                          <p:attrName>style.visibility</p:attrName>
                                        </p:attrNameLst>
                                      </p:cBhvr>
                                      <p:to>
                                        <p:strVal val="visible"/>
                                      </p:to>
                                    </p:set>
                                    <p:set>
                                      <p:cBhvr>
                                        <p:cTn id="53" dur="228" fill="hold">
                                          <p:stCondLst>
                                            <p:cond delay="0"/>
                                          </p:stCondLst>
                                        </p:cTn>
                                        <p:tgtEl>
                                          <p:spTgt spid="76820"/>
                                        </p:tgtEl>
                                        <p:attrNameLst>
                                          <p:attrName>style.rotation</p:attrName>
                                        </p:attrNameLst>
                                      </p:cBhvr>
                                      <p:to>
                                        <p:strVal val="-45.0"/>
                                      </p:to>
                                    </p:set>
                                    <p:anim calcmode="lin" valueType="num">
                                      <p:cBhvr>
                                        <p:cTn id="54" dur="228" fill="hold">
                                          <p:stCondLst>
                                            <p:cond delay="228"/>
                                          </p:stCondLst>
                                        </p:cTn>
                                        <p:tgtEl>
                                          <p:spTgt spid="76820"/>
                                        </p:tgtEl>
                                        <p:attrNameLst>
                                          <p:attrName>style.rotation</p:attrName>
                                        </p:attrNameLst>
                                      </p:cBhvr>
                                      <p:tavLst>
                                        <p:tav tm="0">
                                          <p:val>
                                            <p:fltVal val="-45"/>
                                          </p:val>
                                        </p:tav>
                                        <p:tav tm="69900">
                                          <p:val>
                                            <p:fltVal val="45"/>
                                          </p:val>
                                        </p:tav>
                                        <p:tav tm="100000">
                                          <p:val>
                                            <p:fltVal val="0"/>
                                          </p:val>
                                        </p:tav>
                                      </p:tavLst>
                                    </p:anim>
                                    <p:anim calcmode="lin" valueType="num">
                                      <p:cBhvr>
                                        <p:cTn id="55" dur="228" fill="hold">
                                          <p:stCondLst>
                                            <p:cond delay="0"/>
                                          </p:stCondLst>
                                        </p:cTn>
                                        <p:tgtEl>
                                          <p:spTgt spid="76820"/>
                                        </p:tgtEl>
                                        <p:attrNameLst>
                                          <p:attrName>ppt_y</p:attrName>
                                        </p:attrNameLst>
                                      </p:cBhvr>
                                      <p:tavLst>
                                        <p:tav tm="0">
                                          <p:val>
                                            <p:strVal val="#ppt_y-1"/>
                                          </p:val>
                                        </p:tav>
                                        <p:tav tm="100000">
                                          <p:val>
                                            <p:strVal val="#ppt_y-(0.354*#ppt_w-0.172*#ppt_h)"/>
                                          </p:val>
                                        </p:tav>
                                      </p:tavLst>
                                    </p:anim>
                                    <p:anim calcmode="lin" valueType="num">
                                      <p:cBhvr>
                                        <p:cTn id="56" dur="78" decel="50000" autoRev="1" fill="hold">
                                          <p:stCondLst>
                                            <p:cond delay="228"/>
                                          </p:stCondLst>
                                        </p:cTn>
                                        <p:tgtEl>
                                          <p:spTgt spid="76820"/>
                                        </p:tgtEl>
                                        <p:attrNameLst>
                                          <p:attrName>ppt_y</p:attrName>
                                        </p:attrNameLst>
                                      </p:cBhvr>
                                      <p:tavLst>
                                        <p:tav tm="0">
                                          <p:val>
                                            <p:strVal val="#ppt_y-(0.354*#ppt_w-0.172*#ppt_h)"/>
                                          </p:val>
                                        </p:tav>
                                        <p:tav tm="100000">
                                          <p:val>
                                            <p:strVal val="#ppt_y-(0.354*#ppt_w-0.172*#ppt_h)-#ppt_h/2"/>
                                          </p:val>
                                        </p:tav>
                                      </p:tavLst>
                                    </p:anim>
                                    <p:anim calcmode="lin" valueType="num">
                                      <p:cBhvr>
                                        <p:cTn id="57" dur="68" fill="hold">
                                          <p:stCondLst>
                                            <p:cond delay="432"/>
                                          </p:stCondLst>
                                        </p:cTn>
                                        <p:tgtEl>
                                          <p:spTgt spid="76820"/>
                                        </p:tgtEl>
                                        <p:attrNameLst>
                                          <p:attrName>ppt_y</p:attrName>
                                        </p:attrNameLst>
                                      </p:cBhvr>
                                      <p:tavLst>
                                        <p:tav tm="0">
                                          <p:val>
                                            <p:strVal val="#ppt_y-(0.354*#ppt_w-0.172*#ppt_h)"/>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76821"/>
                                        </p:tgtEl>
                                        <p:attrNameLst>
                                          <p:attrName>style.visibility</p:attrName>
                                        </p:attrNameLst>
                                      </p:cBhvr>
                                      <p:to>
                                        <p:strVal val="visible"/>
                                      </p:to>
                                    </p:set>
                                    <p:animEffect transition="in" filter="wipe(up)">
                                      <p:cBhvr>
                                        <p:cTn id="62" dur="500"/>
                                        <p:tgtEl>
                                          <p:spTgt spid="76821"/>
                                        </p:tgtEl>
                                      </p:cBhvr>
                                    </p:animEffect>
                                  </p:childTnLst>
                                </p:cTn>
                              </p:par>
                            </p:childTnLst>
                          </p:cTn>
                        </p:par>
                        <p:par>
                          <p:cTn id="63" fill="hold">
                            <p:stCondLst>
                              <p:cond delay="500"/>
                            </p:stCondLst>
                            <p:childTnLst>
                              <p:par>
                                <p:cTn id="64" presetID="45" presetClass="entr" presetSubtype="0" fill="hold" grpId="0" nodeType="afterEffect">
                                  <p:stCondLst>
                                    <p:cond delay="0"/>
                                  </p:stCondLst>
                                  <p:iterate type="lt">
                                    <p:tmPct val="10000"/>
                                  </p:iterate>
                                  <p:childTnLst>
                                    <p:set>
                                      <p:cBhvr>
                                        <p:cTn id="65" dur="1" fill="hold">
                                          <p:stCondLst>
                                            <p:cond delay="0"/>
                                          </p:stCondLst>
                                        </p:cTn>
                                        <p:tgtEl>
                                          <p:spTgt spid="76817"/>
                                        </p:tgtEl>
                                        <p:attrNameLst>
                                          <p:attrName>style.visibility</p:attrName>
                                        </p:attrNameLst>
                                      </p:cBhvr>
                                      <p:to>
                                        <p:strVal val="visible"/>
                                      </p:to>
                                    </p:set>
                                    <p:animEffect transition="in" filter="fade">
                                      <p:cBhvr>
                                        <p:cTn id="66" dur="500"/>
                                        <p:tgtEl>
                                          <p:spTgt spid="76817"/>
                                        </p:tgtEl>
                                      </p:cBhvr>
                                    </p:animEffect>
                                    <p:anim calcmode="lin" valueType="num">
                                      <p:cBhvr>
                                        <p:cTn id="67" dur="500" fill="hold"/>
                                        <p:tgtEl>
                                          <p:spTgt spid="76817"/>
                                        </p:tgtEl>
                                        <p:attrNameLst>
                                          <p:attrName>ppt_w</p:attrName>
                                        </p:attrNameLst>
                                      </p:cBhvr>
                                      <p:tavLst>
                                        <p:tav tm="0" fmla="#ppt_w*sin(2.5*pi*$)">
                                          <p:val>
                                            <p:fltVal val="0"/>
                                          </p:val>
                                        </p:tav>
                                        <p:tav tm="100000">
                                          <p:val>
                                            <p:fltVal val="1"/>
                                          </p:val>
                                        </p:tav>
                                      </p:tavLst>
                                    </p:anim>
                                    <p:anim calcmode="lin" valueType="num">
                                      <p:cBhvr>
                                        <p:cTn id="68" dur="500" fill="hold"/>
                                        <p:tgtEl>
                                          <p:spTgt spid="76817"/>
                                        </p:tgtEl>
                                        <p:attrNameLst>
                                          <p:attrName>ppt_h</p:attrName>
                                        </p:attrNameLst>
                                      </p:cBhvr>
                                      <p:tavLst>
                                        <p:tav tm="0">
                                          <p:val>
                                            <p:strVal val="#ppt_h"/>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22" presetClass="entr" presetSubtype="1" fill="hold" grpId="0" nodeType="clickEffect">
                                  <p:stCondLst>
                                    <p:cond delay="0"/>
                                  </p:stCondLst>
                                  <p:childTnLst>
                                    <p:set>
                                      <p:cBhvr>
                                        <p:cTn id="72" dur="1" fill="hold">
                                          <p:stCondLst>
                                            <p:cond delay="0"/>
                                          </p:stCondLst>
                                        </p:cTn>
                                        <p:tgtEl>
                                          <p:spTgt spid="76822"/>
                                        </p:tgtEl>
                                        <p:attrNameLst>
                                          <p:attrName>style.visibility</p:attrName>
                                        </p:attrNameLst>
                                      </p:cBhvr>
                                      <p:to>
                                        <p:strVal val="visible"/>
                                      </p:to>
                                    </p:set>
                                    <p:animEffect transition="in" filter="wipe(up)">
                                      <p:cBhvr>
                                        <p:cTn id="73" dur="500"/>
                                        <p:tgtEl>
                                          <p:spTgt spid="76822"/>
                                        </p:tgtEl>
                                      </p:cBhvr>
                                    </p:animEffect>
                                  </p:childTnLst>
                                </p:cTn>
                              </p:par>
                            </p:childTnLst>
                          </p:cTn>
                        </p:par>
                        <p:par>
                          <p:cTn id="74" fill="hold">
                            <p:stCondLst>
                              <p:cond delay="500"/>
                            </p:stCondLst>
                            <p:childTnLst>
                              <p:par>
                                <p:cTn id="75" presetID="45" presetClass="entr" presetSubtype="0" fill="hold" grpId="0" nodeType="afterEffect">
                                  <p:stCondLst>
                                    <p:cond delay="0"/>
                                  </p:stCondLst>
                                  <p:iterate type="lt">
                                    <p:tmPct val="10000"/>
                                  </p:iterate>
                                  <p:childTnLst>
                                    <p:set>
                                      <p:cBhvr>
                                        <p:cTn id="76" dur="1" fill="hold">
                                          <p:stCondLst>
                                            <p:cond delay="0"/>
                                          </p:stCondLst>
                                        </p:cTn>
                                        <p:tgtEl>
                                          <p:spTgt spid="76818"/>
                                        </p:tgtEl>
                                        <p:attrNameLst>
                                          <p:attrName>style.visibility</p:attrName>
                                        </p:attrNameLst>
                                      </p:cBhvr>
                                      <p:to>
                                        <p:strVal val="visible"/>
                                      </p:to>
                                    </p:set>
                                    <p:animEffect transition="in" filter="fade">
                                      <p:cBhvr>
                                        <p:cTn id="77" dur="500"/>
                                        <p:tgtEl>
                                          <p:spTgt spid="76818"/>
                                        </p:tgtEl>
                                      </p:cBhvr>
                                    </p:animEffect>
                                    <p:anim calcmode="lin" valueType="num">
                                      <p:cBhvr>
                                        <p:cTn id="78" dur="500" fill="hold"/>
                                        <p:tgtEl>
                                          <p:spTgt spid="76818"/>
                                        </p:tgtEl>
                                        <p:attrNameLst>
                                          <p:attrName>ppt_w</p:attrName>
                                        </p:attrNameLst>
                                      </p:cBhvr>
                                      <p:tavLst>
                                        <p:tav tm="0" fmla="#ppt_w*sin(2.5*pi*$)">
                                          <p:val>
                                            <p:fltVal val="0"/>
                                          </p:val>
                                        </p:tav>
                                        <p:tav tm="100000">
                                          <p:val>
                                            <p:fltVal val="1"/>
                                          </p:val>
                                        </p:tav>
                                      </p:tavLst>
                                    </p:anim>
                                    <p:anim calcmode="lin" valueType="num">
                                      <p:cBhvr>
                                        <p:cTn id="79" dur="500" fill="hold"/>
                                        <p:tgtEl>
                                          <p:spTgt spid="76818"/>
                                        </p:tgtEl>
                                        <p:attrNameLst>
                                          <p:attrName>ppt_h</p:attrName>
                                        </p:attrNameLst>
                                      </p:cBhvr>
                                      <p:tavLst>
                                        <p:tav tm="0">
                                          <p:val>
                                            <p:strVal val="#ppt_h"/>
                                          </p:val>
                                        </p:tav>
                                        <p:tav tm="100000">
                                          <p:val>
                                            <p:strVal val="#ppt_h"/>
                                          </p:val>
                                        </p:tav>
                                      </p:tavLst>
                                    </p:anim>
                                  </p:childTnLst>
                                </p:cTn>
                              </p:par>
                            </p:childTnLst>
                          </p:cTn>
                        </p:par>
                      </p:childTnLst>
                    </p:cTn>
                  </p:par>
                  <p:par>
                    <p:cTn id="80" fill="hold">
                      <p:stCondLst>
                        <p:cond delay="indefinite"/>
                      </p:stCondLst>
                      <p:childTnLst>
                        <p:par>
                          <p:cTn id="81" fill="hold">
                            <p:stCondLst>
                              <p:cond delay="0"/>
                            </p:stCondLst>
                            <p:childTnLst>
                              <p:par>
                                <p:cTn id="82" presetID="22" presetClass="entr" presetSubtype="1" fill="hold" grpId="0" nodeType="clickEffect">
                                  <p:stCondLst>
                                    <p:cond delay="0"/>
                                  </p:stCondLst>
                                  <p:childTnLst>
                                    <p:set>
                                      <p:cBhvr>
                                        <p:cTn id="83" dur="1" fill="hold">
                                          <p:stCondLst>
                                            <p:cond delay="0"/>
                                          </p:stCondLst>
                                        </p:cTn>
                                        <p:tgtEl>
                                          <p:spTgt spid="76824"/>
                                        </p:tgtEl>
                                        <p:attrNameLst>
                                          <p:attrName>style.visibility</p:attrName>
                                        </p:attrNameLst>
                                      </p:cBhvr>
                                      <p:to>
                                        <p:strVal val="visible"/>
                                      </p:to>
                                    </p:set>
                                    <p:animEffect transition="in" filter="wipe(up)">
                                      <p:cBhvr>
                                        <p:cTn id="84" dur="500"/>
                                        <p:tgtEl>
                                          <p:spTgt spid="76824"/>
                                        </p:tgtEl>
                                      </p:cBhvr>
                                    </p:animEffect>
                                  </p:childTnLst>
                                </p:cTn>
                              </p:par>
                            </p:childTnLst>
                          </p:cTn>
                        </p:par>
                        <p:par>
                          <p:cTn id="85" fill="hold">
                            <p:stCondLst>
                              <p:cond delay="500"/>
                            </p:stCondLst>
                            <p:childTnLst>
                              <p:par>
                                <p:cTn id="86" presetID="45" presetClass="entr" presetSubtype="0" fill="hold" grpId="0" nodeType="afterEffect">
                                  <p:stCondLst>
                                    <p:cond delay="0"/>
                                  </p:stCondLst>
                                  <p:iterate type="lt">
                                    <p:tmPct val="10000"/>
                                  </p:iterate>
                                  <p:childTnLst>
                                    <p:set>
                                      <p:cBhvr>
                                        <p:cTn id="87" dur="1" fill="hold">
                                          <p:stCondLst>
                                            <p:cond delay="0"/>
                                          </p:stCondLst>
                                        </p:cTn>
                                        <p:tgtEl>
                                          <p:spTgt spid="76823"/>
                                        </p:tgtEl>
                                        <p:attrNameLst>
                                          <p:attrName>style.visibility</p:attrName>
                                        </p:attrNameLst>
                                      </p:cBhvr>
                                      <p:to>
                                        <p:strVal val="visible"/>
                                      </p:to>
                                    </p:set>
                                    <p:animEffect transition="in" filter="fade">
                                      <p:cBhvr>
                                        <p:cTn id="88" dur="500"/>
                                        <p:tgtEl>
                                          <p:spTgt spid="76823"/>
                                        </p:tgtEl>
                                      </p:cBhvr>
                                    </p:animEffect>
                                    <p:anim calcmode="lin" valueType="num">
                                      <p:cBhvr>
                                        <p:cTn id="89" dur="500" fill="hold"/>
                                        <p:tgtEl>
                                          <p:spTgt spid="76823"/>
                                        </p:tgtEl>
                                        <p:attrNameLst>
                                          <p:attrName>ppt_w</p:attrName>
                                        </p:attrNameLst>
                                      </p:cBhvr>
                                      <p:tavLst>
                                        <p:tav tm="0" fmla="#ppt_w*sin(2.5*pi*$)">
                                          <p:val>
                                            <p:fltVal val="0"/>
                                          </p:val>
                                        </p:tav>
                                        <p:tav tm="100000">
                                          <p:val>
                                            <p:fltVal val="1"/>
                                          </p:val>
                                        </p:tav>
                                      </p:tavLst>
                                    </p:anim>
                                    <p:anim calcmode="lin" valueType="num">
                                      <p:cBhvr>
                                        <p:cTn id="90" dur="500" fill="hold"/>
                                        <p:tgtEl>
                                          <p:spTgt spid="7682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15" grpId="0"/>
      <p:bldP spid="76816" grpId="0"/>
      <p:bldP spid="76817" grpId="0"/>
      <p:bldP spid="76818" grpId="0"/>
      <p:bldP spid="76819" grpId="0"/>
      <p:bldP spid="76820" grpId="0"/>
      <p:bldP spid="76821" grpId="0" animBg="1"/>
      <p:bldP spid="76822" grpId="0" animBg="1"/>
      <p:bldP spid="76823" grpId="0"/>
      <p:bldP spid="76824" grpId="0" animBg="1"/>
      <p:bldP spid="76826" grpId="0" animBg="1"/>
      <p:bldP spid="76826"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Text Box 3"/>
          <p:cNvSpPr txBox="1">
            <a:spLocks noChangeArrowheads="1"/>
          </p:cNvSpPr>
          <p:nvPr/>
        </p:nvSpPr>
        <p:spPr bwMode="auto">
          <a:xfrm>
            <a:off x="2668588" y="1917700"/>
            <a:ext cx="111125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6000" dirty="0">
                <a:solidFill>
                  <a:srgbClr val="00FF00"/>
                </a:solidFill>
                <a:latin typeface="Comic Sans MS" panose="030F0702030302020204" pitchFamily="66" charset="0"/>
                <a:ea typeface="楷体_GB2312" pitchFamily="49" charset="-122"/>
              </a:rPr>
              <a:t>21</a:t>
            </a:r>
          </a:p>
        </p:txBody>
      </p:sp>
      <p:sp>
        <p:nvSpPr>
          <p:cNvPr id="77828" name="Text Box 4"/>
          <p:cNvSpPr txBox="1">
            <a:spLocks noChangeArrowheads="1"/>
          </p:cNvSpPr>
          <p:nvPr/>
        </p:nvSpPr>
        <p:spPr bwMode="auto">
          <a:xfrm>
            <a:off x="3533775" y="1917700"/>
            <a:ext cx="80645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6000">
                <a:solidFill>
                  <a:srgbClr val="00FF00"/>
                </a:solidFill>
                <a:latin typeface="Comic Sans MS" panose="030F0702030302020204" pitchFamily="66" charset="0"/>
                <a:ea typeface="楷体_GB2312" pitchFamily="49" charset="-122"/>
              </a:rPr>
              <a:t>%</a:t>
            </a:r>
          </a:p>
        </p:txBody>
      </p:sp>
      <p:sp>
        <p:nvSpPr>
          <p:cNvPr id="77829" name="Rectangle 5"/>
          <p:cNvSpPr>
            <a:spLocks noChangeArrowheads="1"/>
          </p:cNvSpPr>
          <p:nvPr/>
        </p:nvSpPr>
        <p:spPr bwMode="auto">
          <a:xfrm>
            <a:off x="1979613" y="1916113"/>
            <a:ext cx="6477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en-US" altLang="zh-CN" sz="6000" dirty="0">
                <a:solidFill>
                  <a:srgbClr val="0000FF"/>
                </a:solidFill>
                <a:latin typeface="Comic Sans MS" panose="030F0702030302020204" pitchFamily="66" charset="0"/>
                <a:ea typeface="楷体_GB2312" pitchFamily="49" charset="-122"/>
              </a:rPr>
              <a:t>0</a:t>
            </a:r>
            <a:endParaRPr lang="en-US" altLang="zh-CN" sz="6000" dirty="0">
              <a:solidFill>
                <a:schemeClr val="tx1"/>
              </a:solidFill>
              <a:ea typeface="楷体_GB2312" pitchFamily="49" charset="-122"/>
            </a:endParaRPr>
          </a:p>
        </p:txBody>
      </p:sp>
      <p:sp>
        <p:nvSpPr>
          <p:cNvPr id="77830" name="Rectangle 6"/>
          <p:cNvSpPr>
            <a:spLocks noChangeArrowheads="1"/>
          </p:cNvSpPr>
          <p:nvPr/>
        </p:nvSpPr>
        <p:spPr bwMode="auto">
          <a:xfrm>
            <a:off x="4087813" y="1774825"/>
            <a:ext cx="109855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gn="ctr"/>
            <a:r>
              <a:rPr lang="zh-CN" altLang="en-US" sz="7200">
                <a:solidFill>
                  <a:schemeClr val="tx1"/>
                </a:solidFill>
                <a:ea typeface="楷体_GB2312" pitchFamily="49" charset="-122"/>
              </a:rPr>
              <a:t>＝</a:t>
            </a:r>
          </a:p>
        </p:txBody>
      </p:sp>
      <p:sp>
        <p:nvSpPr>
          <p:cNvPr id="77831" name="Text Box 7"/>
          <p:cNvSpPr txBox="1">
            <a:spLocks noChangeArrowheads="1"/>
          </p:cNvSpPr>
          <p:nvPr/>
        </p:nvSpPr>
        <p:spPr bwMode="auto">
          <a:xfrm>
            <a:off x="900113" y="3068638"/>
            <a:ext cx="6983412" cy="124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zh-CN" altLang="en-US" sz="4400" dirty="0">
                <a:solidFill>
                  <a:schemeClr val="tx1"/>
                </a:solidFill>
                <a:ea typeface="楷体_GB2312" pitchFamily="49" charset="-122"/>
              </a:rPr>
              <a:t>    </a:t>
            </a:r>
            <a:r>
              <a:rPr lang="zh-CN" altLang="en-US" sz="3200" dirty="0">
                <a:solidFill>
                  <a:schemeClr val="tx1"/>
                </a:solidFill>
                <a:ea typeface="楷体_GB2312" pitchFamily="49" charset="-122"/>
              </a:rPr>
              <a:t>把百分数化成小数，只要把百分号去掉，同时把小数点</a:t>
            </a:r>
            <a:r>
              <a:rPr lang="zh-CN" altLang="en-US" sz="3200" dirty="0">
                <a:ea typeface="楷体_GB2312" pitchFamily="49" charset="-122"/>
              </a:rPr>
              <a:t>向左移动两位</a:t>
            </a:r>
            <a:r>
              <a:rPr lang="zh-CN" altLang="en-US" sz="3200" dirty="0">
                <a:solidFill>
                  <a:schemeClr val="tx1"/>
                </a:solidFill>
                <a:ea typeface="楷体_GB2312" pitchFamily="49" charset="-122"/>
              </a:rPr>
              <a:t>。</a:t>
            </a:r>
          </a:p>
        </p:txBody>
      </p:sp>
      <p:sp>
        <p:nvSpPr>
          <p:cNvPr id="77832" name="Text Box 8"/>
          <p:cNvSpPr txBox="1">
            <a:spLocks noChangeArrowheads="1"/>
          </p:cNvSpPr>
          <p:nvPr/>
        </p:nvSpPr>
        <p:spPr bwMode="auto">
          <a:xfrm>
            <a:off x="3560763" y="1773238"/>
            <a:ext cx="434975"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7200">
                <a:solidFill>
                  <a:srgbClr val="00FF00"/>
                </a:solidFill>
                <a:ea typeface="楷体_GB2312" pitchFamily="49" charset="-122"/>
              </a:rPr>
              <a:t>.</a:t>
            </a:r>
          </a:p>
        </p:txBody>
      </p:sp>
      <p:grpSp>
        <p:nvGrpSpPr>
          <p:cNvPr id="2" name="Group 9"/>
          <p:cNvGrpSpPr/>
          <p:nvPr/>
        </p:nvGrpSpPr>
        <p:grpSpPr bwMode="auto">
          <a:xfrm>
            <a:off x="5005388" y="1755775"/>
            <a:ext cx="2519362" cy="1168400"/>
            <a:chOff x="3198" y="1106"/>
            <a:chExt cx="1587" cy="736"/>
          </a:xfrm>
        </p:grpSpPr>
        <p:sp>
          <p:nvSpPr>
            <p:cNvPr id="24590" name="Rectangle 10"/>
            <p:cNvSpPr>
              <a:spLocks noChangeArrowheads="1"/>
            </p:cNvSpPr>
            <p:nvPr/>
          </p:nvSpPr>
          <p:spPr bwMode="auto">
            <a:xfrm>
              <a:off x="3708" y="1208"/>
              <a:ext cx="1077"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en-US" altLang="zh-CN" sz="6000">
                  <a:solidFill>
                    <a:srgbClr val="0000FF"/>
                  </a:solidFill>
                  <a:latin typeface="Comic Sans MS" panose="030F0702030302020204" pitchFamily="66" charset="0"/>
                  <a:ea typeface="楷体_GB2312" pitchFamily="49" charset="-122"/>
                </a:rPr>
                <a:t>21</a:t>
              </a:r>
              <a:endParaRPr lang="en-US" altLang="zh-CN" sz="6000">
                <a:solidFill>
                  <a:schemeClr val="tx1"/>
                </a:solidFill>
                <a:ea typeface="楷体_GB2312" pitchFamily="49" charset="-122"/>
              </a:endParaRPr>
            </a:p>
          </p:txBody>
        </p:sp>
        <p:sp>
          <p:nvSpPr>
            <p:cNvPr id="24591" name="Text Box 11"/>
            <p:cNvSpPr txBox="1">
              <a:spLocks noChangeArrowheads="1"/>
            </p:cNvSpPr>
            <p:nvPr/>
          </p:nvSpPr>
          <p:spPr bwMode="auto">
            <a:xfrm>
              <a:off x="3526" y="1106"/>
              <a:ext cx="26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6600">
                  <a:solidFill>
                    <a:srgbClr val="0000FF"/>
                  </a:solidFill>
                  <a:ea typeface="楷体_GB2312" pitchFamily="49" charset="-122"/>
                </a:rPr>
                <a:t>.</a:t>
              </a:r>
            </a:p>
          </p:txBody>
        </p:sp>
        <p:sp>
          <p:nvSpPr>
            <p:cNvPr id="24592" name="Rectangle 12"/>
            <p:cNvSpPr>
              <a:spLocks noChangeArrowheads="1"/>
            </p:cNvSpPr>
            <p:nvPr/>
          </p:nvSpPr>
          <p:spPr bwMode="auto">
            <a:xfrm>
              <a:off x="3198" y="1207"/>
              <a:ext cx="408"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en-US" altLang="zh-CN" sz="6000">
                  <a:solidFill>
                    <a:srgbClr val="0000FF"/>
                  </a:solidFill>
                  <a:latin typeface="Comic Sans MS" panose="030F0702030302020204" pitchFamily="66" charset="0"/>
                  <a:ea typeface="楷体_GB2312" pitchFamily="49" charset="-122"/>
                </a:rPr>
                <a:t>0</a:t>
              </a:r>
              <a:endParaRPr lang="en-US" altLang="zh-CN" sz="6000">
                <a:solidFill>
                  <a:schemeClr val="tx1"/>
                </a:solidFill>
                <a:ea typeface="楷体_GB2312" pitchFamily="49" charset="-122"/>
              </a:endParaRPr>
            </a:p>
          </p:txBody>
        </p:sp>
      </p:grpSp>
      <p:sp>
        <p:nvSpPr>
          <p:cNvPr id="77837" name="Text Box 13"/>
          <p:cNvSpPr txBox="1">
            <a:spLocks noChangeArrowheads="1"/>
          </p:cNvSpPr>
          <p:nvPr/>
        </p:nvSpPr>
        <p:spPr bwMode="auto">
          <a:xfrm>
            <a:off x="755650" y="549275"/>
            <a:ext cx="83883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zh-CN" altLang="en-US" sz="3200" dirty="0">
                <a:ea typeface="黑体" panose="02010609060101010101" pitchFamily="2" charset="-122"/>
              </a:rPr>
              <a:t>想一想：怎样能很快地把百分数化成小数？</a:t>
            </a:r>
          </a:p>
        </p:txBody>
      </p:sp>
      <p:sp>
        <p:nvSpPr>
          <p:cNvPr id="77838" name="WordArt 14">
            <a:hlinkClick r:id="rId2" action="ppaction://hlinksldjump"/>
          </p:cNvPr>
          <p:cNvSpPr>
            <a:spLocks noChangeArrowheads="1" noChangeShapeType="1" noTextEdit="1"/>
          </p:cNvSpPr>
          <p:nvPr/>
        </p:nvSpPr>
        <p:spPr bwMode="auto">
          <a:xfrm>
            <a:off x="250825" y="3141663"/>
            <a:ext cx="1476375" cy="576262"/>
          </a:xfrm>
          <a:prstGeom prst="rect">
            <a:avLst/>
          </a:prstGeom>
        </p:spPr>
        <p:txBody>
          <a:bodyPr wrap="none" fromWordArt="1">
            <a:prstTxWarp prst="textFadeUp">
              <a:avLst>
                <a:gd name="adj" fmla="val 30912"/>
              </a:avLst>
            </a:prstTxWarp>
          </a:bodyPr>
          <a:lstStyle/>
          <a:p>
            <a:pPr algn="ctr"/>
            <a:r>
              <a:rPr lang="zh-CN" altLang="en-US" sz="5400" i="1" kern="1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隶书" panose="02010509060101010101" pitchFamily="49" charset="-122"/>
                <a:ea typeface="隶书" panose="02010509060101010101" pitchFamily="49" charset="-122"/>
              </a:rPr>
              <a:t>我会了！</a:t>
            </a:r>
          </a:p>
        </p:txBody>
      </p:sp>
      <p:sp>
        <p:nvSpPr>
          <p:cNvPr id="77839" name="Text Box 15"/>
          <p:cNvSpPr txBox="1">
            <a:spLocks noChangeArrowheads="1"/>
          </p:cNvSpPr>
          <p:nvPr/>
        </p:nvSpPr>
        <p:spPr bwMode="auto">
          <a:xfrm>
            <a:off x="971550" y="4581525"/>
            <a:ext cx="6911975" cy="149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zh-CN" altLang="en-US" sz="3200" dirty="0">
                <a:solidFill>
                  <a:srgbClr val="FFFF00"/>
                </a:solidFill>
              </a:rPr>
              <a:t>     </a:t>
            </a:r>
            <a:r>
              <a:rPr lang="zh-CN" altLang="en-US" sz="2800" dirty="0">
                <a:solidFill>
                  <a:srgbClr val="0066FF"/>
                </a:solidFill>
              </a:rPr>
              <a:t>去掉百分号时，原数就扩大</a:t>
            </a:r>
            <a:r>
              <a:rPr lang="en-US" altLang="zh-CN" sz="2800" dirty="0">
                <a:solidFill>
                  <a:srgbClr val="0066FF"/>
                </a:solidFill>
              </a:rPr>
              <a:t>100</a:t>
            </a:r>
            <a:r>
              <a:rPr lang="zh-CN" altLang="en-US" sz="2800" dirty="0">
                <a:solidFill>
                  <a:srgbClr val="0066FF"/>
                </a:solidFill>
              </a:rPr>
              <a:t>倍；然后再把它的小数点向左移动两位时，又使它缩小</a:t>
            </a:r>
            <a:r>
              <a:rPr lang="en-US" altLang="zh-CN" sz="2800" dirty="0">
                <a:solidFill>
                  <a:srgbClr val="0066FF"/>
                </a:solidFill>
              </a:rPr>
              <a:t>100</a:t>
            </a:r>
            <a:r>
              <a:rPr lang="zh-CN" altLang="en-US" sz="2800" dirty="0">
                <a:solidFill>
                  <a:srgbClr val="0066FF"/>
                </a:solidFill>
              </a:rPr>
              <a:t>倍。所以原数大小是不变的。</a:t>
            </a:r>
            <a:r>
              <a:rPr lang="zh-CN" altLang="en-US" sz="3200" dirty="0">
                <a:solidFill>
                  <a:srgbClr val="FFFF00"/>
                </a:solidFill>
              </a:rPr>
              <a:t> </a:t>
            </a: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77837"/>
                                        </p:tgtEl>
                                        <p:attrNameLst>
                                          <p:attrName>style.visibility</p:attrName>
                                        </p:attrNameLst>
                                      </p:cBhvr>
                                      <p:to>
                                        <p:strVal val="visible"/>
                                      </p:to>
                                    </p:set>
                                    <p:anim from="(-#ppt_w/2)" to="(#ppt_x)" calcmode="lin" valueType="num">
                                      <p:cBhvr>
                                        <p:cTn id="7" dur="300" fill="hold">
                                          <p:stCondLst>
                                            <p:cond delay="0"/>
                                          </p:stCondLst>
                                        </p:cTn>
                                        <p:tgtEl>
                                          <p:spTgt spid="77837"/>
                                        </p:tgtEl>
                                        <p:attrNameLst>
                                          <p:attrName>ppt_x</p:attrName>
                                        </p:attrNameLst>
                                      </p:cBhvr>
                                    </p:anim>
                                    <p:anim from="0" to="-1.0" calcmode="lin" valueType="num">
                                      <p:cBhvr>
                                        <p:cTn id="8" dur="100" decel="50000" autoRev="1" fill="hold">
                                          <p:stCondLst>
                                            <p:cond delay="300"/>
                                          </p:stCondLst>
                                        </p:cTn>
                                        <p:tgtEl>
                                          <p:spTgt spid="77837"/>
                                        </p:tgtEl>
                                        <p:attrNameLst>
                                          <p:attrName>xshear</p:attrName>
                                        </p:attrNameLst>
                                      </p:cBhvr>
                                    </p:anim>
                                    <p:animScale>
                                      <p:cBhvr>
                                        <p:cTn id="9" dur="100" decel="100000" autoRev="1" fill="hold">
                                          <p:stCondLst>
                                            <p:cond delay="300"/>
                                          </p:stCondLst>
                                        </p:cTn>
                                        <p:tgtEl>
                                          <p:spTgt spid="77837"/>
                                        </p:tgtEl>
                                      </p:cBhvr>
                                      <p:from x="100000" y="100000"/>
                                      <p:to x="80000" y="100000"/>
                                    </p:animScale>
                                    <p:anim by="(#ppt_h/3+#ppt_w*0.1)" calcmode="lin" valueType="num">
                                      <p:cBhvr additive="sum">
                                        <p:cTn id="10" dur="100" decel="100000" autoRev="1" fill="hold">
                                          <p:stCondLst>
                                            <p:cond delay="300"/>
                                          </p:stCondLst>
                                        </p:cTn>
                                        <p:tgtEl>
                                          <p:spTgt spid="77837"/>
                                        </p:tgtEl>
                                        <p:attrNameLst>
                                          <p:attrName>ppt_x</p:attrName>
                                        </p:attrNameLst>
                                      </p:cBhvr>
                                    </p:anim>
                                  </p:childTnLst>
                                </p:cTn>
                              </p:par>
                            </p:childTnLst>
                          </p:cTn>
                        </p:par>
                        <p:par>
                          <p:cTn id="11" fill="hold">
                            <p:stCondLst>
                              <p:cond delay="500"/>
                            </p:stCondLst>
                            <p:childTnLst>
                              <p:par>
                                <p:cTn id="12" presetID="53" presetClass="entr" presetSubtype="16" fill="hold" grpId="0" nodeType="afterEffect">
                                  <p:stCondLst>
                                    <p:cond delay="0"/>
                                  </p:stCondLst>
                                  <p:childTnLst>
                                    <p:set>
                                      <p:cBhvr>
                                        <p:cTn id="13" dur="1" fill="hold">
                                          <p:stCondLst>
                                            <p:cond delay="0"/>
                                          </p:stCondLst>
                                        </p:cTn>
                                        <p:tgtEl>
                                          <p:spTgt spid="77827"/>
                                        </p:tgtEl>
                                        <p:attrNameLst>
                                          <p:attrName>style.visibility</p:attrName>
                                        </p:attrNameLst>
                                      </p:cBhvr>
                                      <p:to>
                                        <p:strVal val="visible"/>
                                      </p:to>
                                    </p:set>
                                    <p:anim calcmode="lin" valueType="num">
                                      <p:cBhvr>
                                        <p:cTn id="14" dur="500" fill="hold"/>
                                        <p:tgtEl>
                                          <p:spTgt spid="77827"/>
                                        </p:tgtEl>
                                        <p:attrNameLst>
                                          <p:attrName>ppt_w</p:attrName>
                                        </p:attrNameLst>
                                      </p:cBhvr>
                                      <p:tavLst>
                                        <p:tav tm="0">
                                          <p:val>
                                            <p:fltVal val="0"/>
                                          </p:val>
                                        </p:tav>
                                        <p:tav tm="100000">
                                          <p:val>
                                            <p:strVal val="#ppt_w"/>
                                          </p:val>
                                        </p:tav>
                                      </p:tavLst>
                                    </p:anim>
                                    <p:anim calcmode="lin" valueType="num">
                                      <p:cBhvr>
                                        <p:cTn id="15" dur="500" fill="hold"/>
                                        <p:tgtEl>
                                          <p:spTgt spid="77827"/>
                                        </p:tgtEl>
                                        <p:attrNameLst>
                                          <p:attrName>ppt_h</p:attrName>
                                        </p:attrNameLst>
                                      </p:cBhvr>
                                      <p:tavLst>
                                        <p:tav tm="0">
                                          <p:val>
                                            <p:fltVal val="0"/>
                                          </p:val>
                                        </p:tav>
                                        <p:tav tm="100000">
                                          <p:val>
                                            <p:strVal val="#ppt_h"/>
                                          </p:val>
                                        </p:tav>
                                      </p:tavLst>
                                    </p:anim>
                                    <p:animEffect transition="in" filter="fade">
                                      <p:cBhvr>
                                        <p:cTn id="16" dur="500"/>
                                        <p:tgtEl>
                                          <p:spTgt spid="77827"/>
                                        </p:tgtEl>
                                      </p:cBhvr>
                                    </p:animEffect>
                                  </p:childTnLst>
                                </p:cTn>
                              </p:par>
                              <p:par>
                                <p:cTn id="17" presetID="53" presetClass="entr" presetSubtype="16" fill="hold" grpId="0" nodeType="withEffect">
                                  <p:stCondLst>
                                    <p:cond delay="0"/>
                                  </p:stCondLst>
                                  <p:iterate type="lt">
                                    <p:tmPct val="0"/>
                                  </p:iterate>
                                  <p:childTnLst>
                                    <p:set>
                                      <p:cBhvr>
                                        <p:cTn id="18" dur="1" fill="hold">
                                          <p:stCondLst>
                                            <p:cond delay="0"/>
                                          </p:stCondLst>
                                        </p:cTn>
                                        <p:tgtEl>
                                          <p:spTgt spid="77828"/>
                                        </p:tgtEl>
                                        <p:attrNameLst>
                                          <p:attrName>style.visibility</p:attrName>
                                        </p:attrNameLst>
                                      </p:cBhvr>
                                      <p:to>
                                        <p:strVal val="visible"/>
                                      </p:to>
                                    </p:set>
                                    <p:anim calcmode="lin" valueType="num">
                                      <p:cBhvr>
                                        <p:cTn id="19" dur="500" fill="hold"/>
                                        <p:tgtEl>
                                          <p:spTgt spid="77828"/>
                                        </p:tgtEl>
                                        <p:attrNameLst>
                                          <p:attrName>ppt_w</p:attrName>
                                        </p:attrNameLst>
                                      </p:cBhvr>
                                      <p:tavLst>
                                        <p:tav tm="0">
                                          <p:val>
                                            <p:fltVal val="0"/>
                                          </p:val>
                                        </p:tav>
                                        <p:tav tm="100000">
                                          <p:val>
                                            <p:strVal val="#ppt_w"/>
                                          </p:val>
                                        </p:tav>
                                      </p:tavLst>
                                    </p:anim>
                                    <p:anim calcmode="lin" valueType="num">
                                      <p:cBhvr>
                                        <p:cTn id="20" dur="500" fill="hold"/>
                                        <p:tgtEl>
                                          <p:spTgt spid="77828"/>
                                        </p:tgtEl>
                                        <p:attrNameLst>
                                          <p:attrName>ppt_h</p:attrName>
                                        </p:attrNameLst>
                                      </p:cBhvr>
                                      <p:tavLst>
                                        <p:tav tm="0">
                                          <p:val>
                                            <p:fltVal val="0"/>
                                          </p:val>
                                        </p:tav>
                                        <p:tav tm="100000">
                                          <p:val>
                                            <p:strVal val="#ppt_h"/>
                                          </p:val>
                                        </p:tav>
                                      </p:tavLst>
                                    </p:anim>
                                    <p:animEffect transition="in" filter="fade">
                                      <p:cBhvr>
                                        <p:cTn id="21" dur="500"/>
                                        <p:tgtEl>
                                          <p:spTgt spid="77828"/>
                                        </p:tgtEl>
                                      </p:cBhvr>
                                    </p:animEffect>
                                  </p:childTnLst>
                                </p:cTn>
                              </p:par>
                            </p:childTnLst>
                          </p:cTn>
                        </p:par>
                        <p:par>
                          <p:cTn id="22" fill="hold">
                            <p:stCondLst>
                              <p:cond delay="1000"/>
                            </p:stCondLst>
                            <p:childTnLst>
                              <p:par>
                                <p:cTn id="23" presetID="22" presetClass="entr" presetSubtype="8" fill="hold" grpId="0" nodeType="afterEffect">
                                  <p:stCondLst>
                                    <p:cond delay="0"/>
                                  </p:stCondLst>
                                  <p:childTnLst>
                                    <p:set>
                                      <p:cBhvr>
                                        <p:cTn id="24" dur="1" fill="hold">
                                          <p:stCondLst>
                                            <p:cond delay="0"/>
                                          </p:stCondLst>
                                        </p:cTn>
                                        <p:tgtEl>
                                          <p:spTgt spid="77830"/>
                                        </p:tgtEl>
                                        <p:attrNameLst>
                                          <p:attrName>style.visibility</p:attrName>
                                        </p:attrNameLst>
                                      </p:cBhvr>
                                      <p:to>
                                        <p:strVal val="visible"/>
                                      </p:to>
                                    </p:set>
                                    <p:animEffect transition="in" filter="wipe(left)">
                                      <p:cBhvr>
                                        <p:cTn id="25" dur="500"/>
                                        <p:tgtEl>
                                          <p:spTgt spid="77830"/>
                                        </p:tgtEl>
                                      </p:cBhvr>
                                    </p:animEffect>
                                  </p:childTnLst>
                                </p:cTn>
                              </p:par>
                            </p:childTnLst>
                          </p:cTn>
                        </p:par>
                      </p:childTnLst>
                    </p:cTn>
                  </p:par>
                  <p:par>
                    <p:cTn id="26" fill="hold">
                      <p:stCondLst>
                        <p:cond delay="indefinite"/>
                      </p:stCondLst>
                      <p:childTnLst>
                        <p:par>
                          <p:cTn id="27" fill="hold">
                            <p:stCondLst>
                              <p:cond delay="0"/>
                            </p:stCondLst>
                            <p:childTnLst>
                              <p:par>
                                <p:cTn id="28" presetID="27" presetClass="exit" presetSubtype="0" fill="hold" grpId="1" nodeType="clickEffect">
                                  <p:stCondLst>
                                    <p:cond delay="0"/>
                                  </p:stCondLst>
                                  <p:iterate type="lt">
                                    <p:tmPct val="50000"/>
                                  </p:iterate>
                                  <p:childTnLst>
                                    <p:anim calcmode="discrete" valueType="clr">
                                      <p:cBhvr override="childStyle">
                                        <p:cTn id="29" dur="500"/>
                                        <p:tgtEl>
                                          <p:spTgt spid="77828"/>
                                        </p:tgtEl>
                                        <p:attrNameLst>
                                          <p:attrName>style.color</p:attrName>
                                        </p:attrNameLst>
                                      </p:cBhvr>
                                      <p:tavLst>
                                        <p:tav tm="0">
                                          <p:val>
                                            <p:clrVal>
                                              <a:srgbClr val="009900"/>
                                            </p:clrVal>
                                          </p:val>
                                        </p:tav>
                                        <p:tav tm="50000">
                                          <p:val>
                                            <p:clrVal>
                                              <a:schemeClr val="accent2"/>
                                            </p:clrVal>
                                          </p:val>
                                        </p:tav>
                                      </p:tavLst>
                                    </p:anim>
                                    <p:anim calcmode="discrete" valueType="clr">
                                      <p:cBhvr>
                                        <p:cTn id="30" dur="500"/>
                                        <p:tgtEl>
                                          <p:spTgt spid="77828"/>
                                        </p:tgtEl>
                                        <p:attrNameLst>
                                          <p:attrName>fillcolor</p:attrName>
                                        </p:attrNameLst>
                                      </p:cBhvr>
                                      <p:tavLst>
                                        <p:tav tm="0">
                                          <p:val>
                                            <p:clrVal>
                                              <a:schemeClr val="hlink"/>
                                            </p:clrVal>
                                          </p:val>
                                        </p:tav>
                                        <p:tav tm="50000">
                                          <p:val>
                                            <p:clrVal>
                                              <a:schemeClr val="accent2"/>
                                            </p:clrVal>
                                          </p:val>
                                        </p:tav>
                                      </p:tavLst>
                                    </p:anim>
                                    <p:set>
                                      <p:cBhvr>
                                        <p:cTn id="31" dur="500"/>
                                        <p:tgtEl>
                                          <p:spTgt spid="77828"/>
                                        </p:tgtEl>
                                        <p:attrNameLst>
                                          <p:attrName>fill.type</p:attrName>
                                        </p:attrNameLst>
                                      </p:cBhvr>
                                      <p:to>
                                        <p:strVal val="solid"/>
                                      </p:to>
                                    </p:set>
                                    <p:set>
                                      <p:cBhvr>
                                        <p:cTn id="32" dur="1" fill="hold">
                                          <p:stCondLst>
                                            <p:cond delay="499"/>
                                          </p:stCondLst>
                                        </p:cTn>
                                        <p:tgtEl>
                                          <p:spTgt spid="77828"/>
                                        </p:tgtEl>
                                        <p:attrNameLst>
                                          <p:attrName>style.visibility</p:attrName>
                                        </p:attrNameLst>
                                      </p:cBhvr>
                                      <p:to>
                                        <p:strVal val="hidden"/>
                                      </p:to>
                                    </p:set>
                                  </p:childTnLst>
                                </p:cTn>
                              </p:par>
                            </p:childTnLst>
                          </p:cTn>
                        </p:par>
                        <p:par>
                          <p:cTn id="33" fill="hold">
                            <p:stCondLst>
                              <p:cond delay="500"/>
                            </p:stCondLst>
                            <p:childTnLst>
                              <p:par>
                                <p:cTn id="34" presetID="9" presetClass="entr" presetSubtype="0" fill="hold" grpId="0" nodeType="afterEffect">
                                  <p:stCondLst>
                                    <p:cond delay="0"/>
                                  </p:stCondLst>
                                  <p:childTnLst>
                                    <p:set>
                                      <p:cBhvr>
                                        <p:cTn id="35" dur="1" fill="hold">
                                          <p:stCondLst>
                                            <p:cond delay="0"/>
                                          </p:stCondLst>
                                        </p:cTn>
                                        <p:tgtEl>
                                          <p:spTgt spid="77832"/>
                                        </p:tgtEl>
                                        <p:attrNameLst>
                                          <p:attrName>style.visibility</p:attrName>
                                        </p:attrNameLst>
                                      </p:cBhvr>
                                      <p:to>
                                        <p:strVal val="visible"/>
                                      </p:to>
                                    </p:set>
                                    <p:animEffect transition="in" filter="dissolve">
                                      <p:cBhvr>
                                        <p:cTn id="36" dur="500"/>
                                        <p:tgtEl>
                                          <p:spTgt spid="77832"/>
                                        </p:tgtEl>
                                      </p:cBhvr>
                                    </p:animEffect>
                                  </p:childTnLst>
                                </p:cTn>
                              </p:par>
                            </p:childTnLst>
                          </p:cTn>
                        </p:par>
                      </p:childTnLst>
                    </p:cTn>
                  </p:par>
                  <p:par>
                    <p:cTn id="37" fill="hold">
                      <p:stCondLst>
                        <p:cond delay="indefinite"/>
                      </p:stCondLst>
                      <p:childTnLst>
                        <p:par>
                          <p:cTn id="38" fill="hold">
                            <p:stCondLst>
                              <p:cond delay="0"/>
                            </p:stCondLst>
                            <p:childTnLst>
                              <p:par>
                                <p:cTn id="39" presetID="35" presetClass="path" presetSubtype="0" accel="50000" decel="50000" fill="hold" grpId="1" nodeType="clickEffect">
                                  <p:stCondLst>
                                    <p:cond delay="0"/>
                                  </p:stCondLst>
                                  <p:childTnLst>
                                    <p:animMotion origin="layout" path="M -4.44444E-6 1.11111E-6 L -0.12586 1.11111E-6 " pathEditMode="relative" rAng="0" ptsTypes="AA">
                                      <p:cBhvr>
                                        <p:cTn id="40" dur="2000" fill="hold"/>
                                        <p:tgtEl>
                                          <p:spTgt spid="77832"/>
                                        </p:tgtEl>
                                        <p:attrNameLst>
                                          <p:attrName>ppt_x</p:attrName>
                                          <p:attrName>ppt_y</p:attrName>
                                        </p:attrNameLst>
                                      </p:cBhvr>
                                      <p:rCtr x="-6302" y="0"/>
                                    </p:animMotion>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77829"/>
                                        </p:tgtEl>
                                        <p:attrNameLst>
                                          <p:attrName>style.visibility</p:attrName>
                                        </p:attrNameLst>
                                      </p:cBhvr>
                                      <p:to>
                                        <p:strVal val="visible"/>
                                      </p:to>
                                    </p:set>
                                    <p:animEffect transition="in" filter="dissolve">
                                      <p:cBhvr>
                                        <p:cTn id="45" dur="500"/>
                                        <p:tgtEl>
                                          <p:spTgt spid="77829"/>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xit" presetSubtype="0" fill="hold" grpId="1" nodeType="clickEffect">
                                  <p:stCondLst>
                                    <p:cond delay="0"/>
                                  </p:stCondLst>
                                  <p:childTnLst>
                                    <p:set>
                                      <p:cBhvr>
                                        <p:cTn id="49" dur="1" fill="hold">
                                          <p:stCondLst>
                                            <p:cond delay="0"/>
                                          </p:stCondLst>
                                        </p:cTn>
                                        <p:tgtEl>
                                          <p:spTgt spid="77829"/>
                                        </p:tgtEl>
                                        <p:attrNameLst>
                                          <p:attrName>style.visibility</p:attrName>
                                        </p:attrNameLst>
                                      </p:cBhvr>
                                      <p:to>
                                        <p:strVal val="hidden"/>
                                      </p:to>
                                    </p:set>
                                  </p:childTnLst>
                                </p:cTn>
                              </p:par>
                              <p:par>
                                <p:cTn id="50" presetID="1" presetClass="exit" presetSubtype="0" fill="hold" grpId="2" nodeType="withEffect">
                                  <p:stCondLst>
                                    <p:cond delay="0"/>
                                  </p:stCondLst>
                                  <p:childTnLst>
                                    <p:set>
                                      <p:cBhvr>
                                        <p:cTn id="51" dur="1" fill="hold">
                                          <p:stCondLst>
                                            <p:cond delay="0"/>
                                          </p:stCondLst>
                                        </p:cTn>
                                        <p:tgtEl>
                                          <p:spTgt spid="77832"/>
                                        </p:tgtEl>
                                        <p:attrNameLst>
                                          <p:attrName>style.visibility</p:attrName>
                                        </p:attrNameLst>
                                      </p:cBhvr>
                                      <p:to>
                                        <p:strVal val="hidden"/>
                                      </p:to>
                                    </p:set>
                                  </p:childTnLst>
                                </p:cTn>
                              </p:par>
                              <p:par>
                                <p:cTn id="52" presetID="1" presetClass="entr" presetSubtype="0" fill="hold" grpId="2" nodeType="withEffect">
                                  <p:stCondLst>
                                    <p:cond delay="0"/>
                                  </p:stCondLst>
                                  <p:iterate type="lt">
                                    <p:tmAbs val="0"/>
                                  </p:iterate>
                                  <p:childTnLst>
                                    <p:set>
                                      <p:cBhvr>
                                        <p:cTn id="53" dur="1" fill="hold">
                                          <p:stCondLst>
                                            <p:cond delay="0"/>
                                          </p:stCondLst>
                                        </p:cTn>
                                        <p:tgtEl>
                                          <p:spTgt spid="77828"/>
                                        </p:tgtEl>
                                        <p:attrNameLst>
                                          <p:attrName>style.visibility</p:attrName>
                                        </p:attrNameLst>
                                      </p:cBhvr>
                                      <p:to>
                                        <p:strVal val="visible"/>
                                      </p:to>
                                    </p:set>
                                  </p:childTnLst>
                                </p:cTn>
                              </p:par>
                              <p:par>
                                <p:cTn id="54" presetID="1" presetClass="entr" presetSubtype="0" fill="hold" nodeType="withEffect">
                                  <p:stCondLst>
                                    <p:cond delay="0"/>
                                  </p:stCondLst>
                                  <p:childTnLst>
                                    <p:set>
                                      <p:cBhvr>
                                        <p:cTn id="55" dur="1" fill="hold">
                                          <p:stCondLst>
                                            <p:cond delay="0"/>
                                          </p:stCondLst>
                                        </p:cTn>
                                        <p:tgtEl>
                                          <p:spTgt spid="2"/>
                                        </p:tgtEl>
                                        <p:attrNameLst>
                                          <p:attrName>style.visibility</p:attrName>
                                        </p:attrNameLst>
                                      </p:cBhvr>
                                      <p:to>
                                        <p:strVal val="visible"/>
                                      </p:to>
                                    </p:set>
                                  </p:childTnLst>
                                </p:cTn>
                              </p:par>
                              <p:par>
                                <p:cTn id="56" presetID="63" presetClass="path" presetSubtype="0" accel="50000" decel="50000" fill="hold" nodeType="withEffect">
                                  <p:stCondLst>
                                    <p:cond delay="0"/>
                                  </p:stCondLst>
                                  <p:childTnLst>
                                    <p:animMotion origin="layout" path="M -0.35052 0.00394 L -0.00399 0.00394 " pathEditMode="relative" rAng="0" ptsTypes="AA">
                                      <p:cBhvr>
                                        <p:cTn id="57" dur="2000" fill="hold"/>
                                        <p:tgtEl>
                                          <p:spTgt spid="2"/>
                                        </p:tgtEl>
                                        <p:attrNameLst>
                                          <p:attrName>ppt_x</p:attrName>
                                          <p:attrName>ppt_y</p:attrName>
                                        </p:attrNameLst>
                                      </p:cBhvr>
                                      <p:rCtr x="17326" y="0"/>
                                    </p:animMotion>
                                  </p:childTnLst>
                                </p:cTn>
                              </p:par>
                            </p:childTnLst>
                          </p:cTn>
                        </p:par>
                      </p:childTnLst>
                    </p:cTn>
                  </p:par>
                  <p:par>
                    <p:cTn id="58" fill="hold">
                      <p:stCondLst>
                        <p:cond delay="indefinite"/>
                      </p:stCondLst>
                      <p:childTnLst>
                        <p:par>
                          <p:cTn id="59" fill="hold">
                            <p:stCondLst>
                              <p:cond delay="0"/>
                            </p:stCondLst>
                            <p:childTnLst>
                              <p:par>
                                <p:cTn id="60" presetID="49" presetClass="entr" presetSubtype="0" decel="100000" fill="hold" grpId="0" nodeType="clickEffect">
                                  <p:stCondLst>
                                    <p:cond delay="0"/>
                                  </p:stCondLst>
                                  <p:childTnLst>
                                    <p:set>
                                      <p:cBhvr>
                                        <p:cTn id="61" dur="1" fill="hold">
                                          <p:stCondLst>
                                            <p:cond delay="0"/>
                                          </p:stCondLst>
                                        </p:cTn>
                                        <p:tgtEl>
                                          <p:spTgt spid="77838"/>
                                        </p:tgtEl>
                                        <p:attrNameLst>
                                          <p:attrName>style.visibility</p:attrName>
                                        </p:attrNameLst>
                                      </p:cBhvr>
                                      <p:to>
                                        <p:strVal val="visible"/>
                                      </p:to>
                                    </p:set>
                                    <p:anim calcmode="lin" valueType="num">
                                      <p:cBhvr>
                                        <p:cTn id="62" dur="1000" fill="hold"/>
                                        <p:tgtEl>
                                          <p:spTgt spid="77838"/>
                                        </p:tgtEl>
                                        <p:attrNameLst>
                                          <p:attrName>ppt_w</p:attrName>
                                        </p:attrNameLst>
                                      </p:cBhvr>
                                      <p:tavLst>
                                        <p:tav tm="0">
                                          <p:val>
                                            <p:fltVal val="0"/>
                                          </p:val>
                                        </p:tav>
                                        <p:tav tm="100000">
                                          <p:val>
                                            <p:strVal val="#ppt_w"/>
                                          </p:val>
                                        </p:tav>
                                      </p:tavLst>
                                    </p:anim>
                                    <p:anim calcmode="lin" valueType="num">
                                      <p:cBhvr>
                                        <p:cTn id="63" dur="1000" fill="hold"/>
                                        <p:tgtEl>
                                          <p:spTgt spid="77838"/>
                                        </p:tgtEl>
                                        <p:attrNameLst>
                                          <p:attrName>ppt_h</p:attrName>
                                        </p:attrNameLst>
                                      </p:cBhvr>
                                      <p:tavLst>
                                        <p:tav tm="0">
                                          <p:val>
                                            <p:fltVal val="0"/>
                                          </p:val>
                                        </p:tav>
                                        <p:tav tm="100000">
                                          <p:val>
                                            <p:strVal val="#ppt_h"/>
                                          </p:val>
                                        </p:tav>
                                      </p:tavLst>
                                    </p:anim>
                                    <p:anim calcmode="lin" valueType="num">
                                      <p:cBhvr>
                                        <p:cTn id="64" dur="1000" fill="hold"/>
                                        <p:tgtEl>
                                          <p:spTgt spid="77838"/>
                                        </p:tgtEl>
                                        <p:attrNameLst>
                                          <p:attrName>style.rotation</p:attrName>
                                        </p:attrNameLst>
                                      </p:cBhvr>
                                      <p:tavLst>
                                        <p:tav tm="0">
                                          <p:val>
                                            <p:fltVal val="360"/>
                                          </p:val>
                                        </p:tav>
                                        <p:tav tm="100000">
                                          <p:val>
                                            <p:fltVal val="0"/>
                                          </p:val>
                                        </p:tav>
                                      </p:tavLst>
                                    </p:anim>
                                    <p:animEffect transition="in" filter="fade">
                                      <p:cBhvr>
                                        <p:cTn id="65" dur="1000"/>
                                        <p:tgtEl>
                                          <p:spTgt spid="77838"/>
                                        </p:tgtEl>
                                      </p:cBhvr>
                                    </p:animEffect>
                                  </p:childTnLst>
                                </p:cTn>
                              </p:par>
                            </p:childTnLst>
                          </p:cTn>
                        </p:par>
                      </p:childTnLst>
                    </p:cTn>
                  </p:par>
                  <p:par>
                    <p:cTn id="66" fill="hold">
                      <p:stCondLst>
                        <p:cond delay="indefinite"/>
                      </p:stCondLst>
                      <p:childTnLst>
                        <p:par>
                          <p:cTn id="67" fill="hold">
                            <p:stCondLst>
                              <p:cond delay="0"/>
                            </p:stCondLst>
                            <p:childTnLst>
                              <p:par>
                                <p:cTn id="68" presetID="27" presetClass="entr" presetSubtype="0" fill="hold" grpId="0" nodeType="clickEffect">
                                  <p:stCondLst>
                                    <p:cond delay="0"/>
                                  </p:stCondLst>
                                  <p:iterate type="lt">
                                    <p:tmPct val="50000"/>
                                  </p:iterate>
                                  <p:childTnLst>
                                    <p:set>
                                      <p:cBhvr>
                                        <p:cTn id="69" dur="1" fill="hold">
                                          <p:stCondLst>
                                            <p:cond delay="0"/>
                                          </p:stCondLst>
                                        </p:cTn>
                                        <p:tgtEl>
                                          <p:spTgt spid="77831"/>
                                        </p:tgtEl>
                                        <p:attrNameLst>
                                          <p:attrName>style.visibility</p:attrName>
                                        </p:attrNameLst>
                                      </p:cBhvr>
                                      <p:to>
                                        <p:strVal val="visible"/>
                                      </p:to>
                                    </p:set>
                                    <p:anim calcmode="discrete" valueType="clr">
                                      <p:cBhvr override="childStyle">
                                        <p:cTn id="70" dur="80"/>
                                        <p:tgtEl>
                                          <p:spTgt spid="77831"/>
                                        </p:tgtEl>
                                        <p:attrNameLst>
                                          <p:attrName>style.color</p:attrName>
                                        </p:attrNameLst>
                                      </p:cBhvr>
                                      <p:tavLst>
                                        <p:tav tm="0">
                                          <p:val>
                                            <p:clrVal>
                                              <a:schemeClr val="accent2"/>
                                            </p:clrVal>
                                          </p:val>
                                        </p:tav>
                                        <p:tav tm="50000">
                                          <p:val>
                                            <p:clrVal>
                                              <a:schemeClr val="hlink"/>
                                            </p:clrVal>
                                          </p:val>
                                        </p:tav>
                                      </p:tavLst>
                                    </p:anim>
                                    <p:anim calcmode="discrete" valueType="clr">
                                      <p:cBhvr>
                                        <p:cTn id="71" dur="80"/>
                                        <p:tgtEl>
                                          <p:spTgt spid="77831"/>
                                        </p:tgtEl>
                                        <p:attrNameLst>
                                          <p:attrName>fillcolor</p:attrName>
                                        </p:attrNameLst>
                                      </p:cBhvr>
                                      <p:tavLst>
                                        <p:tav tm="0">
                                          <p:val>
                                            <p:clrVal>
                                              <a:schemeClr val="accent2"/>
                                            </p:clrVal>
                                          </p:val>
                                        </p:tav>
                                        <p:tav tm="50000">
                                          <p:val>
                                            <p:clrVal>
                                              <a:schemeClr val="hlink"/>
                                            </p:clrVal>
                                          </p:val>
                                        </p:tav>
                                      </p:tavLst>
                                    </p:anim>
                                    <p:set>
                                      <p:cBhvr>
                                        <p:cTn id="72" dur="80"/>
                                        <p:tgtEl>
                                          <p:spTgt spid="77831"/>
                                        </p:tgtEl>
                                        <p:attrNameLst>
                                          <p:attrName>fill.type</p:attrName>
                                        </p:attrNameLst>
                                      </p:cBhvr>
                                      <p:to>
                                        <p:strVal val="solid"/>
                                      </p:to>
                                    </p:set>
                                  </p:childTnLst>
                                </p:cTn>
                              </p:par>
                            </p:childTnLst>
                          </p:cTn>
                        </p:par>
                      </p:childTnLst>
                    </p:cTn>
                  </p:par>
                  <p:par>
                    <p:cTn id="73" fill="hold">
                      <p:stCondLst>
                        <p:cond delay="indefinite"/>
                      </p:stCondLst>
                      <p:childTnLst>
                        <p:par>
                          <p:cTn id="74" fill="hold">
                            <p:stCondLst>
                              <p:cond delay="0"/>
                            </p:stCondLst>
                            <p:childTnLst>
                              <p:par>
                                <p:cTn id="75" presetID="26" presetClass="entr" presetSubtype="0" fill="hold" grpId="0" nodeType="clickEffect">
                                  <p:stCondLst>
                                    <p:cond delay="0"/>
                                  </p:stCondLst>
                                  <p:childTnLst>
                                    <p:set>
                                      <p:cBhvr>
                                        <p:cTn id="76" dur="1" fill="hold">
                                          <p:stCondLst>
                                            <p:cond delay="0"/>
                                          </p:stCondLst>
                                        </p:cTn>
                                        <p:tgtEl>
                                          <p:spTgt spid="77839"/>
                                        </p:tgtEl>
                                        <p:attrNameLst>
                                          <p:attrName>style.visibility</p:attrName>
                                        </p:attrNameLst>
                                      </p:cBhvr>
                                      <p:to>
                                        <p:strVal val="visible"/>
                                      </p:to>
                                    </p:set>
                                    <p:animEffect transition="in" filter="wipe(down)">
                                      <p:cBhvr>
                                        <p:cTn id="77" dur="580">
                                          <p:stCondLst>
                                            <p:cond delay="0"/>
                                          </p:stCondLst>
                                        </p:cTn>
                                        <p:tgtEl>
                                          <p:spTgt spid="77839"/>
                                        </p:tgtEl>
                                      </p:cBhvr>
                                    </p:animEffect>
                                    <p:anim calcmode="lin" valueType="num">
                                      <p:cBhvr>
                                        <p:cTn id="78" dur="1822" tmFilter="0,0; 0.14,0.36; 0.43,0.73; 0.71,0.91; 1.0,1.0">
                                          <p:stCondLst>
                                            <p:cond delay="0"/>
                                          </p:stCondLst>
                                        </p:cTn>
                                        <p:tgtEl>
                                          <p:spTgt spid="77839"/>
                                        </p:tgtEl>
                                        <p:attrNameLst>
                                          <p:attrName>ppt_x</p:attrName>
                                        </p:attrNameLst>
                                      </p:cBhvr>
                                      <p:tavLst>
                                        <p:tav tm="0">
                                          <p:val>
                                            <p:strVal val="#ppt_x-0.25"/>
                                          </p:val>
                                        </p:tav>
                                        <p:tav tm="100000">
                                          <p:val>
                                            <p:strVal val="#ppt_x"/>
                                          </p:val>
                                        </p:tav>
                                      </p:tavLst>
                                    </p:anim>
                                    <p:anim calcmode="lin" valueType="num">
                                      <p:cBhvr>
                                        <p:cTn id="79" dur="664" tmFilter="0.0,0.0; 0.25,0.07; 0.50,0.2; 0.75,0.467; 1.0,1.0">
                                          <p:stCondLst>
                                            <p:cond delay="0"/>
                                          </p:stCondLst>
                                        </p:cTn>
                                        <p:tgtEl>
                                          <p:spTgt spid="77839"/>
                                        </p:tgtEl>
                                        <p:attrNameLst>
                                          <p:attrName>ppt_y</p:attrName>
                                        </p:attrNameLst>
                                      </p:cBhvr>
                                      <p:tavLst>
                                        <p:tav tm="0" fmla="#ppt_y-sin(pi*$)/3">
                                          <p:val>
                                            <p:fltVal val="0.5"/>
                                          </p:val>
                                        </p:tav>
                                        <p:tav tm="100000">
                                          <p:val>
                                            <p:fltVal val="1"/>
                                          </p:val>
                                        </p:tav>
                                      </p:tavLst>
                                    </p:anim>
                                    <p:anim calcmode="lin" valueType="num">
                                      <p:cBhvr>
                                        <p:cTn id="80" dur="664" tmFilter="0, 0; 0.125,0.2665; 0.25,0.4; 0.375,0.465; 0.5,0.5;  0.625,0.535; 0.75,0.6; 0.875,0.7335; 1,1">
                                          <p:stCondLst>
                                            <p:cond delay="664"/>
                                          </p:stCondLst>
                                        </p:cTn>
                                        <p:tgtEl>
                                          <p:spTgt spid="77839"/>
                                        </p:tgtEl>
                                        <p:attrNameLst>
                                          <p:attrName>ppt_y</p:attrName>
                                        </p:attrNameLst>
                                      </p:cBhvr>
                                      <p:tavLst>
                                        <p:tav tm="0" fmla="#ppt_y-sin(pi*$)/9">
                                          <p:val>
                                            <p:fltVal val="0"/>
                                          </p:val>
                                        </p:tav>
                                        <p:tav tm="100000">
                                          <p:val>
                                            <p:fltVal val="1"/>
                                          </p:val>
                                        </p:tav>
                                      </p:tavLst>
                                    </p:anim>
                                    <p:anim calcmode="lin" valueType="num">
                                      <p:cBhvr>
                                        <p:cTn id="81" dur="332" tmFilter="0, 0; 0.125,0.2665; 0.25,0.4; 0.375,0.465; 0.5,0.5;  0.625,0.535; 0.75,0.6; 0.875,0.7335; 1,1">
                                          <p:stCondLst>
                                            <p:cond delay="1324"/>
                                          </p:stCondLst>
                                        </p:cTn>
                                        <p:tgtEl>
                                          <p:spTgt spid="77839"/>
                                        </p:tgtEl>
                                        <p:attrNameLst>
                                          <p:attrName>ppt_y</p:attrName>
                                        </p:attrNameLst>
                                      </p:cBhvr>
                                      <p:tavLst>
                                        <p:tav tm="0" fmla="#ppt_y-sin(pi*$)/27">
                                          <p:val>
                                            <p:fltVal val="0"/>
                                          </p:val>
                                        </p:tav>
                                        <p:tav tm="100000">
                                          <p:val>
                                            <p:fltVal val="1"/>
                                          </p:val>
                                        </p:tav>
                                      </p:tavLst>
                                    </p:anim>
                                    <p:anim calcmode="lin" valueType="num">
                                      <p:cBhvr>
                                        <p:cTn id="82" dur="164" tmFilter="0, 0; 0.125,0.2665; 0.25,0.4; 0.375,0.465; 0.5,0.5;  0.625,0.535; 0.75,0.6; 0.875,0.7335; 1,1">
                                          <p:stCondLst>
                                            <p:cond delay="1656"/>
                                          </p:stCondLst>
                                        </p:cTn>
                                        <p:tgtEl>
                                          <p:spTgt spid="77839"/>
                                        </p:tgtEl>
                                        <p:attrNameLst>
                                          <p:attrName>ppt_y</p:attrName>
                                        </p:attrNameLst>
                                      </p:cBhvr>
                                      <p:tavLst>
                                        <p:tav tm="0" fmla="#ppt_y-sin(pi*$)/81">
                                          <p:val>
                                            <p:fltVal val="0"/>
                                          </p:val>
                                        </p:tav>
                                        <p:tav tm="100000">
                                          <p:val>
                                            <p:fltVal val="1"/>
                                          </p:val>
                                        </p:tav>
                                      </p:tavLst>
                                    </p:anim>
                                    <p:animScale>
                                      <p:cBhvr>
                                        <p:cTn id="83" dur="26">
                                          <p:stCondLst>
                                            <p:cond delay="650"/>
                                          </p:stCondLst>
                                        </p:cTn>
                                        <p:tgtEl>
                                          <p:spTgt spid="77839"/>
                                        </p:tgtEl>
                                      </p:cBhvr>
                                      <p:to x="100000" y="60000"/>
                                    </p:animScale>
                                    <p:animScale>
                                      <p:cBhvr>
                                        <p:cTn id="84" dur="166" decel="50000">
                                          <p:stCondLst>
                                            <p:cond delay="676"/>
                                          </p:stCondLst>
                                        </p:cTn>
                                        <p:tgtEl>
                                          <p:spTgt spid="77839"/>
                                        </p:tgtEl>
                                      </p:cBhvr>
                                      <p:to x="100000" y="100000"/>
                                    </p:animScale>
                                    <p:animScale>
                                      <p:cBhvr>
                                        <p:cTn id="85" dur="26">
                                          <p:stCondLst>
                                            <p:cond delay="1312"/>
                                          </p:stCondLst>
                                        </p:cTn>
                                        <p:tgtEl>
                                          <p:spTgt spid="77839"/>
                                        </p:tgtEl>
                                      </p:cBhvr>
                                      <p:to x="100000" y="80000"/>
                                    </p:animScale>
                                    <p:animScale>
                                      <p:cBhvr>
                                        <p:cTn id="86" dur="166" decel="50000">
                                          <p:stCondLst>
                                            <p:cond delay="1338"/>
                                          </p:stCondLst>
                                        </p:cTn>
                                        <p:tgtEl>
                                          <p:spTgt spid="77839"/>
                                        </p:tgtEl>
                                      </p:cBhvr>
                                      <p:to x="100000" y="100000"/>
                                    </p:animScale>
                                    <p:animScale>
                                      <p:cBhvr>
                                        <p:cTn id="87" dur="26">
                                          <p:stCondLst>
                                            <p:cond delay="1642"/>
                                          </p:stCondLst>
                                        </p:cTn>
                                        <p:tgtEl>
                                          <p:spTgt spid="77839"/>
                                        </p:tgtEl>
                                      </p:cBhvr>
                                      <p:to x="100000" y="90000"/>
                                    </p:animScale>
                                    <p:animScale>
                                      <p:cBhvr>
                                        <p:cTn id="88" dur="166" decel="50000">
                                          <p:stCondLst>
                                            <p:cond delay="1668"/>
                                          </p:stCondLst>
                                        </p:cTn>
                                        <p:tgtEl>
                                          <p:spTgt spid="77839"/>
                                        </p:tgtEl>
                                      </p:cBhvr>
                                      <p:to x="100000" y="100000"/>
                                    </p:animScale>
                                    <p:animScale>
                                      <p:cBhvr>
                                        <p:cTn id="89" dur="26">
                                          <p:stCondLst>
                                            <p:cond delay="1808"/>
                                          </p:stCondLst>
                                        </p:cTn>
                                        <p:tgtEl>
                                          <p:spTgt spid="77839"/>
                                        </p:tgtEl>
                                      </p:cBhvr>
                                      <p:to x="100000" y="95000"/>
                                    </p:animScale>
                                    <p:animScale>
                                      <p:cBhvr>
                                        <p:cTn id="90" dur="166" decel="50000">
                                          <p:stCondLst>
                                            <p:cond delay="1834"/>
                                          </p:stCondLst>
                                        </p:cTn>
                                        <p:tgtEl>
                                          <p:spTgt spid="7783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p:bldP spid="77828" grpId="0"/>
      <p:bldP spid="77828" grpId="1"/>
      <p:bldP spid="77828" grpId="2"/>
      <p:bldP spid="77829" grpId="0"/>
      <p:bldP spid="77829" grpId="1"/>
      <p:bldP spid="77830" grpId="0"/>
      <p:bldP spid="77831" grpId="0"/>
      <p:bldP spid="77832" grpId="0"/>
      <p:bldP spid="77832" grpId="1"/>
      <p:bldP spid="77832" grpId="2"/>
      <p:bldP spid="77837" grpId="0"/>
      <p:bldP spid="77838" grpId="0" animBg="1"/>
      <p:bldP spid="7783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92" name="我只在乎你 - 品茶轻音乐.mp3">
            <a:hlinkClick r:id="" action="ppaction://media"/>
          </p:cNvPr>
          <p:cNvPicPr>
            <a:picLocks noRot="1" noChangeAspect="1" noChangeArrowheads="1"/>
          </p:cNvPicPr>
          <p:nvPr>
            <a:audioFile r:link="rId2"/>
            <p:extLst>
              <p:ext uri="{DAA4B4D4-6D71-4841-9C94-3DE7FCFB9230}">
                <p14:media xmlns:p14="http://schemas.microsoft.com/office/powerpoint/2010/main" r:link="rId1"/>
              </p:ext>
            </p:extLst>
          </p:nvPr>
        </p:nvPicPr>
        <p:blipFill>
          <a:blip r:embed="rId4">
            <a:extLst>
              <a:ext uri="{28A0092B-C50C-407E-A947-70E740481C1C}">
                <a14:useLocalDpi xmlns:a14="http://schemas.microsoft.com/office/drawing/2010/main" val="0"/>
              </a:ext>
            </a:extLst>
          </a:blip>
          <a:srcRect/>
          <a:stretch>
            <a:fillRect/>
          </a:stretch>
        </p:blipFill>
        <p:spPr bwMode="auto">
          <a:xfrm>
            <a:off x="8316913" y="616585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65"/>
          <p:cNvGrpSpPr/>
          <p:nvPr/>
        </p:nvGrpSpPr>
        <p:grpSpPr bwMode="auto">
          <a:xfrm>
            <a:off x="1547813" y="1628775"/>
            <a:ext cx="5256212" cy="3236913"/>
            <a:chOff x="1111" y="1026"/>
            <a:chExt cx="3311" cy="2039"/>
          </a:xfrm>
        </p:grpSpPr>
        <p:sp>
          <p:nvSpPr>
            <p:cNvPr id="10246" name="WordArt 56"/>
            <p:cNvSpPr>
              <a:spLocks noChangeArrowheads="1" noChangeShapeType="1" noTextEdit="1"/>
            </p:cNvSpPr>
            <p:nvPr/>
          </p:nvSpPr>
          <p:spPr bwMode="auto">
            <a:xfrm>
              <a:off x="3379" y="2387"/>
              <a:ext cx="1043" cy="544"/>
            </a:xfrm>
            <a:prstGeom prst="rect">
              <a:avLst/>
            </a:prstGeom>
          </p:spPr>
          <p:txBody>
            <a:bodyPr wrap="none" fromWordArt="1">
              <a:prstTxWarp prst="textPlain">
                <a:avLst>
                  <a:gd name="adj" fmla="val 50000"/>
                </a:avLst>
              </a:prstTxWarp>
            </a:bodyPr>
            <a:lstStyle/>
            <a:p>
              <a:pPr algn="ctr"/>
              <a:r>
                <a:rPr lang="zh-CN" altLang="en-US" sz="4800" kern="1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宋体" panose="02010600030101010101" pitchFamily="2" charset="-122"/>
                  <a:ea typeface="宋体" panose="02010600030101010101" pitchFamily="2" charset="-122"/>
                </a:rPr>
                <a:t>小数</a:t>
              </a:r>
            </a:p>
          </p:txBody>
        </p:sp>
        <p:grpSp>
          <p:nvGrpSpPr>
            <p:cNvPr id="10247" name="Group 64"/>
            <p:cNvGrpSpPr/>
            <p:nvPr/>
          </p:nvGrpSpPr>
          <p:grpSpPr bwMode="auto">
            <a:xfrm>
              <a:off x="1111" y="1026"/>
              <a:ext cx="2847" cy="2039"/>
              <a:chOff x="1111" y="1026"/>
              <a:chExt cx="2847" cy="2039"/>
            </a:xfrm>
          </p:grpSpPr>
          <p:sp>
            <p:nvSpPr>
              <p:cNvPr id="10248" name="WordArt 55"/>
              <p:cNvSpPr>
                <a:spLocks noChangeArrowheads="1" noChangeShapeType="1" noTextEdit="1"/>
              </p:cNvSpPr>
              <p:nvPr/>
            </p:nvSpPr>
            <p:spPr bwMode="auto">
              <a:xfrm>
                <a:off x="1111" y="2387"/>
                <a:ext cx="1043" cy="590"/>
              </a:xfrm>
              <a:prstGeom prst="rect">
                <a:avLst/>
              </a:prstGeom>
            </p:spPr>
            <p:txBody>
              <a:bodyPr wrap="none" fromWordArt="1">
                <a:prstTxWarp prst="textPlain">
                  <a:avLst>
                    <a:gd name="adj" fmla="val 50000"/>
                  </a:avLst>
                </a:prstTxWarp>
              </a:bodyPr>
              <a:lstStyle/>
              <a:p>
                <a:pPr algn="ctr"/>
                <a:r>
                  <a:rPr lang="zh-CN" altLang="en-US" sz="4800" kern="1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宋体" panose="02010600030101010101" pitchFamily="2" charset="-122"/>
                    <a:ea typeface="宋体" panose="02010600030101010101" pitchFamily="2" charset="-122"/>
                  </a:rPr>
                  <a:t>分数</a:t>
                </a:r>
              </a:p>
            </p:txBody>
          </p:sp>
          <p:sp>
            <p:nvSpPr>
              <p:cNvPr id="10249" name="WordArt 57"/>
              <p:cNvSpPr>
                <a:spLocks noChangeArrowheads="1" noChangeShapeType="1" noTextEdit="1"/>
              </p:cNvSpPr>
              <p:nvPr/>
            </p:nvSpPr>
            <p:spPr bwMode="auto">
              <a:xfrm>
                <a:off x="2018" y="1026"/>
                <a:ext cx="1542" cy="680"/>
              </a:xfrm>
              <a:prstGeom prst="rect">
                <a:avLst/>
              </a:prstGeom>
            </p:spPr>
            <p:txBody>
              <a:bodyPr wrap="none" fromWordArt="1">
                <a:prstTxWarp prst="textPlain">
                  <a:avLst>
                    <a:gd name="adj" fmla="val 50000"/>
                  </a:avLst>
                </a:prstTxWarp>
              </a:bodyPr>
              <a:lstStyle/>
              <a:p>
                <a:pPr algn="ctr"/>
                <a:r>
                  <a:rPr lang="zh-CN" altLang="en-US" sz="4800" kern="1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宋体" panose="02010600030101010101" pitchFamily="2" charset="-122"/>
                    <a:ea typeface="宋体" panose="02010600030101010101" pitchFamily="2" charset="-122"/>
                  </a:rPr>
                  <a:t>百分数</a:t>
                </a:r>
              </a:p>
            </p:txBody>
          </p:sp>
          <p:sp>
            <p:nvSpPr>
              <p:cNvPr id="10250" name="AutoShape 58"/>
              <p:cNvSpPr>
                <a:spLocks noChangeArrowheads="1"/>
              </p:cNvSpPr>
              <p:nvPr/>
            </p:nvSpPr>
            <p:spPr bwMode="auto">
              <a:xfrm rot="-3201261">
                <a:off x="1576" y="1959"/>
                <a:ext cx="862" cy="262"/>
              </a:xfrm>
              <a:prstGeom prst="rightArrow">
                <a:avLst>
                  <a:gd name="adj1" fmla="val 50000"/>
                  <a:gd name="adj2" fmla="val 82252"/>
                </a:avLst>
              </a:prstGeom>
              <a:solidFill>
                <a:srgbClr val="CC99FF"/>
              </a:solidFill>
              <a:ln w="9525">
                <a:solidFill>
                  <a:srgbClr val="0000FF"/>
                </a:solidFill>
                <a:miter lim="800000"/>
              </a:ln>
            </p:spPr>
            <p:txBody>
              <a:bodyPr wrap="none" anchor="ctr"/>
              <a:lstStyle/>
              <a:p>
                <a:endParaRPr lang="zh-CN" altLang="en-US"/>
              </a:p>
            </p:txBody>
          </p:sp>
          <p:sp>
            <p:nvSpPr>
              <p:cNvPr id="10251" name="AutoShape 59"/>
              <p:cNvSpPr>
                <a:spLocks noChangeArrowheads="1"/>
              </p:cNvSpPr>
              <p:nvPr/>
            </p:nvSpPr>
            <p:spPr bwMode="auto">
              <a:xfrm rot="10800000">
                <a:off x="2150" y="2432"/>
                <a:ext cx="1043" cy="318"/>
              </a:xfrm>
              <a:prstGeom prst="rightArrow">
                <a:avLst>
                  <a:gd name="adj1" fmla="val 50000"/>
                  <a:gd name="adj2" fmla="val 81997"/>
                </a:avLst>
              </a:prstGeom>
              <a:solidFill>
                <a:srgbClr val="CC99FF"/>
              </a:solidFill>
              <a:ln w="9525">
                <a:solidFill>
                  <a:srgbClr val="0000FF"/>
                </a:solidFill>
                <a:miter lim="800000"/>
              </a:ln>
            </p:spPr>
            <p:txBody>
              <a:bodyPr wrap="none" anchor="ctr"/>
              <a:lstStyle/>
              <a:p>
                <a:endParaRPr lang="zh-CN" altLang="en-US"/>
              </a:p>
            </p:txBody>
          </p:sp>
          <p:sp>
            <p:nvSpPr>
              <p:cNvPr id="10252" name="AutoShape 60"/>
              <p:cNvSpPr>
                <a:spLocks noChangeArrowheads="1"/>
              </p:cNvSpPr>
              <p:nvPr/>
            </p:nvSpPr>
            <p:spPr bwMode="auto">
              <a:xfrm rot="3444763">
                <a:off x="3073" y="1917"/>
                <a:ext cx="862" cy="317"/>
              </a:xfrm>
              <a:prstGeom prst="rightArrow">
                <a:avLst>
                  <a:gd name="adj1" fmla="val 50000"/>
                  <a:gd name="adj2" fmla="val 67981"/>
                </a:avLst>
              </a:prstGeom>
              <a:solidFill>
                <a:srgbClr val="CC99FF"/>
              </a:solidFill>
              <a:ln w="9525">
                <a:solidFill>
                  <a:srgbClr val="0000FF"/>
                </a:solidFill>
                <a:miter lim="800000"/>
              </a:ln>
            </p:spPr>
            <p:txBody>
              <a:bodyPr wrap="none" anchor="ctr"/>
              <a:lstStyle/>
              <a:p>
                <a:endParaRPr lang="zh-CN" altLang="en-US"/>
              </a:p>
            </p:txBody>
          </p:sp>
          <p:sp>
            <p:nvSpPr>
              <p:cNvPr id="10253" name="AutoShape 61"/>
              <p:cNvSpPr>
                <a:spLocks noChangeArrowheads="1"/>
              </p:cNvSpPr>
              <p:nvPr/>
            </p:nvSpPr>
            <p:spPr bwMode="auto">
              <a:xfrm rot="7387451">
                <a:off x="1355" y="1825"/>
                <a:ext cx="862" cy="262"/>
              </a:xfrm>
              <a:prstGeom prst="rightArrow">
                <a:avLst>
                  <a:gd name="adj1" fmla="val 50000"/>
                  <a:gd name="adj2" fmla="val 82252"/>
                </a:avLst>
              </a:prstGeom>
              <a:solidFill>
                <a:srgbClr val="FFCC00"/>
              </a:solidFill>
              <a:ln w="9525">
                <a:solidFill>
                  <a:srgbClr val="FF00FF"/>
                </a:solidFill>
                <a:miter lim="800000"/>
              </a:ln>
            </p:spPr>
            <p:txBody>
              <a:bodyPr wrap="none" anchor="ctr"/>
              <a:lstStyle/>
              <a:p>
                <a:endParaRPr lang="zh-CN" altLang="en-US"/>
              </a:p>
            </p:txBody>
          </p:sp>
          <p:sp>
            <p:nvSpPr>
              <p:cNvPr id="10254" name="AutoShape 62"/>
              <p:cNvSpPr>
                <a:spLocks noChangeArrowheads="1"/>
              </p:cNvSpPr>
              <p:nvPr/>
            </p:nvSpPr>
            <p:spPr bwMode="auto">
              <a:xfrm rot="-7478928">
                <a:off x="3396" y="1825"/>
                <a:ext cx="862" cy="262"/>
              </a:xfrm>
              <a:prstGeom prst="rightArrow">
                <a:avLst>
                  <a:gd name="adj1" fmla="val 50000"/>
                  <a:gd name="adj2" fmla="val 82252"/>
                </a:avLst>
              </a:prstGeom>
              <a:solidFill>
                <a:srgbClr val="FFCC00"/>
              </a:solidFill>
              <a:ln w="9525">
                <a:solidFill>
                  <a:srgbClr val="FF00FF"/>
                </a:solidFill>
                <a:miter lim="800000"/>
              </a:ln>
            </p:spPr>
            <p:txBody>
              <a:bodyPr wrap="none" anchor="ctr"/>
              <a:lstStyle/>
              <a:p>
                <a:endParaRPr lang="zh-CN" altLang="en-US"/>
              </a:p>
            </p:txBody>
          </p:sp>
          <p:sp>
            <p:nvSpPr>
              <p:cNvPr id="10255" name="AutoShape 63"/>
              <p:cNvSpPr>
                <a:spLocks noChangeArrowheads="1"/>
              </p:cNvSpPr>
              <p:nvPr/>
            </p:nvSpPr>
            <p:spPr bwMode="auto">
              <a:xfrm rot="-156936">
                <a:off x="2290" y="2750"/>
                <a:ext cx="953" cy="315"/>
              </a:xfrm>
              <a:prstGeom prst="rightArrow">
                <a:avLst>
                  <a:gd name="adj1" fmla="val 50000"/>
                  <a:gd name="adj2" fmla="val 75635"/>
                </a:avLst>
              </a:prstGeom>
              <a:solidFill>
                <a:srgbClr val="FFCC00"/>
              </a:solidFill>
              <a:ln w="9525">
                <a:solidFill>
                  <a:srgbClr val="FF00FF"/>
                </a:solidFill>
                <a:miter lim="800000"/>
              </a:ln>
            </p:spPr>
            <p:txBody>
              <a:bodyPr wrap="none" anchor="ctr"/>
              <a:lstStyle/>
              <a:p>
                <a:endParaRPr lang="zh-CN" altLang="en-US"/>
              </a:p>
            </p:txBody>
          </p:sp>
        </p:grpSp>
      </p:gr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1492"/>
                                        </p:tgtEl>
                                      </p:cBhvr>
                                    </p:cmd>
                                  </p:childTnLst>
                                </p:cTn>
                              </p:par>
                            </p:childTnLst>
                          </p:cTn>
                        </p:par>
                      </p:childTnLst>
                    </p:cTn>
                  </p:par>
                  <p:par>
                    <p:cTn id="7" fill="hold">
                      <p:stCondLst>
                        <p:cond delay="indefinite"/>
                      </p:stCondLst>
                      <p:childTnLst>
                        <p:par>
                          <p:cTn id="8" fill="hold">
                            <p:stCondLst>
                              <p:cond delay="0"/>
                            </p:stCondLst>
                            <p:childTnLst>
                              <p:par>
                                <p:cTn id="9" presetID="49" presetClass="entr" presetSubtype="0" repeatCount="indefinite" decel="10000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0" fill="hold"/>
                                        <p:tgtEl>
                                          <p:spTgt spid="2"/>
                                        </p:tgtEl>
                                        <p:attrNameLst>
                                          <p:attrName>ppt_w</p:attrName>
                                        </p:attrNameLst>
                                      </p:cBhvr>
                                      <p:tavLst>
                                        <p:tav tm="0">
                                          <p:val>
                                            <p:fltVal val="0"/>
                                          </p:val>
                                        </p:tav>
                                        <p:tav tm="100000">
                                          <p:val>
                                            <p:strVal val="#ppt_w"/>
                                          </p:val>
                                        </p:tav>
                                      </p:tavLst>
                                    </p:anim>
                                    <p:anim calcmode="lin" valueType="num">
                                      <p:cBhvr>
                                        <p:cTn id="12" dur="5000" fill="hold"/>
                                        <p:tgtEl>
                                          <p:spTgt spid="2"/>
                                        </p:tgtEl>
                                        <p:attrNameLst>
                                          <p:attrName>ppt_h</p:attrName>
                                        </p:attrNameLst>
                                      </p:cBhvr>
                                      <p:tavLst>
                                        <p:tav tm="0">
                                          <p:val>
                                            <p:fltVal val="0"/>
                                          </p:val>
                                        </p:tav>
                                        <p:tav tm="100000">
                                          <p:val>
                                            <p:strVal val="#ppt_h"/>
                                          </p:val>
                                        </p:tav>
                                      </p:tavLst>
                                    </p:anim>
                                    <p:anim calcmode="lin" valueType="num">
                                      <p:cBhvr>
                                        <p:cTn id="13" dur="5000" fill="hold"/>
                                        <p:tgtEl>
                                          <p:spTgt spid="2"/>
                                        </p:tgtEl>
                                        <p:attrNameLst>
                                          <p:attrName>style.rotation</p:attrName>
                                        </p:attrNameLst>
                                      </p:cBhvr>
                                      <p:tavLst>
                                        <p:tav tm="0">
                                          <p:val>
                                            <p:fltVal val="360"/>
                                          </p:val>
                                        </p:tav>
                                        <p:tav tm="100000">
                                          <p:val>
                                            <p:fltVal val="0"/>
                                          </p:val>
                                        </p:tav>
                                      </p:tavLst>
                                    </p:anim>
                                    <p:animEffect transition="in" filter="fade">
                                      <p:cBhvr>
                                        <p:cTn id="14"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15" repeatCount="indefinite" fill="hold" display="0">
                  <p:stCondLst>
                    <p:cond delay="indefinite"/>
                  </p:stCondLst>
                  <p:endCondLst>
                    <p:cond evt="onPrev" delay="0">
                      <p:tgtEl>
                        <p:sldTgt/>
                      </p:tgtEl>
                    </p:cond>
                    <p:cond evt="onStopAudio" delay="0">
                      <p:tgtEl>
                        <p:sldTgt/>
                      </p:tgtEl>
                    </p:cond>
                  </p:endCondLst>
                </p:cTn>
                <p:tgtEl>
                  <p:spTgt spid="61492"/>
                </p:tgtEl>
              </p:cMediaNode>
            </p:audi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4"/>
          <p:cNvSpPr txBox="1">
            <a:spLocks noChangeArrowheads="1"/>
          </p:cNvSpPr>
          <p:nvPr/>
        </p:nvSpPr>
        <p:spPr bwMode="auto">
          <a:xfrm>
            <a:off x="1403350" y="1052513"/>
            <a:ext cx="13668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600">
                <a:solidFill>
                  <a:schemeClr val="tx1"/>
                </a:solidFill>
              </a:rPr>
              <a:t>0.3=</a:t>
            </a:r>
          </a:p>
        </p:txBody>
      </p:sp>
      <p:sp>
        <p:nvSpPr>
          <p:cNvPr id="25603" name="Text Box 5"/>
          <p:cNvSpPr txBox="1">
            <a:spLocks noChangeArrowheads="1"/>
          </p:cNvSpPr>
          <p:nvPr/>
        </p:nvSpPr>
        <p:spPr bwMode="auto">
          <a:xfrm>
            <a:off x="1258888" y="1844675"/>
            <a:ext cx="180181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600">
                <a:solidFill>
                  <a:schemeClr val="tx1"/>
                </a:solidFill>
              </a:rPr>
              <a:t>0.248=</a:t>
            </a:r>
          </a:p>
        </p:txBody>
      </p:sp>
      <p:sp>
        <p:nvSpPr>
          <p:cNvPr id="82950" name="Text Box 6"/>
          <p:cNvSpPr txBox="1">
            <a:spLocks noChangeArrowheads="1"/>
          </p:cNvSpPr>
          <p:nvPr/>
        </p:nvSpPr>
        <p:spPr bwMode="auto">
          <a:xfrm>
            <a:off x="1116013" y="2565400"/>
            <a:ext cx="68421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zh-CN" altLang="en-US" sz="2800" dirty="0">
                <a:solidFill>
                  <a:srgbClr val="0066FF"/>
                </a:solidFill>
              </a:rPr>
              <a:t>     把小数直接改写成百分数，只要把小数点</a:t>
            </a:r>
            <a:r>
              <a:rPr lang="zh-CN" altLang="en-US" sz="2800" dirty="0"/>
              <a:t>向右</a:t>
            </a:r>
            <a:r>
              <a:rPr lang="zh-CN" altLang="en-US" sz="2800" dirty="0">
                <a:solidFill>
                  <a:srgbClr val="0066FF"/>
                </a:solidFill>
              </a:rPr>
              <a:t>移动两位，</a:t>
            </a:r>
            <a:r>
              <a:rPr lang="zh-CN" altLang="en-US" sz="2800" dirty="0"/>
              <a:t>添上</a:t>
            </a:r>
            <a:r>
              <a:rPr lang="zh-CN" altLang="en-US" sz="2800" dirty="0">
                <a:solidFill>
                  <a:srgbClr val="0066FF"/>
                </a:solidFill>
              </a:rPr>
              <a:t>百分号。</a:t>
            </a:r>
          </a:p>
        </p:txBody>
      </p:sp>
      <p:sp>
        <p:nvSpPr>
          <p:cNvPr id="82951" name="Rectangle 7"/>
          <p:cNvSpPr>
            <a:spLocks noChangeArrowheads="1"/>
          </p:cNvSpPr>
          <p:nvPr/>
        </p:nvSpPr>
        <p:spPr bwMode="auto">
          <a:xfrm>
            <a:off x="1116013" y="3500438"/>
            <a:ext cx="67691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800" dirty="0">
                <a:solidFill>
                  <a:srgbClr val="0066FF"/>
                </a:solidFill>
              </a:rPr>
              <a:t>     把百分数直接改写成小数，只要把小数点</a:t>
            </a:r>
            <a:r>
              <a:rPr lang="zh-CN" altLang="en-US" sz="2800" dirty="0"/>
              <a:t>向左</a:t>
            </a:r>
            <a:r>
              <a:rPr lang="zh-CN" altLang="en-US" sz="2800" dirty="0">
                <a:solidFill>
                  <a:srgbClr val="0066FF"/>
                </a:solidFill>
              </a:rPr>
              <a:t>移动两位，</a:t>
            </a:r>
            <a:r>
              <a:rPr lang="zh-CN" altLang="en-US" sz="2800" dirty="0"/>
              <a:t>去掉</a:t>
            </a:r>
            <a:r>
              <a:rPr lang="zh-CN" altLang="en-US" sz="2800" dirty="0">
                <a:solidFill>
                  <a:srgbClr val="0066FF"/>
                </a:solidFill>
              </a:rPr>
              <a:t>百分号。</a:t>
            </a:r>
          </a:p>
        </p:txBody>
      </p:sp>
      <p:sp>
        <p:nvSpPr>
          <p:cNvPr id="82952" name="Rectangle 8"/>
          <p:cNvSpPr>
            <a:spLocks noChangeArrowheads="1"/>
          </p:cNvSpPr>
          <p:nvPr/>
        </p:nvSpPr>
        <p:spPr bwMode="auto">
          <a:xfrm>
            <a:off x="5148263" y="1125538"/>
            <a:ext cx="206851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3600">
                <a:solidFill>
                  <a:schemeClr val="tx1"/>
                </a:solidFill>
              </a:rPr>
              <a:t>（</a:t>
            </a:r>
            <a:r>
              <a:rPr lang="en-US" altLang="zh-CN" sz="3600"/>
              <a:t>30</a:t>
            </a:r>
            <a:r>
              <a:rPr lang="zh-CN" altLang="en-US" sz="3600">
                <a:solidFill>
                  <a:schemeClr val="tx1"/>
                </a:solidFill>
              </a:rPr>
              <a:t>）％</a:t>
            </a:r>
          </a:p>
        </p:txBody>
      </p:sp>
      <p:sp>
        <p:nvSpPr>
          <p:cNvPr id="82953" name="Rectangle 9"/>
          <p:cNvSpPr>
            <a:spLocks noChangeArrowheads="1"/>
          </p:cNvSpPr>
          <p:nvPr/>
        </p:nvSpPr>
        <p:spPr bwMode="auto">
          <a:xfrm>
            <a:off x="5508625" y="1844675"/>
            <a:ext cx="264318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3600">
                <a:solidFill>
                  <a:schemeClr val="tx1"/>
                </a:solidFill>
              </a:rPr>
              <a:t>（ </a:t>
            </a:r>
            <a:r>
              <a:rPr lang="en-US" altLang="zh-CN" sz="3600"/>
              <a:t>24.8</a:t>
            </a:r>
            <a:r>
              <a:rPr lang="zh-CN" altLang="en-US" sz="3600">
                <a:solidFill>
                  <a:schemeClr val="tx1"/>
                </a:solidFill>
              </a:rPr>
              <a:t>）％</a:t>
            </a:r>
          </a:p>
        </p:txBody>
      </p:sp>
      <p:sp>
        <p:nvSpPr>
          <p:cNvPr id="25608" name="WordArt 10"/>
          <p:cNvSpPr>
            <a:spLocks noChangeArrowheads="1" noChangeShapeType="1" noTextEdit="1"/>
          </p:cNvSpPr>
          <p:nvPr/>
        </p:nvSpPr>
        <p:spPr bwMode="auto">
          <a:xfrm>
            <a:off x="1619250" y="115888"/>
            <a:ext cx="6048375" cy="1008062"/>
          </a:xfrm>
          <a:prstGeom prst="rect">
            <a:avLst/>
          </a:prstGeom>
        </p:spPr>
        <p:txBody>
          <a:bodyPr wrap="none" fromWordArt="1">
            <a:prstTxWarp prst="textCanUp">
              <a:avLst>
                <a:gd name="adj" fmla="val 66667"/>
              </a:avLst>
            </a:prstTxWarp>
          </a:bodyPr>
          <a:lstStyle/>
          <a:p>
            <a:pPr algn="ctr"/>
            <a:r>
              <a:rPr lang="zh-CN" altLang="en-US" sz="4400" i="1" kern="10" dirty="0">
                <a:ln w="9525">
                  <a:noFill/>
                  <a:round/>
                </a:ln>
                <a:solidFill>
                  <a:srgbClr val="FF0000">
                    <a:alpha val="98822"/>
                  </a:srgbClr>
                </a:solidFill>
                <a:effectLst>
                  <a:outerShdw dist="53882" dir="2700000" algn="ctr" rotWithShape="0">
                    <a:srgbClr val="9999FF">
                      <a:alpha val="79999"/>
                    </a:srgbClr>
                  </a:outerShdw>
                </a:effectLst>
                <a:latin typeface="隶书" panose="02010509060101010101" pitchFamily="49" charset="-122"/>
                <a:ea typeface="隶书" panose="02010509060101010101" pitchFamily="49" charset="-122"/>
              </a:rPr>
              <a:t>百分数和小数互化的方法</a:t>
            </a:r>
          </a:p>
        </p:txBody>
      </p:sp>
      <p:sp>
        <p:nvSpPr>
          <p:cNvPr id="82956" name="Rectangle 12"/>
          <p:cNvSpPr>
            <a:spLocks noChangeArrowheads="1"/>
          </p:cNvSpPr>
          <p:nvPr/>
        </p:nvSpPr>
        <p:spPr bwMode="auto">
          <a:xfrm>
            <a:off x="866775" y="5013325"/>
            <a:ext cx="1328738"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spcBef>
                <a:spcPct val="20000"/>
              </a:spcBef>
            </a:pPr>
            <a:r>
              <a:rPr lang="zh-CN" altLang="en-US" sz="4400">
                <a:solidFill>
                  <a:srgbClr val="FF6600"/>
                </a:solidFill>
              </a:rPr>
              <a:t>小数</a:t>
            </a:r>
          </a:p>
        </p:txBody>
      </p:sp>
      <p:sp>
        <p:nvSpPr>
          <p:cNvPr id="82957" name="AutoShape 13"/>
          <p:cNvSpPr>
            <a:spLocks noChangeArrowheads="1"/>
          </p:cNvSpPr>
          <p:nvPr/>
        </p:nvSpPr>
        <p:spPr bwMode="auto">
          <a:xfrm>
            <a:off x="2339975" y="5229225"/>
            <a:ext cx="3743325" cy="215900"/>
          </a:xfrm>
          <a:prstGeom prst="rightArrow">
            <a:avLst>
              <a:gd name="adj1" fmla="val 50000"/>
              <a:gd name="adj2" fmla="val 433456"/>
            </a:avLst>
          </a:prstGeom>
          <a:solidFill>
            <a:srgbClr val="0066FF"/>
          </a:solidFill>
          <a:ln w="9525">
            <a:solidFill>
              <a:schemeClr val="tx1"/>
            </a:solidFill>
            <a:miter lim="800000"/>
          </a:ln>
        </p:spPr>
        <p:txBody>
          <a:bodyPr wrap="none" anchor="ctr"/>
          <a:lstStyle/>
          <a:p>
            <a:endParaRPr lang="zh-CN" altLang="en-US"/>
          </a:p>
        </p:txBody>
      </p:sp>
      <p:sp>
        <p:nvSpPr>
          <p:cNvPr id="82958" name="Rectangle 14"/>
          <p:cNvSpPr>
            <a:spLocks noChangeArrowheads="1"/>
          </p:cNvSpPr>
          <p:nvPr/>
        </p:nvSpPr>
        <p:spPr bwMode="auto">
          <a:xfrm>
            <a:off x="6227763" y="5102225"/>
            <a:ext cx="17129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4000">
                <a:solidFill>
                  <a:srgbClr val="FF6600"/>
                </a:solidFill>
              </a:rPr>
              <a:t>百分数</a:t>
            </a:r>
          </a:p>
        </p:txBody>
      </p:sp>
      <p:sp>
        <p:nvSpPr>
          <p:cNvPr id="82959" name="Rectangle 15"/>
          <p:cNvSpPr>
            <a:spLocks noChangeArrowheads="1"/>
          </p:cNvSpPr>
          <p:nvPr/>
        </p:nvSpPr>
        <p:spPr bwMode="auto">
          <a:xfrm>
            <a:off x="2051050" y="4797425"/>
            <a:ext cx="41036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000">
                <a:solidFill>
                  <a:schemeClr val="hlink"/>
                </a:solidFill>
              </a:rPr>
              <a:t>小数点</a:t>
            </a:r>
            <a:r>
              <a:rPr lang="zh-CN" altLang="en-US" sz="2000"/>
              <a:t>向右</a:t>
            </a:r>
            <a:r>
              <a:rPr lang="zh-CN" altLang="en-US" sz="2000">
                <a:solidFill>
                  <a:schemeClr val="hlink"/>
                </a:solidFill>
              </a:rPr>
              <a:t>移动两位，</a:t>
            </a:r>
            <a:r>
              <a:rPr lang="zh-CN" altLang="en-US" sz="2000"/>
              <a:t>添上</a:t>
            </a:r>
            <a:r>
              <a:rPr lang="zh-CN" altLang="en-US" sz="2000">
                <a:solidFill>
                  <a:schemeClr val="hlink"/>
                </a:solidFill>
              </a:rPr>
              <a:t>百分号</a:t>
            </a:r>
          </a:p>
        </p:txBody>
      </p:sp>
      <p:sp>
        <p:nvSpPr>
          <p:cNvPr id="82960" name="Rectangle 16"/>
          <p:cNvSpPr>
            <a:spLocks noChangeArrowheads="1"/>
          </p:cNvSpPr>
          <p:nvPr/>
        </p:nvSpPr>
        <p:spPr bwMode="auto">
          <a:xfrm>
            <a:off x="2051050" y="5876925"/>
            <a:ext cx="41052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000"/>
              <a:t>去掉</a:t>
            </a:r>
            <a:r>
              <a:rPr lang="zh-CN" altLang="en-US" sz="2000">
                <a:solidFill>
                  <a:schemeClr val="hlink"/>
                </a:solidFill>
              </a:rPr>
              <a:t>百分号，小数点</a:t>
            </a:r>
            <a:r>
              <a:rPr lang="zh-CN" altLang="en-US" sz="2000"/>
              <a:t>向左</a:t>
            </a:r>
            <a:r>
              <a:rPr lang="zh-CN" altLang="en-US" sz="2000">
                <a:solidFill>
                  <a:schemeClr val="hlink"/>
                </a:solidFill>
              </a:rPr>
              <a:t>移动两位</a:t>
            </a:r>
          </a:p>
        </p:txBody>
      </p:sp>
      <p:sp>
        <p:nvSpPr>
          <p:cNvPr id="82961" name="AutoShape 17"/>
          <p:cNvSpPr>
            <a:spLocks noChangeArrowheads="1"/>
          </p:cNvSpPr>
          <p:nvPr/>
        </p:nvSpPr>
        <p:spPr bwMode="auto">
          <a:xfrm>
            <a:off x="2124075" y="5589588"/>
            <a:ext cx="3816350" cy="214312"/>
          </a:xfrm>
          <a:prstGeom prst="leftArrow">
            <a:avLst>
              <a:gd name="adj1" fmla="val 50000"/>
              <a:gd name="adj2" fmla="val 445186"/>
            </a:avLst>
          </a:prstGeom>
          <a:solidFill>
            <a:srgbClr val="0066FF"/>
          </a:solidFill>
          <a:ln w="9525">
            <a:solidFill>
              <a:schemeClr val="tx1"/>
            </a:solidFill>
            <a:miter lim="800000"/>
          </a:ln>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accel="50000" decel="50000" fill="hold" grpId="0" nodeType="afterEffect">
                                  <p:stCondLst>
                                    <p:cond delay="0"/>
                                  </p:stCondLst>
                                  <p:childTnLst>
                                    <p:animMotion origin="layout" path="M 0.03924 -1.43188E-6 L -0.32552 -0.00462 " pathEditMode="relative" rAng="0" ptsTypes="AA">
                                      <p:cBhvr>
                                        <p:cTn id="6" dur="2000" fill="hold"/>
                                        <p:tgtEl>
                                          <p:spTgt spid="82952"/>
                                        </p:tgtEl>
                                        <p:attrNameLst>
                                          <p:attrName>ppt_x</p:attrName>
                                          <p:attrName>ppt_y</p:attrName>
                                        </p:attrNameLst>
                                      </p:cBhvr>
                                      <p:rCtr x="-18247" y="-231"/>
                                    </p:animMotion>
                                  </p:childTnLst>
                                </p:cTn>
                              </p:par>
                            </p:childTnLst>
                          </p:cTn>
                        </p:par>
                        <p:par>
                          <p:cTn id="7" fill="hold">
                            <p:stCondLst>
                              <p:cond delay="2000"/>
                            </p:stCondLst>
                            <p:childTnLst>
                              <p:par>
                                <p:cTn id="8" presetID="35" presetClass="path" presetSubtype="0" accel="50000" decel="50000" fill="hold" grpId="0" nodeType="afterEffect">
                                  <p:stCondLst>
                                    <p:cond delay="0"/>
                                  </p:stCondLst>
                                  <p:childTnLst>
                                    <p:animMotion origin="layout" path="M 2.5E-6 1.98936E-7 L -0.33351 -0.00463 " pathEditMode="relative" rAng="0" ptsTypes="AA">
                                      <p:cBhvr>
                                        <p:cTn id="9" dur="2000" fill="hold"/>
                                        <p:tgtEl>
                                          <p:spTgt spid="82953"/>
                                        </p:tgtEl>
                                        <p:attrNameLst>
                                          <p:attrName>ppt_x</p:attrName>
                                          <p:attrName>ppt_y</p:attrName>
                                        </p:attrNameLst>
                                      </p:cBhvr>
                                      <p:rCtr x="-16684" y="-231"/>
                                    </p:animMotion>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grpId="0" nodeType="clickEffect">
                                  <p:stCondLst>
                                    <p:cond delay="0"/>
                                  </p:stCondLst>
                                  <p:childTnLst>
                                    <p:set>
                                      <p:cBhvr>
                                        <p:cTn id="13" dur="1" fill="hold">
                                          <p:stCondLst>
                                            <p:cond delay="0"/>
                                          </p:stCondLst>
                                        </p:cTn>
                                        <p:tgtEl>
                                          <p:spTgt spid="82950"/>
                                        </p:tgtEl>
                                        <p:attrNameLst>
                                          <p:attrName>style.visibility</p:attrName>
                                        </p:attrNameLst>
                                      </p:cBhvr>
                                      <p:to>
                                        <p:strVal val="visible"/>
                                      </p:to>
                                    </p:set>
                                    <p:animEffect transition="in" filter="box(in)">
                                      <p:cBhvr>
                                        <p:cTn id="14" dur="500"/>
                                        <p:tgtEl>
                                          <p:spTgt spid="82950"/>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82951"/>
                                        </p:tgtEl>
                                        <p:attrNameLst>
                                          <p:attrName>style.visibility</p:attrName>
                                        </p:attrNameLst>
                                      </p:cBhvr>
                                      <p:to>
                                        <p:strVal val="visible"/>
                                      </p:to>
                                    </p:set>
                                    <p:animEffect transition="in" filter="dissolve">
                                      <p:cBhvr>
                                        <p:cTn id="19" dur="500"/>
                                        <p:tgtEl>
                                          <p:spTgt spid="82951"/>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2956">
                                            <p:txEl>
                                              <p:pRg st="0" end="0"/>
                                            </p:txEl>
                                          </p:spTgt>
                                        </p:tgtEl>
                                        <p:attrNameLst>
                                          <p:attrName>style.visibility</p:attrName>
                                        </p:attrNameLst>
                                      </p:cBhvr>
                                      <p:to>
                                        <p:strVal val="visible"/>
                                      </p:to>
                                    </p:set>
                                    <p:anim calcmode="lin" valueType="num">
                                      <p:cBhvr additive="base">
                                        <p:cTn id="24" dur="500" fill="hold"/>
                                        <p:tgtEl>
                                          <p:spTgt spid="82956">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8295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2957"/>
                                        </p:tgtEl>
                                        <p:attrNameLst>
                                          <p:attrName>style.visibility</p:attrName>
                                        </p:attrNameLst>
                                      </p:cBhvr>
                                      <p:to>
                                        <p:strVal val="visible"/>
                                      </p:to>
                                    </p:set>
                                    <p:anim calcmode="lin" valueType="num">
                                      <p:cBhvr additive="base">
                                        <p:cTn id="30" dur="500" fill="hold"/>
                                        <p:tgtEl>
                                          <p:spTgt spid="82957"/>
                                        </p:tgtEl>
                                        <p:attrNameLst>
                                          <p:attrName>ppt_x</p:attrName>
                                        </p:attrNameLst>
                                      </p:cBhvr>
                                      <p:tavLst>
                                        <p:tav tm="0">
                                          <p:val>
                                            <p:strVal val="#ppt_x"/>
                                          </p:val>
                                        </p:tav>
                                        <p:tav tm="100000">
                                          <p:val>
                                            <p:strVal val="#ppt_x"/>
                                          </p:val>
                                        </p:tav>
                                      </p:tavLst>
                                    </p:anim>
                                    <p:anim calcmode="lin" valueType="num">
                                      <p:cBhvr additive="base">
                                        <p:cTn id="31" dur="500" fill="hold"/>
                                        <p:tgtEl>
                                          <p:spTgt spid="82957"/>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82958">
                                            <p:txEl>
                                              <p:pRg st="0" end="0"/>
                                            </p:txEl>
                                          </p:spTgt>
                                        </p:tgtEl>
                                        <p:attrNameLst>
                                          <p:attrName>style.visibility</p:attrName>
                                        </p:attrNameLst>
                                      </p:cBhvr>
                                      <p:to>
                                        <p:strVal val="visible"/>
                                      </p:to>
                                    </p:set>
                                    <p:anim calcmode="lin" valueType="num">
                                      <p:cBhvr additive="base">
                                        <p:cTn id="36" dur="500" fill="hold"/>
                                        <p:tgtEl>
                                          <p:spTgt spid="82958">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8295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82959">
                                            <p:txEl>
                                              <p:pRg st="0" end="0"/>
                                            </p:txEl>
                                          </p:spTgt>
                                        </p:tgtEl>
                                        <p:attrNameLst>
                                          <p:attrName>style.visibility</p:attrName>
                                        </p:attrNameLst>
                                      </p:cBhvr>
                                      <p:to>
                                        <p:strVal val="visible"/>
                                      </p:to>
                                    </p:set>
                                    <p:anim calcmode="lin" valueType="num">
                                      <p:cBhvr additive="base">
                                        <p:cTn id="42" dur="500" fill="hold"/>
                                        <p:tgtEl>
                                          <p:spTgt spid="82959">
                                            <p:txEl>
                                              <p:pRg st="0" end="0"/>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829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82961"/>
                                        </p:tgtEl>
                                        <p:attrNameLst>
                                          <p:attrName>style.visibility</p:attrName>
                                        </p:attrNameLst>
                                      </p:cBhvr>
                                      <p:to>
                                        <p:strVal val="visible"/>
                                      </p:to>
                                    </p:set>
                                    <p:anim calcmode="lin" valueType="num">
                                      <p:cBhvr additive="base">
                                        <p:cTn id="48" dur="500" fill="hold"/>
                                        <p:tgtEl>
                                          <p:spTgt spid="82961"/>
                                        </p:tgtEl>
                                        <p:attrNameLst>
                                          <p:attrName>ppt_x</p:attrName>
                                        </p:attrNameLst>
                                      </p:cBhvr>
                                      <p:tavLst>
                                        <p:tav tm="0">
                                          <p:val>
                                            <p:strVal val="#ppt_x"/>
                                          </p:val>
                                        </p:tav>
                                        <p:tav tm="100000">
                                          <p:val>
                                            <p:strVal val="#ppt_x"/>
                                          </p:val>
                                        </p:tav>
                                      </p:tavLst>
                                    </p:anim>
                                    <p:anim calcmode="lin" valueType="num">
                                      <p:cBhvr additive="base">
                                        <p:cTn id="49" dur="500" fill="hold"/>
                                        <p:tgtEl>
                                          <p:spTgt spid="82961"/>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82960">
                                            <p:txEl>
                                              <p:pRg st="0" end="0"/>
                                            </p:txEl>
                                          </p:spTgt>
                                        </p:tgtEl>
                                        <p:attrNameLst>
                                          <p:attrName>style.visibility</p:attrName>
                                        </p:attrNameLst>
                                      </p:cBhvr>
                                      <p:to>
                                        <p:strVal val="visible"/>
                                      </p:to>
                                    </p:set>
                                    <p:anim calcmode="lin" valueType="num">
                                      <p:cBhvr additive="base">
                                        <p:cTn id="54" dur="500" fill="hold"/>
                                        <p:tgtEl>
                                          <p:spTgt spid="82960">
                                            <p:txEl>
                                              <p:pRg st="0" end="0"/>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8296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50" grpId="0"/>
      <p:bldP spid="82951" grpId="0"/>
      <p:bldP spid="82952" grpId="0"/>
      <p:bldP spid="82953" grpId="0"/>
      <p:bldP spid="82956" grpId="0" build="p"/>
      <p:bldP spid="82957" grpId="0" animBg="1"/>
      <p:bldP spid="8296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327025" y="5464175"/>
            <a:ext cx="1622425" cy="70167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zh-CN" altLang="en-US" sz="4000">
                <a:solidFill>
                  <a:srgbClr val="000000"/>
                </a:solidFill>
                <a:ea typeface="隶书" panose="02010509060101010101" pitchFamily="49" charset="-122"/>
              </a:rPr>
              <a:t>小数</a:t>
            </a:r>
          </a:p>
        </p:txBody>
      </p:sp>
      <p:sp>
        <p:nvSpPr>
          <p:cNvPr id="26627" name="Text Box 3"/>
          <p:cNvSpPr txBox="1">
            <a:spLocks noChangeArrowheads="1"/>
          </p:cNvSpPr>
          <p:nvPr/>
        </p:nvSpPr>
        <p:spPr bwMode="auto">
          <a:xfrm>
            <a:off x="7180263" y="5464175"/>
            <a:ext cx="1622425" cy="7080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zh-CN" altLang="en-US" sz="4000">
                <a:solidFill>
                  <a:srgbClr val="000000"/>
                </a:solidFill>
                <a:ea typeface="隶书" panose="02010509060101010101" pitchFamily="49" charset="-122"/>
              </a:rPr>
              <a:t>分数</a:t>
            </a:r>
            <a:endParaRPr lang="zh-CN" altLang="en-US" sz="4000">
              <a:ea typeface="隶书" panose="02010509060101010101" pitchFamily="49" charset="-122"/>
            </a:endParaRPr>
          </a:p>
        </p:txBody>
      </p:sp>
      <p:sp>
        <p:nvSpPr>
          <p:cNvPr id="26628" name="Line 4"/>
          <p:cNvSpPr>
            <a:spLocks noChangeShapeType="1"/>
          </p:cNvSpPr>
          <p:nvPr/>
        </p:nvSpPr>
        <p:spPr bwMode="auto">
          <a:xfrm>
            <a:off x="2006600" y="5535613"/>
            <a:ext cx="5145088" cy="0"/>
          </a:xfrm>
          <a:prstGeom prst="line">
            <a:avLst/>
          </a:prstGeom>
          <a:noFill/>
          <a:ln w="34925">
            <a:solidFill>
              <a:srgbClr val="0000FF"/>
            </a:solidFill>
            <a:round/>
            <a:tailEnd type="stealth" w="lg" len="lg"/>
          </a:ln>
          <a:extLst>
            <a:ext uri="{909E8E84-426E-40DD-AFC4-6F175D3DCCD1}">
              <a14:hiddenFill xmlns:a14="http://schemas.microsoft.com/office/drawing/2010/main">
                <a:noFill/>
              </a14:hiddenFill>
            </a:ext>
          </a:extLst>
        </p:spPr>
        <p:txBody>
          <a:bodyPr/>
          <a:lstStyle/>
          <a:p>
            <a:endParaRPr lang="zh-CN" altLang="en-US"/>
          </a:p>
        </p:txBody>
      </p:sp>
      <p:sp>
        <p:nvSpPr>
          <p:cNvPr id="26629" name="Rectangle 5"/>
          <p:cNvSpPr>
            <a:spLocks noChangeArrowheads="1"/>
          </p:cNvSpPr>
          <p:nvPr/>
        </p:nvSpPr>
        <p:spPr bwMode="auto">
          <a:xfrm>
            <a:off x="2786063" y="4756150"/>
            <a:ext cx="3556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华文楷体" panose="02010600040101010101" pitchFamily="2" charset="-122"/>
                <a:ea typeface="华文楷体" panose="02010600040101010101" pitchFamily="2" charset="-122"/>
              </a:rPr>
              <a:t>先化成分母是</a:t>
            </a:r>
            <a:r>
              <a:rPr lang="en-US" altLang="zh-CN">
                <a:latin typeface="华文楷体" panose="02010600040101010101" pitchFamily="2" charset="-122"/>
                <a:ea typeface="华文楷体" panose="02010600040101010101" pitchFamily="2" charset="-122"/>
              </a:rPr>
              <a:t>10</a:t>
            </a:r>
            <a:r>
              <a:rPr lang="zh-CN" altLang="en-US">
                <a:latin typeface="华文楷体" panose="02010600040101010101" pitchFamily="2" charset="-122"/>
                <a:ea typeface="华文楷体" panose="02010600040101010101" pitchFamily="2" charset="-122"/>
              </a:rPr>
              <a:t>、</a:t>
            </a:r>
            <a:r>
              <a:rPr lang="en-US" altLang="zh-CN">
                <a:latin typeface="华文楷体" panose="02010600040101010101" pitchFamily="2" charset="-122"/>
                <a:ea typeface="华文楷体" panose="02010600040101010101" pitchFamily="2" charset="-122"/>
              </a:rPr>
              <a:t>100</a:t>
            </a:r>
            <a:r>
              <a:rPr lang="zh-CN" altLang="en-US">
                <a:latin typeface="华文楷体" panose="02010600040101010101" pitchFamily="2" charset="-122"/>
                <a:ea typeface="华文楷体" panose="02010600040101010101" pitchFamily="2" charset="-122"/>
              </a:rPr>
              <a:t>、</a:t>
            </a:r>
            <a:r>
              <a:rPr lang="en-US" altLang="zh-CN">
                <a:latin typeface="华文楷体" panose="02010600040101010101" pitchFamily="2" charset="-122"/>
                <a:ea typeface="华文楷体" panose="02010600040101010101" pitchFamily="2" charset="-122"/>
              </a:rPr>
              <a:t>1000……</a:t>
            </a:r>
            <a:r>
              <a:rPr lang="zh-CN" altLang="en-US">
                <a:latin typeface="华文楷体" panose="02010600040101010101" pitchFamily="2" charset="-122"/>
                <a:ea typeface="华文楷体" panose="02010600040101010101" pitchFamily="2" charset="-122"/>
              </a:rPr>
              <a:t>的分数，再约分。</a:t>
            </a:r>
          </a:p>
        </p:txBody>
      </p:sp>
      <p:sp>
        <p:nvSpPr>
          <p:cNvPr id="26630" name="Line 6"/>
          <p:cNvSpPr>
            <a:spLocks noChangeShapeType="1"/>
          </p:cNvSpPr>
          <p:nvPr/>
        </p:nvSpPr>
        <p:spPr bwMode="auto">
          <a:xfrm flipH="1">
            <a:off x="1963738" y="6075363"/>
            <a:ext cx="5145087" cy="0"/>
          </a:xfrm>
          <a:prstGeom prst="line">
            <a:avLst/>
          </a:prstGeom>
          <a:noFill/>
          <a:ln w="34925">
            <a:solidFill>
              <a:srgbClr val="0000FF"/>
            </a:solidFill>
            <a:round/>
            <a:tailEnd type="stealth" w="lg" len="lg"/>
          </a:ln>
          <a:extLst>
            <a:ext uri="{909E8E84-426E-40DD-AFC4-6F175D3DCCD1}">
              <a14:hiddenFill xmlns:a14="http://schemas.microsoft.com/office/drawing/2010/main">
                <a:noFill/>
              </a14:hiddenFill>
            </a:ext>
          </a:extLst>
        </p:spPr>
        <p:txBody>
          <a:bodyPr/>
          <a:lstStyle/>
          <a:p>
            <a:endParaRPr lang="zh-CN" altLang="en-US"/>
          </a:p>
        </p:txBody>
      </p:sp>
      <p:sp>
        <p:nvSpPr>
          <p:cNvPr id="26631" name="Rectangle 7"/>
          <p:cNvSpPr>
            <a:spLocks noChangeArrowheads="1"/>
          </p:cNvSpPr>
          <p:nvPr/>
        </p:nvSpPr>
        <p:spPr bwMode="auto">
          <a:xfrm>
            <a:off x="3538538" y="6121400"/>
            <a:ext cx="355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华文楷体" panose="02010600040101010101" pitchFamily="2" charset="-122"/>
                <a:ea typeface="华文楷体" panose="02010600040101010101" pitchFamily="2" charset="-122"/>
              </a:rPr>
              <a:t>分子</a:t>
            </a:r>
            <a:r>
              <a:rPr lang="en-US" altLang="zh-CN">
                <a:ea typeface="华文楷体" panose="02010600040101010101" pitchFamily="2" charset="-122"/>
              </a:rPr>
              <a:t>÷</a:t>
            </a:r>
            <a:r>
              <a:rPr lang="zh-CN" altLang="en-US">
                <a:ea typeface="华文楷体" panose="02010600040101010101" pitchFamily="2" charset="-122"/>
              </a:rPr>
              <a:t>分母。</a:t>
            </a:r>
            <a:endParaRPr lang="zh-CN" altLang="en-US">
              <a:latin typeface="华文楷体" panose="02010600040101010101" pitchFamily="2" charset="-122"/>
              <a:ea typeface="华文楷体" panose="02010600040101010101" pitchFamily="2" charset="-122"/>
            </a:endParaRPr>
          </a:p>
        </p:txBody>
      </p:sp>
      <p:sp>
        <p:nvSpPr>
          <p:cNvPr id="16392" name="Text Box 8"/>
          <p:cNvSpPr txBox="1">
            <a:spLocks noChangeArrowheads="1"/>
          </p:cNvSpPr>
          <p:nvPr/>
        </p:nvSpPr>
        <p:spPr bwMode="auto">
          <a:xfrm>
            <a:off x="3702050" y="147638"/>
            <a:ext cx="1712913" cy="70167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zh-CN" altLang="en-US" sz="4000">
                <a:solidFill>
                  <a:schemeClr val="tx1"/>
                </a:solidFill>
                <a:ea typeface="隶书" panose="02010509060101010101" pitchFamily="49" charset="-122"/>
              </a:rPr>
              <a:t>百分数</a:t>
            </a:r>
          </a:p>
        </p:txBody>
      </p:sp>
      <p:sp>
        <p:nvSpPr>
          <p:cNvPr id="16393" name="Line 9"/>
          <p:cNvSpPr>
            <a:spLocks noChangeShapeType="1"/>
          </p:cNvSpPr>
          <p:nvPr/>
        </p:nvSpPr>
        <p:spPr bwMode="auto">
          <a:xfrm rot="-3565301">
            <a:off x="-542131" y="2993231"/>
            <a:ext cx="5280025" cy="271463"/>
          </a:xfrm>
          <a:prstGeom prst="line">
            <a:avLst/>
          </a:prstGeom>
          <a:noFill/>
          <a:ln w="34925">
            <a:solidFill>
              <a:srgbClr val="0000FF"/>
            </a:solidFill>
            <a:round/>
            <a:tailEnd type="stealth" w="lg" len="lg"/>
          </a:ln>
          <a:extLst>
            <a:ext uri="{909E8E84-426E-40DD-AFC4-6F175D3DCCD1}">
              <a14:hiddenFill xmlns:a14="http://schemas.microsoft.com/office/drawing/2010/main">
                <a:noFill/>
              </a14:hiddenFill>
            </a:ext>
          </a:extLst>
        </p:spPr>
        <p:txBody>
          <a:bodyPr/>
          <a:lstStyle/>
          <a:p>
            <a:endParaRPr lang="zh-CN" altLang="en-US"/>
          </a:p>
        </p:txBody>
      </p:sp>
      <p:sp>
        <p:nvSpPr>
          <p:cNvPr id="16394" name="Line 10"/>
          <p:cNvSpPr>
            <a:spLocks noChangeShapeType="1"/>
          </p:cNvSpPr>
          <p:nvPr/>
        </p:nvSpPr>
        <p:spPr bwMode="auto">
          <a:xfrm rot="-3565301">
            <a:off x="-2381" y="3007519"/>
            <a:ext cx="5280025" cy="271463"/>
          </a:xfrm>
          <a:prstGeom prst="line">
            <a:avLst/>
          </a:prstGeom>
          <a:noFill/>
          <a:ln w="34925">
            <a:solidFill>
              <a:srgbClr val="0000FF"/>
            </a:solidFill>
            <a:round/>
            <a:headEnd type="stealth" w="lg" len="lg"/>
            <a:tailEnd type="none" w="lg" len="lg"/>
          </a:ln>
          <a:extLst>
            <a:ext uri="{909E8E84-426E-40DD-AFC4-6F175D3DCCD1}">
              <a14:hiddenFill xmlns:a14="http://schemas.microsoft.com/office/drawing/2010/main">
                <a:noFill/>
              </a14:hiddenFill>
            </a:ext>
          </a:extLst>
        </p:spPr>
        <p:txBody>
          <a:bodyPr/>
          <a:lstStyle/>
          <a:p>
            <a:endParaRPr lang="zh-CN" altLang="en-US"/>
          </a:p>
        </p:txBody>
      </p:sp>
      <p:sp>
        <p:nvSpPr>
          <p:cNvPr id="16395" name="Rectangle 11"/>
          <p:cNvSpPr>
            <a:spLocks noChangeArrowheads="1"/>
          </p:cNvSpPr>
          <p:nvPr/>
        </p:nvSpPr>
        <p:spPr bwMode="auto">
          <a:xfrm rot="-3411742">
            <a:off x="-835025" y="2482850"/>
            <a:ext cx="576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ea typeface="华文楷体" panose="02010600040101010101" pitchFamily="2" charset="-122"/>
              </a:rPr>
              <a:t>小数点向右移动两位，后面添上</a:t>
            </a:r>
            <a:r>
              <a:rPr lang="zh-CN" altLang="en-US">
                <a:latin typeface="华文楷体" panose="02010600040101010101" pitchFamily="2" charset="-122"/>
                <a:ea typeface="华文楷体" panose="02010600040101010101" pitchFamily="2" charset="-122"/>
              </a:rPr>
              <a:t>“</a:t>
            </a:r>
            <a:r>
              <a:rPr lang="en-US" altLang="zh-CN">
                <a:ea typeface="华文楷体" panose="02010600040101010101" pitchFamily="2" charset="-122"/>
              </a:rPr>
              <a:t>%</a:t>
            </a:r>
            <a:r>
              <a:rPr lang="en-US" altLang="zh-CN">
                <a:latin typeface="华文楷体" panose="02010600040101010101" pitchFamily="2" charset="-122"/>
                <a:ea typeface="华文楷体" panose="02010600040101010101" pitchFamily="2" charset="-122"/>
              </a:rPr>
              <a:t>”</a:t>
            </a:r>
            <a:r>
              <a:rPr lang="zh-CN" altLang="en-US">
                <a:ea typeface="华文楷体" panose="02010600040101010101" pitchFamily="2" charset="-122"/>
              </a:rPr>
              <a:t>。</a:t>
            </a:r>
          </a:p>
        </p:txBody>
      </p:sp>
      <p:sp>
        <p:nvSpPr>
          <p:cNvPr id="16396" name="Rectangle 12"/>
          <p:cNvSpPr>
            <a:spLocks noChangeArrowheads="1"/>
          </p:cNvSpPr>
          <p:nvPr/>
        </p:nvSpPr>
        <p:spPr bwMode="auto">
          <a:xfrm rot="-3411742">
            <a:off x="349250" y="2470150"/>
            <a:ext cx="576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ea typeface="华文楷体" panose="02010600040101010101" pitchFamily="2" charset="-122"/>
              </a:rPr>
              <a:t>去掉</a:t>
            </a:r>
            <a:r>
              <a:rPr lang="zh-CN" altLang="en-US">
                <a:latin typeface="华文楷体" panose="02010600040101010101" pitchFamily="2" charset="-122"/>
                <a:ea typeface="华文楷体" panose="02010600040101010101" pitchFamily="2" charset="-122"/>
              </a:rPr>
              <a:t>“</a:t>
            </a:r>
            <a:r>
              <a:rPr lang="en-US" altLang="zh-CN">
                <a:ea typeface="华文楷体" panose="02010600040101010101" pitchFamily="2" charset="-122"/>
              </a:rPr>
              <a:t>%</a:t>
            </a:r>
            <a:r>
              <a:rPr lang="en-US" altLang="zh-CN">
                <a:latin typeface="华文楷体" panose="02010600040101010101" pitchFamily="2" charset="-122"/>
                <a:ea typeface="华文楷体" panose="02010600040101010101" pitchFamily="2" charset="-122"/>
              </a:rPr>
              <a:t>”</a:t>
            </a:r>
            <a:r>
              <a:rPr lang="zh-CN" altLang="en-US">
                <a:ea typeface="华文楷体" panose="02010600040101010101" pitchFamily="2" charset="-122"/>
              </a:rPr>
              <a:t>，小数点向左移动两位。</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392"/>
                                        </p:tgtEl>
                                        <p:attrNameLst>
                                          <p:attrName>style.visibility</p:attrName>
                                        </p:attrNameLst>
                                      </p:cBhvr>
                                      <p:to>
                                        <p:strVal val="visible"/>
                                      </p:to>
                                    </p:set>
                                    <p:animEffect transition="in" filter="dissolve">
                                      <p:cBhvr>
                                        <p:cTn id="7" dur="500"/>
                                        <p:tgtEl>
                                          <p:spTgt spid="1639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6393"/>
                                        </p:tgtEl>
                                        <p:attrNameLst>
                                          <p:attrName>style.visibility</p:attrName>
                                        </p:attrNameLst>
                                      </p:cBhvr>
                                      <p:to>
                                        <p:strVal val="visible"/>
                                      </p:to>
                                    </p:set>
                                    <p:animEffect transition="in" filter="wipe(down)">
                                      <p:cBhvr>
                                        <p:cTn id="12" dur="1000"/>
                                        <p:tgtEl>
                                          <p:spTgt spid="1639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6395"/>
                                        </p:tgtEl>
                                        <p:attrNameLst>
                                          <p:attrName>style.visibility</p:attrName>
                                        </p:attrNameLst>
                                      </p:cBhvr>
                                      <p:to>
                                        <p:strVal val="visible"/>
                                      </p:to>
                                    </p:set>
                                    <p:animEffect transition="in" filter="wipe(down)">
                                      <p:cBhvr>
                                        <p:cTn id="17" dur="3000"/>
                                        <p:tgtEl>
                                          <p:spTgt spid="1639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6394"/>
                                        </p:tgtEl>
                                        <p:attrNameLst>
                                          <p:attrName>style.visibility</p:attrName>
                                        </p:attrNameLst>
                                      </p:cBhvr>
                                      <p:to>
                                        <p:strVal val="visible"/>
                                      </p:to>
                                    </p:set>
                                    <p:animEffect transition="in" filter="wipe(up)">
                                      <p:cBhvr>
                                        <p:cTn id="22" dur="2000"/>
                                        <p:tgtEl>
                                          <p:spTgt spid="1639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6396"/>
                                        </p:tgtEl>
                                        <p:attrNameLst>
                                          <p:attrName>style.visibility</p:attrName>
                                        </p:attrNameLst>
                                      </p:cBhvr>
                                      <p:to>
                                        <p:strVal val="visible"/>
                                      </p:to>
                                    </p:set>
                                    <p:animEffect transition="in" filter="wipe(up)">
                                      <p:cBhvr>
                                        <p:cTn id="27" dur="500"/>
                                        <p:tgtEl>
                                          <p:spTgt spid="163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2" grpId="0" animBg="1"/>
      <p:bldP spid="16393" grpId="0" animBg="1"/>
      <p:bldP spid="16394" grpId="0" animBg="1"/>
      <p:bldP spid="16395" grpId="0"/>
      <p:bldP spid="1639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AutoShape 2"/>
          <p:cNvSpPr>
            <a:spLocks noChangeArrowheads="1"/>
          </p:cNvSpPr>
          <p:nvPr/>
        </p:nvSpPr>
        <p:spPr bwMode="auto">
          <a:xfrm>
            <a:off x="3492500" y="4076700"/>
            <a:ext cx="3313113" cy="1655763"/>
          </a:xfrm>
          <a:prstGeom prst="wedgeEllipseCallout">
            <a:avLst>
              <a:gd name="adj1" fmla="val 37065"/>
              <a:gd name="adj2" fmla="val 71861"/>
            </a:avLst>
          </a:prstGeom>
          <a:solidFill>
            <a:srgbClr val="FFCC66"/>
          </a:solidFill>
          <a:ln w="9525">
            <a:solidFill>
              <a:srgbClr val="FFCC66"/>
            </a:solidFill>
            <a:miter lim="800000"/>
          </a:ln>
        </p:spPr>
        <p:txBody>
          <a:bodyPr/>
          <a:lstStyle/>
          <a:p>
            <a:pPr algn="ctr"/>
            <a:endParaRPr lang="zh-CN" altLang="en-US" sz="1800" b="0">
              <a:solidFill>
                <a:schemeClr val="tx1"/>
              </a:solidFill>
            </a:endParaRPr>
          </a:p>
        </p:txBody>
      </p:sp>
      <p:sp>
        <p:nvSpPr>
          <p:cNvPr id="80899" name="AutoShape 3"/>
          <p:cNvSpPr>
            <a:spLocks noChangeArrowheads="1"/>
          </p:cNvSpPr>
          <p:nvPr/>
        </p:nvSpPr>
        <p:spPr bwMode="auto">
          <a:xfrm>
            <a:off x="539750" y="4076700"/>
            <a:ext cx="3024188" cy="1655763"/>
          </a:xfrm>
          <a:prstGeom prst="wedgeEllipseCallout">
            <a:avLst>
              <a:gd name="adj1" fmla="val -38819"/>
              <a:gd name="adj2" fmla="val 65532"/>
            </a:avLst>
          </a:prstGeom>
          <a:solidFill>
            <a:schemeClr val="accent1"/>
          </a:solidFill>
          <a:ln w="9525">
            <a:solidFill>
              <a:schemeClr val="accent1"/>
            </a:solidFill>
            <a:miter lim="800000"/>
          </a:ln>
        </p:spPr>
        <p:txBody>
          <a:bodyPr/>
          <a:lstStyle/>
          <a:p>
            <a:pPr algn="ctr"/>
            <a:endParaRPr lang="zh-CN" altLang="en-US" sz="1800" b="0">
              <a:solidFill>
                <a:schemeClr val="tx1"/>
              </a:solidFill>
            </a:endParaRPr>
          </a:p>
        </p:txBody>
      </p:sp>
      <p:sp>
        <p:nvSpPr>
          <p:cNvPr id="27654" name="Text Box 6"/>
          <p:cNvSpPr txBox="1">
            <a:spLocks noChangeArrowheads="1"/>
          </p:cNvSpPr>
          <p:nvPr/>
        </p:nvSpPr>
        <p:spPr bwMode="auto">
          <a:xfrm>
            <a:off x="1403350" y="765175"/>
            <a:ext cx="6697663" cy="222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zh-CN" altLang="en-US" sz="2800" dirty="0">
                <a:solidFill>
                  <a:srgbClr val="0066FF"/>
                </a:solidFill>
              </a:rPr>
              <a:t>      学校田径队进行体能训练，李老师要求队员用</a:t>
            </a:r>
            <a:r>
              <a:rPr lang="en-US" altLang="zh-CN" sz="2800" dirty="0">
                <a:solidFill>
                  <a:srgbClr val="0066FF"/>
                </a:solidFill>
              </a:rPr>
              <a:t>5</a:t>
            </a:r>
            <a:r>
              <a:rPr lang="zh-CN" altLang="en-US" sz="2800" dirty="0">
                <a:solidFill>
                  <a:srgbClr val="0066FF"/>
                </a:solidFill>
              </a:rPr>
              <a:t>分钟完成指定个数的仰卧起坐练习。结果王红完成了指定个数的</a:t>
            </a:r>
            <a:r>
              <a:rPr lang="en-US" altLang="zh-CN" sz="2800" dirty="0">
                <a:solidFill>
                  <a:srgbClr val="0066FF"/>
                </a:solidFill>
              </a:rPr>
              <a:t>1.15</a:t>
            </a:r>
            <a:r>
              <a:rPr lang="zh-CN" altLang="en-US" sz="2800" dirty="0">
                <a:solidFill>
                  <a:srgbClr val="0066FF"/>
                </a:solidFill>
              </a:rPr>
              <a:t>倍，李芳完成了指定个数的</a:t>
            </a:r>
            <a:r>
              <a:rPr lang="en-US" altLang="zh-CN" sz="2800" dirty="0">
                <a:solidFill>
                  <a:srgbClr val="0066FF"/>
                </a:solidFill>
              </a:rPr>
              <a:t>110</a:t>
            </a:r>
            <a:r>
              <a:rPr lang="zh-CN" altLang="en-US" sz="2800" dirty="0">
                <a:solidFill>
                  <a:srgbClr val="0066FF"/>
                </a:solidFill>
              </a:rPr>
              <a:t>％。谁完成的个数多？</a:t>
            </a:r>
          </a:p>
        </p:txBody>
      </p:sp>
      <p:sp>
        <p:nvSpPr>
          <p:cNvPr id="80903" name="Text Box 7"/>
          <p:cNvSpPr txBox="1">
            <a:spLocks noChangeArrowheads="1"/>
          </p:cNvSpPr>
          <p:nvPr/>
        </p:nvSpPr>
        <p:spPr bwMode="auto">
          <a:xfrm>
            <a:off x="1042988" y="2997200"/>
            <a:ext cx="6408737"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zh-CN" altLang="en-US" sz="3200" dirty="0"/>
              <a:t>    要知道谁完成的个数多，只要比较</a:t>
            </a:r>
            <a:r>
              <a:rPr lang="en-US" altLang="zh-CN" sz="3200" dirty="0"/>
              <a:t>1.15</a:t>
            </a:r>
            <a:r>
              <a:rPr lang="zh-CN" altLang="en-US" sz="3200" dirty="0"/>
              <a:t>与</a:t>
            </a:r>
            <a:r>
              <a:rPr lang="en-US" altLang="zh-CN" sz="3200" dirty="0"/>
              <a:t>110</a:t>
            </a:r>
            <a:r>
              <a:rPr lang="zh-CN" altLang="en-US" sz="3200" dirty="0"/>
              <a:t>％的大小。</a:t>
            </a:r>
          </a:p>
        </p:txBody>
      </p:sp>
      <p:sp>
        <p:nvSpPr>
          <p:cNvPr id="80904" name="Text Box 8"/>
          <p:cNvSpPr txBox="1">
            <a:spLocks noChangeArrowheads="1"/>
          </p:cNvSpPr>
          <p:nvPr/>
        </p:nvSpPr>
        <p:spPr bwMode="auto">
          <a:xfrm>
            <a:off x="684213" y="4437063"/>
            <a:ext cx="30416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zh-CN" altLang="en-US" sz="2800" dirty="0">
                <a:solidFill>
                  <a:srgbClr val="0066FF"/>
                </a:solidFill>
              </a:rPr>
              <a:t>可把小数改写成</a:t>
            </a:r>
          </a:p>
          <a:p>
            <a:pPr eaLnBrk="1" hangingPunct="1"/>
            <a:r>
              <a:rPr lang="zh-CN" altLang="en-US" sz="2800" dirty="0">
                <a:solidFill>
                  <a:srgbClr val="0066FF"/>
                </a:solidFill>
              </a:rPr>
              <a:t>百分数，再比较。</a:t>
            </a:r>
          </a:p>
        </p:txBody>
      </p:sp>
      <p:sp>
        <p:nvSpPr>
          <p:cNvPr id="80905" name="Text Box 9"/>
          <p:cNvSpPr txBox="1">
            <a:spLocks noChangeArrowheads="1"/>
          </p:cNvSpPr>
          <p:nvPr/>
        </p:nvSpPr>
        <p:spPr bwMode="auto">
          <a:xfrm>
            <a:off x="3708400" y="4437063"/>
            <a:ext cx="30416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zh-CN" altLang="en-US" sz="2800" dirty="0">
                <a:solidFill>
                  <a:srgbClr val="0066FF"/>
                </a:solidFill>
              </a:rPr>
              <a:t>可把百分数改写</a:t>
            </a:r>
          </a:p>
          <a:p>
            <a:pPr eaLnBrk="1" hangingPunct="1"/>
            <a:r>
              <a:rPr lang="zh-CN" altLang="en-US" sz="2800" dirty="0">
                <a:solidFill>
                  <a:srgbClr val="0066FF"/>
                </a:solidFill>
              </a:rPr>
              <a:t>成小数，再比较。</a:t>
            </a:r>
          </a:p>
        </p:txBody>
      </p:sp>
      <p:sp>
        <p:nvSpPr>
          <p:cNvPr id="80906" name="WordArt 10"/>
          <p:cNvSpPr>
            <a:spLocks noChangeArrowheads="1" noChangeShapeType="1" noTextEdit="1"/>
          </p:cNvSpPr>
          <p:nvPr/>
        </p:nvSpPr>
        <p:spPr bwMode="auto">
          <a:xfrm rot="-133179">
            <a:off x="2627313" y="5661025"/>
            <a:ext cx="1828800" cy="817563"/>
          </a:xfrm>
          <a:prstGeom prst="rect">
            <a:avLst/>
          </a:prstGeom>
        </p:spPr>
        <p:txBody>
          <a:bodyPr spcFirstLastPara="1" wrap="none" fromWordArt="1">
            <a:prstTxWarp prst="textArchUp">
              <a:avLst>
                <a:gd name="adj" fmla="val 10800004"/>
              </a:avLst>
            </a:prstTxWarp>
            <a:scene3d>
              <a:camera prst="legacyObliqueBottomLeft"/>
              <a:lightRig rig="legacyFlat3" dir="t"/>
            </a:scene3d>
            <a:sp3d extrusionH="430200" prstMaterial="legacyMatte">
              <a:extrusionClr>
                <a:srgbClr val="FF0000"/>
              </a:extrusionClr>
            </a:sp3d>
          </a:bodyPr>
          <a:lstStyle/>
          <a:p>
            <a:pPr algn="ctr"/>
            <a:r>
              <a:rPr lang="zh-CN" altLang="en-US" sz="3600" kern="10">
                <a:ln w="9525">
                  <a:round/>
                </a:ln>
                <a:latin typeface="宋体" panose="02010600030101010101" pitchFamily="2" charset="-122"/>
                <a:ea typeface="宋体" panose="02010600030101010101" pitchFamily="2" charset="-122"/>
              </a:rPr>
              <a:t>小组活动</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0903"/>
                                        </p:tgtEl>
                                        <p:attrNameLst>
                                          <p:attrName>style.visibility</p:attrName>
                                        </p:attrNameLst>
                                      </p:cBhvr>
                                      <p:to>
                                        <p:strVal val="visible"/>
                                      </p:to>
                                    </p:set>
                                    <p:anim calcmode="lin" valueType="num">
                                      <p:cBhvr additive="base">
                                        <p:cTn id="7" dur="500" fill="hold"/>
                                        <p:tgtEl>
                                          <p:spTgt spid="80903"/>
                                        </p:tgtEl>
                                        <p:attrNameLst>
                                          <p:attrName>ppt_x</p:attrName>
                                        </p:attrNameLst>
                                      </p:cBhvr>
                                      <p:tavLst>
                                        <p:tav tm="0">
                                          <p:val>
                                            <p:strVal val="#ppt_x"/>
                                          </p:val>
                                        </p:tav>
                                        <p:tav tm="100000">
                                          <p:val>
                                            <p:strVal val="#ppt_x"/>
                                          </p:val>
                                        </p:tav>
                                      </p:tavLst>
                                    </p:anim>
                                    <p:anim calcmode="lin" valueType="num">
                                      <p:cBhvr additive="base">
                                        <p:cTn id="8" dur="500" fill="hold"/>
                                        <p:tgtEl>
                                          <p:spTgt spid="8090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80899"/>
                                        </p:tgtEl>
                                        <p:attrNameLst>
                                          <p:attrName>style.visibility</p:attrName>
                                        </p:attrNameLst>
                                      </p:cBhvr>
                                      <p:to>
                                        <p:strVal val="visible"/>
                                      </p:to>
                                    </p:set>
                                    <p:animEffect transition="in" filter="dissolve">
                                      <p:cBhvr>
                                        <p:cTn id="13" dur="500"/>
                                        <p:tgtEl>
                                          <p:spTgt spid="80899"/>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80904"/>
                                        </p:tgtEl>
                                        <p:attrNameLst>
                                          <p:attrName>style.visibility</p:attrName>
                                        </p:attrNameLst>
                                      </p:cBhvr>
                                      <p:to>
                                        <p:strVal val="visible"/>
                                      </p:to>
                                    </p:set>
                                    <p:animEffect transition="in" filter="dissolve">
                                      <p:cBhvr>
                                        <p:cTn id="16" dur="500"/>
                                        <p:tgtEl>
                                          <p:spTgt spid="80904"/>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80898"/>
                                        </p:tgtEl>
                                        <p:attrNameLst>
                                          <p:attrName>style.visibility</p:attrName>
                                        </p:attrNameLst>
                                      </p:cBhvr>
                                      <p:to>
                                        <p:strVal val="visible"/>
                                      </p:to>
                                    </p:set>
                                    <p:animEffect transition="in" filter="box(in)">
                                      <p:cBhvr>
                                        <p:cTn id="21" dur="500"/>
                                        <p:tgtEl>
                                          <p:spTgt spid="80898"/>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80905"/>
                                        </p:tgtEl>
                                        <p:attrNameLst>
                                          <p:attrName>style.visibility</p:attrName>
                                        </p:attrNameLst>
                                      </p:cBhvr>
                                      <p:to>
                                        <p:strVal val="visible"/>
                                      </p:to>
                                    </p:set>
                                    <p:animEffect transition="in" filter="box(in)">
                                      <p:cBhvr>
                                        <p:cTn id="24" dur="500"/>
                                        <p:tgtEl>
                                          <p:spTgt spid="80905"/>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5" fill="hold" grpId="0" nodeType="clickEffect">
                                  <p:stCondLst>
                                    <p:cond delay="0"/>
                                  </p:stCondLst>
                                  <p:childTnLst>
                                    <p:set>
                                      <p:cBhvr>
                                        <p:cTn id="28" dur="1" fill="hold">
                                          <p:stCondLst>
                                            <p:cond delay="0"/>
                                          </p:stCondLst>
                                        </p:cTn>
                                        <p:tgtEl>
                                          <p:spTgt spid="80906"/>
                                        </p:tgtEl>
                                        <p:attrNameLst>
                                          <p:attrName>style.visibility</p:attrName>
                                        </p:attrNameLst>
                                      </p:cBhvr>
                                      <p:to>
                                        <p:strVal val="visible"/>
                                      </p:to>
                                    </p:set>
                                  </p:childTnLst>
                                </p:cTn>
                              </p:par>
                            </p:childTnLst>
                          </p:cTn>
                        </p:par>
                        <p:par>
                          <p:cTn id="29" fill="hold">
                            <p:stCondLst>
                              <p:cond delay="0"/>
                            </p:stCondLst>
                            <p:childTnLst>
                              <p:par>
                                <p:cTn id="30" presetID="26" presetClass="emph" presetSubtype="0" fill="hold" grpId="1" nodeType="afterEffect">
                                  <p:stCondLst>
                                    <p:cond delay="0"/>
                                  </p:stCondLst>
                                  <p:childTnLst>
                                    <p:animEffect transition="out" filter="fade">
                                      <p:cBhvr>
                                        <p:cTn id="31" dur="500" tmFilter="0, 0; .2, .5; .8, .5; 1, 0"/>
                                        <p:tgtEl>
                                          <p:spTgt spid="80906"/>
                                        </p:tgtEl>
                                      </p:cBhvr>
                                    </p:animEffect>
                                    <p:animScale>
                                      <p:cBhvr>
                                        <p:cTn id="32" dur="250" autoRev="1" fill="hold"/>
                                        <p:tgtEl>
                                          <p:spTgt spid="80906"/>
                                        </p:tgtEl>
                                      </p:cBhvr>
                                      <p:by x="105000" y="105000"/>
                                    </p:animScale>
                                  </p:childTnLst>
                                </p:cTn>
                              </p:par>
                            </p:childTnLst>
                          </p:cTn>
                        </p:par>
                        <p:par>
                          <p:cTn id="33" fill="hold">
                            <p:stCondLst>
                              <p:cond delay="500"/>
                            </p:stCondLst>
                            <p:childTnLst>
                              <p:par>
                                <p:cTn id="34" presetID="8" presetClass="emph" presetSubtype="0" fill="hold" grpId="2" nodeType="afterEffect">
                                  <p:stCondLst>
                                    <p:cond delay="0"/>
                                  </p:stCondLst>
                                  <p:childTnLst>
                                    <p:animRot by="21600000">
                                      <p:cBhvr>
                                        <p:cTn id="35" dur="2000" fill="hold"/>
                                        <p:tgtEl>
                                          <p:spTgt spid="8090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animBg="1"/>
      <p:bldP spid="80899" grpId="0" animBg="1"/>
      <p:bldP spid="80903" grpId="0"/>
      <p:bldP spid="80904" grpId="0"/>
      <p:bldP spid="80905" grpId="0"/>
      <p:bldP spid="80906" grpId="0" animBg="1"/>
      <p:bldP spid="80906" grpId="1" animBg="1"/>
      <p:bldP spid="80906" grpId="2"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3"/>
          <p:cNvSpPr txBox="1">
            <a:spLocks noChangeArrowheads="1"/>
          </p:cNvSpPr>
          <p:nvPr/>
        </p:nvSpPr>
        <p:spPr bwMode="auto">
          <a:xfrm>
            <a:off x="1258888" y="908050"/>
            <a:ext cx="99012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dirty="0"/>
              <a:t>1.</a:t>
            </a:r>
            <a:r>
              <a:rPr lang="zh-CN" altLang="en-US" sz="2800" dirty="0"/>
              <a:t>把</a:t>
            </a:r>
            <a:r>
              <a:rPr lang="en-US" altLang="zh-CN" sz="2800" dirty="0"/>
              <a:t>0.25</a:t>
            </a:r>
            <a:r>
              <a:rPr lang="zh-CN" altLang="en-US" sz="2800" dirty="0"/>
              <a:t>、</a:t>
            </a:r>
            <a:r>
              <a:rPr lang="en-US" altLang="zh-CN" sz="2800" dirty="0"/>
              <a:t>0.08</a:t>
            </a:r>
            <a:r>
              <a:rPr lang="zh-CN" altLang="en-US" sz="2800" dirty="0"/>
              <a:t>、</a:t>
            </a:r>
            <a:r>
              <a:rPr lang="en-US" altLang="zh-CN" sz="2800" dirty="0"/>
              <a:t>0.8</a:t>
            </a:r>
            <a:r>
              <a:rPr lang="zh-CN" altLang="en-US" sz="2800" dirty="0"/>
              <a:t>、</a:t>
            </a:r>
            <a:r>
              <a:rPr lang="en-US" altLang="zh-CN" sz="2800" dirty="0"/>
              <a:t>1.7</a:t>
            </a:r>
            <a:r>
              <a:rPr lang="zh-CN" altLang="en-US" sz="2800" dirty="0"/>
              <a:t>、</a:t>
            </a:r>
            <a:r>
              <a:rPr lang="en-US" altLang="zh-CN" sz="2800" dirty="0"/>
              <a:t>2</a:t>
            </a:r>
            <a:r>
              <a:rPr lang="zh-CN" altLang="en-US" sz="2800" dirty="0"/>
              <a:t>改写成百分数。</a:t>
            </a:r>
          </a:p>
        </p:txBody>
      </p:sp>
      <p:sp>
        <p:nvSpPr>
          <p:cNvPr id="95236" name="Text Box 4"/>
          <p:cNvSpPr txBox="1">
            <a:spLocks noChangeArrowheads="1"/>
          </p:cNvSpPr>
          <p:nvPr/>
        </p:nvSpPr>
        <p:spPr bwMode="auto">
          <a:xfrm>
            <a:off x="1042988" y="3500438"/>
            <a:ext cx="78120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dirty="0"/>
              <a:t>2.</a:t>
            </a:r>
            <a:r>
              <a:rPr lang="zh-CN" altLang="en-US" sz="2800" dirty="0"/>
              <a:t>把</a:t>
            </a:r>
            <a:r>
              <a:rPr lang="en-US" altLang="zh-CN" sz="2800" dirty="0"/>
              <a:t>43</a:t>
            </a:r>
            <a:r>
              <a:rPr lang="zh-CN" altLang="en-US" sz="2800" dirty="0"/>
              <a:t>％、</a:t>
            </a:r>
            <a:r>
              <a:rPr lang="en-US" altLang="zh-CN" sz="2800" dirty="0"/>
              <a:t>131</a:t>
            </a:r>
            <a:r>
              <a:rPr lang="zh-CN" altLang="en-US" sz="2800" dirty="0"/>
              <a:t>％、 </a:t>
            </a:r>
            <a:r>
              <a:rPr lang="en-US" altLang="zh-CN" sz="2800" dirty="0"/>
              <a:t>16</a:t>
            </a:r>
            <a:r>
              <a:rPr lang="zh-CN" altLang="en-US" sz="2800" dirty="0"/>
              <a:t>％、 </a:t>
            </a:r>
            <a:r>
              <a:rPr lang="en-US" altLang="zh-CN" sz="2800" dirty="0"/>
              <a:t>0.4</a:t>
            </a:r>
            <a:r>
              <a:rPr lang="zh-CN" altLang="en-US" sz="2800" dirty="0"/>
              <a:t>％改写成小数。</a:t>
            </a:r>
          </a:p>
        </p:txBody>
      </p:sp>
      <p:sp>
        <p:nvSpPr>
          <p:cNvPr id="95237" name="Text Box 5"/>
          <p:cNvSpPr txBox="1">
            <a:spLocks noChangeArrowheads="1"/>
          </p:cNvSpPr>
          <p:nvPr/>
        </p:nvSpPr>
        <p:spPr bwMode="auto">
          <a:xfrm>
            <a:off x="0" y="1484313"/>
            <a:ext cx="27003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zh-CN" altLang="en-US" sz="3600" dirty="0">
                <a:solidFill>
                  <a:schemeClr val="tx1"/>
                </a:solidFill>
              </a:rPr>
              <a:t>（</a:t>
            </a:r>
            <a:r>
              <a:rPr lang="en-US" altLang="zh-CN" sz="3600" dirty="0">
                <a:solidFill>
                  <a:schemeClr val="tx1"/>
                </a:solidFill>
              </a:rPr>
              <a:t>1</a:t>
            </a:r>
            <a:r>
              <a:rPr lang="zh-CN" altLang="en-US" sz="3600" dirty="0">
                <a:solidFill>
                  <a:schemeClr val="tx1"/>
                </a:solidFill>
              </a:rPr>
              <a:t>）</a:t>
            </a:r>
            <a:r>
              <a:rPr lang="en-US" altLang="zh-CN" sz="3600" dirty="0">
                <a:solidFill>
                  <a:schemeClr val="tx1"/>
                </a:solidFill>
              </a:rPr>
              <a:t>0.25 =</a:t>
            </a:r>
          </a:p>
        </p:txBody>
      </p:sp>
      <p:sp>
        <p:nvSpPr>
          <p:cNvPr id="95238" name="Rectangle 6"/>
          <p:cNvSpPr>
            <a:spLocks noChangeArrowheads="1"/>
          </p:cNvSpPr>
          <p:nvPr/>
        </p:nvSpPr>
        <p:spPr bwMode="auto">
          <a:xfrm>
            <a:off x="2555875" y="1484313"/>
            <a:ext cx="1149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600" dirty="0"/>
              <a:t>25</a:t>
            </a:r>
            <a:r>
              <a:rPr lang="zh-CN" altLang="en-US" sz="3600" dirty="0"/>
              <a:t>％</a:t>
            </a:r>
          </a:p>
        </p:txBody>
      </p:sp>
      <p:sp>
        <p:nvSpPr>
          <p:cNvPr id="95239" name="Text Box 7"/>
          <p:cNvSpPr txBox="1">
            <a:spLocks noChangeArrowheads="1"/>
          </p:cNvSpPr>
          <p:nvPr/>
        </p:nvSpPr>
        <p:spPr bwMode="auto">
          <a:xfrm>
            <a:off x="0" y="2060575"/>
            <a:ext cx="27368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zh-CN" altLang="en-US" sz="3600" dirty="0">
                <a:solidFill>
                  <a:schemeClr val="tx1"/>
                </a:solidFill>
              </a:rPr>
              <a:t>（</a:t>
            </a:r>
            <a:r>
              <a:rPr lang="en-US" altLang="zh-CN" sz="3600" dirty="0">
                <a:solidFill>
                  <a:schemeClr val="tx1"/>
                </a:solidFill>
              </a:rPr>
              <a:t>2</a:t>
            </a:r>
            <a:r>
              <a:rPr lang="zh-CN" altLang="en-US" sz="3600" dirty="0">
                <a:solidFill>
                  <a:schemeClr val="tx1"/>
                </a:solidFill>
              </a:rPr>
              <a:t>）</a:t>
            </a:r>
            <a:r>
              <a:rPr lang="en-US" altLang="zh-CN" sz="3600" dirty="0">
                <a:solidFill>
                  <a:schemeClr val="tx1"/>
                </a:solidFill>
              </a:rPr>
              <a:t>0.08 =</a:t>
            </a:r>
          </a:p>
        </p:txBody>
      </p:sp>
      <p:sp>
        <p:nvSpPr>
          <p:cNvPr id="95240" name="Rectangle 8"/>
          <p:cNvSpPr>
            <a:spLocks noChangeArrowheads="1"/>
          </p:cNvSpPr>
          <p:nvPr/>
        </p:nvSpPr>
        <p:spPr bwMode="auto">
          <a:xfrm>
            <a:off x="2592388" y="2060575"/>
            <a:ext cx="895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600" dirty="0"/>
              <a:t>8</a:t>
            </a:r>
            <a:r>
              <a:rPr lang="zh-CN" altLang="en-US" sz="3600" dirty="0"/>
              <a:t>％</a:t>
            </a:r>
          </a:p>
        </p:txBody>
      </p:sp>
      <p:sp>
        <p:nvSpPr>
          <p:cNvPr id="95241" name="Text Box 9"/>
          <p:cNvSpPr txBox="1">
            <a:spLocks noChangeArrowheads="1"/>
          </p:cNvSpPr>
          <p:nvPr/>
        </p:nvSpPr>
        <p:spPr bwMode="auto">
          <a:xfrm>
            <a:off x="0" y="2708275"/>
            <a:ext cx="2520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zh-CN" altLang="en-US" sz="3600" dirty="0">
                <a:solidFill>
                  <a:schemeClr val="tx1"/>
                </a:solidFill>
              </a:rPr>
              <a:t>（</a:t>
            </a:r>
            <a:r>
              <a:rPr lang="en-US" altLang="zh-CN" sz="3600" dirty="0">
                <a:solidFill>
                  <a:schemeClr val="tx1"/>
                </a:solidFill>
              </a:rPr>
              <a:t>3</a:t>
            </a:r>
            <a:r>
              <a:rPr lang="zh-CN" altLang="en-US" sz="3600" dirty="0">
                <a:solidFill>
                  <a:schemeClr val="tx1"/>
                </a:solidFill>
              </a:rPr>
              <a:t>）</a:t>
            </a:r>
            <a:r>
              <a:rPr lang="en-US" altLang="zh-CN" sz="3600" dirty="0">
                <a:solidFill>
                  <a:schemeClr val="tx1"/>
                </a:solidFill>
              </a:rPr>
              <a:t>0.8 =</a:t>
            </a:r>
          </a:p>
        </p:txBody>
      </p:sp>
      <p:sp>
        <p:nvSpPr>
          <p:cNvPr id="95242" name="Rectangle 10"/>
          <p:cNvSpPr>
            <a:spLocks noChangeArrowheads="1"/>
          </p:cNvSpPr>
          <p:nvPr/>
        </p:nvSpPr>
        <p:spPr bwMode="auto">
          <a:xfrm>
            <a:off x="2339975" y="2709863"/>
            <a:ext cx="1149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600" dirty="0"/>
              <a:t>80</a:t>
            </a:r>
            <a:r>
              <a:rPr lang="zh-CN" altLang="en-US" sz="3600" dirty="0"/>
              <a:t>％</a:t>
            </a:r>
          </a:p>
        </p:txBody>
      </p:sp>
      <p:sp>
        <p:nvSpPr>
          <p:cNvPr id="95243" name="Text Box 11"/>
          <p:cNvSpPr txBox="1">
            <a:spLocks noChangeArrowheads="1"/>
          </p:cNvSpPr>
          <p:nvPr/>
        </p:nvSpPr>
        <p:spPr bwMode="auto">
          <a:xfrm>
            <a:off x="3924300" y="1557338"/>
            <a:ext cx="2520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zh-CN" altLang="en-US" sz="3600" dirty="0">
                <a:solidFill>
                  <a:schemeClr val="tx1"/>
                </a:solidFill>
              </a:rPr>
              <a:t>（</a:t>
            </a:r>
            <a:r>
              <a:rPr lang="en-US" altLang="zh-CN" sz="3600" dirty="0">
                <a:solidFill>
                  <a:schemeClr val="tx1"/>
                </a:solidFill>
              </a:rPr>
              <a:t>4</a:t>
            </a:r>
            <a:r>
              <a:rPr lang="zh-CN" altLang="en-US" sz="3600" dirty="0">
                <a:solidFill>
                  <a:schemeClr val="tx1"/>
                </a:solidFill>
              </a:rPr>
              <a:t>）</a:t>
            </a:r>
            <a:r>
              <a:rPr lang="en-US" altLang="zh-CN" sz="3600" dirty="0">
                <a:solidFill>
                  <a:schemeClr val="tx1"/>
                </a:solidFill>
              </a:rPr>
              <a:t>1.7 =</a:t>
            </a:r>
          </a:p>
        </p:txBody>
      </p:sp>
      <p:sp>
        <p:nvSpPr>
          <p:cNvPr id="95244" name="Rectangle 12"/>
          <p:cNvSpPr>
            <a:spLocks noChangeArrowheads="1"/>
          </p:cNvSpPr>
          <p:nvPr/>
        </p:nvSpPr>
        <p:spPr bwMode="auto">
          <a:xfrm>
            <a:off x="6229350" y="1557338"/>
            <a:ext cx="1403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600" dirty="0"/>
              <a:t>170</a:t>
            </a:r>
            <a:r>
              <a:rPr lang="zh-CN" altLang="en-US" sz="3600" dirty="0"/>
              <a:t>％</a:t>
            </a:r>
          </a:p>
        </p:txBody>
      </p:sp>
      <p:sp>
        <p:nvSpPr>
          <p:cNvPr id="95245" name="Text Box 13"/>
          <p:cNvSpPr txBox="1">
            <a:spLocks noChangeArrowheads="1"/>
          </p:cNvSpPr>
          <p:nvPr/>
        </p:nvSpPr>
        <p:spPr bwMode="auto">
          <a:xfrm>
            <a:off x="3959225" y="2133600"/>
            <a:ext cx="21240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zh-CN" altLang="en-US" sz="3600" dirty="0">
                <a:solidFill>
                  <a:schemeClr val="tx1"/>
                </a:solidFill>
              </a:rPr>
              <a:t>（</a:t>
            </a:r>
            <a:r>
              <a:rPr lang="en-US" altLang="zh-CN" sz="3600" dirty="0">
                <a:solidFill>
                  <a:schemeClr val="tx1"/>
                </a:solidFill>
              </a:rPr>
              <a:t>5</a:t>
            </a:r>
            <a:r>
              <a:rPr lang="zh-CN" altLang="en-US" sz="3600" dirty="0">
                <a:solidFill>
                  <a:schemeClr val="tx1"/>
                </a:solidFill>
              </a:rPr>
              <a:t>）</a:t>
            </a:r>
            <a:r>
              <a:rPr lang="en-US" altLang="zh-CN" sz="3600" dirty="0">
                <a:solidFill>
                  <a:schemeClr val="tx1"/>
                </a:solidFill>
              </a:rPr>
              <a:t>2 =</a:t>
            </a:r>
          </a:p>
        </p:txBody>
      </p:sp>
      <p:sp>
        <p:nvSpPr>
          <p:cNvPr id="95246" name="Rectangle 14"/>
          <p:cNvSpPr>
            <a:spLocks noChangeArrowheads="1"/>
          </p:cNvSpPr>
          <p:nvPr/>
        </p:nvSpPr>
        <p:spPr bwMode="auto">
          <a:xfrm>
            <a:off x="5867400" y="2133600"/>
            <a:ext cx="1403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600" dirty="0"/>
              <a:t>200</a:t>
            </a:r>
            <a:r>
              <a:rPr lang="zh-CN" altLang="en-US" sz="3600" dirty="0"/>
              <a:t>％</a:t>
            </a:r>
          </a:p>
        </p:txBody>
      </p:sp>
      <p:sp>
        <p:nvSpPr>
          <p:cNvPr id="95247" name="Text Box 15"/>
          <p:cNvSpPr txBox="1">
            <a:spLocks noChangeArrowheads="1"/>
          </p:cNvSpPr>
          <p:nvPr/>
        </p:nvSpPr>
        <p:spPr bwMode="auto">
          <a:xfrm>
            <a:off x="0" y="4221163"/>
            <a:ext cx="28432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zh-CN" altLang="en-US" sz="3600" dirty="0">
                <a:solidFill>
                  <a:schemeClr val="tx1"/>
                </a:solidFill>
              </a:rPr>
              <a:t>（</a:t>
            </a:r>
            <a:r>
              <a:rPr lang="en-US" altLang="zh-CN" sz="3600" dirty="0">
                <a:solidFill>
                  <a:schemeClr val="tx1"/>
                </a:solidFill>
              </a:rPr>
              <a:t>1</a:t>
            </a:r>
            <a:r>
              <a:rPr lang="zh-CN" altLang="en-US" sz="3600" dirty="0">
                <a:solidFill>
                  <a:schemeClr val="tx1"/>
                </a:solidFill>
              </a:rPr>
              <a:t>） </a:t>
            </a:r>
            <a:r>
              <a:rPr lang="en-US" altLang="zh-CN" sz="3600" dirty="0">
                <a:solidFill>
                  <a:schemeClr val="tx1"/>
                </a:solidFill>
              </a:rPr>
              <a:t>43</a:t>
            </a:r>
            <a:r>
              <a:rPr lang="zh-CN" altLang="en-US" sz="3600" dirty="0">
                <a:solidFill>
                  <a:schemeClr val="tx1"/>
                </a:solidFill>
              </a:rPr>
              <a:t>％ </a:t>
            </a:r>
            <a:r>
              <a:rPr lang="en-US" altLang="zh-CN" sz="3600" dirty="0">
                <a:solidFill>
                  <a:schemeClr val="tx1"/>
                </a:solidFill>
              </a:rPr>
              <a:t>=</a:t>
            </a:r>
          </a:p>
        </p:txBody>
      </p:sp>
      <p:sp>
        <p:nvSpPr>
          <p:cNvPr id="95248" name="Rectangle 16"/>
          <p:cNvSpPr>
            <a:spLocks noChangeArrowheads="1"/>
          </p:cNvSpPr>
          <p:nvPr/>
        </p:nvSpPr>
        <p:spPr bwMode="auto">
          <a:xfrm>
            <a:off x="2771775" y="4221163"/>
            <a:ext cx="1073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600" dirty="0"/>
              <a:t>0.43</a:t>
            </a:r>
          </a:p>
        </p:txBody>
      </p:sp>
      <p:sp>
        <p:nvSpPr>
          <p:cNvPr id="95249" name="Text Box 17"/>
          <p:cNvSpPr txBox="1">
            <a:spLocks noChangeArrowheads="1"/>
          </p:cNvSpPr>
          <p:nvPr/>
        </p:nvSpPr>
        <p:spPr bwMode="auto">
          <a:xfrm>
            <a:off x="0" y="4941888"/>
            <a:ext cx="3168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zh-CN" altLang="en-US" sz="3600" dirty="0">
                <a:solidFill>
                  <a:schemeClr val="tx1"/>
                </a:solidFill>
              </a:rPr>
              <a:t>（</a:t>
            </a:r>
            <a:r>
              <a:rPr lang="en-US" altLang="zh-CN" sz="3600" dirty="0">
                <a:solidFill>
                  <a:schemeClr val="tx1"/>
                </a:solidFill>
              </a:rPr>
              <a:t>2</a:t>
            </a:r>
            <a:r>
              <a:rPr lang="zh-CN" altLang="en-US" sz="3600" dirty="0">
                <a:solidFill>
                  <a:schemeClr val="tx1"/>
                </a:solidFill>
              </a:rPr>
              <a:t>） </a:t>
            </a:r>
            <a:r>
              <a:rPr lang="en-US" altLang="zh-CN" sz="3600" dirty="0">
                <a:solidFill>
                  <a:schemeClr val="tx1"/>
                </a:solidFill>
              </a:rPr>
              <a:t>131</a:t>
            </a:r>
            <a:r>
              <a:rPr lang="zh-CN" altLang="en-US" sz="3600" dirty="0">
                <a:solidFill>
                  <a:schemeClr val="tx1"/>
                </a:solidFill>
              </a:rPr>
              <a:t>％ </a:t>
            </a:r>
            <a:r>
              <a:rPr lang="en-US" altLang="zh-CN" sz="3600" dirty="0">
                <a:solidFill>
                  <a:schemeClr val="tx1"/>
                </a:solidFill>
              </a:rPr>
              <a:t>=</a:t>
            </a:r>
          </a:p>
        </p:txBody>
      </p:sp>
      <p:sp>
        <p:nvSpPr>
          <p:cNvPr id="95250" name="Rectangle 18"/>
          <p:cNvSpPr>
            <a:spLocks noChangeArrowheads="1"/>
          </p:cNvSpPr>
          <p:nvPr/>
        </p:nvSpPr>
        <p:spPr bwMode="auto">
          <a:xfrm>
            <a:off x="3024188" y="4941888"/>
            <a:ext cx="1073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600" dirty="0"/>
              <a:t>1.31</a:t>
            </a:r>
          </a:p>
        </p:txBody>
      </p:sp>
      <p:sp>
        <p:nvSpPr>
          <p:cNvPr id="95251" name="Text Box 19"/>
          <p:cNvSpPr txBox="1">
            <a:spLocks noChangeArrowheads="1"/>
          </p:cNvSpPr>
          <p:nvPr/>
        </p:nvSpPr>
        <p:spPr bwMode="auto">
          <a:xfrm>
            <a:off x="4140200" y="4221163"/>
            <a:ext cx="29162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zh-CN" altLang="en-US" sz="3600" dirty="0">
                <a:solidFill>
                  <a:schemeClr val="tx1"/>
                </a:solidFill>
              </a:rPr>
              <a:t>（</a:t>
            </a:r>
            <a:r>
              <a:rPr lang="en-US" altLang="zh-CN" sz="3600" dirty="0">
                <a:solidFill>
                  <a:schemeClr val="tx1"/>
                </a:solidFill>
              </a:rPr>
              <a:t>3</a:t>
            </a:r>
            <a:r>
              <a:rPr lang="zh-CN" altLang="en-US" sz="3600" dirty="0">
                <a:solidFill>
                  <a:schemeClr val="tx1"/>
                </a:solidFill>
              </a:rPr>
              <a:t>） </a:t>
            </a:r>
            <a:r>
              <a:rPr lang="en-US" altLang="zh-CN" sz="3600" dirty="0">
                <a:solidFill>
                  <a:schemeClr val="tx1"/>
                </a:solidFill>
              </a:rPr>
              <a:t>16</a:t>
            </a:r>
            <a:r>
              <a:rPr lang="zh-CN" altLang="en-US" sz="3600" dirty="0">
                <a:solidFill>
                  <a:schemeClr val="tx1"/>
                </a:solidFill>
              </a:rPr>
              <a:t>％ </a:t>
            </a:r>
            <a:r>
              <a:rPr lang="en-US" altLang="zh-CN" sz="3600" dirty="0">
                <a:solidFill>
                  <a:schemeClr val="tx1"/>
                </a:solidFill>
              </a:rPr>
              <a:t>=</a:t>
            </a:r>
          </a:p>
        </p:txBody>
      </p:sp>
      <p:sp>
        <p:nvSpPr>
          <p:cNvPr id="95252" name="Rectangle 20"/>
          <p:cNvSpPr>
            <a:spLocks noChangeArrowheads="1"/>
          </p:cNvSpPr>
          <p:nvPr/>
        </p:nvSpPr>
        <p:spPr bwMode="auto">
          <a:xfrm>
            <a:off x="6911975" y="4221163"/>
            <a:ext cx="1073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600" dirty="0"/>
              <a:t>0.16</a:t>
            </a:r>
          </a:p>
        </p:txBody>
      </p:sp>
      <p:sp>
        <p:nvSpPr>
          <p:cNvPr id="95253" name="Text Box 21"/>
          <p:cNvSpPr txBox="1">
            <a:spLocks noChangeArrowheads="1"/>
          </p:cNvSpPr>
          <p:nvPr/>
        </p:nvSpPr>
        <p:spPr bwMode="auto">
          <a:xfrm>
            <a:off x="4140200" y="4941888"/>
            <a:ext cx="302418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zh-CN" altLang="en-US" sz="3600" dirty="0">
                <a:solidFill>
                  <a:schemeClr val="tx1"/>
                </a:solidFill>
              </a:rPr>
              <a:t>（</a:t>
            </a:r>
            <a:r>
              <a:rPr lang="en-US" altLang="zh-CN" sz="3600" dirty="0">
                <a:solidFill>
                  <a:schemeClr val="tx1"/>
                </a:solidFill>
              </a:rPr>
              <a:t>4</a:t>
            </a:r>
            <a:r>
              <a:rPr lang="zh-CN" altLang="en-US" sz="3600" dirty="0">
                <a:solidFill>
                  <a:schemeClr val="tx1"/>
                </a:solidFill>
              </a:rPr>
              <a:t>） </a:t>
            </a:r>
            <a:r>
              <a:rPr lang="en-US" altLang="zh-CN" sz="3600" dirty="0">
                <a:solidFill>
                  <a:schemeClr val="tx1"/>
                </a:solidFill>
              </a:rPr>
              <a:t>0.4</a:t>
            </a:r>
            <a:r>
              <a:rPr lang="zh-CN" altLang="en-US" sz="3600" dirty="0">
                <a:solidFill>
                  <a:schemeClr val="tx1"/>
                </a:solidFill>
              </a:rPr>
              <a:t>％ </a:t>
            </a:r>
            <a:r>
              <a:rPr lang="en-US" altLang="zh-CN" sz="3600" dirty="0">
                <a:solidFill>
                  <a:schemeClr val="tx1"/>
                </a:solidFill>
              </a:rPr>
              <a:t>=</a:t>
            </a:r>
          </a:p>
        </p:txBody>
      </p:sp>
      <p:sp>
        <p:nvSpPr>
          <p:cNvPr id="95254" name="Rectangle 22"/>
          <p:cNvSpPr>
            <a:spLocks noChangeArrowheads="1"/>
          </p:cNvSpPr>
          <p:nvPr/>
        </p:nvSpPr>
        <p:spPr bwMode="auto">
          <a:xfrm>
            <a:off x="7092950" y="4941888"/>
            <a:ext cx="1327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600" dirty="0"/>
              <a:t>0.004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52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523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524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524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5245"/>
                                        </p:tgtEl>
                                        <p:attrNameLst>
                                          <p:attrName>style.visibility</p:attrName>
                                        </p:attrNameLst>
                                      </p:cBhvr>
                                      <p:to>
                                        <p:strVal val="visible"/>
                                      </p:to>
                                    </p:set>
                                  </p:childTnLst>
                                </p:cTn>
                              </p:par>
                            </p:childTnLst>
                          </p:cTn>
                        </p:par>
                        <p:par>
                          <p:cTn id="23" fill="hold">
                            <p:stCondLst>
                              <p:cond delay="0"/>
                            </p:stCondLst>
                            <p:childTnLst>
                              <p:par>
                                <p:cTn id="24" presetID="4" presetClass="entr" presetSubtype="16" fill="hold" grpId="0" nodeType="afterEffect">
                                  <p:stCondLst>
                                    <p:cond delay="0"/>
                                  </p:stCondLst>
                                  <p:childTnLst>
                                    <p:set>
                                      <p:cBhvr>
                                        <p:cTn id="25" dur="1" fill="hold">
                                          <p:stCondLst>
                                            <p:cond delay="0"/>
                                          </p:stCondLst>
                                        </p:cTn>
                                        <p:tgtEl>
                                          <p:spTgt spid="95238"/>
                                        </p:tgtEl>
                                        <p:attrNameLst>
                                          <p:attrName>style.visibility</p:attrName>
                                        </p:attrNameLst>
                                      </p:cBhvr>
                                      <p:to>
                                        <p:strVal val="visible"/>
                                      </p:to>
                                    </p:set>
                                    <p:animEffect transition="in" filter="box(in)">
                                      <p:cBhvr>
                                        <p:cTn id="26" dur="500"/>
                                        <p:tgtEl>
                                          <p:spTgt spid="95238"/>
                                        </p:tgtEl>
                                      </p:cBhvr>
                                    </p:animEffect>
                                  </p:childTnLst>
                                </p:cTn>
                              </p:par>
                            </p:childTnLst>
                          </p:cTn>
                        </p:par>
                        <p:par>
                          <p:cTn id="27" fill="hold">
                            <p:stCondLst>
                              <p:cond delay="500"/>
                            </p:stCondLst>
                            <p:childTnLst>
                              <p:par>
                                <p:cTn id="28" presetID="4" presetClass="entr" presetSubtype="16" fill="hold" grpId="0" nodeType="afterEffect">
                                  <p:stCondLst>
                                    <p:cond delay="0"/>
                                  </p:stCondLst>
                                  <p:childTnLst>
                                    <p:set>
                                      <p:cBhvr>
                                        <p:cTn id="29" dur="1" fill="hold">
                                          <p:stCondLst>
                                            <p:cond delay="0"/>
                                          </p:stCondLst>
                                        </p:cTn>
                                        <p:tgtEl>
                                          <p:spTgt spid="95240"/>
                                        </p:tgtEl>
                                        <p:attrNameLst>
                                          <p:attrName>style.visibility</p:attrName>
                                        </p:attrNameLst>
                                      </p:cBhvr>
                                      <p:to>
                                        <p:strVal val="visible"/>
                                      </p:to>
                                    </p:set>
                                    <p:animEffect transition="in" filter="box(in)">
                                      <p:cBhvr>
                                        <p:cTn id="30" dur="500"/>
                                        <p:tgtEl>
                                          <p:spTgt spid="95240"/>
                                        </p:tgtEl>
                                      </p:cBhvr>
                                    </p:animEffect>
                                  </p:childTnLst>
                                </p:cTn>
                              </p:par>
                            </p:childTnLst>
                          </p:cTn>
                        </p:par>
                        <p:par>
                          <p:cTn id="31" fill="hold">
                            <p:stCondLst>
                              <p:cond delay="1000"/>
                            </p:stCondLst>
                            <p:childTnLst>
                              <p:par>
                                <p:cTn id="32" presetID="4" presetClass="entr" presetSubtype="16" fill="hold" grpId="0" nodeType="afterEffect">
                                  <p:stCondLst>
                                    <p:cond delay="0"/>
                                  </p:stCondLst>
                                  <p:childTnLst>
                                    <p:set>
                                      <p:cBhvr>
                                        <p:cTn id="33" dur="1" fill="hold">
                                          <p:stCondLst>
                                            <p:cond delay="0"/>
                                          </p:stCondLst>
                                        </p:cTn>
                                        <p:tgtEl>
                                          <p:spTgt spid="95242"/>
                                        </p:tgtEl>
                                        <p:attrNameLst>
                                          <p:attrName>style.visibility</p:attrName>
                                        </p:attrNameLst>
                                      </p:cBhvr>
                                      <p:to>
                                        <p:strVal val="visible"/>
                                      </p:to>
                                    </p:set>
                                    <p:animEffect transition="in" filter="box(in)">
                                      <p:cBhvr>
                                        <p:cTn id="34" dur="500"/>
                                        <p:tgtEl>
                                          <p:spTgt spid="95242"/>
                                        </p:tgtEl>
                                      </p:cBhvr>
                                    </p:animEffect>
                                  </p:childTnLst>
                                </p:cTn>
                              </p:par>
                            </p:childTnLst>
                          </p:cTn>
                        </p:par>
                        <p:par>
                          <p:cTn id="35" fill="hold">
                            <p:stCondLst>
                              <p:cond delay="1500"/>
                            </p:stCondLst>
                            <p:childTnLst>
                              <p:par>
                                <p:cTn id="36" presetID="4" presetClass="entr" presetSubtype="16" fill="hold" grpId="0" nodeType="afterEffect">
                                  <p:stCondLst>
                                    <p:cond delay="0"/>
                                  </p:stCondLst>
                                  <p:childTnLst>
                                    <p:set>
                                      <p:cBhvr>
                                        <p:cTn id="37" dur="1" fill="hold">
                                          <p:stCondLst>
                                            <p:cond delay="0"/>
                                          </p:stCondLst>
                                        </p:cTn>
                                        <p:tgtEl>
                                          <p:spTgt spid="95244"/>
                                        </p:tgtEl>
                                        <p:attrNameLst>
                                          <p:attrName>style.visibility</p:attrName>
                                        </p:attrNameLst>
                                      </p:cBhvr>
                                      <p:to>
                                        <p:strVal val="visible"/>
                                      </p:to>
                                    </p:set>
                                    <p:animEffect transition="in" filter="box(in)">
                                      <p:cBhvr>
                                        <p:cTn id="38" dur="500"/>
                                        <p:tgtEl>
                                          <p:spTgt spid="95244"/>
                                        </p:tgtEl>
                                      </p:cBhvr>
                                    </p:animEffect>
                                  </p:childTnLst>
                                </p:cTn>
                              </p:par>
                            </p:childTnLst>
                          </p:cTn>
                        </p:par>
                        <p:par>
                          <p:cTn id="39" fill="hold">
                            <p:stCondLst>
                              <p:cond delay="2000"/>
                            </p:stCondLst>
                            <p:childTnLst>
                              <p:par>
                                <p:cTn id="40" presetID="4" presetClass="entr" presetSubtype="16" fill="hold" grpId="0" nodeType="afterEffect">
                                  <p:stCondLst>
                                    <p:cond delay="0"/>
                                  </p:stCondLst>
                                  <p:childTnLst>
                                    <p:set>
                                      <p:cBhvr>
                                        <p:cTn id="41" dur="1" fill="hold">
                                          <p:stCondLst>
                                            <p:cond delay="0"/>
                                          </p:stCondLst>
                                        </p:cTn>
                                        <p:tgtEl>
                                          <p:spTgt spid="95246"/>
                                        </p:tgtEl>
                                        <p:attrNameLst>
                                          <p:attrName>style.visibility</p:attrName>
                                        </p:attrNameLst>
                                      </p:cBhvr>
                                      <p:to>
                                        <p:strVal val="visible"/>
                                      </p:to>
                                    </p:set>
                                    <p:animEffect transition="in" filter="box(in)">
                                      <p:cBhvr>
                                        <p:cTn id="42" dur="500"/>
                                        <p:tgtEl>
                                          <p:spTgt spid="95246"/>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95236"/>
                                        </p:tgtEl>
                                        <p:attrNameLst>
                                          <p:attrName>style.visibility</p:attrName>
                                        </p:attrNameLst>
                                      </p:cBhvr>
                                      <p:to>
                                        <p:strVal val="visible"/>
                                      </p:to>
                                    </p:set>
                                    <p:anim calcmode="lin" valueType="num">
                                      <p:cBhvr additive="base">
                                        <p:cTn id="47" dur="500" fill="hold"/>
                                        <p:tgtEl>
                                          <p:spTgt spid="95236"/>
                                        </p:tgtEl>
                                        <p:attrNameLst>
                                          <p:attrName>ppt_x</p:attrName>
                                        </p:attrNameLst>
                                      </p:cBhvr>
                                      <p:tavLst>
                                        <p:tav tm="0">
                                          <p:val>
                                            <p:strVal val="#ppt_x"/>
                                          </p:val>
                                        </p:tav>
                                        <p:tav tm="100000">
                                          <p:val>
                                            <p:strVal val="#ppt_x"/>
                                          </p:val>
                                        </p:tav>
                                      </p:tavLst>
                                    </p:anim>
                                    <p:anim calcmode="lin" valueType="num">
                                      <p:cBhvr additive="base">
                                        <p:cTn id="48" dur="500" fill="hold"/>
                                        <p:tgtEl>
                                          <p:spTgt spid="95236"/>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9524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9524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95251"/>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95253"/>
                                        </p:tgtEl>
                                        <p:attrNameLst>
                                          <p:attrName>style.visibility</p:attrName>
                                        </p:attrNameLst>
                                      </p:cBhvr>
                                      <p:to>
                                        <p:strVal val="visible"/>
                                      </p:to>
                                    </p:set>
                                  </p:childTnLst>
                                </p:cTn>
                              </p:par>
                            </p:childTnLst>
                          </p:cTn>
                        </p:par>
                        <p:par>
                          <p:cTn id="65" fill="hold">
                            <p:stCondLst>
                              <p:cond delay="0"/>
                            </p:stCondLst>
                            <p:childTnLst>
                              <p:par>
                                <p:cTn id="66" presetID="4" presetClass="entr" presetSubtype="16" fill="hold" grpId="0" nodeType="afterEffect">
                                  <p:stCondLst>
                                    <p:cond delay="0"/>
                                  </p:stCondLst>
                                  <p:childTnLst>
                                    <p:set>
                                      <p:cBhvr>
                                        <p:cTn id="67" dur="1" fill="hold">
                                          <p:stCondLst>
                                            <p:cond delay="0"/>
                                          </p:stCondLst>
                                        </p:cTn>
                                        <p:tgtEl>
                                          <p:spTgt spid="95248"/>
                                        </p:tgtEl>
                                        <p:attrNameLst>
                                          <p:attrName>style.visibility</p:attrName>
                                        </p:attrNameLst>
                                      </p:cBhvr>
                                      <p:to>
                                        <p:strVal val="visible"/>
                                      </p:to>
                                    </p:set>
                                    <p:animEffect transition="in" filter="box(in)">
                                      <p:cBhvr>
                                        <p:cTn id="68" dur="500"/>
                                        <p:tgtEl>
                                          <p:spTgt spid="95248"/>
                                        </p:tgtEl>
                                      </p:cBhvr>
                                    </p:animEffect>
                                  </p:childTnLst>
                                </p:cTn>
                              </p:par>
                            </p:childTnLst>
                          </p:cTn>
                        </p:par>
                        <p:par>
                          <p:cTn id="69" fill="hold">
                            <p:stCondLst>
                              <p:cond delay="500"/>
                            </p:stCondLst>
                            <p:childTnLst>
                              <p:par>
                                <p:cTn id="70" presetID="4" presetClass="entr" presetSubtype="16" fill="hold" grpId="0" nodeType="afterEffect">
                                  <p:stCondLst>
                                    <p:cond delay="0"/>
                                  </p:stCondLst>
                                  <p:childTnLst>
                                    <p:set>
                                      <p:cBhvr>
                                        <p:cTn id="71" dur="1" fill="hold">
                                          <p:stCondLst>
                                            <p:cond delay="0"/>
                                          </p:stCondLst>
                                        </p:cTn>
                                        <p:tgtEl>
                                          <p:spTgt spid="95250"/>
                                        </p:tgtEl>
                                        <p:attrNameLst>
                                          <p:attrName>style.visibility</p:attrName>
                                        </p:attrNameLst>
                                      </p:cBhvr>
                                      <p:to>
                                        <p:strVal val="visible"/>
                                      </p:to>
                                    </p:set>
                                    <p:animEffect transition="in" filter="box(in)">
                                      <p:cBhvr>
                                        <p:cTn id="72" dur="500"/>
                                        <p:tgtEl>
                                          <p:spTgt spid="95250"/>
                                        </p:tgtEl>
                                      </p:cBhvr>
                                    </p:animEffect>
                                  </p:childTnLst>
                                </p:cTn>
                              </p:par>
                            </p:childTnLst>
                          </p:cTn>
                        </p:par>
                        <p:par>
                          <p:cTn id="73" fill="hold">
                            <p:stCondLst>
                              <p:cond delay="1000"/>
                            </p:stCondLst>
                            <p:childTnLst>
                              <p:par>
                                <p:cTn id="74" presetID="4" presetClass="entr" presetSubtype="16" fill="hold" grpId="0" nodeType="afterEffect">
                                  <p:stCondLst>
                                    <p:cond delay="0"/>
                                  </p:stCondLst>
                                  <p:childTnLst>
                                    <p:set>
                                      <p:cBhvr>
                                        <p:cTn id="75" dur="1" fill="hold">
                                          <p:stCondLst>
                                            <p:cond delay="0"/>
                                          </p:stCondLst>
                                        </p:cTn>
                                        <p:tgtEl>
                                          <p:spTgt spid="95252"/>
                                        </p:tgtEl>
                                        <p:attrNameLst>
                                          <p:attrName>style.visibility</p:attrName>
                                        </p:attrNameLst>
                                      </p:cBhvr>
                                      <p:to>
                                        <p:strVal val="visible"/>
                                      </p:to>
                                    </p:set>
                                    <p:animEffect transition="in" filter="box(in)">
                                      <p:cBhvr>
                                        <p:cTn id="76" dur="500"/>
                                        <p:tgtEl>
                                          <p:spTgt spid="95252"/>
                                        </p:tgtEl>
                                      </p:cBhvr>
                                    </p:animEffect>
                                  </p:childTnLst>
                                </p:cTn>
                              </p:par>
                            </p:childTnLst>
                          </p:cTn>
                        </p:par>
                        <p:par>
                          <p:cTn id="77" fill="hold">
                            <p:stCondLst>
                              <p:cond delay="1500"/>
                            </p:stCondLst>
                            <p:childTnLst>
                              <p:par>
                                <p:cTn id="78" presetID="4" presetClass="entr" presetSubtype="16" fill="hold" grpId="0" nodeType="afterEffect">
                                  <p:stCondLst>
                                    <p:cond delay="0"/>
                                  </p:stCondLst>
                                  <p:childTnLst>
                                    <p:set>
                                      <p:cBhvr>
                                        <p:cTn id="79" dur="1" fill="hold">
                                          <p:stCondLst>
                                            <p:cond delay="0"/>
                                          </p:stCondLst>
                                        </p:cTn>
                                        <p:tgtEl>
                                          <p:spTgt spid="95254"/>
                                        </p:tgtEl>
                                        <p:attrNameLst>
                                          <p:attrName>style.visibility</p:attrName>
                                        </p:attrNameLst>
                                      </p:cBhvr>
                                      <p:to>
                                        <p:strVal val="visible"/>
                                      </p:to>
                                    </p:set>
                                    <p:animEffect transition="in" filter="box(in)">
                                      <p:cBhvr>
                                        <p:cTn id="80" dur="500"/>
                                        <p:tgtEl>
                                          <p:spTgt spid="952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6" grpId="0"/>
      <p:bldP spid="95237" grpId="0"/>
      <p:bldP spid="95238" grpId="0"/>
      <p:bldP spid="95239" grpId="0"/>
      <p:bldP spid="95240" grpId="0"/>
      <p:bldP spid="95241" grpId="0"/>
      <p:bldP spid="95242" grpId="0"/>
      <p:bldP spid="95243" grpId="0"/>
      <p:bldP spid="95244" grpId="0"/>
      <p:bldP spid="95245" grpId="0"/>
      <p:bldP spid="95246" grpId="0"/>
      <p:bldP spid="95247" grpId="0"/>
      <p:bldP spid="95248" grpId="0"/>
      <p:bldP spid="95249" grpId="0"/>
      <p:bldP spid="95250" grpId="0"/>
      <p:bldP spid="95251" grpId="0"/>
      <p:bldP spid="95252" grpId="0"/>
      <p:bldP spid="95253" grpId="0"/>
      <p:bldP spid="9525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Text Box 5"/>
          <p:cNvSpPr txBox="1">
            <a:spLocks noChangeArrowheads="1"/>
          </p:cNvSpPr>
          <p:nvPr/>
        </p:nvSpPr>
        <p:spPr bwMode="auto">
          <a:xfrm>
            <a:off x="2987675" y="1700213"/>
            <a:ext cx="583247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dirty="0"/>
              <a:t>1</a:t>
            </a:r>
            <a:r>
              <a:rPr lang="zh-CN" altLang="en-US" sz="3600" dirty="0"/>
              <a:t>、把小数化成百分数：</a:t>
            </a:r>
            <a:r>
              <a:rPr lang="en-US" altLang="zh-CN" sz="3600" dirty="0"/>
              <a:t>0.97</a:t>
            </a:r>
            <a:r>
              <a:rPr lang="zh-CN" altLang="en-US" sz="3600" dirty="0"/>
              <a:t>、</a:t>
            </a:r>
            <a:r>
              <a:rPr lang="en-US" altLang="zh-CN" sz="3600" dirty="0"/>
              <a:t>1.08</a:t>
            </a:r>
            <a:r>
              <a:rPr lang="zh-CN" altLang="en-US" sz="3600" dirty="0"/>
              <a:t>、</a:t>
            </a:r>
            <a:r>
              <a:rPr lang="en-US" altLang="zh-CN" sz="3600" dirty="0"/>
              <a:t>1.005</a:t>
            </a:r>
            <a:r>
              <a:rPr lang="zh-CN" altLang="en-US" sz="3600" dirty="0"/>
              <a:t>、</a:t>
            </a:r>
            <a:r>
              <a:rPr lang="en-US" altLang="zh-CN" sz="3600" dirty="0"/>
              <a:t>0.132</a:t>
            </a:r>
          </a:p>
        </p:txBody>
      </p:sp>
      <p:sp>
        <p:nvSpPr>
          <p:cNvPr id="6150" name="Text Box 6"/>
          <p:cNvSpPr txBox="1">
            <a:spLocks noChangeArrowheads="1"/>
          </p:cNvSpPr>
          <p:nvPr/>
        </p:nvSpPr>
        <p:spPr bwMode="auto">
          <a:xfrm>
            <a:off x="1979613" y="3644900"/>
            <a:ext cx="6769100"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600"/>
              <a:t>2</a:t>
            </a:r>
            <a:r>
              <a:rPr lang="zh-CN" altLang="en-US" sz="3600"/>
              <a:t>、把百分数化成小数：</a:t>
            </a:r>
          </a:p>
          <a:p>
            <a:pPr eaLnBrk="1" hangingPunct="1">
              <a:spcBef>
                <a:spcPct val="50000"/>
              </a:spcBef>
            </a:pPr>
            <a:r>
              <a:rPr lang="en-US" altLang="zh-CN" sz="3600"/>
              <a:t>97</a:t>
            </a:r>
            <a:r>
              <a:rPr lang="zh-CN" altLang="en-US" sz="3600"/>
              <a:t>％、</a:t>
            </a:r>
            <a:r>
              <a:rPr lang="en-US" altLang="zh-CN" sz="3600"/>
              <a:t>108</a:t>
            </a:r>
            <a:r>
              <a:rPr lang="zh-CN" altLang="en-US" sz="3600"/>
              <a:t>％、</a:t>
            </a:r>
            <a:r>
              <a:rPr lang="en-US" altLang="zh-CN" sz="3600"/>
              <a:t>100.5</a:t>
            </a:r>
            <a:r>
              <a:rPr lang="zh-CN" altLang="en-US" sz="3600"/>
              <a:t>％、</a:t>
            </a:r>
            <a:r>
              <a:rPr lang="en-US" altLang="zh-CN" sz="3600"/>
              <a:t>13.2</a:t>
            </a:r>
            <a:r>
              <a:rPr lang="zh-CN" altLang="en-US" sz="360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49"/>
                                        </p:tgtEl>
                                        <p:attrNameLst>
                                          <p:attrName>style.visibility</p:attrName>
                                        </p:attrNameLst>
                                      </p:cBhvr>
                                      <p:to>
                                        <p:strVal val="visible"/>
                                      </p:to>
                                    </p:set>
                                    <p:animEffect transition="in" filter="blinds(horizontal)">
                                      <p:cBhvr>
                                        <p:cTn id="7" dur="500"/>
                                        <p:tgtEl>
                                          <p:spTgt spid="614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150"/>
                                        </p:tgtEl>
                                        <p:attrNameLst>
                                          <p:attrName>style.visibility</p:attrName>
                                        </p:attrNameLst>
                                      </p:cBhvr>
                                      <p:to>
                                        <p:strVal val="visible"/>
                                      </p:to>
                                    </p:set>
                                    <p:animEffect transition="in" filter="blinds(horizontal)">
                                      <p:cBhvr>
                                        <p:cTn id="12" dur="500"/>
                                        <p:tgtEl>
                                          <p:spTgt spid="6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p:bldP spid="615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6"/>
          <p:cNvGrpSpPr/>
          <p:nvPr/>
        </p:nvGrpSpPr>
        <p:grpSpPr bwMode="auto">
          <a:xfrm>
            <a:off x="4002088" y="5516563"/>
            <a:ext cx="3529012" cy="1008062"/>
            <a:chOff x="2562" y="3475"/>
            <a:chExt cx="2223" cy="635"/>
          </a:xfrm>
        </p:grpSpPr>
        <p:sp>
          <p:nvSpPr>
            <p:cNvPr id="30737" name="Freeform 27"/>
            <p:cNvSpPr/>
            <p:nvPr/>
          </p:nvSpPr>
          <p:spPr bwMode="auto">
            <a:xfrm>
              <a:off x="2562" y="3475"/>
              <a:ext cx="2087" cy="635"/>
            </a:xfrm>
            <a:custGeom>
              <a:avLst/>
              <a:gdLst>
                <a:gd name="T0" fmla="*/ 0 w 2087"/>
                <a:gd name="T1" fmla="*/ 635 h 635"/>
                <a:gd name="T2" fmla="*/ 2087 w 2087"/>
                <a:gd name="T3" fmla="*/ 635 h 635"/>
                <a:gd name="T4" fmla="*/ 1860 w 2087"/>
                <a:gd name="T5" fmla="*/ 227 h 635"/>
                <a:gd name="T6" fmla="*/ 1044 w 2087"/>
                <a:gd name="T7" fmla="*/ 0 h 635"/>
                <a:gd name="T8" fmla="*/ 273 w 2087"/>
                <a:gd name="T9" fmla="*/ 227 h 635"/>
                <a:gd name="T10" fmla="*/ 0 w 2087"/>
                <a:gd name="T11" fmla="*/ 635 h 635"/>
                <a:gd name="T12" fmla="*/ 0 60000 65536"/>
                <a:gd name="T13" fmla="*/ 0 60000 65536"/>
                <a:gd name="T14" fmla="*/ 0 60000 65536"/>
                <a:gd name="T15" fmla="*/ 0 60000 65536"/>
                <a:gd name="T16" fmla="*/ 0 60000 65536"/>
                <a:gd name="T17" fmla="*/ 0 60000 65536"/>
                <a:gd name="T18" fmla="*/ 0 w 2087"/>
                <a:gd name="T19" fmla="*/ 0 h 635"/>
                <a:gd name="T20" fmla="*/ 2087 w 2087"/>
                <a:gd name="T21" fmla="*/ 635 h 635"/>
              </a:gdLst>
              <a:ahLst/>
              <a:cxnLst>
                <a:cxn ang="T12">
                  <a:pos x="T0" y="T1"/>
                </a:cxn>
                <a:cxn ang="T13">
                  <a:pos x="T2" y="T3"/>
                </a:cxn>
                <a:cxn ang="T14">
                  <a:pos x="T4" y="T5"/>
                </a:cxn>
                <a:cxn ang="T15">
                  <a:pos x="T6" y="T7"/>
                </a:cxn>
                <a:cxn ang="T16">
                  <a:pos x="T8" y="T9"/>
                </a:cxn>
                <a:cxn ang="T17">
                  <a:pos x="T10" y="T11"/>
                </a:cxn>
              </a:cxnLst>
              <a:rect l="T18" t="T19" r="T20" b="T21"/>
              <a:pathLst>
                <a:path w="2087" h="635">
                  <a:moveTo>
                    <a:pt x="0" y="635"/>
                  </a:moveTo>
                  <a:lnTo>
                    <a:pt x="2087" y="635"/>
                  </a:lnTo>
                  <a:lnTo>
                    <a:pt x="1860" y="227"/>
                  </a:lnTo>
                  <a:lnTo>
                    <a:pt x="1044" y="0"/>
                  </a:lnTo>
                  <a:lnTo>
                    <a:pt x="273" y="227"/>
                  </a:lnTo>
                  <a:lnTo>
                    <a:pt x="0" y="635"/>
                  </a:lnTo>
                  <a:close/>
                </a:path>
              </a:pathLst>
            </a:custGeom>
            <a:gradFill rotWithShape="1">
              <a:gsLst>
                <a:gs pos="0">
                  <a:srgbClr val="008000"/>
                </a:gs>
                <a:gs pos="100000">
                  <a:srgbClr val="003B00"/>
                </a:gs>
              </a:gsLst>
              <a:lin ang="5400000" scaled="1"/>
            </a:gradFill>
            <a:ln w="9525">
              <a:solidFill>
                <a:schemeClr val="tx1"/>
              </a:solidFill>
              <a:round/>
            </a:ln>
          </p:spPr>
          <p:txBody>
            <a:bodyPr lIns="90000" tIns="46800" rIns="90000" bIns="46800" anchor="ctr"/>
            <a:lstStyle/>
            <a:p>
              <a:endParaRPr lang="zh-CN" altLang="en-US"/>
            </a:p>
          </p:txBody>
        </p:sp>
        <p:sp>
          <p:nvSpPr>
            <p:cNvPr id="30738" name="Text Box 28"/>
            <p:cNvSpPr txBox="1">
              <a:spLocks noChangeArrowheads="1"/>
            </p:cNvSpPr>
            <p:nvPr/>
          </p:nvSpPr>
          <p:spPr bwMode="auto">
            <a:xfrm>
              <a:off x="2789" y="3630"/>
              <a:ext cx="1996"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zh-CN" altLang="en-US" sz="4400" dirty="0">
                  <a:solidFill>
                    <a:srgbClr val="FFFF99"/>
                  </a:solidFill>
                  <a:ea typeface="华文新魏" panose="02010800040101010101" pitchFamily="2" charset="-122"/>
                </a:rPr>
                <a:t>我的收获</a:t>
              </a:r>
            </a:p>
          </p:txBody>
        </p:sp>
      </p:grpSp>
      <p:pic>
        <p:nvPicPr>
          <p:cNvPr id="30725" name="Picture 29" descr="图片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170738" y="5013325"/>
            <a:ext cx="1504950"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6808" name="Text Box 40"/>
          <p:cNvSpPr txBox="1">
            <a:spLocks noChangeArrowheads="1"/>
          </p:cNvSpPr>
          <p:nvPr/>
        </p:nvSpPr>
        <p:spPr bwMode="auto">
          <a:xfrm>
            <a:off x="1116013" y="1222375"/>
            <a:ext cx="6983412" cy="387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200" dirty="0">
                <a:solidFill>
                  <a:srgbClr val="FFFF00"/>
                </a:solidFill>
                <a:latin typeface="楷体_GB2312" pitchFamily="49" charset="-122"/>
              </a:rPr>
              <a:t>   </a:t>
            </a:r>
            <a:r>
              <a:rPr lang="zh-CN" altLang="en-US" sz="3200" dirty="0">
                <a:solidFill>
                  <a:srgbClr val="FFFF00"/>
                </a:solidFill>
                <a:latin typeface="楷体_GB2312" pitchFamily="49" charset="-122"/>
              </a:rPr>
              <a:t>今天我学习了百分数和小数的</a:t>
            </a:r>
          </a:p>
          <a:p>
            <a:pPr eaLnBrk="1" hangingPunct="1"/>
            <a:r>
              <a:rPr lang="zh-CN" altLang="en-US" sz="3200" dirty="0">
                <a:solidFill>
                  <a:srgbClr val="FFFF00"/>
                </a:solidFill>
                <a:latin typeface="楷体_GB2312" pitchFamily="49" charset="-122"/>
              </a:rPr>
              <a:t>互化，我能算：</a:t>
            </a:r>
          </a:p>
          <a:p>
            <a:pPr eaLnBrk="1" hangingPunct="1"/>
            <a:r>
              <a:rPr lang="zh-CN" altLang="en-US" sz="3200" dirty="0">
                <a:solidFill>
                  <a:srgbClr val="FFFF00"/>
                </a:solidFill>
                <a:latin typeface="楷体_GB2312" pitchFamily="49" charset="-122"/>
              </a:rPr>
              <a:t>   </a:t>
            </a:r>
            <a:r>
              <a:rPr lang="en-US" altLang="zh-CN" sz="3200" dirty="0">
                <a:solidFill>
                  <a:srgbClr val="FFFF00"/>
                </a:solidFill>
                <a:latin typeface="楷体_GB2312" pitchFamily="49" charset="-122"/>
              </a:rPr>
              <a:t>1</a:t>
            </a:r>
            <a:r>
              <a:rPr lang="zh-CN" altLang="en-US" sz="3200" dirty="0">
                <a:solidFill>
                  <a:srgbClr val="FFFF00"/>
                </a:solidFill>
                <a:latin typeface="楷体_GB2312" pitchFamily="49" charset="-122"/>
              </a:rPr>
              <a:t>、小数化成百分数。</a:t>
            </a:r>
          </a:p>
          <a:p>
            <a:pPr eaLnBrk="1" hangingPunct="1"/>
            <a:r>
              <a:rPr lang="zh-CN" altLang="en-US" sz="3200" dirty="0">
                <a:solidFill>
                  <a:srgbClr val="FFFF00"/>
                </a:solidFill>
                <a:latin typeface="楷体_GB2312" pitchFamily="49" charset="-122"/>
              </a:rPr>
              <a:t> </a:t>
            </a:r>
            <a:r>
              <a:rPr lang="en-US" altLang="zh-CN" sz="3200" dirty="0">
                <a:solidFill>
                  <a:srgbClr val="FFFF00"/>
                </a:solidFill>
              </a:rPr>
              <a:t>0.7</a:t>
            </a:r>
            <a:r>
              <a:rPr lang="zh-CN" altLang="en-US" sz="3200" dirty="0">
                <a:solidFill>
                  <a:srgbClr val="FFFF00"/>
                </a:solidFill>
              </a:rPr>
              <a:t>＝</a:t>
            </a:r>
            <a:r>
              <a:rPr lang="en-US" altLang="zh-CN" sz="3200" dirty="0">
                <a:solidFill>
                  <a:srgbClr val="FFFF00"/>
                </a:solidFill>
              </a:rPr>
              <a:t>(     )%</a:t>
            </a:r>
            <a:r>
              <a:rPr lang="en-US" altLang="zh-CN" sz="3200" dirty="0"/>
              <a:t>        </a:t>
            </a:r>
            <a:r>
              <a:rPr lang="en-US" altLang="zh-CN" sz="3200" dirty="0">
                <a:solidFill>
                  <a:srgbClr val="FFFF00"/>
                </a:solidFill>
              </a:rPr>
              <a:t>5</a:t>
            </a:r>
            <a:r>
              <a:rPr lang="zh-CN" altLang="en-US" sz="3200" dirty="0">
                <a:solidFill>
                  <a:srgbClr val="FFFF00"/>
                </a:solidFill>
              </a:rPr>
              <a:t>＝</a:t>
            </a:r>
            <a:r>
              <a:rPr lang="en-US" altLang="zh-CN" sz="3200" dirty="0">
                <a:solidFill>
                  <a:srgbClr val="FFFF00"/>
                </a:solidFill>
              </a:rPr>
              <a:t>(      )%</a:t>
            </a:r>
          </a:p>
          <a:p>
            <a:pPr eaLnBrk="1" hangingPunct="1"/>
            <a:r>
              <a:rPr lang="en-US" altLang="zh-CN" sz="3200" dirty="0">
                <a:solidFill>
                  <a:srgbClr val="FFFF00"/>
                </a:solidFill>
              </a:rPr>
              <a:t>  1.08</a:t>
            </a:r>
            <a:r>
              <a:rPr lang="zh-CN" altLang="en-US" sz="3200" dirty="0">
                <a:solidFill>
                  <a:srgbClr val="FFFF00"/>
                </a:solidFill>
              </a:rPr>
              <a:t>＝</a:t>
            </a:r>
            <a:r>
              <a:rPr lang="en-US" altLang="zh-CN" sz="3200" dirty="0">
                <a:solidFill>
                  <a:srgbClr val="FFFF00"/>
                </a:solidFill>
              </a:rPr>
              <a:t>(      )%    0.305</a:t>
            </a:r>
            <a:r>
              <a:rPr lang="zh-CN" altLang="en-US" sz="3200" dirty="0">
                <a:solidFill>
                  <a:srgbClr val="FFFF00"/>
                </a:solidFill>
              </a:rPr>
              <a:t>＝</a:t>
            </a:r>
            <a:r>
              <a:rPr lang="en-US" altLang="zh-CN" sz="3200" dirty="0">
                <a:solidFill>
                  <a:srgbClr val="FFFF00"/>
                </a:solidFill>
              </a:rPr>
              <a:t>(      )%</a:t>
            </a:r>
          </a:p>
          <a:p>
            <a:pPr eaLnBrk="1" hangingPunct="1"/>
            <a:r>
              <a:rPr lang="en-US" altLang="zh-CN" sz="3200" dirty="0">
                <a:solidFill>
                  <a:srgbClr val="FFFF00"/>
                </a:solidFill>
              </a:rPr>
              <a:t>      </a:t>
            </a:r>
            <a:endParaRPr lang="en-US" altLang="zh-CN" dirty="0">
              <a:solidFill>
                <a:srgbClr val="FFFF00"/>
              </a:solidFill>
            </a:endParaRPr>
          </a:p>
          <a:p>
            <a:pPr eaLnBrk="1" hangingPunct="1"/>
            <a:endParaRPr lang="en-US" altLang="zh-CN" dirty="0">
              <a:solidFill>
                <a:srgbClr val="FFFF00"/>
              </a:solidFill>
            </a:endParaRPr>
          </a:p>
          <a:p>
            <a:pPr eaLnBrk="1" hangingPunct="1"/>
            <a:endParaRPr lang="en-US" altLang="zh-CN" dirty="0">
              <a:solidFill>
                <a:srgbClr val="FFFF00"/>
              </a:solidFill>
            </a:endParaRPr>
          </a:p>
        </p:txBody>
      </p:sp>
      <p:sp>
        <p:nvSpPr>
          <p:cNvPr id="416809" name="Rectangle 41"/>
          <p:cNvSpPr>
            <a:spLocks noChangeArrowheads="1"/>
          </p:cNvSpPr>
          <p:nvPr/>
        </p:nvSpPr>
        <p:spPr bwMode="auto">
          <a:xfrm>
            <a:off x="1042988" y="3627438"/>
            <a:ext cx="6842125" cy="15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en-US" altLang="zh-CN" sz="3200" dirty="0">
                <a:solidFill>
                  <a:srgbClr val="FFFF00"/>
                </a:solidFill>
              </a:rPr>
              <a:t>2</a:t>
            </a:r>
            <a:r>
              <a:rPr lang="zh-CN" altLang="en-US" sz="3200" dirty="0">
                <a:solidFill>
                  <a:srgbClr val="FFFF00"/>
                </a:solidFill>
              </a:rPr>
              <a:t>、百分数化成小数或整数。</a:t>
            </a:r>
          </a:p>
          <a:p>
            <a:r>
              <a:rPr lang="zh-CN" altLang="en-US" sz="3200" dirty="0">
                <a:solidFill>
                  <a:srgbClr val="FFFF00"/>
                </a:solidFill>
              </a:rPr>
              <a:t>  </a:t>
            </a:r>
            <a:r>
              <a:rPr lang="en-US" altLang="zh-CN" sz="3200" dirty="0">
                <a:solidFill>
                  <a:srgbClr val="FFFF00"/>
                </a:solidFill>
              </a:rPr>
              <a:t>150%</a:t>
            </a:r>
            <a:r>
              <a:rPr lang="zh-CN" altLang="en-US" sz="3200" dirty="0">
                <a:solidFill>
                  <a:srgbClr val="FFFF00"/>
                </a:solidFill>
              </a:rPr>
              <a:t>＝（     ） </a:t>
            </a:r>
            <a:r>
              <a:rPr lang="zh-CN" altLang="en-US" sz="3200" dirty="0"/>
              <a:t> </a:t>
            </a:r>
            <a:r>
              <a:rPr lang="en-US" altLang="zh-CN" sz="3200" dirty="0">
                <a:solidFill>
                  <a:srgbClr val="FFFF00"/>
                </a:solidFill>
              </a:rPr>
              <a:t>500%</a:t>
            </a:r>
            <a:r>
              <a:rPr lang="zh-CN" altLang="en-US" sz="3200" dirty="0">
                <a:solidFill>
                  <a:srgbClr val="FFFF00"/>
                </a:solidFill>
              </a:rPr>
              <a:t>＝（     ）</a:t>
            </a:r>
            <a:r>
              <a:rPr lang="zh-CN" altLang="en-US" sz="3200" dirty="0"/>
              <a:t> </a:t>
            </a:r>
            <a:endParaRPr lang="zh-CN" altLang="en-US" sz="3200" dirty="0">
              <a:solidFill>
                <a:srgbClr val="FFFF00"/>
              </a:solidFill>
            </a:endParaRPr>
          </a:p>
          <a:p>
            <a:r>
              <a:rPr lang="zh-CN" altLang="en-US" sz="3200" dirty="0">
                <a:solidFill>
                  <a:srgbClr val="FFFF00"/>
                </a:solidFill>
              </a:rPr>
              <a:t>  </a:t>
            </a:r>
            <a:r>
              <a:rPr lang="en-US" altLang="zh-CN" sz="3200" dirty="0">
                <a:solidFill>
                  <a:srgbClr val="FFFF00"/>
                </a:solidFill>
              </a:rPr>
              <a:t>0.4%</a:t>
            </a:r>
            <a:r>
              <a:rPr lang="zh-CN" altLang="en-US" sz="3200" dirty="0">
                <a:solidFill>
                  <a:srgbClr val="FFFF00"/>
                </a:solidFill>
              </a:rPr>
              <a:t>＝（      ）  </a:t>
            </a:r>
            <a:r>
              <a:rPr lang="en-US" altLang="zh-CN" sz="3200" dirty="0">
                <a:solidFill>
                  <a:srgbClr val="FFFF00"/>
                </a:solidFill>
              </a:rPr>
              <a:t>1.75%</a:t>
            </a:r>
            <a:r>
              <a:rPr lang="zh-CN" altLang="en-US" sz="3200" dirty="0">
                <a:solidFill>
                  <a:srgbClr val="FFFF00"/>
                </a:solidFill>
              </a:rPr>
              <a:t>＝（        ）</a:t>
            </a:r>
          </a:p>
        </p:txBody>
      </p:sp>
      <p:sp>
        <p:nvSpPr>
          <p:cNvPr id="416810" name="Text Box 42"/>
          <p:cNvSpPr txBox="1">
            <a:spLocks noChangeArrowheads="1"/>
          </p:cNvSpPr>
          <p:nvPr/>
        </p:nvSpPr>
        <p:spPr bwMode="auto">
          <a:xfrm>
            <a:off x="2544763" y="2755900"/>
            <a:ext cx="587375" cy="528638"/>
          </a:xfrm>
          <a:prstGeom prst="rect">
            <a:avLst/>
          </a:prstGeom>
          <a:noFill/>
          <a:ln w="9525" algn="ctr">
            <a:solidFill>
              <a:schemeClr val="tx1"/>
            </a:solidFill>
            <a:prstDash val="lgDashDotDot"/>
            <a:miter lim="800000"/>
          </a:ln>
          <a:extLst>
            <a:ext uri="{909E8E84-426E-40DD-AFC4-6F175D3DCCD1}">
              <a14:hiddenFill xmlns:a14="http://schemas.microsoft.com/office/drawing/2010/main">
                <a:solidFill>
                  <a:srgbClr val="FFFFFF"/>
                </a:solidFill>
              </a14:hiddenFill>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a:solidFill>
                  <a:srgbClr val="FF33CC"/>
                </a:solidFill>
              </a:rPr>
              <a:t>70</a:t>
            </a:r>
          </a:p>
        </p:txBody>
      </p:sp>
      <p:sp>
        <p:nvSpPr>
          <p:cNvPr id="416811" name="Text Box 43"/>
          <p:cNvSpPr txBox="1">
            <a:spLocks noChangeArrowheads="1"/>
          </p:cNvSpPr>
          <p:nvPr/>
        </p:nvSpPr>
        <p:spPr bwMode="auto">
          <a:xfrm>
            <a:off x="5110163" y="2781300"/>
            <a:ext cx="785812" cy="528638"/>
          </a:xfrm>
          <a:prstGeom prst="rect">
            <a:avLst/>
          </a:prstGeom>
          <a:noFill/>
          <a:ln w="9525" algn="ctr">
            <a:solidFill>
              <a:schemeClr val="tx1"/>
            </a:solidFill>
            <a:prstDash val="lgDashDotDot"/>
            <a:miter lim="800000"/>
          </a:ln>
          <a:extLst>
            <a:ext uri="{909E8E84-426E-40DD-AFC4-6F175D3DCCD1}">
              <a14:hiddenFill xmlns:a14="http://schemas.microsoft.com/office/drawing/2010/main">
                <a:solidFill>
                  <a:srgbClr val="FFFFFF"/>
                </a:solidFill>
              </a14:hiddenFill>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a:solidFill>
                  <a:srgbClr val="FF33CC"/>
                </a:solidFill>
              </a:rPr>
              <a:t>500</a:t>
            </a:r>
          </a:p>
        </p:txBody>
      </p:sp>
      <p:sp>
        <p:nvSpPr>
          <p:cNvPr id="416812" name="Text Box 44"/>
          <p:cNvSpPr txBox="1">
            <a:spLocks noChangeArrowheads="1"/>
          </p:cNvSpPr>
          <p:nvPr/>
        </p:nvSpPr>
        <p:spPr bwMode="auto">
          <a:xfrm>
            <a:off x="2706688" y="3260725"/>
            <a:ext cx="785812" cy="528638"/>
          </a:xfrm>
          <a:prstGeom prst="rect">
            <a:avLst/>
          </a:prstGeom>
          <a:noFill/>
          <a:ln w="9525" algn="ctr">
            <a:solidFill>
              <a:schemeClr val="tx1"/>
            </a:solidFill>
            <a:prstDash val="lgDashDotDot"/>
            <a:miter lim="800000"/>
          </a:ln>
          <a:extLst>
            <a:ext uri="{909E8E84-426E-40DD-AFC4-6F175D3DCCD1}">
              <a14:hiddenFill xmlns:a14="http://schemas.microsoft.com/office/drawing/2010/main">
                <a:solidFill>
                  <a:srgbClr val="FFFFFF"/>
                </a:solidFill>
              </a14:hiddenFill>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a:solidFill>
                  <a:srgbClr val="FF33CC"/>
                </a:solidFill>
              </a:rPr>
              <a:t>108</a:t>
            </a:r>
          </a:p>
        </p:txBody>
      </p:sp>
      <p:sp>
        <p:nvSpPr>
          <p:cNvPr id="416813" name="Text Box 45"/>
          <p:cNvSpPr txBox="1">
            <a:spLocks noChangeArrowheads="1"/>
          </p:cNvSpPr>
          <p:nvPr/>
        </p:nvSpPr>
        <p:spPr bwMode="auto">
          <a:xfrm>
            <a:off x="5902325" y="3260725"/>
            <a:ext cx="785813" cy="528638"/>
          </a:xfrm>
          <a:prstGeom prst="rect">
            <a:avLst/>
          </a:prstGeom>
          <a:noFill/>
          <a:ln w="9525" algn="ctr">
            <a:solidFill>
              <a:schemeClr val="tx1"/>
            </a:solidFill>
            <a:prstDash val="lgDashDotDot"/>
            <a:miter lim="800000"/>
          </a:ln>
          <a:extLst>
            <a:ext uri="{909E8E84-426E-40DD-AFC4-6F175D3DCCD1}">
              <a14:hiddenFill xmlns:a14="http://schemas.microsoft.com/office/drawing/2010/main">
                <a:solidFill>
                  <a:srgbClr val="FFFFFF"/>
                </a:solidFill>
              </a14:hiddenFill>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a:solidFill>
                  <a:srgbClr val="FF33CC"/>
                </a:solidFill>
              </a:rPr>
              <a:t>305</a:t>
            </a:r>
          </a:p>
        </p:txBody>
      </p:sp>
      <p:sp>
        <p:nvSpPr>
          <p:cNvPr id="416814" name="Text Box 46"/>
          <p:cNvSpPr txBox="1">
            <a:spLocks noChangeArrowheads="1"/>
          </p:cNvSpPr>
          <p:nvPr/>
        </p:nvSpPr>
        <p:spPr bwMode="auto">
          <a:xfrm>
            <a:off x="3419475" y="4268788"/>
            <a:ext cx="685800" cy="528637"/>
          </a:xfrm>
          <a:prstGeom prst="rect">
            <a:avLst/>
          </a:prstGeom>
          <a:noFill/>
          <a:ln w="9525" algn="ctr">
            <a:solidFill>
              <a:schemeClr val="tx1"/>
            </a:solidFill>
            <a:prstDash val="lgDashDotDot"/>
            <a:miter lim="800000"/>
          </a:ln>
          <a:extLst>
            <a:ext uri="{909E8E84-426E-40DD-AFC4-6F175D3DCCD1}">
              <a14:hiddenFill xmlns:a14="http://schemas.microsoft.com/office/drawing/2010/main">
                <a:solidFill>
                  <a:srgbClr val="FFFFFF"/>
                </a:solidFill>
              </a14:hiddenFill>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a:solidFill>
                  <a:srgbClr val="FF33CC"/>
                </a:solidFill>
              </a:rPr>
              <a:t>1.5</a:t>
            </a:r>
          </a:p>
        </p:txBody>
      </p:sp>
      <p:sp>
        <p:nvSpPr>
          <p:cNvPr id="416815" name="Text Box 47"/>
          <p:cNvSpPr txBox="1">
            <a:spLocks noChangeArrowheads="1"/>
          </p:cNvSpPr>
          <p:nvPr/>
        </p:nvSpPr>
        <p:spPr bwMode="auto">
          <a:xfrm>
            <a:off x="6630988" y="4221163"/>
            <a:ext cx="388937" cy="528637"/>
          </a:xfrm>
          <a:prstGeom prst="rect">
            <a:avLst/>
          </a:prstGeom>
          <a:noFill/>
          <a:ln w="9525" algn="ctr">
            <a:solidFill>
              <a:schemeClr val="tx1"/>
            </a:solidFill>
            <a:prstDash val="lgDashDotDot"/>
            <a:miter lim="800000"/>
          </a:ln>
          <a:extLst>
            <a:ext uri="{909E8E84-426E-40DD-AFC4-6F175D3DCCD1}">
              <a14:hiddenFill xmlns:a14="http://schemas.microsoft.com/office/drawing/2010/main">
                <a:solidFill>
                  <a:srgbClr val="FFFFFF"/>
                </a:solidFill>
              </a14:hiddenFill>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a:solidFill>
                  <a:srgbClr val="FF33CC"/>
                </a:solidFill>
              </a:rPr>
              <a:t>5</a:t>
            </a:r>
          </a:p>
        </p:txBody>
      </p:sp>
      <p:sp>
        <p:nvSpPr>
          <p:cNvPr id="416816" name="Text Box 48"/>
          <p:cNvSpPr txBox="1">
            <a:spLocks noChangeArrowheads="1"/>
          </p:cNvSpPr>
          <p:nvPr/>
        </p:nvSpPr>
        <p:spPr bwMode="auto">
          <a:xfrm>
            <a:off x="2984500" y="4724400"/>
            <a:ext cx="1082675" cy="528638"/>
          </a:xfrm>
          <a:prstGeom prst="rect">
            <a:avLst/>
          </a:prstGeom>
          <a:noFill/>
          <a:ln w="9525" algn="ctr">
            <a:solidFill>
              <a:schemeClr val="tx1"/>
            </a:solidFill>
            <a:prstDash val="lgDashDotDot"/>
            <a:miter lim="800000"/>
          </a:ln>
          <a:extLst>
            <a:ext uri="{909E8E84-426E-40DD-AFC4-6F175D3DCCD1}">
              <a14:hiddenFill xmlns:a14="http://schemas.microsoft.com/office/drawing/2010/main">
                <a:solidFill>
                  <a:srgbClr val="FFFFFF"/>
                </a:solidFill>
              </a14:hiddenFill>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a:solidFill>
                  <a:srgbClr val="FF33CC"/>
                </a:solidFill>
              </a:rPr>
              <a:t>0.004</a:t>
            </a:r>
          </a:p>
        </p:txBody>
      </p:sp>
      <p:sp>
        <p:nvSpPr>
          <p:cNvPr id="416817" name="Text Box 49"/>
          <p:cNvSpPr txBox="1">
            <a:spLocks noChangeArrowheads="1"/>
          </p:cNvSpPr>
          <p:nvPr/>
        </p:nvSpPr>
        <p:spPr bwMode="auto">
          <a:xfrm>
            <a:off x="6243638" y="4724400"/>
            <a:ext cx="1281112" cy="528638"/>
          </a:xfrm>
          <a:prstGeom prst="rect">
            <a:avLst/>
          </a:prstGeom>
          <a:noFill/>
          <a:ln w="9525" algn="ctr">
            <a:solidFill>
              <a:schemeClr val="tx1"/>
            </a:solidFill>
            <a:prstDash val="lgDashDotDot"/>
            <a:miter lim="800000"/>
          </a:ln>
          <a:extLst>
            <a:ext uri="{909E8E84-426E-40DD-AFC4-6F175D3DCCD1}">
              <a14:hiddenFill xmlns:a14="http://schemas.microsoft.com/office/drawing/2010/main">
                <a:solidFill>
                  <a:srgbClr val="FFFFFF"/>
                </a:solidFill>
              </a14:hiddenFill>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a:solidFill>
                  <a:srgbClr val="FF33CC"/>
                </a:solidFill>
              </a:rPr>
              <a:t>0.0175</a:t>
            </a:r>
          </a:p>
        </p:txBody>
      </p:sp>
      <p:sp>
        <p:nvSpPr>
          <p:cNvPr id="416818" name="AutoShape 50">
            <a:hlinkClick r:id="rId3" action="ppaction://hlinksldjump"/>
          </p:cNvPr>
          <p:cNvSpPr>
            <a:spLocks noChangeArrowheads="1"/>
          </p:cNvSpPr>
          <p:nvPr/>
        </p:nvSpPr>
        <p:spPr bwMode="auto">
          <a:xfrm>
            <a:off x="107950" y="6092825"/>
            <a:ext cx="1655763" cy="431800"/>
          </a:xfrm>
          <a:prstGeom prst="triangle">
            <a:avLst>
              <a:gd name="adj" fmla="val 50000"/>
            </a:avLst>
          </a:prstGeom>
          <a:gradFill rotWithShape="1">
            <a:gsLst>
              <a:gs pos="0">
                <a:srgbClr val="DDDDDD"/>
              </a:gs>
              <a:gs pos="100000">
                <a:srgbClr val="969696"/>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lstStyle/>
          <a:p>
            <a:r>
              <a:rPr lang="zh-CN" altLang="en-US">
                <a:solidFill>
                  <a:srgbClr val="5F5F5F"/>
                </a:solidFill>
              </a:rPr>
              <a:t>返回</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16808"/>
                                        </p:tgtEl>
                                        <p:attrNameLst>
                                          <p:attrName>style.visibility</p:attrName>
                                        </p:attrNameLst>
                                      </p:cBhvr>
                                      <p:to>
                                        <p:strVal val="visible"/>
                                      </p:to>
                                    </p:set>
                                    <p:animEffect transition="in" filter="randombar(horizontal)">
                                      <p:cBhvr>
                                        <p:cTn id="12" dur="500"/>
                                        <p:tgtEl>
                                          <p:spTgt spid="41680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16810"/>
                                        </p:tgtEl>
                                        <p:attrNameLst>
                                          <p:attrName>style.visibility</p:attrName>
                                        </p:attrNameLst>
                                      </p:cBhvr>
                                      <p:to>
                                        <p:strVal val="visible"/>
                                      </p:to>
                                    </p:set>
                                    <p:animEffect transition="in" filter="dissolve">
                                      <p:cBhvr>
                                        <p:cTn id="17" dur="500"/>
                                        <p:tgtEl>
                                          <p:spTgt spid="41681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16811"/>
                                        </p:tgtEl>
                                        <p:attrNameLst>
                                          <p:attrName>style.visibility</p:attrName>
                                        </p:attrNameLst>
                                      </p:cBhvr>
                                      <p:to>
                                        <p:strVal val="visible"/>
                                      </p:to>
                                    </p:set>
                                    <p:animEffect transition="in" filter="dissolve">
                                      <p:cBhvr>
                                        <p:cTn id="22" dur="500"/>
                                        <p:tgtEl>
                                          <p:spTgt spid="416811"/>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16812"/>
                                        </p:tgtEl>
                                        <p:attrNameLst>
                                          <p:attrName>style.visibility</p:attrName>
                                        </p:attrNameLst>
                                      </p:cBhvr>
                                      <p:to>
                                        <p:strVal val="visible"/>
                                      </p:to>
                                    </p:set>
                                    <p:animEffect transition="in" filter="dissolve">
                                      <p:cBhvr>
                                        <p:cTn id="27" dur="500"/>
                                        <p:tgtEl>
                                          <p:spTgt spid="416812"/>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16813"/>
                                        </p:tgtEl>
                                        <p:attrNameLst>
                                          <p:attrName>style.visibility</p:attrName>
                                        </p:attrNameLst>
                                      </p:cBhvr>
                                      <p:to>
                                        <p:strVal val="visible"/>
                                      </p:to>
                                    </p:set>
                                    <p:animEffect transition="in" filter="dissolve">
                                      <p:cBhvr>
                                        <p:cTn id="32" dur="500"/>
                                        <p:tgtEl>
                                          <p:spTgt spid="416813"/>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416809"/>
                                        </p:tgtEl>
                                        <p:attrNameLst>
                                          <p:attrName>style.visibility</p:attrName>
                                        </p:attrNameLst>
                                      </p:cBhvr>
                                      <p:to>
                                        <p:strVal val="visible"/>
                                      </p:to>
                                    </p:set>
                                    <p:animEffect transition="in" filter="randombar(horizontal)">
                                      <p:cBhvr>
                                        <p:cTn id="37" dur="500"/>
                                        <p:tgtEl>
                                          <p:spTgt spid="416809"/>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16814"/>
                                        </p:tgtEl>
                                        <p:attrNameLst>
                                          <p:attrName>style.visibility</p:attrName>
                                        </p:attrNameLst>
                                      </p:cBhvr>
                                      <p:to>
                                        <p:strVal val="visible"/>
                                      </p:to>
                                    </p:set>
                                    <p:animEffect transition="in" filter="dissolve">
                                      <p:cBhvr>
                                        <p:cTn id="42" dur="500"/>
                                        <p:tgtEl>
                                          <p:spTgt spid="416814"/>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416815"/>
                                        </p:tgtEl>
                                        <p:attrNameLst>
                                          <p:attrName>style.visibility</p:attrName>
                                        </p:attrNameLst>
                                      </p:cBhvr>
                                      <p:to>
                                        <p:strVal val="visible"/>
                                      </p:to>
                                    </p:set>
                                    <p:animEffect transition="in" filter="dissolve">
                                      <p:cBhvr>
                                        <p:cTn id="47" dur="500"/>
                                        <p:tgtEl>
                                          <p:spTgt spid="416815"/>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416816"/>
                                        </p:tgtEl>
                                        <p:attrNameLst>
                                          <p:attrName>style.visibility</p:attrName>
                                        </p:attrNameLst>
                                      </p:cBhvr>
                                      <p:to>
                                        <p:strVal val="visible"/>
                                      </p:to>
                                    </p:set>
                                    <p:animEffect transition="in" filter="dissolve">
                                      <p:cBhvr>
                                        <p:cTn id="52" dur="500"/>
                                        <p:tgtEl>
                                          <p:spTgt spid="416816"/>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416817"/>
                                        </p:tgtEl>
                                        <p:attrNameLst>
                                          <p:attrName>style.visibility</p:attrName>
                                        </p:attrNameLst>
                                      </p:cBhvr>
                                      <p:to>
                                        <p:strVal val="visible"/>
                                      </p:to>
                                    </p:set>
                                    <p:animEffect transition="in" filter="dissolve">
                                      <p:cBhvr>
                                        <p:cTn id="57" dur="500"/>
                                        <p:tgtEl>
                                          <p:spTgt spid="416817"/>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4168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6808" grpId="0"/>
      <p:bldP spid="416809" grpId="0"/>
      <p:bldP spid="416810" grpId="0" animBg="1"/>
      <p:bldP spid="416811" grpId="0" animBg="1"/>
      <p:bldP spid="416812" grpId="0" animBg="1"/>
      <p:bldP spid="416813" grpId="0" animBg="1"/>
      <p:bldP spid="416814" grpId="0" animBg="1"/>
      <p:bldP spid="416815" grpId="0" animBg="1"/>
      <p:bldP spid="416816" grpId="0" animBg="1"/>
      <p:bldP spid="416817" grpId="0" animBg="1"/>
      <p:bldP spid="41681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5613" y="712788"/>
            <a:ext cx="8229600" cy="500062"/>
          </a:xfrm>
        </p:spPr>
        <p:txBody>
          <a:bodyPr/>
          <a:lstStyle/>
          <a:p>
            <a:r>
              <a:rPr lang="zh-CN" altLang="en-US" sz="3600" b="1" dirty="0" smtClean="0">
                <a:solidFill>
                  <a:srgbClr val="CC0099"/>
                </a:solidFill>
                <a:ea typeface="黑体" panose="02010609060101010101" pitchFamily="2" charset="-122"/>
              </a:rPr>
              <a:t>把下面的百分数化成小数或整数</a:t>
            </a:r>
          </a:p>
        </p:txBody>
      </p:sp>
      <p:sp>
        <p:nvSpPr>
          <p:cNvPr id="472067" name="Rectangle 3"/>
          <p:cNvSpPr>
            <a:spLocks noGrp="1" noChangeArrowheads="1"/>
          </p:cNvSpPr>
          <p:nvPr>
            <p:ph type="body" idx="1"/>
          </p:nvPr>
        </p:nvSpPr>
        <p:spPr>
          <a:xfrm>
            <a:off x="685800" y="1828800"/>
            <a:ext cx="8458200" cy="3544888"/>
          </a:xfrm>
        </p:spPr>
        <p:txBody>
          <a:bodyPr/>
          <a:lstStyle/>
          <a:p>
            <a:pPr>
              <a:buFontTx/>
              <a:buNone/>
            </a:pPr>
            <a:r>
              <a:rPr lang="en-US" altLang="zh-CN" sz="4400" dirty="0" smtClean="0"/>
              <a:t>85%      19.2%    304%    1%</a:t>
            </a:r>
          </a:p>
          <a:p>
            <a:endParaRPr lang="en-US" altLang="zh-CN" sz="4400" dirty="0" smtClean="0"/>
          </a:p>
          <a:p>
            <a:pPr>
              <a:buFontTx/>
              <a:buNone/>
            </a:pPr>
            <a:r>
              <a:rPr lang="en-US" altLang="zh-CN" sz="4400" dirty="0" smtClean="0"/>
              <a:t>400%    6.5%    0.2%   150%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72067">
                                            <p:txEl>
                                              <p:pRg st="0" end="0"/>
                                            </p:txEl>
                                          </p:spTgt>
                                        </p:tgtEl>
                                        <p:attrNameLst>
                                          <p:attrName>style.visibility</p:attrName>
                                        </p:attrNameLst>
                                      </p:cBhvr>
                                      <p:to>
                                        <p:strVal val="visible"/>
                                      </p:to>
                                    </p:set>
                                    <p:animEffect transition="in" filter="checkerboard(across)">
                                      <p:cBhvr>
                                        <p:cTn id="7" dur="500"/>
                                        <p:tgtEl>
                                          <p:spTgt spid="4720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72067">
                                            <p:txEl>
                                              <p:pRg st="2" end="2"/>
                                            </p:txEl>
                                          </p:spTgt>
                                        </p:tgtEl>
                                        <p:attrNameLst>
                                          <p:attrName>style.visibility</p:attrName>
                                        </p:attrNameLst>
                                      </p:cBhvr>
                                      <p:to>
                                        <p:strVal val="visible"/>
                                      </p:to>
                                    </p:set>
                                    <p:animEffect transition="in" filter="checkerboard(across)">
                                      <p:cBhvr>
                                        <p:cTn id="12" dur="500"/>
                                        <p:tgtEl>
                                          <p:spTgt spid="4720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206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090" name="Text Box 2"/>
          <p:cNvSpPr txBox="1">
            <a:spLocks noChangeArrowheads="1"/>
          </p:cNvSpPr>
          <p:nvPr/>
        </p:nvSpPr>
        <p:spPr bwMode="auto">
          <a:xfrm>
            <a:off x="611188" y="1700213"/>
            <a:ext cx="8137525"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4000" dirty="0">
                <a:solidFill>
                  <a:srgbClr val="000099"/>
                </a:solidFill>
                <a:ea typeface="幼圆" panose="02010509060101010101" pitchFamily="49" charset="-122"/>
              </a:rPr>
              <a:t>        </a:t>
            </a:r>
            <a:r>
              <a:rPr lang="zh-CN" altLang="en-US" sz="4000" dirty="0" smtClean="0">
                <a:solidFill>
                  <a:srgbClr val="000099"/>
                </a:solidFill>
                <a:ea typeface="幼圆" panose="02010509060101010101" pitchFamily="49" charset="-122"/>
              </a:rPr>
              <a:t>把</a:t>
            </a:r>
            <a:r>
              <a:rPr lang="zh-CN" altLang="en-US" sz="4000" dirty="0">
                <a:solidFill>
                  <a:srgbClr val="000099"/>
                </a:solidFill>
                <a:ea typeface="幼圆" panose="02010509060101010101" pitchFamily="49" charset="-122"/>
              </a:rPr>
              <a:t>小数化成百分数，只要把小数点向（    ）移动两位，同时在后面添上（            ）；把百分数化成小数，只要把百分号（         ），同时把小数点向（      </a:t>
            </a:r>
            <a:r>
              <a:rPr lang="zh-CN" altLang="en-US" sz="4000" dirty="0" smtClean="0">
                <a:solidFill>
                  <a:srgbClr val="000099"/>
                </a:solidFill>
                <a:ea typeface="幼圆" panose="02010509060101010101" pitchFamily="49" charset="-122"/>
              </a:rPr>
              <a:t>）</a:t>
            </a:r>
            <a:r>
              <a:rPr lang="zh-CN" altLang="en-US" sz="4000" dirty="0">
                <a:solidFill>
                  <a:srgbClr val="000099"/>
                </a:solidFill>
                <a:ea typeface="幼圆" panose="02010509060101010101" pitchFamily="49" charset="-122"/>
              </a:rPr>
              <a:t>移动两位。</a:t>
            </a:r>
          </a:p>
        </p:txBody>
      </p:sp>
      <p:sp>
        <p:nvSpPr>
          <p:cNvPr id="473091" name="Text Box 3"/>
          <p:cNvSpPr txBox="1">
            <a:spLocks noChangeArrowheads="1"/>
          </p:cNvSpPr>
          <p:nvPr/>
        </p:nvSpPr>
        <p:spPr bwMode="auto">
          <a:xfrm>
            <a:off x="2699792" y="2214563"/>
            <a:ext cx="649288"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zh-CN" altLang="en-US" sz="4800" dirty="0"/>
              <a:t>右</a:t>
            </a:r>
          </a:p>
        </p:txBody>
      </p:sp>
      <p:sp>
        <p:nvSpPr>
          <p:cNvPr id="473092" name="Text Box 4"/>
          <p:cNvSpPr txBox="1">
            <a:spLocks noChangeArrowheads="1"/>
          </p:cNvSpPr>
          <p:nvPr/>
        </p:nvSpPr>
        <p:spPr bwMode="auto">
          <a:xfrm>
            <a:off x="2687638" y="2924175"/>
            <a:ext cx="194468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zh-CN" altLang="en-US" sz="4400" dirty="0">
                <a:ea typeface="幼圆" panose="02010509060101010101" pitchFamily="49" charset="-122"/>
              </a:rPr>
              <a:t>百分号 </a:t>
            </a:r>
          </a:p>
        </p:txBody>
      </p:sp>
      <p:sp>
        <p:nvSpPr>
          <p:cNvPr id="473093" name="Text Box 5"/>
          <p:cNvSpPr txBox="1">
            <a:spLocks noChangeArrowheads="1"/>
          </p:cNvSpPr>
          <p:nvPr/>
        </p:nvSpPr>
        <p:spPr bwMode="auto">
          <a:xfrm>
            <a:off x="5652120" y="3500438"/>
            <a:ext cx="1512887"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zh-CN" altLang="en-US" sz="4800" dirty="0"/>
              <a:t>去掉 </a:t>
            </a:r>
          </a:p>
        </p:txBody>
      </p:sp>
      <p:sp>
        <p:nvSpPr>
          <p:cNvPr id="473094" name="Text Box 6"/>
          <p:cNvSpPr txBox="1">
            <a:spLocks noChangeArrowheads="1"/>
          </p:cNvSpPr>
          <p:nvPr/>
        </p:nvSpPr>
        <p:spPr bwMode="auto">
          <a:xfrm>
            <a:off x="4355306" y="4076700"/>
            <a:ext cx="649288"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zh-CN" altLang="en-US" sz="4800"/>
              <a:t>左</a:t>
            </a:r>
          </a:p>
        </p:txBody>
      </p:sp>
      <p:sp>
        <p:nvSpPr>
          <p:cNvPr id="32776" name="WordArt 8"/>
          <p:cNvSpPr>
            <a:spLocks noChangeArrowheads="1" noChangeShapeType="1" noTextEdit="1"/>
          </p:cNvSpPr>
          <p:nvPr/>
        </p:nvSpPr>
        <p:spPr bwMode="auto">
          <a:xfrm>
            <a:off x="2195736" y="630238"/>
            <a:ext cx="4824536" cy="865187"/>
          </a:xfrm>
          <a:prstGeom prst="rect">
            <a:avLst/>
          </a:prstGeom>
        </p:spPr>
        <p:txBody>
          <a:bodyPr wrap="none" fromWordArt="1">
            <a:prstTxWarp prst="textPlain">
              <a:avLst>
                <a:gd name="adj" fmla="val 47751"/>
              </a:avLst>
            </a:prstTxWarp>
          </a:bodyPr>
          <a:lstStyle/>
          <a:p>
            <a:r>
              <a:rPr lang="zh-CN" altLang="en-US" sz="3600" kern="10" dirty="0">
                <a:ln w="50800">
                  <a:no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300000" scaled="1"/>
                </a:gradFill>
                <a:effectLst>
                  <a:outerShdw blurRad="38100" dist="38100" dir="2700000" algn="tl">
                    <a:srgbClr val="000000">
                      <a:alpha val="43137"/>
                    </a:srgbClr>
                  </a:outerShdw>
                </a:effectLst>
                <a:latin typeface="宋体" panose="02010600030101010101" pitchFamily="2" charset="-122"/>
                <a:ea typeface="宋体" panose="02010600030101010101" pitchFamily="2" charset="-122"/>
              </a:rPr>
              <a:t>我是填空小能手！</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73090"/>
                                        </p:tgtEl>
                                        <p:attrNameLst>
                                          <p:attrName>style.visibility</p:attrName>
                                        </p:attrNameLst>
                                      </p:cBhvr>
                                      <p:to>
                                        <p:strVal val="visible"/>
                                      </p:to>
                                    </p:set>
                                    <p:animEffect transition="in" filter="box(out)">
                                      <p:cBhvr>
                                        <p:cTn id="7" dur="1000"/>
                                        <p:tgtEl>
                                          <p:spTgt spid="473090"/>
                                        </p:tgtEl>
                                      </p:cBhvr>
                                    </p:animEffect>
                                  </p:childTnLst>
                                </p:cTn>
                              </p:par>
                            </p:childTnLst>
                          </p:cTn>
                        </p:par>
                      </p:childTnLst>
                    </p:cTn>
                  </p:par>
                  <p:par>
                    <p:cTn id="8" fill="hold">
                      <p:stCondLst>
                        <p:cond delay="indefinite"/>
                      </p:stCondLst>
                      <p:childTnLst>
                        <p:par>
                          <p:cTn id="9" fill="hold">
                            <p:stCondLst>
                              <p:cond delay="0"/>
                            </p:stCondLst>
                            <p:childTnLst>
                              <p:par>
                                <p:cTn id="10" presetID="56" presetClass="entr" presetSubtype="0" fill="hold" grpId="0" nodeType="clickEffect">
                                  <p:stCondLst>
                                    <p:cond delay="0"/>
                                  </p:stCondLst>
                                  <p:iterate type="lt">
                                    <p:tmPct val="10000"/>
                                  </p:iterate>
                                  <p:childTnLst>
                                    <p:set>
                                      <p:cBhvr>
                                        <p:cTn id="11" dur="1" fill="hold">
                                          <p:stCondLst>
                                            <p:cond delay="0"/>
                                          </p:stCondLst>
                                        </p:cTn>
                                        <p:tgtEl>
                                          <p:spTgt spid="473091"/>
                                        </p:tgtEl>
                                        <p:attrNameLst>
                                          <p:attrName>style.visibility</p:attrName>
                                        </p:attrNameLst>
                                      </p:cBhvr>
                                      <p:to>
                                        <p:strVal val="visible"/>
                                      </p:to>
                                    </p:set>
                                    <p:anim by="(-#ppt_w*2)" calcmode="lin" valueType="num">
                                      <p:cBhvr rctx="PPT">
                                        <p:cTn id="12" dur="250" autoRev="1" fill="hold">
                                          <p:stCondLst>
                                            <p:cond delay="0"/>
                                          </p:stCondLst>
                                        </p:cTn>
                                        <p:tgtEl>
                                          <p:spTgt spid="473091"/>
                                        </p:tgtEl>
                                        <p:attrNameLst>
                                          <p:attrName>ppt_w</p:attrName>
                                        </p:attrNameLst>
                                      </p:cBhvr>
                                    </p:anim>
                                    <p:anim by="(#ppt_w*0.50)" calcmode="lin" valueType="num">
                                      <p:cBhvr>
                                        <p:cTn id="13" dur="250" decel="50000" autoRev="1" fill="hold">
                                          <p:stCondLst>
                                            <p:cond delay="0"/>
                                          </p:stCondLst>
                                        </p:cTn>
                                        <p:tgtEl>
                                          <p:spTgt spid="473091"/>
                                        </p:tgtEl>
                                        <p:attrNameLst>
                                          <p:attrName>ppt_x</p:attrName>
                                        </p:attrNameLst>
                                      </p:cBhvr>
                                    </p:anim>
                                    <p:anim from="(-#ppt_h/2)" to="(#ppt_y)" calcmode="lin" valueType="num">
                                      <p:cBhvr>
                                        <p:cTn id="14" dur="500" fill="hold">
                                          <p:stCondLst>
                                            <p:cond delay="0"/>
                                          </p:stCondLst>
                                        </p:cTn>
                                        <p:tgtEl>
                                          <p:spTgt spid="473091"/>
                                        </p:tgtEl>
                                        <p:attrNameLst>
                                          <p:attrName>ppt_y</p:attrName>
                                        </p:attrNameLst>
                                      </p:cBhvr>
                                    </p:anim>
                                    <p:animRot by="21600000">
                                      <p:cBhvr>
                                        <p:cTn id="15" dur="500" fill="hold">
                                          <p:stCondLst>
                                            <p:cond delay="0"/>
                                          </p:stCondLst>
                                        </p:cTn>
                                        <p:tgtEl>
                                          <p:spTgt spid="473091"/>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38" presetClass="entr" presetSubtype="0" accel="50000" fill="hold" grpId="0" nodeType="clickEffect">
                                  <p:stCondLst>
                                    <p:cond delay="0"/>
                                  </p:stCondLst>
                                  <p:iterate type="lt">
                                    <p:tmPct val="50000"/>
                                  </p:iterate>
                                  <p:childTnLst>
                                    <p:set>
                                      <p:cBhvr>
                                        <p:cTn id="19" dur="1" fill="hold">
                                          <p:stCondLst>
                                            <p:cond delay="0"/>
                                          </p:stCondLst>
                                        </p:cTn>
                                        <p:tgtEl>
                                          <p:spTgt spid="473092"/>
                                        </p:tgtEl>
                                        <p:attrNameLst>
                                          <p:attrName>style.visibility</p:attrName>
                                        </p:attrNameLst>
                                      </p:cBhvr>
                                      <p:to>
                                        <p:strVal val="visible"/>
                                      </p:to>
                                    </p:set>
                                    <p:set>
                                      <p:cBhvr>
                                        <p:cTn id="20" dur="228" fill="hold">
                                          <p:stCondLst>
                                            <p:cond delay="0"/>
                                          </p:stCondLst>
                                        </p:cTn>
                                        <p:tgtEl>
                                          <p:spTgt spid="473092"/>
                                        </p:tgtEl>
                                        <p:attrNameLst>
                                          <p:attrName>style.rotation</p:attrName>
                                        </p:attrNameLst>
                                      </p:cBhvr>
                                      <p:to>
                                        <p:strVal val="-45.0"/>
                                      </p:to>
                                    </p:set>
                                    <p:anim calcmode="lin" valueType="num">
                                      <p:cBhvr>
                                        <p:cTn id="21" dur="228" fill="hold">
                                          <p:stCondLst>
                                            <p:cond delay="228"/>
                                          </p:stCondLst>
                                        </p:cTn>
                                        <p:tgtEl>
                                          <p:spTgt spid="473092"/>
                                        </p:tgtEl>
                                        <p:attrNameLst>
                                          <p:attrName>style.rotation</p:attrName>
                                        </p:attrNameLst>
                                      </p:cBhvr>
                                      <p:tavLst>
                                        <p:tav tm="0">
                                          <p:val>
                                            <p:fltVal val="-45"/>
                                          </p:val>
                                        </p:tav>
                                        <p:tav tm="69900">
                                          <p:val>
                                            <p:fltVal val="45"/>
                                          </p:val>
                                        </p:tav>
                                        <p:tav tm="100000">
                                          <p:val>
                                            <p:fltVal val="0"/>
                                          </p:val>
                                        </p:tav>
                                      </p:tavLst>
                                    </p:anim>
                                    <p:anim calcmode="lin" valueType="num">
                                      <p:cBhvr>
                                        <p:cTn id="22" dur="228" fill="hold">
                                          <p:stCondLst>
                                            <p:cond delay="0"/>
                                          </p:stCondLst>
                                        </p:cTn>
                                        <p:tgtEl>
                                          <p:spTgt spid="473092"/>
                                        </p:tgtEl>
                                        <p:attrNameLst>
                                          <p:attrName>ppt_y</p:attrName>
                                        </p:attrNameLst>
                                      </p:cBhvr>
                                      <p:tavLst>
                                        <p:tav tm="0">
                                          <p:val>
                                            <p:strVal val="#ppt_y-1"/>
                                          </p:val>
                                        </p:tav>
                                        <p:tav tm="100000">
                                          <p:val>
                                            <p:strVal val="#ppt_y-(0.354*#ppt_w-0.172*#ppt_h)"/>
                                          </p:val>
                                        </p:tav>
                                      </p:tavLst>
                                    </p:anim>
                                    <p:anim calcmode="lin" valueType="num">
                                      <p:cBhvr>
                                        <p:cTn id="23" dur="78" decel="50000" autoRev="1" fill="hold">
                                          <p:stCondLst>
                                            <p:cond delay="228"/>
                                          </p:stCondLst>
                                        </p:cTn>
                                        <p:tgtEl>
                                          <p:spTgt spid="473092"/>
                                        </p:tgtEl>
                                        <p:attrNameLst>
                                          <p:attrName>ppt_y</p:attrName>
                                        </p:attrNameLst>
                                      </p:cBhvr>
                                      <p:tavLst>
                                        <p:tav tm="0">
                                          <p:val>
                                            <p:strVal val="#ppt_y-(0.354*#ppt_w-0.172*#ppt_h)"/>
                                          </p:val>
                                        </p:tav>
                                        <p:tav tm="100000">
                                          <p:val>
                                            <p:strVal val="#ppt_y-(0.354*#ppt_w-0.172*#ppt_h)-#ppt_h/2"/>
                                          </p:val>
                                        </p:tav>
                                      </p:tavLst>
                                    </p:anim>
                                    <p:anim calcmode="lin" valueType="num">
                                      <p:cBhvr>
                                        <p:cTn id="24" dur="68" fill="hold">
                                          <p:stCondLst>
                                            <p:cond delay="432"/>
                                          </p:stCondLst>
                                        </p:cTn>
                                        <p:tgtEl>
                                          <p:spTgt spid="473092"/>
                                        </p:tgtEl>
                                        <p:attrNameLst>
                                          <p:attrName>ppt_y</p:attrName>
                                        </p:attrNameLst>
                                      </p:cBhvr>
                                      <p:tavLst>
                                        <p:tav tm="0">
                                          <p:val>
                                            <p:strVal val="#ppt_y-(0.354*#ppt_w-0.172*#ppt_h)"/>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grpId="0" nodeType="clickEffect">
                                  <p:stCondLst>
                                    <p:cond delay="0"/>
                                  </p:stCondLst>
                                  <p:childTnLst>
                                    <p:set>
                                      <p:cBhvr>
                                        <p:cTn id="28" dur="1" fill="hold">
                                          <p:stCondLst>
                                            <p:cond delay="0"/>
                                          </p:stCondLst>
                                        </p:cTn>
                                        <p:tgtEl>
                                          <p:spTgt spid="473093"/>
                                        </p:tgtEl>
                                        <p:attrNameLst>
                                          <p:attrName>style.visibility</p:attrName>
                                        </p:attrNameLst>
                                      </p:cBhvr>
                                      <p:to>
                                        <p:strVal val="visible"/>
                                      </p:to>
                                    </p:set>
                                    <p:animEffect transition="in" filter="wipe(down)">
                                      <p:cBhvr>
                                        <p:cTn id="29" dur="290">
                                          <p:stCondLst>
                                            <p:cond delay="0"/>
                                          </p:stCondLst>
                                        </p:cTn>
                                        <p:tgtEl>
                                          <p:spTgt spid="473093"/>
                                        </p:tgtEl>
                                      </p:cBhvr>
                                    </p:animEffect>
                                    <p:anim calcmode="lin" valueType="num">
                                      <p:cBhvr>
                                        <p:cTn id="30" dur="911" tmFilter="0,0; 0.14,0.36; 0.43,0.73; 0.71,0.91; 1.0,1.0">
                                          <p:stCondLst>
                                            <p:cond delay="0"/>
                                          </p:stCondLst>
                                        </p:cTn>
                                        <p:tgtEl>
                                          <p:spTgt spid="473093"/>
                                        </p:tgtEl>
                                        <p:attrNameLst>
                                          <p:attrName>ppt_x</p:attrName>
                                        </p:attrNameLst>
                                      </p:cBhvr>
                                      <p:tavLst>
                                        <p:tav tm="0">
                                          <p:val>
                                            <p:strVal val="#ppt_x-0.25"/>
                                          </p:val>
                                        </p:tav>
                                        <p:tav tm="100000">
                                          <p:val>
                                            <p:strVal val="#ppt_x"/>
                                          </p:val>
                                        </p:tav>
                                      </p:tavLst>
                                    </p:anim>
                                    <p:anim calcmode="lin" valueType="num">
                                      <p:cBhvr>
                                        <p:cTn id="31" dur="332" tmFilter="0.0,0.0; 0.25,0.07; 0.50,0.2; 0.75,0.467; 1.0,1.0">
                                          <p:stCondLst>
                                            <p:cond delay="0"/>
                                          </p:stCondLst>
                                        </p:cTn>
                                        <p:tgtEl>
                                          <p:spTgt spid="473093"/>
                                        </p:tgtEl>
                                        <p:attrNameLst>
                                          <p:attrName>ppt_y</p:attrName>
                                        </p:attrNameLst>
                                      </p:cBhvr>
                                      <p:tavLst>
                                        <p:tav tm="0" fmla="#ppt_y-sin(pi*$)/3">
                                          <p:val>
                                            <p:fltVal val="0.5"/>
                                          </p:val>
                                        </p:tav>
                                        <p:tav tm="100000">
                                          <p:val>
                                            <p:fltVal val="1"/>
                                          </p:val>
                                        </p:tav>
                                      </p:tavLst>
                                    </p:anim>
                                    <p:anim calcmode="lin" valueType="num">
                                      <p:cBhvr>
                                        <p:cTn id="32" dur="332" tmFilter="0, 0; 0.125,0.2665; 0.25,0.4; 0.375,0.465; 0.5,0.5;  0.625,0.535; 0.75,0.6; 0.875,0.7335; 1,1">
                                          <p:stCondLst>
                                            <p:cond delay="332"/>
                                          </p:stCondLst>
                                        </p:cTn>
                                        <p:tgtEl>
                                          <p:spTgt spid="473093"/>
                                        </p:tgtEl>
                                        <p:attrNameLst>
                                          <p:attrName>ppt_y</p:attrName>
                                        </p:attrNameLst>
                                      </p:cBhvr>
                                      <p:tavLst>
                                        <p:tav tm="0" fmla="#ppt_y-sin(pi*$)/9">
                                          <p:val>
                                            <p:fltVal val="0"/>
                                          </p:val>
                                        </p:tav>
                                        <p:tav tm="100000">
                                          <p:val>
                                            <p:fltVal val="1"/>
                                          </p:val>
                                        </p:tav>
                                      </p:tavLst>
                                    </p:anim>
                                    <p:anim calcmode="lin" valueType="num">
                                      <p:cBhvr>
                                        <p:cTn id="33" dur="166" tmFilter="0, 0; 0.125,0.2665; 0.25,0.4; 0.375,0.465; 0.5,0.5;  0.625,0.535; 0.75,0.6; 0.875,0.7335; 1,1">
                                          <p:stCondLst>
                                            <p:cond delay="662"/>
                                          </p:stCondLst>
                                        </p:cTn>
                                        <p:tgtEl>
                                          <p:spTgt spid="473093"/>
                                        </p:tgtEl>
                                        <p:attrNameLst>
                                          <p:attrName>ppt_y</p:attrName>
                                        </p:attrNameLst>
                                      </p:cBhvr>
                                      <p:tavLst>
                                        <p:tav tm="0" fmla="#ppt_y-sin(pi*$)/27">
                                          <p:val>
                                            <p:fltVal val="0"/>
                                          </p:val>
                                        </p:tav>
                                        <p:tav tm="100000">
                                          <p:val>
                                            <p:fltVal val="1"/>
                                          </p:val>
                                        </p:tav>
                                      </p:tavLst>
                                    </p:anim>
                                    <p:anim calcmode="lin" valueType="num">
                                      <p:cBhvr>
                                        <p:cTn id="34" dur="82" tmFilter="0, 0; 0.125,0.2665; 0.25,0.4; 0.375,0.465; 0.5,0.5;  0.625,0.535; 0.75,0.6; 0.875,0.7335; 1,1">
                                          <p:stCondLst>
                                            <p:cond delay="828"/>
                                          </p:stCondLst>
                                        </p:cTn>
                                        <p:tgtEl>
                                          <p:spTgt spid="473093"/>
                                        </p:tgtEl>
                                        <p:attrNameLst>
                                          <p:attrName>ppt_y</p:attrName>
                                        </p:attrNameLst>
                                      </p:cBhvr>
                                      <p:tavLst>
                                        <p:tav tm="0" fmla="#ppt_y-sin(pi*$)/81">
                                          <p:val>
                                            <p:fltVal val="0"/>
                                          </p:val>
                                        </p:tav>
                                        <p:tav tm="100000">
                                          <p:val>
                                            <p:fltVal val="1"/>
                                          </p:val>
                                        </p:tav>
                                      </p:tavLst>
                                    </p:anim>
                                    <p:animScale>
                                      <p:cBhvr>
                                        <p:cTn id="35" dur="13">
                                          <p:stCondLst>
                                            <p:cond delay="325"/>
                                          </p:stCondLst>
                                        </p:cTn>
                                        <p:tgtEl>
                                          <p:spTgt spid="473093"/>
                                        </p:tgtEl>
                                      </p:cBhvr>
                                      <p:to x="100000" y="60000"/>
                                    </p:animScale>
                                    <p:animScale>
                                      <p:cBhvr>
                                        <p:cTn id="36" dur="83" decel="50000">
                                          <p:stCondLst>
                                            <p:cond delay="338"/>
                                          </p:stCondLst>
                                        </p:cTn>
                                        <p:tgtEl>
                                          <p:spTgt spid="473093"/>
                                        </p:tgtEl>
                                      </p:cBhvr>
                                      <p:to x="100000" y="100000"/>
                                    </p:animScale>
                                    <p:animScale>
                                      <p:cBhvr>
                                        <p:cTn id="37" dur="13">
                                          <p:stCondLst>
                                            <p:cond delay="656"/>
                                          </p:stCondLst>
                                        </p:cTn>
                                        <p:tgtEl>
                                          <p:spTgt spid="473093"/>
                                        </p:tgtEl>
                                      </p:cBhvr>
                                      <p:to x="100000" y="80000"/>
                                    </p:animScale>
                                    <p:animScale>
                                      <p:cBhvr>
                                        <p:cTn id="38" dur="83" decel="50000">
                                          <p:stCondLst>
                                            <p:cond delay="669"/>
                                          </p:stCondLst>
                                        </p:cTn>
                                        <p:tgtEl>
                                          <p:spTgt spid="473093"/>
                                        </p:tgtEl>
                                      </p:cBhvr>
                                      <p:to x="100000" y="100000"/>
                                    </p:animScale>
                                    <p:animScale>
                                      <p:cBhvr>
                                        <p:cTn id="39" dur="13">
                                          <p:stCondLst>
                                            <p:cond delay="821"/>
                                          </p:stCondLst>
                                        </p:cTn>
                                        <p:tgtEl>
                                          <p:spTgt spid="473093"/>
                                        </p:tgtEl>
                                      </p:cBhvr>
                                      <p:to x="100000" y="90000"/>
                                    </p:animScale>
                                    <p:animScale>
                                      <p:cBhvr>
                                        <p:cTn id="40" dur="83" decel="50000">
                                          <p:stCondLst>
                                            <p:cond delay="834"/>
                                          </p:stCondLst>
                                        </p:cTn>
                                        <p:tgtEl>
                                          <p:spTgt spid="473093"/>
                                        </p:tgtEl>
                                      </p:cBhvr>
                                      <p:to x="100000" y="100000"/>
                                    </p:animScale>
                                    <p:animScale>
                                      <p:cBhvr>
                                        <p:cTn id="41" dur="13">
                                          <p:stCondLst>
                                            <p:cond delay="904"/>
                                          </p:stCondLst>
                                        </p:cTn>
                                        <p:tgtEl>
                                          <p:spTgt spid="473093"/>
                                        </p:tgtEl>
                                      </p:cBhvr>
                                      <p:to x="100000" y="95000"/>
                                    </p:animScale>
                                    <p:animScale>
                                      <p:cBhvr>
                                        <p:cTn id="42" dur="83" decel="50000">
                                          <p:stCondLst>
                                            <p:cond delay="917"/>
                                          </p:stCondLst>
                                        </p:cTn>
                                        <p:tgtEl>
                                          <p:spTgt spid="473093"/>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35" presetClass="entr" presetSubtype="0" fill="hold" grpId="0" nodeType="clickEffect">
                                  <p:stCondLst>
                                    <p:cond delay="0"/>
                                  </p:stCondLst>
                                  <p:childTnLst>
                                    <p:set>
                                      <p:cBhvr>
                                        <p:cTn id="46" dur="1" fill="hold">
                                          <p:stCondLst>
                                            <p:cond delay="0"/>
                                          </p:stCondLst>
                                        </p:cTn>
                                        <p:tgtEl>
                                          <p:spTgt spid="473094"/>
                                        </p:tgtEl>
                                        <p:attrNameLst>
                                          <p:attrName>style.visibility</p:attrName>
                                        </p:attrNameLst>
                                      </p:cBhvr>
                                      <p:to>
                                        <p:strVal val="visible"/>
                                      </p:to>
                                    </p:set>
                                    <p:animEffect transition="in" filter="fade">
                                      <p:cBhvr>
                                        <p:cTn id="47" dur="500"/>
                                        <p:tgtEl>
                                          <p:spTgt spid="473094"/>
                                        </p:tgtEl>
                                      </p:cBhvr>
                                    </p:animEffect>
                                    <p:anim calcmode="lin" valueType="num">
                                      <p:cBhvr>
                                        <p:cTn id="48" dur="500" fill="hold"/>
                                        <p:tgtEl>
                                          <p:spTgt spid="473094"/>
                                        </p:tgtEl>
                                        <p:attrNameLst>
                                          <p:attrName>style.rotation</p:attrName>
                                        </p:attrNameLst>
                                      </p:cBhvr>
                                      <p:tavLst>
                                        <p:tav tm="0">
                                          <p:val>
                                            <p:fltVal val="720"/>
                                          </p:val>
                                        </p:tav>
                                        <p:tav tm="100000">
                                          <p:val>
                                            <p:fltVal val="0"/>
                                          </p:val>
                                        </p:tav>
                                      </p:tavLst>
                                    </p:anim>
                                    <p:anim calcmode="lin" valueType="num">
                                      <p:cBhvr>
                                        <p:cTn id="49" dur="500" fill="hold"/>
                                        <p:tgtEl>
                                          <p:spTgt spid="473094"/>
                                        </p:tgtEl>
                                        <p:attrNameLst>
                                          <p:attrName>ppt_h</p:attrName>
                                        </p:attrNameLst>
                                      </p:cBhvr>
                                      <p:tavLst>
                                        <p:tav tm="0">
                                          <p:val>
                                            <p:fltVal val="0"/>
                                          </p:val>
                                        </p:tav>
                                        <p:tav tm="100000">
                                          <p:val>
                                            <p:strVal val="#ppt_h"/>
                                          </p:val>
                                        </p:tav>
                                      </p:tavLst>
                                    </p:anim>
                                    <p:anim calcmode="lin" valueType="num">
                                      <p:cBhvr>
                                        <p:cTn id="50" dur="500" fill="hold"/>
                                        <p:tgtEl>
                                          <p:spTgt spid="47309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3090" grpId="0"/>
      <p:bldP spid="473091" grpId="0"/>
      <p:bldP spid="473092" grpId="0"/>
      <p:bldP spid="473093" grpId="0"/>
      <p:bldP spid="47309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838200" y="914400"/>
            <a:ext cx="75438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zh-CN" altLang="en-US" sz="5400">
                <a:latin typeface="华文新魏" panose="02010800040101010101" pitchFamily="2" charset="-122"/>
                <a:ea typeface="华文新魏" panose="02010800040101010101" pitchFamily="2" charset="-122"/>
              </a:rPr>
              <a:t>填空：</a:t>
            </a:r>
          </a:p>
          <a:p>
            <a:pPr eaLnBrk="1" hangingPunct="1">
              <a:spcBef>
                <a:spcPct val="50000"/>
              </a:spcBef>
            </a:pPr>
            <a:endParaRPr kumimoji="1" lang="zh-CN" altLang="en-US" sz="900">
              <a:latin typeface="华文新魏" panose="02010800040101010101" pitchFamily="2" charset="-122"/>
              <a:ea typeface="华文新魏" panose="02010800040101010101" pitchFamily="2" charset="-122"/>
            </a:endParaRPr>
          </a:p>
          <a:p>
            <a:pPr eaLnBrk="1" hangingPunct="1">
              <a:spcBef>
                <a:spcPct val="50000"/>
              </a:spcBef>
            </a:pPr>
            <a:endParaRPr kumimoji="1" lang="zh-CN" altLang="en-US" sz="800">
              <a:latin typeface="华文新魏" panose="02010800040101010101" pitchFamily="2" charset="-122"/>
              <a:ea typeface="华文新魏" panose="02010800040101010101" pitchFamily="2" charset="-122"/>
            </a:endParaRPr>
          </a:p>
          <a:p>
            <a:pPr eaLnBrk="1" hangingPunct="1">
              <a:spcBef>
                <a:spcPct val="50000"/>
              </a:spcBef>
            </a:pPr>
            <a:r>
              <a:rPr kumimoji="1" lang="en-US" altLang="zh-CN" sz="3600">
                <a:latin typeface="宋体" panose="02010600030101010101" pitchFamily="2" charset="-122"/>
              </a:rPr>
              <a:t>0.12 =</a:t>
            </a:r>
            <a:r>
              <a:rPr kumimoji="1" lang="zh-CN" altLang="en-US" sz="3600">
                <a:latin typeface="宋体" panose="02010600030101010101" pitchFamily="2" charset="-122"/>
              </a:rPr>
              <a:t>（    ）</a:t>
            </a:r>
            <a:r>
              <a:rPr kumimoji="1" lang="en-US" altLang="zh-CN" sz="3600">
                <a:latin typeface="宋体" panose="02010600030101010101" pitchFamily="2" charset="-122"/>
              </a:rPr>
              <a:t>%  0.561=(     )%</a:t>
            </a:r>
          </a:p>
          <a:p>
            <a:pPr eaLnBrk="1" hangingPunct="1">
              <a:spcBef>
                <a:spcPct val="50000"/>
              </a:spcBef>
            </a:pPr>
            <a:r>
              <a:rPr kumimoji="1" lang="en-US" altLang="zh-CN" sz="3600">
                <a:latin typeface="宋体" panose="02010600030101010101" pitchFamily="2" charset="-122"/>
              </a:rPr>
              <a:t>        </a:t>
            </a:r>
            <a:r>
              <a:rPr kumimoji="1" lang="zh-CN" altLang="en-US" sz="3600">
                <a:latin typeface="宋体" panose="02010600030101010101" pitchFamily="2" charset="-122"/>
              </a:rPr>
              <a:t>小数            小数</a:t>
            </a:r>
          </a:p>
          <a:p>
            <a:pPr eaLnBrk="1" hangingPunct="1">
              <a:spcBef>
                <a:spcPct val="50000"/>
              </a:spcBef>
            </a:pPr>
            <a:r>
              <a:rPr kumimoji="1" lang="en-US" altLang="zh-CN" sz="3600">
                <a:latin typeface="宋体" panose="02010600030101010101" pitchFamily="2" charset="-122"/>
              </a:rPr>
              <a:t>30% = (      )   126% = (      )</a:t>
            </a:r>
          </a:p>
          <a:p>
            <a:pPr eaLnBrk="1" hangingPunct="1">
              <a:spcBef>
                <a:spcPct val="50000"/>
              </a:spcBef>
            </a:pPr>
            <a:endParaRPr kumimoji="1" lang="en-US" altLang="zh-CN" sz="3600">
              <a:latin typeface="宋体" panose="02010600030101010101" pitchFamily="2" charset="-122"/>
            </a:endParaRPr>
          </a:p>
        </p:txBody>
      </p:sp>
      <p:sp>
        <p:nvSpPr>
          <p:cNvPr id="10243" name="Text Box 3"/>
          <p:cNvSpPr txBox="1">
            <a:spLocks noChangeArrowheads="1"/>
          </p:cNvSpPr>
          <p:nvPr/>
        </p:nvSpPr>
        <p:spPr bwMode="auto">
          <a:xfrm>
            <a:off x="2895600" y="2438400"/>
            <a:ext cx="685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3600">
                <a:latin typeface="Times New Roman" panose="02020603050405020304" pitchFamily="18" charset="0"/>
              </a:rPr>
              <a:t>12</a:t>
            </a:r>
          </a:p>
        </p:txBody>
      </p:sp>
      <p:sp>
        <p:nvSpPr>
          <p:cNvPr id="10244" name="Text Box 4"/>
          <p:cNvSpPr txBox="1">
            <a:spLocks noChangeArrowheads="1"/>
          </p:cNvSpPr>
          <p:nvPr/>
        </p:nvSpPr>
        <p:spPr bwMode="auto">
          <a:xfrm>
            <a:off x="6553200" y="2438400"/>
            <a:ext cx="1143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3600">
                <a:latin typeface="Times New Roman" panose="02020603050405020304" pitchFamily="18" charset="0"/>
              </a:rPr>
              <a:t>56.1</a:t>
            </a:r>
          </a:p>
        </p:txBody>
      </p:sp>
      <p:sp>
        <p:nvSpPr>
          <p:cNvPr id="10245" name="Text Box 5"/>
          <p:cNvSpPr txBox="1">
            <a:spLocks noChangeArrowheads="1"/>
          </p:cNvSpPr>
          <p:nvPr/>
        </p:nvSpPr>
        <p:spPr bwMode="auto">
          <a:xfrm>
            <a:off x="2819400" y="4114800"/>
            <a:ext cx="838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3600">
                <a:latin typeface="Times New Roman" panose="02020603050405020304" pitchFamily="18" charset="0"/>
              </a:rPr>
              <a:t>0.3</a:t>
            </a:r>
          </a:p>
        </p:txBody>
      </p:sp>
      <p:sp>
        <p:nvSpPr>
          <p:cNvPr id="10246" name="Text Box 6"/>
          <p:cNvSpPr txBox="1">
            <a:spLocks noChangeArrowheads="1"/>
          </p:cNvSpPr>
          <p:nvPr/>
        </p:nvSpPr>
        <p:spPr bwMode="auto">
          <a:xfrm>
            <a:off x="6858000" y="4114800"/>
            <a:ext cx="1066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3600">
                <a:latin typeface="Times New Roman" panose="02020603050405020304" pitchFamily="18" charset="0"/>
              </a:rPr>
              <a:t>1.26</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randombar(horizontal)">
                                      <p:cBhvr>
                                        <p:cTn id="7" dur="500"/>
                                        <p:tgtEl>
                                          <p:spTgt spid="1024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0245"/>
                                        </p:tgtEl>
                                        <p:attrNameLst>
                                          <p:attrName>style.visibility</p:attrName>
                                        </p:attrNameLst>
                                      </p:cBhvr>
                                      <p:to>
                                        <p:strVal val="visible"/>
                                      </p:to>
                                    </p:set>
                                    <p:animEffect transition="in" filter="randombar(horizontal)">
                                      <p:cBhvr>
                                        <p:cTn id="12" dur="500"/>
                                        <p:tgtEl>
                                          <p:spTgt spid="1024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0244"/>
                                        </p:tgtEl>
                                        <p:attrNameLst>
                                          <p:attrName>style.visibility</p:attrName>
                                        </p:attrNameLst>
                                      </p:cBhvr>
                                      <p:to>
                                        <p:strVal val="visible"/>
                                      </p:to>
                                    </p:set>
                                    <p:animEffect transition="in" filter="randombar(horizontal)">
                                      <p:cBhvr>
                                        <p:cTn id="17" dur="500"/>
                                        <p:tgtEl>
                                          <p:spTgt spid="10244"/>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0246"/>
                                        </p:tgtEl>
                                        <p:attrNameLst>
                                          <p:attrName>style.visibility</p:attrName>
                                        </p:attrNameLst>
                                      </p:cBhvr>
                                      <p:to>
                                        <p:strVal val="visible"/>
                                      </p:to>
                                    </p:set>
                                    <p:animEffect transition="in" filter="randombar(horizontal)">
                                      <p:cBhvr>
                                        <p:cTn id="22" dur="500"/>
                                        <p:tgtEl>
                                          <p:spTgt spid="102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autoUpdateAnimBg="0"/>
      <p:bldP spid="10244" grpId="0" autoUpdateAnimBg="0"/>
      <p:bldP spid="10245" grpId="0" autoUpdateAnimBg="0"/>
      <p:bldP spid="10246"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1219200" y="1554163"/>
            <a:ext cx="6172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zh-CN" altLang="en-US" sz="4400">
                <a:latin typeface="华文新魏" panose="02010800040101010101" pitchFamily="2" charset="-122"/>
                <a:ea typeface="华文新魏" panose="02010800040101010101" pitchFamily="2" charset="-122"/>
              </a:rPr>
              <a:t>在空格里填上适当的数</a:t>
            </a:r>
            <a:r>
              <a:rPr kumimoji="1" lang="zh-CN" altLang="en-US" sz="2800">
                <a:latin typeface="宋体" panose="02010600030101010101" pitchFamily="2" charset="-122"/>
              </a:rPr>
              <a:t> </a:t>
            </a:r>
          </a:p>
        </p:txBody>
      </p:sp>
      <p:grpSp>
        <p:nvGrpSpPr>
          <p:cNvPr id="34819" name="Group 3"/>
          <p:cNvGrpSpPr/>
          <p:nvPr/>
        </p:nvGrpSpPr>
        <p:grpSpPr bwMode="auto">
          <a:xfrm>
            <a:off x="1524000" y="2514600"/>
            <a:ext cx="6096000" cy="2438400"/>
            <a:chOff x="960" y="1584"/>
            <a:chExt cx="3840" cy="1536"/>
          </a:xfrm>
        </p:grpSpPr>
        <p:sp>
          <p:nvSpPr>
            <p:cNvPr id="34830" name="Rectangle 4"/>
            <p:cNvSpPr>
              <a:spLocks noChangeArrowheads="1"/>
            </p:cNvSpPr>
            <p:nvPr/>
          </p:nvSpPr>
          <p:spPr bwMode="auto">
            <a:xfrm>
              <a:off x="960" y="1584"/>
              <a:ext cx="768" cy="768"/>
            </a:xfrm>
            <a:prstGeom prst="rect">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34831" name="Rectangle 5"/>
            <p:cNvSpPr>
              <a:spLocks noChangeArrowheads="1"/>
            </p:cNvSpPr>
            <p:nvPr/>
          </p:nvSpPr>
          <p:spPr bwMode="auto">
            <a:xfrm>
              <a:off x="960" y="2352"/>
              <a:ext cx="768" cy="768"/>
            </a:xfrm>
            <a:prstGeom prst="rect">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34832" name="Rectangle 6"/>
            <p:cNvSpPr>
              <a:spLocks noChangeArrowheads="1"/>
            </p:cNvSpPr>
            <p:nvPr/>
          </p:nvSpPr>
          <p:spPr bwMode="auto">
            <a:xfrm>
              <a:off x="1728" y="1584"/>
              <a:ext cx="768" cy="768"/>
            </a:xfrm>
            <a:prstGeom prst="rect">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34833" name="Rectangle 7"/>
            <p:cNvSpPr>
              <a:spLocks noChangeArrowheads="1"/>
            </p:cNvSpPr>
            <p:nvPr/>
          </p:nvSpPr>
          <p:spPr bwMode="auto">
            <a:xfrm>
              <a:off x="1728" y="2352"/>
              <a:ext cx="768" cy="768"/>
            </a:xfrm>
            <a:prstGeom prst="rect">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34834" name="Rectangle 8"/>
            <p:cNvSpPr>
              <a:spLocks noChangeArrowheads="1"/>
            </p:cNvSpPr>
            <p:nvPr/>
          </p:nvSpPr>
          <p:spPr bwMode="auto">
            <a:xfrm>
              <a:off x="2496" y="1584"/>
              <a:ext cx="768" cy="768"/>
            </a:xfrm>
            <a:prstGeom prst="rect">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34835" name="Rectangle 9"/>
            <p:cNvSpPr>
              <a:spLocks noChangeArrowheads="1"/>
            </p:cNvSpPr>
            <p:nvPr/>
          </p:nvSpPr>
          <p:spPr bwMode="auto">
            <a:xfrm>
              <a:off x="2496" y="2352"/>
              <a:ext cx="768" cy="768"/>
            </a:xfrm>
            <a:prstGeom prst="rect">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34836" name="Rectangle 10"/>
            <p:cNvSpPr>
              <a:spLocks noChangeArrowheads="1"/>
            </p:cNvSpPr>
            <p:nvPr/>
          </p:nvSpPr>
          <p:spPr bwMode="auto">
            <a:xfrm>
              <a:off x="3264" y="1584"/>
              <a:ext cx="768" cy="768"/>
            </a:xfrm>
            <a:prstGeom prst="rect">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34837" name="Rectangle 11"/>
            <p:cNvSpPr>
              <a:spLocks noChangeArrowheads="1"/>
            </p:cNvSpPr>
            <p:nvPr/>
          </p:nvSpPr>
          <p:spPr bwMode="auto">
            <a:xfrm>
              <a:off x="3264" y="2352"/>
              <a:ext cx="768" cy="768"/>
            </a:xfrm>
            <a:prstGeom prst="rect">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34838" name="Rectangle 12"/>
            <p:cNvSpPr>
              <a:spLocks noChangeArrowheads="1"/>
            </p:cNvSpPr>
            <p:nvPr/>
          </p:nvSpPr>
          <p:spPr bwMode="auto">
            <a:xfrm>
              <a:off x="4032" y="1584"/>
              <a:ext cx="768" cy="768"/>
            </a:xfrm>
            <a:prstGeom prst="rect">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34839" name="Rectangle 13"/>
            <p:cNvSpPr>
              <a:spLocks noChangeArrowheads="1"/>
            </p:cNvSpPr>
            <p:nvPr/>
          </p:nvSpPr>
          <p:spPr bwMode="auto">
            <a:xfrm>
              <a:off x="4032" y="2352"/>
              <a:ext cx="768" cy="768"/>
            </a:xfrm>
            <a:prstGeom prst="rect">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grpSp>
      <p:sp>
        <p:nvSpPr>
          <p:cNvPr id="34820" name="Text Box 14"/>
          <p:cNvSpPr txBox="1">
            <a:spLocks noChangeArrowheads="1"/>
          </p:cNvSpPr>
          <p:nvPr/>
        </p:nvSpPr>
        <p:spPr bwMode="auto">
          <a:xfrm>
            <a:off x="1600200" y="2895600"/>
            <a:ext cx="990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zh-CN" altLang="en-US" sz="2800">
                <a:latin typeface="Times New Roman" panose="02020603050405020304" pitchFamily="18" charset="0"/>
              </a:rPr>
              <a:t>小数</a:t>
            </a:r>
          </a:p>
        </p:txBody>
      </p:sp>
      <p:sp>
        <p:nvSpPr>
          <p:cNvPr id="34821" name="Text Box 15"/>
          <p:cNvSpPr txBox="1">
            <a:spLocks noChangeArrowheads="1"/>
          </p:cNvSpPr>
          <p:nvPr/>
        </p:nvSpPr>
        <p:spPr bwMode="auto">
          <a:xfrm>
            <a:off x="1524000" y="4114800"/>
            <a:ext cx="1371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zh-CN" altLang="en-US" sz="2800">
                <a:latin typeface="Times New Roman" panose="02020603050405020304" pitchFamily="18" charset="0"/>
              </a:rPr>
              <a:t>百分数</a:t>
            </a:r>
          </a:p>
        </p:txBody>
      </p:sp>
      <p:sp>
        <p:nvSpPr>
          <p:cNvPr id="34822" name="Text Box 16"/>
          <p:cNvSpPr txBox="1">
            <a:spLocks noChangeArrowheads="1"/>
          </p:cNvSpPr>
          <p:nvPr/>
        </p:nvSpPr>
        <p:spPr bwMode="auto">
          <a:xfrm>
            <a:off x="2971800" y="2819400"/>
            <a:ext cx="838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3600">
                <a:latin typeface="Times New Roman" panose="02020603050405020304" pitchFamily="18" charset="0"/>
              </a:rPr>
              <a:t>0.3</a:t>
            </a:r>
          </a:p>
        </p:txBody>
      </p:sp>
      <p:sp>
        <p:nvSpPr>
          <p:cNvPr id="11281" name="Text Box 17"/>
          <p:cNvSpPr txBox="1">
            <a:spLocks noChangeArrowheads="1"/>
          </p:cNvSpPr>
          <p:nvPr/>
        </p:nvSpPr>
        <p:spPr bwMode="auto">
          <a:xfrm>
            <a:off x="4114800" y="2819400"/>
            <a:ext cx="990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3600">
                <a:latin typeface="Times New Roman" panose="02020603050405020304" pitchFamily="18" charset="0"/>
              </a:rPr>
              <a:t>0.47</a:t>
            </a:r>
          </a:p>
        </p:txBody>
      </p:sp>
      <p:sp>
        <p:nvSpPr>
          <p:cNvPr id="11282" name="Text Box 18"/>
          <p:cNvSpPr txBox="1">
            <a:spLocks noChangeArrowheads="1"/>
          </p:cNvSpPr>
          <p:nvPr/>
        </p:nvSpPr>
        <p:spPr bwMode="auto">
          <a:xfrm>
            <a:off x="5181600" y="2819400"/>
            <a:ext cx="1219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3600">
                <a:latin typeface="Times New Roman" panose="02020603050405020304" pitchFamily="18" charset="0"/>
              </a:rPr>
              <a:t>0.125</a:t>
            </a:r>
          </a:p>
        </p:txBody>
      </p:sp>
      <p:sp>
        <p:nvSpPr>
          <p:cNvPr id="34825" name="Text Box 19"/>
          <p:cNvSpPr txBox="1">
            <a:spLocks noChangeArrowheads="1"/>
          </p:cNvSpPr>
          <p:nvPr/>
        </p:nvSpPr>
        <p:spPr bwMode="auto">
          <a:xfrm>
            <a:off x="6553200" y="2819400"/>
            <a:ext cx="1066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3600">
                <a:latin typeface="Times New Roman" panose="02020603050405020304" pitchFamily="18" charset="0"/>
              </a:rPr>
              <a:t>0.75</a:t>
            </a:r>
          </a:p>
        </p:txBody>
      </p:sp>
      <p:sp>
        <p:nvSpPr>
          <p:cNvPr id="11284" name="Text Box 20"/>
          <p:cNvSpPr txBox="1">
            <a:spLocks noChangeArrowheads="1"/>
          </p:cNvSpPr>
          <p:nvPr/>
        </p:nvSpPr>
        <p:spPr bwMode="auto">
          <a:xfrm>
            <a:off x="2819400" y="4083050"/>
            <a:ext cx="1143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3600">
                <a:latin typeface="Times New Roman" panose="02020603050405020304" pitchFamily="18" charset="0"/>
              </a:rPr>
              <a:t>30%</a:t>
            </a:r>
          </a:p>
        </p:txBody>
      </p:sp>
      <p:sp>
        <p:nvSpPr>
          <p:cNvPr id="34827" name="Text Box 21"/>
          <p:cNvSpPr txBox="1">
            <a:spLocks noChangeArrowheads="1"/>
          </p:cNvSpPr>
          <p:nvPr/>
        </p:nvSpPr>
        <p:spPr bwMode="auto">
          <a:xfrm>
            <a:off x="4038600" y="4083050"/>
            <a:ext cx="1143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3600">
                <a:latin typeface="Times New Roman" panose="02020603050405020304" pitchFamily="18" charset="0"/>
              </a:rPr>
              <a:t>47%</a:t>
            </a:r>
          </a:p>
        </p:txBody>
      </p:sp>
      <p:sp>
        <p:nvSpPr>
          <p:cNvPr id="34828" name="Text Box 22"/>
          <p:cNvSpPr txBox="1">
            <a:spLocks noChangeArrowheads="1"/>
          </p:cNvSpPr>
          <p:nvPr/>
        </p:nvSpPr>
        <p:spPr bwMode="auto">
          <a:xfrm>
            <a:off x="5181600" y="4114800"/>
            <a:ext cx="1524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3200">
                <a:latin typeface="Times New Roman" panose="02020603050405020304" pitchFamily="18" charset="0"/>
              </a:rPr>
              <a:t>12.5%</a:t>
            </a:r>
          </a:p>
        </p:txBody>
      </p:sp>
      <p:sp>
        <p:nvSpPr>
          <p:cNvPr id="11287" name="Text Box 23"/>
          <p:cNvSpPr txBox="1">
            <a:spLocks noChangeArrowheads="1"/>
          </p:cNvSpPr>
          <p:nvPr/>
        </p:nvSpPr>
        <p:spPr bwMode="auto">
          <a:xfrm>
            <a:off x="6477000" y="4038600"/>
            <a:ext cx="1143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3600">
                <a:latin typeface="Times New Roman" panose="02020603050405020304" pitchFamily="18" charset="0"/>
              </a:rPr>
              <a:t>75%</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1284"/>
                                        </p:tgtEl>
                                        <p:attrNameLst>
                                          <p:attrName>style.visibility</p:attrName>
                                        </p:attrNameLst>
                                      </p:cBhvr>
                                      <p:to>
                                        <p:strVal val="visible"/>
                                      </p:to>
                                    </p:set>
                                    <p:anim to="" calcmode="lin" valueType="num">
                                      <p:cBhvr>
                                        <p:cTn id="7" dur="1" fill="hold"/>
                                        <p:tgtEl>
                                          <p:spTgt spid="11284"/>
                                        </p:tgtEl>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11281"/>
                                        </p:tgtEl>
                                        <p:attrNameLst>
                                          <p:attrName>style.visibility</p:attrName>
                                        </p:attrNameLst>
                                      </p:cBhvr>
                                      <p:to>
                                        <p:strVal val="visible"/>
                                      </p:to>
                                    </p:set>
                                    <p:anim to="" calcmode="lin" valueType="num">
                                      <p:cBhvr>
                                        <p:cTn id="12" dur="1" fill="hold"/>
                                        <p:tgtEl>
                                          <p:spTgt spid="11281"/>
                                        </p:tgtEl>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11282"/>
                                        </p:tgtEl>
                                        <p:attrNameLst>
                                          <p:attrName>style.visibility</p:attrName>
                                        </p:attrNameLst>
                                      </p:cBhvr>
                                      <p:to>
                                        <p:strVal val="visible"/>
                                      </p:to>
                                    </p:set>
                                    <p:anim to="" calcmode="lin" valueType="num">
                                      <p:cBhvr>
                                        <p:cTn id="17" dur="1" fill="hold"/>
                                        <p:tgtEl>
                                          <p:spTgt spid="11282"/>
                                        </p:tgtEl>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11287"/>
                                        </p:tgtEl>
                                        <p:attrNameLst>
                                          <p:attrName>style.visibility</p:attrName>
                                        </p:attrNameLst>
                                      </p:cBhvr>
                                      <p:to>
                                        <p:strVal val="visible"/>
                                      </p:to>
                                    </p:set>
                                    <p:anim to="" calcmode="lin" valueType="num">
                                      <p:cBhvr>
                                        <p:cTn id="22" dur="1" fill="hold"/>
                                        <p:tgtEl>
                                          <p:spTgt spid="11287"/>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81" grpId="0" autoUpdateAnimBg="0"/>
      <p:bldP spid="11282" grpId="0" autoUpdateAnimBg="0"/>
      <p:bldP spid="11284" grpId="0" autoUpdateAnimBg="0"/>
      <p:bldP spid="11287"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611188" y="1196975"/>
            <a:ext cx="8281987"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800" dirty="0">
                <a:solidFill>
                  <a:srgbClr val="0066FF"/>
                </a:solidFill>
              </a:rPr>
              <a:t>     </a:t>
            </a:r>
            <a:r>
              <a:rPr lang="en-US" altLang="zh-CN" sz="2800" dirty="0">
                <a:solidFill>
                  <a:srgbClr val="0066FF"/>
                </a:solidFill>
              </a:rPr>
              <a:t>1</a:t>
            </a:r>
            <a:r>
              <a:rPr lang="zh-CN" altLang="en-US" sz="2800" dirty="0">
                <a:solidFill>
                  <a:srgbClr val="0066FF"/>
                </a:solidFill>
              </a:rPr>
              <a:t>、读出下面各百分数。</a:t>
            </a:r>
          </a:p>
          <a:p>
            <a:r>
              <a:rPr lang="zh-CN" altLang="en-US" sz="2800" dirty="0">
                <a:solidFill>
                  <a:srgbClr val="0066FF"/>
                </a:solidFill>
              </a:rPr>
              <a:t>           </a:t>
            </a:r>
            <a:r>
              <a:rPr lang="en-US" altLang="zh-CN" sz="2800" dirty="0">
                <a:solidFill>
                  <a:srgbClr val="0066FF"/>
                </a:solidFill>
              </a:rPr>
              <a:t>16%           72.5%       180%       49.072%</a:t>
            </a:r>
          </a:p>
          <a:p>
            <a:r>
              <a:rPr lang="zh-CN" altLang="en-US" sz="2800" dirty="0">
                <a:solidFill>
                  <a:srgbClr val="0066FF"/>
                </a:solidFill>
              </a:rPr>
              <a:t>     </a:t>
            </a:r>
            <a:r>
              <a:rPr lang="en-US" altLang="zh-CN" sz="2800" dirty="0">
                <a:solidFill>
                  <a:srgbClr val="0066FF"/>
                </a:solidFill>
              </a:rPr>
              <a:t>2</a:t>
            </a:r>
            <a:r>
              <a:rPr lang="zh-CN" altLang="en-US" sz="2800" dirty="0">
                <a:solidFill>
                  <a:srgbClr val="0066FF"/>
                </a:solidFill>
              </a:rPr>
              <a:t>、把下面各数扩大</a:t>
            </a:r>
            <a:r>
              <a:rPr lang="en-US" altLang="zh-CN" sz="2800" dirty="0">
                <a:solidFill>
                  <a:srgbClr val="0066FF"/>
                </a:solidFill>
              </a:rPr>
              <a:t>100</a:t>
            </a:r>
            <a:r>
              <a:rPr lang="zh-CN" altLang="en-US" sz="2800" dirty="0">
                <a:solidFill>
                  <a:srgbClr val="0066FF"/>
                </a:solidFill>
              </a:rPr>
              <a:t>倍是多少？小数点是怎样移动的？如果把它们缩小</a:t>
            </a:r>
            <a:r>
              <a:rPr lang="en-US" altLang="zh-CN" sz="2800" dirty="0">
                <a:solidFill>
                  <a:srgbClr val="0066FF"/>
                </a:solidFill>
              </a:rPr>
              <a:t>100</a:t>
            </a:r>
            <a:r>
              <a:rPr lang="zh-CN" altLang="en-US" sz="2800" dirty="0">
                <a:solidFill>
                  <a:srgbClr val="0066FF"/>
                </a:solidFill>
              </a:rPr>
              <a:t>倍是多少？小数点是怎样移动的？</a:t>
            </a:r>
          </a:p>
          <a:p>
            <a:r>
              <a:rPr lang="zh-CN" altLang="en-US" sz="2800" dirty="0">
                <a:solidFill>
                  <a:srgbClr val="0066FF"/>
                </a:solidFill>
              </a:rPr>
              <a:t>    </a:t>
            </a:r>
            <a:r>
              <a:rPr lang="en-US" altLang="zh-CN" sz="2800" dirty="0">
                <a:solidFill>
                  <a:srgbClr val="0066FF"/>
                </a:solidFill>
              </a:rPr>
              <a:t>2.5      5       0.48           1.25       10.3</a:t>
            </a:r>
          </a:p>
        </p:txBody>
      </p:sp>
      <p:sp>
        <p:nvSpPr>
          <p:cNvPr id="62488" name="Rectangle 24"/>
          <p:cNvSpPr>
            <a:spLocks noChangeArrowheads="1"/>
          </p:cNvSpPr>
          <p:nvPr/>
        </p:nvSpPr>
        <p:spPr bwMode="auto">
          <a:xfrm>
            <a:off x="1547813" y="3933825"/>
            <a:ext cx="5183187" cy="237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r>
              <a:rPr lang="zh-CN" altLang="en-US" sz="3200" dirty="0"/>
              <a:t>       在生产生活中，进行统计、比较时，经常需要把小数或分数化成百分数，或者把百分数化成小数或分数。</a:t>
            </a:r>
            <a:r>
              <a:rPr lang="zh-CN" altLang="en-US" sz="4000" b="0" dirty="0">
                <a:solidFill>
                  <a:schemeClr val="tx2"/>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62488"/>
                                        </p:tgtEl>
                                        <p:attrNameLst>
                                          <p:attrName>style.visibility</p:attrName>
                                        </p:attrNameLst>
                                      </p:cBhvr>
                                      <p:to>
                                        <p:strVal val="visible"/>
                                      </p:to>
                                    </p:set>
                                    <p:animEffect transition="in" filter="fade">
                                      <p:cBhvr>
                                        <p:cTn id="7" dur="800" decel="100000"/>
                                        <p:tgtEl>
                                          <p:spTgt spid="62488"/>
                                        </p:tgtEl>
                                      </p:cBhvr>
                                    </p:animEffect>
                                    <p:anim calcmode="lin" valueType="num">
                                      <p:cBhvr>
                                        <p:cTn id="8" dur="800" decel="100000" fill="hold"/>
                                        <p:tgtEl>
                                          <p:spTgt spid="62488"/>
                                        </p:tgtEl>
                                        <p:attrNameLst>
                                          <p:attrName>style.rotation</p:attrName>
                                        </p:attrNameLst>
                                      </p:cBhvr>
                                      <p:tavLst>
                                        <p:tav tm="0">
                                          <p:val>
                                            <p:fltVal val="-90"/>
                                          </p:val>
                                        </p:tav>
                                        <p:tav tm="100000">
                                          <p:val>
                                            <p:fltVal val="0"/>
                                          </p:val>
                                        </p:tav>
                                      </p:tavLst>
                                    </p:anim>
                                    <p:anim calcmode="lin" valueType="num">
                                      <p:cBhvr>
                                        <p:cTn id="9" dur="800" decel="100000" fill="hold"/>
                                        <p:tgtEl>
                                          <p:spTgt spid="62488"/>
                                        </p:tgtEl>
                                        <p:attrNameLst>
                                          <p:attrName>ppt_x</p:attrName>
                                        </p:attrNameLst>
                                      </p:cBhvr>
                                      <p:tavLst>
                                        <p:tav tm="0">
                                          <p:val>
                                            <p:strVal val="#ppt_x+0.4"/>
                                          </p:val>
                                        </p:tav>
                                        <p:tav tm="100000">
                                          <p:val>
                                            <p:strVal val="#ppt_x-0.05"/>
                                          </p:val>
                                        </p:tav>
                                      </p:tavLst>
                                    </p:anim>
                                    <p:anim calcmode="lin" valueType="num">
                                      <p:cBhvr>
                                        <p:cTn id="10" dur="800" decel="100000" fill="hold"/>
                                        <p:tgtEl>
                                          <p:spTgt spid="6248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248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2488"/>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8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323850" y="838200"/>
            <a:ext cx="84963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zh-CN" altLang="en-US" sz="4800">
                <a:latin typeface="华文新魏" panose="02010800040101010101" pitchFamily="2" charset="-122"/>
                <a:ea typeface="华文新魏" panose="02010800040101010101" pitchFamily="2" charset="-122"/>
              </a:rPr>
              <a:t>判断</a:t>
            </a:r>
            <a:r>
              <a:rPr kumimoji="1" lang="en-US" altLang="zh-CN" sz="4800">
                <a:latin typeface="华文新魏" panose="02010800040101010101" pitchFamily="2" charset="-122"/>
                <a:ea typeface="华文新魏" panose="02010800040101010101" pitchFamily="2" charset="-122"/>
              </a:rPr>
              <a:t>(</a:t>
            </a:r>
            <a:r>
              <a:rPr kumimoji="1" lang="zh-CN" altLang="en-US" sz="4800">
                <a:latin typeface="华文新魏" panose="02010800040101010101" pitchFamily="2" charset="-122"/>
                <a:ea typeface="华文新魏" panose="02010800040101010101" pitchFamily="2" charset="-122"/>
              </a:rPr>
              <a:t>对的打</a:t>
            </a:r>
            <a:r>
              <a:rPr kumimoji="1" lang="zh-CN" altLang="en-US" sz="4800">
                <a:latin typeface="Times New Roman" panose="02020603050405020304" pitchFamily="18" charset="0"/>
                <a:ea typeface="华文新魏" panose="02010800040101010101" pitchFamily="2" charset="-122"/>
              </a:rPr>
              <a:t>“</a:t>
            </a:r>
            <a:r>
              <a:rPr kumimoji="1" lang="zh-CN" altLang="en-US" sz="4800">
                <a:latin typeface="宋体" panose="02010600030101010101" pitchFamily="2" charset="-122"/>
              </a:rPr>
              <a:t>√</a:t>
            </a:r>
            <a:r>
              <a:rPr kumimoji="1" lang="zh-CN" altLang="en-US" sz="4800">
                <a:latin typeface="华文新魏" panose="02010800040101010101" pitchFamily="2" charset="-122"/>
                <a:ea typeface="华文新魏" panose="02010800040101010101" pitchFamily="2" charset="-122"/>
              </a:rPr>
              <a:t> </a:t>
            </a:r>
            <a:r>
              <a:rPr kumimoji="1" lang="zh-CN" altLang="en-US" sz="4800">
                <a:latin typeface="Times New Roman" panose="02020603050405020304" pitchFamily="18" charset="0"/>
                <a:ea typeface="华文新魏" panose="02010800040101010101" pitchFamily="2" charset="-122"/>
              </a:rPr>
              <a:t>”</a:t>
            </a:r>
            <a:r>
              <a:rPr kumimoji="1" lang="en-US" altLang="zh-CN" sz="4800">
                <a:latin typeface="华文新魏" panose="02010800040101010101" pitchFamily="2" charset="-122"/>
                <a:ea typeface="华文新魏" panose="02010800040101010101" pitchFamily="2" charset="-122"/>
              </a:rPr>
              <a:t>,</a:t>
            </a:r>
            <a:r>
              <a:rPr kumimoji="1" lang="zh-CN" altLang="en-US" sz="4800">
                <a:latin typeface="华文新魏" panose="02010800040101010101" pitchFamily="2" charset="-122"/>
                <a:ea typeface="华文新魏" panose="02010800040101010101" pitchFamily="2" charset="-122"/>
              </a:rPr>
              <a:t>错的打</a:t>
            </a:r>
            <a:r>
              <a:rPr kumimoji="1" lang="zh-CN" altLang="en-US" sz="4800">
                <a:latin typeface="Times New Roman" panose="02020603050405020304" pitchFamily="18" charset="0"/>
                <a:ea typeface="华文新魏" panose="02010800040101010101" pitchFamily="2" charset="-122"/>
              </a:rPr>
              <a:t>“</a:t>
            </a:r>
            <a:r>
              <a:rPr kumimoji="1" lang="en-US" altLang="zh-CN" sz="4800">
                <a:latin typeface="宋体" panose="02010600030101010101" pitchFamily="2" charset="-122"/>
              </a:rPr>
              <a:t>×</a:t>
            </a:r>
            <a:r>
              <a:rPr kumimoji="1" lang="en-US" altLang="zh-CN" sz="4800">
                <a:latin typeface="华文新魏" panose="02010800040101010101" pitchFamily="2" charset="-122"/>
                <a:ea typeface="华文新魏" panose="02010800040101010101" pitchFamily="2" charset="-122"/>
              </a:rPr>
              <a:t> </a:t>
            </a:r>
            <a:r>
              <a:rPr kumimoji="1" lang="en-US" altLang="zh-CN" sz="4800">
                <a:latin typeface="Times New Roman" panose="02020603050405020304" pitchFamily="18" charset="0"/>
                <a:ea typeface="华文新魏" panose="02010800040101010101" pitchFamily="2" charset="-122"/>
              </a:rPr>
              <a:t>”</a:t>
            </a:r>
            <a:r>
              <a:rPr kumimoji="1" lang="en-US" altLang="zh-CN" sz="4800">
                <a:latin typeface="华文新魏" panose="02010800040101010101" pitchFamily="2" charset="-122"/>
                <a:ea typeface="华文新魏" panose="02010800040101010101" pitchFamily="2" charset="-122"/>
              </a:rPr>
              <a:t> </a:t>
            </a:r>
            <a:r>
              <a:rPr kumimoji="1" lang="zh-CN" altLang="en-US" sz="4800">
                <a:latin typeface="华文新魏" panose="02010800040101010101" pitchFamily="2" charset="-122"/>
                <a:ea typeface="华文新魏" panose="02010800040101010101" pitchFamily="2" charset="-122"/>
              </a:rPr>
              <a:t>）</a:t>
            </a:r>
            <a:r>
              <a:rPr kumimoji="1" lang="zh-CN" altLang="en-US" sz="2800">
                <a:latin typeface="宋体" panose="02010600030101010101" pitchFamily="2" charset="-122"/>
              </a:rPr>
              <a:t> </a:t>
            </a:r>
          </a:p>
        </p:txBody>
      </p:sp>
      <p:sp>
        <p:nvSpPr>
          <p:cNvPr id="35843" name="Text Box 3"/>
          <p:cNvSpPr txBox="1">
            <a:spLocks noChangeArrowheads="1"/>
          </p:cNvSpPr>
          <p:nvPr/>
        </p:nvSpPr>
        <p:spPr bwMode="auto">
          <a:xfrm>
            <a:off x="900113" y="1916113"/>
            <a:ext cx="7543800" cy="370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endParaRPr kumimoji="1" lang="en-US" altLang="zh-CN" sz="900">
              <a:latin typeface="华文新魏" panose="02010800040101010101" pitchFamily="2" charset="-122"/>
              <a:ea typeface="华文新魏" panose="02010800040101010101" pitchFamily="2" charset="-122"/>
            </a:endParaRPr>
          </a:p>
          <a:p>
            <a:pPr eaLnBrk="1" hangingPunct="1">
              <a:spcBef>
                <a:spcPct val="50000"/>
              </a:spcBef>
            </a:pPr>
            <a:endParaRPr kumimoji="1" lang="en-US" altLang="zh-CN" sz="800">
              <a:latin typeface="华文新魏" panose="02010800040101010101" pitchFamily="2" charset="-122"/>
              <a:ea typeface="华文新魏" panose="02010800040101010101" pitchFamily="2" charset="-122"/>
            </a:endParaRPr>
          </a:p>
          <a:p>
            <a:pPr eaLnBrk="1" hangingPunct="1">
              <a:spcBef>
                <a:spcPct val="50000"/>
              </a:spcBef>
            </a:pPr>
            <a:r>
              <a:rPr kumimoji="1" lang="zh-CN" altLang="en-US" sz="4800">
                <a:latin typeface="宋体" panose="02010600030101010101" pitchFamily="2" charset="-122"/>
              </a:rPr>
              <a:t>（</a:t>
            </a:r>
            <a:r>
              <a:rPr kumimoji="1" lang="en-US" altLang="zh-CN" sz="4800">
                <a:latin typeface="宋体" panose="02010600030101010101" pitchFamily="2" charset="-122"/>
              </a:rPr>
              <a:t>1</a:t>
            </a:r>
            <a:r>
              <a:rPr kumimoji="1" lang="zh-CN" altLang="en-US" sz="4800">
                <a:latin typeface="宋体" panose="02010600030101010101" pitchFamily="2" charset="-122"/>
              </a:rPr>
              <a:t>）</a:t>
            </a:r>
            <a:r>
              <a:rPr kumimoji="1" lang="en-US" altLang="zh-CN" sz="4800">
                <a:latin typeface="宋体" panose="02010600030101010101" pitchFamily="2" charset="-122"/>
              </a:rPr>
              <a:t>6% = 6 </a:t>
            </a:r>
            <a:r>
              <a:rPr kumimoji="1" lang="zh-CN" altLang="en-US" sz="4800">
                <a:latin typeface="宋体" panose="02010600030101010101" pitchFamily="2" charset="-122"/>
              </a:rPr>
              <a:t>（     ）</a:t>
            </a:r>
          </a:p>
          <a:p>
            <a:pPr eaLnBrk="1" hangingPunct="1">
              <a:spcBef>
                <a:spcPct val="50000"/>
              </a:spcBef>
            </a:pPr>
            <a:r>
              <a:rPr kumimoji="1" lang="zh-CN" altLang="en-US" sz="4800">
                <a:latin typeface="宋体" panose="02010600030101010101" pitchFamily="2" charset="-122"/>
              </a:rPr>
              <a:t>（</a:t>
            </a:r>
            <a:r>
              <a:rPr kumimoji="1" lang="en-US" altLang="zh-CN" sz="4800">
                <a:latin typeface="宋体" panose="02010600030101010101" pitchFamily="2" charset="-122"/>
              </a:rPr>
              <a:t>2</a:t>
            </a:r>
            <a:r>
              <a:rPr kumimoji="1" lang="zh-CN" altLang="en-US" sz="4800">
                <a:latin typeface="宋体" panose="02010600030101010101" pitchFamily="2" charset="-122"/>
              </a:rPr>
              <a:t>）</a:t>
            </a:r>
            <a:r>
              <a:rPr kumimoji="1" lang="en-US" altLang="zh-CN" sz="4800">
                <a:latin typeface="宋体" panose="02010600030101010101" pitchFamily="2" charset="-122"/>
              </a:rPr>
              <a:t>0.35 = 3.5% (     )</a:t>
            </a:r>
          </a:p>
          <a:p>
            <a:pPr eaLnBrk="1" hangingPunct="1">
              <a:spcBef>
                <a:spcPct val="50000"/>
              </a:spcBef>
            </a:pPr>
            <a:endParaRPr kumimoji="1" lang="en-US" altLang="zh-CN" sz="4800">
              <a:latin typeface="宋体" panose="02010600030101010101" pitchFamily="2" charset="-122"/>
            </a:endParaRPr>
          </a:p>
        </p:txBody>
      </p:sp>
      <p:sp>
        <p:nvSpPr>
          <p:cNvPr id="13316" name="Text Box 4"/>
          <p:cNvSpPr txBox="1">
            <a:spLocks noChangeArrowheads="1"/>
          </p:cNvSpPr>
          <p:nvPr/>
        </p:nvSpPr>
        <p:spPr bwMode="auto">
          <a:xfrm>
            <a:off x="6948488" y="3860800"/>
            <a:ext cx="9144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4800">
                <a:latin typeface="宋体" panose="02010600030101010101" pitchFamily="2" charset="-122"/>
              </a:rPr>
              <a:t>×</a:t>
            </a:r>
          </a:p>
        </p:txBody>
      </p:sp>
      <p:sp>
        <p:nvSpPr>
          <p:cNvPr id="13317" name="Text Box 5"/>
          <p:cNvSpPr txBox="1">
            <a:spLocks noChangeArrowheads="1"/>
          </p:cNvSpPr>
          <p:nvPr/>
        </p:nvSpPr>
        <p:spPr bwMode="auto">
          <a:xfrm>
            <a:off x="5651500" y="2636838"/>
            <a:ext cx="9144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4800">
                <a:latin typeface="宋体" panose="02010600030101010101" pitchFamily="2" charset="-122"/>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317"/>
                                        </p:tgtEl>
                                        <p:attrNameLst>
                                          <p:attrName>style.visibility</p:attrName>
                                        </p:attrNameLst>
                                      </p:cBhvr>
                                      <p:to>
                                        <p:strVal val="visible"/>
                                      </p:to>
                                    </p:set>
                                    <p:animEffect transition="in" filter="randombar(horizontal)">
                                      <p:cBhvr>
                                        <p:cTn id="7" dur="500"/>
                                        <p:tgtEl>
                                          <p:spTgt spid="1331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3316"/>
                                        </p:tgtEl>
                                        <p:attrNameLst>
                                          <p:attrName>style.visibility</p:attrName>
                                        </p:attrNameLst>
                                      </p:cBhvr>
                                      <p:to>
                                        <p:strVal val="visible"/>
                                      </p:to>
                                    </p:set>
                                    <p:animEffect transition="in" filter="randombar(horizontal)">
                                      <p:cBhvr>
                                        <p:cTn id="12" dur="500"/>
                                        <p:tgtEl>
                                          <p:spTgt spid="13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autoUpdateAnimBg="0"/>
      <p:bldP spid="13317"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990600" y="2057400"/>
            <a:ext cx="7543800" cy="227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zh-CN" altLang="en-US" sz="3200">
                <a:latin typeface="华文新魏" panose="02010800040101010101" pitchFamily="2" charset="-122"/>
                <a:ea typeface="华文新魏" panose="02010800040101010101" pitchFamily="2" charset="-122"/>
              </a:rPr>
              <a:t>把下面各数按从大到小的顺序排列起来</a:t>
            </a:r>
          </a:p>
          <a:p>
            <a:pPr eaLnBrk="1" hangingPunct="1">
              <a:spcBef>
                <a:spcPct val="50000"/>
              </a:spcBef>
            </a:pPr>
            <a:endParaRPr kumimoji="1" lang="zh-CN" altLang="en-US">
              <a:latin typeface="华文新魏" panose="02010800040101010101" pitchFamily="2" charset="-122"/>
              <a:ea typeface="华文新魏" panose="02010800040101010101" pitchFamily="2" charset="-122"/>
            </a:endParaRPr>
          </a:p>
          <a:p>
            <a:pPr eaLnBrk="1" hangingPunct="1">
              <a:spcBef>
                <a:spcPct val="50000"/>
              </a:spcBef>
            </a:pPr>
            <a:r>
              <a:rPr kumimoji="1" lang="zh-CN" altLang="en-US" sz="2800">
                <a:latin typeface="宋体" panose="02010600030101010101" pitchFamily="2" charset="-122"/>
              </a:rPr>
              <a:t>       </a:t>
            </a:r>
            <a:r>
              <a:rPr kumimoji="1" lang="en-US" altLang="zh-CN" sz="2800">
                <a:latin typeface="宋体" panose="02010600030101010101" pitchFamily="2" charset="-122"/>
              </a:rPr>
              <a:t>0.85            85.1%      </a:t>
            </a:r>
          </a:p>
          <a:p>
            <a:pPr eaLnBrk="1" hangingPunct="1">
              <a:spcBef>
                <a:spcPct val="50000"/>
              </a:spcBef>
            </a:pPr>
            <a:endParaRPr kumimoji="1" lang="en-US" altLang="zh-CN" sz="2800">
              <a:latin typeface="宋体" panose="02010600030101010101" pitchFamily="2" charset="-122"/>
            </a:endParaRPr>
          </a:p>
        </p:txBody>
      </p:sp>
      <p:grpSp>
        <p:nvGrpSpPr>
          <p:cNvPr id="36867" name="Group 3"/>
          <p:cNvGrpSpPr/>
          <p:nvPr/>
        </p:nvGrpSpPr>
        <p:grpSpPr bwMode="auto">
          <a:xfrm>
            <a:off x="3810000" y="3124200"/>
            <a:ext cx="533400" cy="762000"/>
            <a:chOff x="1296" y="1440"/>
            <a:chExt cx="336" cy="480"/>
          </a:xfrm>
        </p:grpSpPr>
        <p:sp>
          <p:nvSpPr>
            <p:cNvPr id="36880" name="Rectangle 4"/>
            <p:cNvSpPr>
              <a:spLocks noChangeArrowheads="1"/>
            </p:cNvSpPr>
            <p:nvPr/>
          </p:nvSpPr>
          <p:spPr bwMode="auto">
            <a:xfrm>
              <a:off x="1296" y="1440"/>
              <a:ext cx="336"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kumimoji="1" lang="en-US" altLang="zh-CN" sz="3200">
                  <a:latin typeface="Times New Roman" panose="02020603050405020304" pitchFamily="18" charset="0"/>
                </a:rPr>
                <a:t>7</a:t>
              </a:r>
            </a:p>
            <a:p>
              <a:pPr algn="ctr"/>
              <a:r>
                <a:rPr kumimoji="1" lang="en-US" altLang="zh-CN" sz="3200">
                  <a:latin typeface="Times New Roman" panose="02020603050405020304" pitchFamily="18" charset="0"/>
                </a:rPr>
                <a:t>8</a:t>
              </a:r>
            </a:p>
          </p:txBody>
        </p:sp>
        <p:sp>
          <p:nvSpPr>
            <p:cNvPr id="36881" name="Line 5"/>
            <p:cNvSpPr>
              <a:spLocks noChangeShapeType="1"/>
            </p:cNvSpPr>
            <p:nvPr/>
          </p:nvSpPr>
          <p:spPr bwMode="auto">
            <a:xfrm>
              <a:off x="1296" y="1667"/>
              <a:ext cx="336"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3" name="Group 6"/>
          <p:cNvGrpSpPr/>
          <p:nvPr/>
        </p:nvGrpSpPr>
        <p:grpSpPr bwMode="auto">
          <a:xfrm>
            <a:off x="2438400" y="4343400"/>
            <a:ext cx="3657600" cy="762000"/>
            <a:chOff x="1104" y="2736"/>
            <a:chExt cx="2304" cy="480"/>
          </a:xfrm>
        </p:grpSpPr>
        <p:grpSp>
          <p:nvGrpSpPr>
            <p:cNvPr id="36869" name="Group 7"/>
            <p:cNvGrpSpPr/>
            <p:nvPr/>
          </p:nvGrpSpPr>
          <p:grpSpPr bwMode="auto">
            <a:xfrm>
              <a:off x="1104" y="2736"/>
              <a:ext cx="336" cy="480"/>
              <a:chOff x="1104" y="2736"/>
              <a:chExt cx="336" cy="480"/>
            </a:xfrm>
          </p:grpSpPr>
          <p:sp>
            <p:nvSpPr>
              <p:cNvPr id="36878" name="Rectangle 8"/>
              <p:cNvSpPr>
                <a:spLocks noChangeArrowheads="1"/>
              </p:cNvSpPr>
              <p:nvPr/>
            </p:nvSpPr>
            <p:spPr bwMode="auto">
              <a:xfrm>
                <a:off x="1104" y="2736"/>
                <a:ext cx="336"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kumimoji="1" lang="en-US" altLang="zh-CN" sz="3200">
                    <a:latin typeface="Times New Roman" panose="02020603050405020304" pitchFamily="18" charset="0"/>
                  </a:rPr>
                  <a:t>7</a:t>
                </a:r>
              </a:p>
              <a:p>
                <a:pPr algn="ctr"/>
                <a:r>
                  <a:rPr kumimoji="1" lang="en-US" altLang="zh-CN" sz="3200">
                    <a:latin typeface="Times New Roman" panose="02020603050405020304" pitchFamily="18" charset="0"/>
                  </a:rPr>
                  <a:t>8</a:t>
                </a:r>
              </a:p>
            </p:txBody>
          </p:sp>
          <p:sp>
            <p:nvSpPr>
              <p:cNvPr id="36879" name="Line 9"/>
              <p:cNvSpPr>
                <a:spLocks noChangeShapeType="1"/>
              </p:cNvSpPr>
              <p:nvPr/>
            </p:nvSpPr>
            <p:spPr bwMode="auto">
              <a:xfrm>
                <a:off x="1104" y="2963"/>
                <a:ext cx="336" cy="0"/>
              </a:xfrm>
              <a:prstGeom prst="line">
                <a:avLst/>
              </a:prstGeom>
              <a:noFill/>
              <a:ln w="3810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36870" name="Rectangle 10"/>
            <p:cNvSpPr>
              <a:spLocks noChangeArrowheads="1"/>
            </p:cNvSpPr>
            <p:nvPr/>
          </p:nvSpPr>
          <p:spPr bwMode="auto">
            <a:xfrm>
              <a:off x="1872" y="2784"/>
              <a:ext cx="68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zh-CN" sz="2800">
                  <a:latin typeface="宋体" panose="02010600030101010101" pitchFamily="2" charset="-122"/>
                </a:rPr>
                <a:t>85.1%</a:t>
              </a:r>
            </a:p>
          </p:txBody>
        </p:sp>
        <p:sp>
          <p:nvSpPr>
            <p:cNvPr id="36871" name="Rectangle 11"/>
            <p:cNvSpPr>
              <a:spLocks noChangeArrowheads="1"/>
            </p:cNvSpPr>
            <p:nvPr/>
          </p:nvSpPr>
          <p:spPr bwMode="auto">
            <a:xfrm>
              <a:off x="2840" y="2784"/>
              <a:ext cx="56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zh-CN" sz="2800">
                  <a:latin typeface="宋体" panose="02010600030101010101" pitchFamily="2" charset="-122"/>
                </a:rPr>
                <a:t>0.85</a:t>
              </a:r>
            </a:p>
          </p:txBody>
        </p:sp>
        <p:grpSp>
          <p:nvGrpSpPr>
            <p:cNvPr id="36872" name="Group 12"/>
            <p:cNvGrpSpPr/>
            <p:nvPr/>
          </p:nvGrpSpPr>
          <p:grpSpPr bwMode="auto">
            <a:xfrm>
              <a:off x="1632" y="2832"/>
              <a:ext cx="192" cy="240"/>
              <a:chOff x="2016" y="3264"/>
              <a:chExt cx="192" cy="240"/>
            </a:xfrm>
          </p:grpSpPr>
          <p:sp>
            <p:nvSpPr>
              <p:cNvPr id="36876" name="Line 13"/>
              <p:cNvSpPr>
                <a:spLocks noChangeShapeType="1"/>
              </p:cNvSpPr>
              <p:nvPr/>
            </p:nvSpPr>
            <p:spPr bwMode="auto">
              <a:xfrm>
                <a:off x="2016" y="3264"/>
                <a:ext cx="192" cy="96"/>
              </a:xfrm>
              <a:prstGeom prst="line">
                <a:avLst/>
              </a:prstGeom>
              <a:noFill/>
              <a:ln w="508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36877" name="Line 14"/>
              <p:cNvSpPr>
                <a:spLocks noChangeShapeType="1"/>
              </p:cNvSpPr>
              <p:nvPr/>
            </p:nvSpPr>
            <p:spPr bwMode="auto">
              <a:xfrm flipV="1">
                <a:off x="2016" y="3360"/>
                <a:ext cx="192" cy="144"/>
              </a:xfrm>
              <a:prstGeom prst="line">
                <a:avLst/>
              </a:prstGeom>
              <a:noFill/>
              <a:ln w="508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36873" name="Group 15"/>
            <p:cNvGrpSpPr/>
            <p:nvPr/>
          </p:nvGrpSpPr>
          <p:grpSpPr bwMode="auto">
            <a:xfrm>
              <a:off x="2640" y="2880"/>
              <a:ext cx="192" cy="240"/>
              <a:chOff x="2016" y="3264"/>
              <a:chExt cx="192" cy="240"/>
            </a:xfrm>
          </p:grpSpPr>
          <p:sp>
            <p:nvSpPr>
              <p:cNvPr id="36874" name="Line 16"/>
              <p:cNvSpPr>
                <a:spLocks noChangeShapeType="1"/>
              </p:cNvSpPr>
              <p:nvPr/>
            </p:nvSpPr>
            <p:spPr bwMode="auto">
              <a:xfrm>
                <a:off x="2016" y="3264"/>
                <a:ext cx="192" cy="96"/>
              </a:xfrm>
              <a:prstGeom prst="line">
                <a:avLst/>
              </a:prstGeom>
              <a:noFill/>
              <a:ln w="508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36875" name="Line 17"/>
              <p:cNvSpPr>
                <a:spLocks noChangeShapeType="1"/>
              </p:cNvSpPr>
              <p:nvPr/>
            </p:nvSpPr>
            <p:spPr bwMode="auto">
              <a:xfrm flipV="1">
                <a:off x="2016" y="3360"/>
                <a:ext cx="192" cy="144"/>
              </a:xfrm>
              <a:prstGeom prst="line">
                <a:avLst/>
              </a:prstGeom>
              <a:noFill/>
              <a:ln w="508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3"/>
          <p:cNvSpPr>
            <a:spLocks noChangeArrowheads="1"/>
          </p:cNvSpPr>
          <p:nvPr/>
        </p:nvSpPr>
        <p:spPr bwMode="auto">
          <a:xfrm>
            <a:off x="1619250" y="1916113"/>
            <a:ext cx="23177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pPr algn="ctr"/>
            <a:r>
              <a:rPr lang="zh-CN" altLang="en-US" sz="5400">
                <a:solidFill>
                  <a:schemeClr val="tx1"/>
                </a:solidFill>
                <a:ea typeface="楷体_GB2312" pitchFamily="49" charset="-122"/>
              </a:rPr>
              <a:t>＝</a:t>
            </a:r>
            <a:r>
              <a:rPr lang="en-US" altLang="zh-CN" sz="4400">
                <a:solidFill>
                  <a:srgbClr val="0000FF"/>
                </a:solidFill>
                <a:latin typeface="Comic Sans MS" panose="030F0702030302020204" pitchFamily="66" charset="0"/>
                <a:ea typeface="楷体_GB2312" pitchFamily="49" charset="-122"/>
              </a:rPr>
              <a:t>0.75</a:t>
            </a:r>
          </a:p>
        </p:txBody>
      </p:sp>
      <p:sp>
        <p:nvSpPr>
          <p:cNvPr id="90116" name="Rectangle 4"/>
          <p:cNvSpPr>
            <a:spLocks noChangeArrowheads="1"/>
          </p:cNvSpPr>
          <p:nvPr/>
        </p:nvSpPr>
        <p:spPr bwMode="auto">
          <a:xfrm>
            <a:off x="1403350" y="3068638"/>
            <a:ext cx="32194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pPr algn="ctr"/>
            <a:r>
              <a:rPr lang="zh-CN" altLang="en-US" sz="5400">
                <a:solidFill>
                  <a:schemeClr val="tx1"/>
                </a:solidFill>
                <a:ea typeface="楷体_GB2312" pitchFamily="49" charset="-122"/>
              </a:rPr>
              <a:t>≈</a:t>
            </a:r>
            <a:r>
              <a:rPr lang="en-US" altLang="zh-CN" sz="4400">
                <a:solidFill>
                  <a:srgbClr val="0000FF"/>
                </a:solidFill>
                <a:latin typeface="Comic Sans MS" panose="030F0702030302020204" pitchFamily="66" charset="0"/>
                <a:ea typeface="楷体_GB2312" pitchFamily="49" charset="-122"/>
              </a:rPr>
              <a:t>0.167</a:t>
            </a:r>
          </a:p>
        </p:txBody>
      </p:sp>
      <p:sp>
        <p:nvSpPr>
          <p:cNvPr id="90117" name="Rectangle 5"/>
          <p:cNvSpPr>
            <a:spLocks noChangeArrowheads="1"/>
          </p:cNvSpPr>
          <p:nvPr/>
        </p:nvSpPr>
        <p:spPr bwMode="auto">
          <a:xfrm>
            <a:off x="1835150" y="4221163"/>
            <a:ext cx="20161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pPr algn="ctr"/>
            <a:r>
              <a:rPr lang="zh-CN" altLang="en-US" sz="5400">
                <a:solidFill>
                  <a:schemeClr val="tx1"/>
                </a:solidFill>
                <a:ea typeface="楷体_GB2312" pitchFamily="49" charset="-122"/>
              </a:rPr>
              <a:t>＝</a:t>
            </a:r>
            <a:r>
              <a:rPr lang="en-US" altLang="zh-CN" sz="4400">
                <a:solidFill>
                  <a:srgbClr val="0000FF"/>
                </a:solidFill>
                <a:latin typeface="Comic Sans MS" panose="030F0702030302020204" pitchFamily="66" charset="0"/>
                <a:ea typeface="楷体_GB2312" pitchFamily="49" charset="-122"/>
              </a:rPr>
              <a:t>1.6</a:t>
            </a:r>
            <a:endParaRPr lang="en-US" altLang="zh-CN" sz="5400">
              <a:solidFill>
                <a:srgbClr val="0000FF"/>
              </a:solidFill>
              <a:latin typeface="Comic Sans MS" panose="030F0702030302020204" pitchFamily="66" charset="0"/>
              <a:ea typeface="楷体_GB2312" pitchFamily="49" charset="-122"/>
            </a:endParaRPr>
          </a:p>
        </p:txBody>
      </p:sp>
      <p:sp>
        <p:nvSpPr>
          <p:cNvPr id="90118" name="Rectangle 6"/>
          <p:cNvSpPr>
            <a:spLocks noChangeArrowheads="1"/>
          </p:cNvSpPr>
          <p:nvPr/>
        </p:nvSpPr>
        <p:spPr bwMode="auto">
          <a:xfrm>
            <a:off x="3635375" y="1844675"/>
            <a:ext cx="8699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gn="ctr"/>
            <a:r>
              <a:rPr lang="zh-CN" altLang="en-US" sz="5400">
                <a:solidFill>
                  <a:schemeClr val="tx1"/>
                </a:solidFill>
                <a:ea typeface="楷体_GB2312" pitchFamily="49" charset="-122"/>
              </a:rPr>
              <a:t>＝</a:t>
            </a:r>
          </a:p>
        </p:txBody>
      </p:sp>
      <p:sp>
        <p:nvSpPr>
          <p:cNvPr id="90119" name="Text Box 7"/>
          <p:cNvSpPr txBox="1">
            <a:spLocks noChangeArrowheads="1"/>
          </p:cNvSpPr>
          <p:nvPr/>
        </p:nvSpPr>
        <p:spPr bwMode="auto">
          <a:xfrm>
            <a:off x="4284663" y="1989138"/>
            <a:ext cx="132238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4400">
                <a:solidFill>
                  <a:srgbClr val="FF0066"/>
                </a:solidFill>
                <a:latin typeface="Comic Sans MS" panose="030F0702030302020204" pitchFamily="66" charset="0"/>
                <a:ea typeface="楷体_GB2312" pitchFamily="49" charset="-122"/>
              </a:rPr>
              <a:t>75%</a:t>
            </a:r>
          </a:p>
        </p:txBody>
      </p:sp>
      <p:sp>
        <p:nvSpPr>
          <p:cNvPr id="90120" name="Text Box 8"/>
          <p:cNvSpPr txBox="1">
            <a:spLocks noChangeArrowheads="1"/>
          </p:cNvSpPr>
          <p:nvPr/>
        </p:nvSpPr>
        <p:spPr bwMode="auto">
          <a:xfrm>
            <a:off x="4932363" y="3141663"/>
            <a:ext cx="190658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4400">
                <a:solidFill>
                  <a:srgbClr val="FF0066"/>
                </a:solidFill>
                <a:latin typeface="Comic Sans MS" panose="030F0702030302020204" pitchFamily="66" charset="0"/>
                <a:ea typeface="楷体_GB2312" pitchFamily="49" charset="-122"/>
              </a:rPr>
              <a:t>16.7%</a:t>
            </a:r>
          </a:p>
        </p:txBody>
      </p:sp>
      <p:sp>
        <p:nvSpPr>
          <p:cNvPr id="90121" name="Rectangle 9"/>
          <p:cNvSpPr>
            <a:spLocks noChangeArrowheads="1"/>
          </p:cNvSpPr>
          <p:nvPr/>
        </p:nvSpPr>
        <p:spPr bwMode="auto">
          <a:xfrm>
            <a:off x="4284663" y="2997200"/>
            <a:ext cx="8699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gn="ctr"/>
            <a:r>
              <a:rPr lang="zh-CN" altLang="en-US" sz="5400">
                <a:solidFill>
                  <a:schemeClr val="tx1"/>
                </a:solidFill>
                <a:ea typeface="楷体_GB2312" pitchFamily="49" charset="-122"/>
              </a:rPr>
              <a:t>＝</a:t>
            </a:r>
          </a:p>
        </p:txBody>
      </p:sp>
      <p:sp>
        <p:nvSpPr>
          <p:cNvPr id="90122" name="Rectangle 10"/>
          <p:cNvSpPr>
            <a:spLocks noChangeArrowheads="1"/>
          </p:cNvSpPr>
          <p:nvPr/>
        </p:nvSpPr>
        <p:spPr bwMode="auto">
          <a:xfrm>
            <a:off x="3635375" y="4149725"/>
            <a:ext cx="8699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gn="ctr"/>
            <a:r>
              <a:rPr lang="zh-CN" altLang="en-US" sz="5400">
                <a:solidFill>
                  <a:schemeClr val="tx1"/>
                </a:solidFill>
                <a:ea typeface="楷体_GB2312" pitchFamily="49" charset="-122"/>
              </a:rPr>
              <a:t>＝</a:t>
            </a:r>
          </a:p>
        </p:txBody>
      </p:sp>
      <p:sp>
        <p:nvSpPr>
          <p:cNvPr id="90123" name="Text Box 11"/>
          <p:cNvSpPr txBox="1">
            <a:spLocks noChangeArrowheads="1"/>
          </p:cNvSpPr>
          <p:nvPr/>
        </p:nvSpPr>
        <p:spPr bwMode="auto">
          <a:xfrm>
            <a:off x="4356100" y="4292600"/>
            <a:ext cx="16637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4400">
                <a:solidFill>
                  <a:srgbClr val="FF0066"/>
                </a:solidFill>
                <a:latin typeface="Comic Sans MS" panose="030F0702030302020204" pitchFamily="66" charset="0"/>
                <a:ea typeface="楷体_GB2312" pitchFamily="49" charset="-122"/>
              </a:rPr>
              <a:t>160%</a:t>
            </a:r>
          </a:p>
        </p:txBody>
      </p:sp>
      <p:sp>
        <p:nvSpPr>
          <p:cNvPr id="90124" name="Rectangle 12"/>
          <p:cNvSpPr>
            <a:spLocks noChangeArrowheads="1"/>
          </p:cNvSpPr>
          <p:nvPr/>
        </p:nvSpPr>
        <p:spPr bwMode="auto">
          <a:xfrm>
            <a:off x="1835150" y="1916113"/>
            <a:ext cx="1943100" cy="935037"/>
          </a:xfrm>
          <a:prstGeom prst="rect">
            <a:avLst/>
          </a:prstGeom>
          <a:noFill/>
          <a:ln w="38100" algn="ctr">
            <a:solidFill>
              <a:srgbClr val="FF0000"/>
            </a:solidFill>
            <a:prstDash val="sysDot"/>
            <a:miter lim="800000"/>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zh-CN" altLang="en-US"/>
          </a:p>
        </p:txBody>
      </p:sp>
      <p:sp>
        <p:nvSpPr>
          <p:cNvPr id="90125" name="Rectangle 13"/>
          <p:cNvSpPr>
            <a:spLocks noChangeArrowheads="1"/>
          </p:cNvSpPr>
          <p:nvPr/>
        </p:nvSpPr>
        <p:spPr bwMode="auto">
          <a:xfrm>
            <a:off x="1855788" y="3082925"/>
            <a:ext cx="2571750" cy="863600"/>
          </a:xfrm>
          <a:prstGeom prst="rect">
            <a:avLst/>
          </a:prstGeom>
          <a:noFill/>
          <a:ln w="38100" algn="ctr">
            <a:solidFill>
              <a:srgbClr val="FF0000"/>
            </a:solidFill>
            <a:prstDash val="sysDot"/>
            <a:miter lim="800000"/>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zh-CN" altLang="en-US"/>
          </a:p>
        </p:txBody>
      </p:sp>
      <p:sp>
        <p:nvSpPr>
          <p:cNvPr id="90126" name="Rectangle 14"/>
          <p:cNvSpPr>
            <a:spLocks noChangeArrowheads="1"/>
          </p:cNvSpPr>
          <p:nvPr/>
        </p:nvSpPr>
        <p:spPr bwMode="auto">
          <a:xfrm>
            <a:off x="1908175" y="4221163"/>
            <a:ext cx="1800225" cy="936625"/>
          </a:xfrm>
          <a:prstGeom prst="rect">
            <a:avLst/>
          </a:prstGeom>
          <a:noFill/>
          <a:ln w="38100" algn="ctr">
            <a:solidFill>
              <a:srgbClr val="FF0000"/>
            </a:solidFill>
            <a:prstDash val="sysDot"/>
            <a:miter lim="800000"/>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zh-CN" altLang="en-US"/>
          </a:p>
        </p:txBody>
      </p:sp>
      <p:sp>
        <p:nvSpPr>
          <p:cNvPr id="90127" name="Rectangle 15"/>
          <p:cNvSpPr>
            <a:spLocks noChangeArrowheads="1"/>
          </p:cNvSpPr>
          <p:nvPr/>
        </p:nvSpPr>
        <p:spPr bwMode="auto">
          <a:xfrm>
            <a:off x="2700338" y="5445125"/>
            <a:ext cx="1008062" cy="720725"/>
          </a:xfrm>
          <a:prstGeom prst="rect">
            <a:avLst/>
          </a:prstGeom>
          <a:solidFill>
            <a:schemeClr val="accent1"/>
          </a:solidFill>
          <a:ln w="25400" algn="ctr">
            <a:solidFill>
              <a:srgbClr val="003300"/>
            </a:solidFill>
            <a:miter lim="800000"/>
          </a:ln>
        </p:spPr>
        <p:txBody>
          <a:bodyPr wrap="none" lIns="90000" tIns="46800" rIns="90000" bIns="46800" anchor="ctr"/>
          <a:lstStyle/>
          <a:p>
            <a:pPr algn="ctr"/>
            <a:r>
              <a:rPr lang="zh-CN" altLang="en-US" sz="3200">
                <a:solidFill>
                  <a:srgbClr val="FF00FF"/>
                </a:solidFill>
                <a:ea typeface="黑体" panose="02010609060101010101" pitchFamily="2" charset="-122"/>
              </a:rPr>
              <a:t>小数</a:t>
            </a:r>
          </a:p>
        </p:txBody>
      </p:sp>
      <p:sp>
        <p:nvSpPr>
          <p:cNvPr id="90128" name="Rectangle 16"/>
          <p:cNvSpPr>
            <a:spLocks noChangeArrowheads="1"/>
          </p:cNvSpPr>
          <p:nvPr/>
        </p:nvSpPr>
        <p:spPr bwMode="auto">
          <a:xfrm>
            <a:off x="755650" y="5445125"/>
            <a:ext cx="1152525" cy="720725"/>
          </a:xfrm>
          <a:prstGeom prst="rect">
            <a:avLst/>
          </a:prstGeom>
          <a:solidFill>
            <a:schemeClr val="accent1"/>
          </a:solidFill>
          <a:ln w="25400" algn="ctr">
            <a:solidFill>
              <a:srgbClr val="003300"/>
            </a:solidFill>
            <a:miter lim="800000"/>
          </a:ln>
        </p:spPr>
        <p:txBody>
          <a:bodyPr wrap="none" lIns="90000" tIns="46800" rIns="90000" bIns="46800" anchor="ctr"/>
          <a:lstStyle/>
          <a:p>
            <a:pPr algn="ctr"/>
            <a:r>
              <a:rPr lang="zh-CN" altLang="en-US" sz="3200">
                <a:solidFill>
                  <a:srgbClr val="FF00FF"/>
                </a:solidFill>
                <a:ea typeface="黑体" panose="02010609060101010101" pitchFamily="2" charset="-122"/>
              </a:rPr>
              <a:t>分数</a:t>
            </a:r>
          </a:p>
        </p:txBody>
      </p:sp>
      <p:sp>
        <p:nvSpPr>
          <p:cNvPr id="90129" name="Rectangle 17"/>
          <p:cNvSpPr>
            <a:spLocks noChangeArrowheads="1"/>
          </p:cNvSpPr>
          <p:nvPr/>
        </p:nvSpPr>
        <p:spPr bwMode="auto">
          <a:xfrm>
            <a:off x="4500563" y="5445125"/>
            <a:ext cx="1655762" cy="792163"/>
          </a:xfrm>
          <a:prstGeom prst="rect">
            <a:avLst/>
          </a:prstGeom>
          <a:solidFill>
            <a:schemeClr val="accent1"/>
          </a:solidFill>
          <a:ln w="25400" algn="ctr">
            <a:solidFill>
              <a:srgbClr val="003300"/>
            </a:solidFill>
            <a:miter lim="800000"/>
          </a:ln>
        </p:spPr>
        <p:txBody>
          <a:bodyPr wrap="none" lIns="90000" tIns="46800" rIns="90000" bIns="46800" anchor="ctr"/>
          <a:lstStyle/>
          <a:p>
            <a:pPr algn="ctr"/>
            <a:r>
              <a:rPr lang="zh-CN" altLang="en-US" sz="3200">
                <a:solidFill>
                  <a:srgbClr val="FF00FF"/>
                </a:solidFill>
                <a:ea typeface="黑体" panose="02010609060101010101" pitchFamily="2" charset="-122"/>
              </a:rPr>
              <a:t>百分数</a:t>
            </a:r>
          </a:p>
        </p:txBody>
      </p:sp>
      <p:sp>
        <p:nvSpPr>
          <p:cNvPr id="90130" name="Line 18"/>
          <p:cNvSpPr>
            <a:spLocks noChangeShapeType="1"/>
          </p:cNvSpPr>
          <p:nvPr/>
        </p:nvSpPr>
        <p:spPr bwMode="auto">
          <a:xfrm>
            <a:off x="1979613" y="5876925"/>
            <a:ext cx="576262" cy="0"/>
          </a:xfrm>
          <a:prstGeom prst="line">
            <a:avLst/>
          </a:prstGeom>
          <a:noFill/>
          <a:ln w="63500">
            <a:solidFill>
              <a:srgbClr val="FF00FF"/>
            </a:solidFill>
            <a:rou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sp>
        <p:nvSpPr>
          <p:cNvPr id="90131" name="Line 19"/>
          <p:cNvSpPr>
            <a:spLocks noChangeShapeType="1"/>
          </p:cNvSpPr>
          <p:nvPr/>
        </p:nvSpPr>
        <p:spPr bwMode="auto">
          <a:xfrm>
            <a:off x="3851275" y="5876925"/>
            <a:ext cx="576263" cy="0"/>
          </a:xfrm>
          <a:prstGeom prst="line">
            <a:avLst/>
          </a:prstGeom>
          <a:noFill/>
          <a:ln w="63500">
            <a:solidFill>
              <a:srgbClr val="FF00FF"/>
            </a:solidFill>
            <a:rou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nvGrpSpPr>
          <p:cNvPr id="2" name="Group 20"/>
          <p:cNvGrpSpPr/>
          <p:nvPr/>
        </p:nvGrpSpPr>
        <p:grpSpPr bwMode="auto">
          <a:xfrm>
            <a:off x="1258888" y="1125538"/>
            <a:ext cx="6480175" cy="935037"/>
            <a:chOff x="1034" y="709"/>
            <a:chExt cx="3915" cy="589"/>
          </a:xfrm>
        </p:grpSpPr>
        <p:sp>
          <p:nvSpPr>
            <p:cNvPr id="37925" name="Text Box 21"/>
            <p:cNvSpPr txBox="1">
              <a:spLocks noChangeArrowheads="1"/>
            </p:cNvSpPr>
            <p:nvPr/>
          </p:nvSpPr>
          <p:spPr bwMode="auto">
            <a:xfrm>
              <a:off x="1034" y="799"/>
              <a:ext cx="3915"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zh-CN" altLang="en-US" sz="3600">
                  <a:solidFill>
                    <a:schemeClr val="tx1"/>
                  </a:solidFill>
                  <a:ea typeface="楷体_GB2312" pitchFamily="49" charset="-122"/>
                </a:rPr>
                <a:t>  把     、   、     化成百分数。</a:t>
              </a:r>
            </a:p>
          </p:txBody>
        </p:sp>
        <p:grpSp>
          <p:nvGrpSpPr>
            <p:cNvPr id="37926" name="Group 22"/>
            <p:cNvGrpSpPr/>
            <p:nvPr/>
          </p:nvGrpSpPr>
          <p:grpSpPr bwMode="auto">
            <a:xfrm>
              <a:off x="1714" y="724"/>
              <a:ext cx="234" cy="574"/>
              <a:chOff x="1875" y="371"/>
              <a:chExt cx="234" cy="574"/>
            </a:xfrm>
          </p:grpSpPr>
          <p:sp>
            <p:nvSpPr>
              <p:cNvPr id="37937" name="Text Box 23"/>
              <p:cNvSpPr txBox="1">
                <a:spLocks noChangeArrowheads="1"/>
              </p:cNvSpPr>
              <p:nvPr/>
            </p:nvSpPr>
            <p:spPr bwMode="auto">
              <a:xfrm>
                <a:off x="1875" y="371"/>
                <a:ext cx="22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2800">
                    <a:solidFill>
                      <a:schemeClr val="tx1"/>
                    </a:solidFill>
                    <a:ea typeface="楷体_GB2312" pitchFamily="49" charset="-122"/>
                  </a:rPr>
                  <a:t>3</a:t>
                </a:r>
              </a:p>
            </p:txBody>
          </p:sp>
          <p:sp>
            <p:nvSpPr>
              <p:cNvPr id="37938" name="Text Box 24"/>
              <p:cNvSpPr txBox="1">
                <a:spLocks noChangeArrowheads="1"/>
              </p:cNvSpPr>
              <p:nvPr/>
            </p:nvSpPr>
            <p:spPr bwMode="auto">
              <a:xfrm>
                <a:off x="1875" y="618"/>
                <a:ext cx="22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2800">
                    <a:solidFill>
                      <a:schemeClr val="tx1"/>
                    </a:solidFill>
                    <a:ea typeface="楷体_GB2312" pitchFamily="49" charset="-122"/>
                  </a:rPr>
                  <a:t>4</a:t>
                </a:r>
              </a:p>
            </p:txBody>
          </p:sp>
          <p:sp>
            <p:nvSpPr>
              <p:cNvPr id="37939" name="Line 25"/>
              <p:cNvSpPr>
                <a:spLocks noChangeShapeType="1"/>
              </p:cNvSpPr>
              <p:nvPr/>
            </p:nvSpPr>
            <p:spPr bwMode="auto">
              <a:xfrm>
                <a:off x="1882" y="663"/>
                <a:ext cx="227"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grpSp>
          <p:nvGrpSpPr>
            <p:cNvPr id="37927" name="Group 26"/>
            <p:cNvGrpSpPr/>
            <p:nvPr/>
          </p:nvGrpSpPr>
          <p:grpSpPr bwMode="auto">
            <a:xfrm>
              <a:off x="2246" y="709"/>
              <a:ext cx="234" cy="574"/>
              <a:chOff x="1875" y="371"/>
              <a:chExt cx="234" cy="574"/>
            </a:xfrm>
          </p:grpSpPr>
          <p:sp>
            <p:nvSpPr>
              <p:cNvPr id="37934" name="Text Box 27"/>
              <p:cNvSpPr txBox="1">
                <a:spLocks noChangeArrowheads="1"/>
              </p:cNvSpPr>
              <p:nvPr/>
            </p:nvSpPr>
            <p:spPr bwMode="auto">
              <a:xfrm>
                <a:off x="1875" y="371"/>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2800">
                    <a:solidFill>
                      <a:schemeClr val="tx1"/>
                    </a:solidFill>
                    <a:ea typeface="楷体_GB2312" pitchFamily="49" charset="-122"/>
                  </a:rPr>
                  <a:t>1</a:t>
                </a:r>
              </a:p>
            </p:txBody>
          </p:sp>
          <p:sp>
            <p:nvSpPr>
              <p:cNvPr id="37935" name="Text Box 28"/>
              <p:cNvSpPr txBox="1">
                <a:spLocks noChangeArrowheads="1"/>
              </p:cNvSpPr>
              <p:nvPr/>
            </p:nvSpPr>
            <p:spPr bwMode="auto">
              <a:xfrm>
                <a:off x="1875" y="618"/>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2800">
                    <a:solidFill>
                      <a:schemeClr val="tx1"/>
                    </a:solidFill>
                    <a:ea typeface="楷体_GB2312" pitchFamily="49" charset="-122"/>
                  </a:rPr>
                  <a:t>6</a:t>
                </a:r>
              </a:p>
            </p:txBody>
          </p:sp>
          <p:sp>
            <p:nvSpPr>
              <p:cNvPr id="37936" name="Line 29"/>
              <p:cNvSpPr>
                <a:spLocks noChangeShapeType="1"/>
              </p:cNvSpPr>
              <p:nvPr/>
            </p:nvSpPr>
            <p:spPr bwMode="auto">
              <a:xfrm>
                <a:off x="1882" y="663"/>
                <a:ext cx="227"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grpSp>
          <p:nvGrpSpPr>
            <p:cNvPr id="37928" name="Group 30"/>
            <p:cNvGrpSpPr/>
            <p:nvPr/>
          </p:nvGrpSpPr>
          <p:grpSpPr bwMode="auto">
            <a:xfrm>
              <a:off x="2667" y="724"/>
              <a:ext cx="428" cy="574"/>
              <a:chOff x="2918" y="709"/>
              <a:chExt cx="428" cy="574"/>
            </a:xfrm>
          </p:grpSpPr>
          <p:grpSp>
            <p:nvGrpSpPr>
              <p:cNvPr id="37929" name="Group 31"/>
              <p:cNvGrpSpPr/>
              <p:nvPr/>
            </p:nvGrpSpPr>
            <p:grpSpPr bwMode="auto">
              <a:xfrm>
                <a:off x="3112" y="709"/>
                <a:ext cx="234" cy="574"/>
                <a:chOff x="1875" y="371"/>
                <a:chExt cx="234" cy="574"/>
              </a:xfrm>
            </p:grpSpPr>
            <p:sp>
              <p:nvSpPr>
                <p:cNvPr id="37931" name="Text Box 32"/>
                <p:cNvSpPr txBox="1">
                  <a:spLocks noChangeArrowheads="1"/>
                </p:cNvSpPr>
                <p:nvPr/>
              </p:nvSpPr>
              <p:spPr bwMode="auto">
                <a:xfrm>
                  <a:off x="1875" y="371"/>
                  <a:ext cx="22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2800">
                      <a:solidFill>
                        <a:schemeClr val="tx1"/>
                      </a:solidFill>
                      <a:ea typeface="楷体_GB2312" pitchFamily="49" charset="-122"/>
                    </a:rPr>
                    <a:t>3</a:t>
                  </a:r>
                </a:p>
              </p:txBody>
            </p:sp>
            <p:sp>
              <p:nvSpPr>
                <p:cNvPr id="37932" name="Text Box 33"/>
                <p:cNvSpPr txBox="1">
                  <a:spLocks noChangeArrowheads="1"/>
                </p:cNvSpPr>
                <p:nvPr/>
              </p:nvSpPr>
              <p:spPr bwMode="auto">
                <a:xfrm>
                  <a:off x="1875" y="618"/>
                  <a:ext cx="22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2800">
                      <a:solidFill>
                        <a:schemeClr val="tx1"/>
                      </a:solidFill>
                      <a:ea typeface="楷体_GB2312" pitchFamily="49" charset="-122"/>
                    </a:rPr>
                    <a:t>5</a:t>
                  </a:r>
                </a:p>
              </p:txBody>
            </p:sp>
            <p:sp>
              <p:nvSpPr>
                <p:cNvPr id="37933" name="Line 34"/>
                <p:cNvSpPr>
                  <a:spLocks noChangeShapeType="1"/>
                </p:cNvSpPr>
                <p:nvPr/>
              </p:nvSpPr>
              <p:spPr bwMode="auto">
                <a:xfrm>
                  <a:off x="1882" y="663"/>
                  <a:ext cx="227"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sp>
            <p:nvSpPr>
              <p:cNvPr id="37930" name="Text Box 35"/>
              <p:cNvSpPr txBox="1">
                <a:spLocks noChangeArrowheads="1"/>
              </p:cNvSpPr>
              <p:nvPr/>
            </p:nvSpPr>
            <p:spPr bwMode="auto">
              <a:xfrm>
                <a:off x="2918" y="835"/>
                <a:ext cx="22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2800">
                    <a:solidFill>
                      <a:schemeClr val="tx1"/>
                    </a:solidFill>
                    <a:ea typeface="楷体_GB2312" pitchFamily="49" charset="-122"/>
                  </a:rPr>
                  <a:t>1</a:t>
                </a:r>
              </a:p>
            </p:txBody>
          </p:sp>
        </p:grpSp>
      </p:grpSp>
      <p:grpSp>
        <p:nvGrpSpPr>
          <p:cNvPr id="7" name="Group 36"/>
          <p:cNvGrpSpPr/>
          <p:nvPr/>
        </p:nvGrpSpPr>
        <p:grpSpPr bwMode="auto">
          <a:xfrm>
            <a:off x="1258888" y="1484313"/>
            <a:ext cx="492125" cy="1409700"/>
            <a:chOff x="793" y="845"/>
            <a:chExt cx="310" cy="888"/>
          </a:xfrm>
        </p:grpSpPr>
        <p:sp>
          <p:nvSpPr>
            <p:cNvPr id="37922" name="Text Box 37"/>
            <p:cNvSpPr txBox="1">
              <a:spLocks noChangeArrowheads="1"/>
            </p:cNvSpPr>
            <p:nvPr/>
          </p:nvSpPr>
          <p:spPr bwMode="auto">
            <a:xfrm>
              <a:off x="793" y="845"/>
              <a:ext cx="310"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4400">
                  <a:solidFill>
                    <a:schemeClr val="tx1"/>
                  </a:solidFill>
                  <a:ea typeface="楷体_GB2312" pitchFamily="49" charset="-122"/>
                </a:rPr>
                <a:t>3</a:t>
              </a:r>
            </a:p>
          </p:txBody>
        </p:sp>
        <p:sp>
          <p:nvSpPr>
            <p:cNvPr id="37923" name="Text Box 38"/>
            <p:cNvSpPr txBox="1">
              <a:spLocks noChangeArrowheads="1"/>
            </p:cNvSpPr>
            <p:nvPr/>
          </p:nvSpPr>
          <p:spPr bwMode="auto">
            <a:xfrm>
              <a:off x="793" y="1253"/>
              <a:ext cx="310"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4400">
                  <a:solidFill>
                    <a:schemeClr val="tx1"/>
                  </a:solidFill>
                  <a:ea typeface="楷体_GB2312" pitchFamily="49" charset="-122"/>
                </a:rPr>
                <a:t>4</a:t>
              </a:r>
            </a:p>
          </p:txBody>
        </p:sp>
        <p:sp>
          <p:nvSpPr>
            <p:cNvPr id="37924" name="Line 39"/>
            <p:cNvSpPr>
              <a:spLocks noChangeShapeType="1"/>
            </p:cNvSpPr>
            <p:nvPr/>
          </p:nvSpPr>
          <p:spPr bwMode="auto">
            <a:xfrm>
              <a:off x="856" y="1287"/>
              <a:ext cx="227"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grpSp>
        <p:nvGrpSpPr>
          <p:cNvPr id="8" name="Group 40"/>
          <p:cNvGrpSpPr/>
          <p:nvPr/>
        </p:nvGrpSpPr>
        <p:grpSpPr bwMode="auto">
          <a:xfrm>
            <a:off x="1258888" y="2781300"/>
            <a:ext cx="492125" cy="1409700"/>
            <a:chOff x="839" y="1752"/>
            <a:chExt cx="310" cy="888"/>
          </a:xfrm>
        </p:grpSpPr>
        <p:sp>
          <p:nvSpPr>
            <p:cNvPr id="37919" name="Text Box 41"/>
            <p:cNvSpPr txBox="1">
              <a:spLocks noChangeArrowheads="1"/>
            </p:cNvSpPr>
            <p:nvPr/>
          </p:nvSpPr>
          <p:spPr bwMode="auto">
            <a:xfrm>
              <a:off x="839" y="1752"/>
              <a:ext cx="310"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4400">
                  <a:solidFill>
                    <a:schemeClr val="tx1"/>
                  </a:solidFill>
                  <a:ea typeface="楷体_GB2312" pitchFamily="49" charset="-122"/>
                </a:rPr>
                <a:t>1</a:t>
              </a:r>
            </a:p>
          </p:txBody>
        </p:sp>
        <p:sp>
          <p:nvSpPr>
            <p:cNvPr id="37920" name="Text Box 42"/>
            <p:cNvSpPr txBox="1">
              <a:spLocks noChangeArrowheads="1"/>
            </p:cNvSpPr>
            <p:nvPr/>
          </p:nvSpPr>
          <p:spPr bwMode="auto">
            <a:xfrm>
              <a:off x="839" y="2160"/>
              <a:ext cx="310"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4400">
                  <a:solidFill>
                    <a:schemeClr val="tx1"/>
                  </a:solidFill>
                  <a:ea typeface="楷体_GB2312" pitchFamily="49" charset="-122"/>
                </a:rPr>
                <a:t>6</a:t>
              </a:r>
            </a:p>
          </p:txBody>
        </p:sp>
        <p:sp>
          <p:nvSpPr>
            <p:cNvPr id="37921" name="Line 43"/>
            <p:cNvSpPr>
              <a:spLocks noChangeShapeType="1"/>
            </p:cNvSpPr>
            <p:nvPr/>
          </p:nvSpPr>
          <p:spPr bwMode="auto">
            <a:xfrm>
              <a:off x="902" y="2192"/>
              <a:ext cx="227"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grpSp>
        <p:nvGrpSpPr>
          <p:cNvPr id="9" name="Group 44"/>
          <p:cNvGrpSpPr/>
          <p:nvPr/>
        </p:nvGrpSpPr>
        <p:grpSpPr bwMode="auto">
          <a:xfrm>
            <a:off x="1042988" y="4005263"/>
            <a:ext cx="781050" cy="1409700"/>
            <a:chOff x="748" y="2523"/>
            <a:chExt cx="492" cy="888"/>
          </a:xfrm>
        </p:grpSpPr>
        <p:grpSp>
          <p:nvGrpSpPr>
            <p:cNvPr id="37914" name="Group 45"/>
            <p:cNvGrpSpPr/>
            <p:nvPr/>
          </p:nvGrpSpPr>
          <p:grpSpPr bwMode="auto">
            <a:xfrm>
              <a:off x="930" y="2523"/>
              <a:ext cx="310" cy="888"/>
              <a:chOff x="930" y="2523"/>
              <a:chExt cx="310" cy="888"/>
            </a:xfrm>
          </p:grpSpPr>
          <p:sp>
            <p:nvSpPr>
              <p:cNvPr id="37916" name="Text Box 46"/>
              <p:cNvSpPr txBox="1">
                <a:spLocks noChangeArrowheads="1"/>
              </p:cNvSpPr>
              <p:nvPr/>
            </p:nvSpPr>
            <p:spPr bwMode="auto">
              <a:xfrm>
                <a:off x="930" y="2523"/>
                <a:ext cx="310"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4400">
                    <a:solidFill>
                      <a:schemeClr val="tx1"/>
                    </a:solidFill>
                    <a:ea typeface="楷体_GB2312" pitchFamily="49" charset="-122"/>
                  </a:rPr>
                  <a:t>3</a:t>
                </a:r>
              </a:p>
            </p:txBody>
          </p:sp>
          <p:sp>
            <p:nvSpPr>
              <p:cNvPr id="37917" name="Text Box 47"/>
              <p:cNvSpPr txBox="1">
                <a:spLocks noChangeArrowheads="1"/>
              </p:cNvSpPr>
              <p:nvPr/>
            </p:nvSpPr>
            <p:spPr bwMode="auto">
              <a:xfrm>
                <a:off x="930" y="2931"/>
                <a:ext cx="310"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4400">
                    <a:solidFill>
                      <a:schemeClr val="tx1"/>
                    </a:solidFill>
                    <a:ea typeface="楷体_GB2312" pitchFamily="49" charset="-122"/>
                  </a:rPr>
                  <a:t>5</a:t>
                </a:r>
              </a:p>
            </p:txBody>
          </p:sp>
          <p:sp>
            <p:nvSpPr>
              <p:cNvPr id="37918" name="Line 48"/>
              <p:cNvSpPr>
                <a:spLocks noChangeShapeType="1"/>
              </p:cNvSpPr>
              <p:nvPr/>
            </p:nvSpPr>
            <p:spPr bwMode="auto">
              <a:xfrm>
                <a:off x="993" y="2963"/>
                <a:ext cx="227"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sp>
          <p:nvSpPr>
            <p:cNvPr id="37915" name="Text Box 49"/>
            <p:cNvSpPr txBox="1">
              <a:spLocks noChangeArrowheads="1"/>
            </p:cNvSpPr>
            <p:nvPr/>
          </p:nvSpPr>
          <p:spPr bwMode="auto">
            <a:xfrm>
              <a:off x="748" y="2704"/>
              <a:ext cx="310"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4400">
                  <a:solidFill>
                    <a:schemeClr val="tx1"/>
                  </a:solidFill>
                  <a:ea typeface="楷体_GB2312" pitchFamily="49" charset="-122"/>
                </a:rPr>
                <a:t>1</a:t>
              </a:r>
            </a:p>
          </p:txBody>
        </p:sp>
      </p:grpSp>
      <p:sp>
        <p:nvSpPr>
          <p:cNvPr id="90162" name="AutoShape 50"/>
          <p:cNvSpPr>
            <a:spLocks noChangeArrowheads="1"/>
          </p:cNvSpPr>
          <p:nvPr/>
        </p:nvSpPr>
        <p:spPr bwMode="auto">
          <a:xfrm>
            <a:off x="1116013" y="260350"/>
            <a:ext cx="8353425" cy="936625"/>
          </a:xfrm>
          <a:prstGeom prst="star16">
            <a:avLst>
              <a:gd name="adj" fmla="val 37500"/>
            </a:avLst>
          </a:prstGeom>
          <a:solidFill>
            <a:srgbClr val="FF6600"/>
          </a:solidFill>
          <a:ln w="9525">
            <a:solidFill>
              <a:schemeClr val="tx1"/>
            </a:solidFill>
            <a:miter lim="800000"/>
          </a:ln>
        </p:spPr>
        <p:txBody>
          <a:bodyPr wrap="none" anchor="ctr"/>
          <a:lstStyle/>
          <a:p>
            <a:pPr algn="ctr" eaLnBrk="0" hangingPunct="0"/>
            <a:r>
              <a:rPr lang="zh-CN" altLang="en-US" sz="4400">
                <a:solidFill>
                  <a:schemeClr val="tx2"/>
                </a:solidFill>
                <a:ea typeface="隶书" panose="02010509060101010101" pitchFamily="49" charset="-122"/>
              </a:rPr>
              <a:t>第三关，课堂体验！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90162"/>
                                        </p:tgtEl>
                                        <p:attrNameLst>
                                          <p:attrName>style.visibility</p:attrName>
                                        </p:attrNameLst>
                                      </p:cBhvr>
                                      <p:to>
                                        <p:strVal val="visible"/>
                                      </p:to>
                                    </p:set>
                                    <p:anim by="(-#ppt_w*2)" calcmode="lin" valueType="num">
                                      <p:cBhvr rctx="PPT">
                                        <p:cTn id="7" dur="250" autoRev="1" fill="hold">
                                          <p:stCondLst>
                                            <p:cond delay="0"/>
                                          </p:stCondLst>
                                        </p:cTn>
                                        <p:tgtEl>
                                          <p:spTgt spid="90162"/>
                                        </p:tgtEl>
                                        <p:attrNameLst>
                                          <p:attrName>ppt_w</p:attrName>
                                        </p:attrNameLst>
                                      </p:cBhvr>
                                    </p:anim>
                                    <p:anim by="(#ppt_w*0.50)" calcmode="lin" valueType="num">
                                      <p:cBhvr>
                                        <p:cTn id="8" dur="250" decel="50000" autoRev="1" fill="hold">
                                          <p:stCondLst>
                                            <p:cond delay="0"/>
                                          </p:stCondLst>
                                        </p:cTn>
                                        <p:tgtEl>
                                          <p:spTgt spid="90162"/>
                                        </p:tgtEl>
                                        <p:attrNameLst>
                                          <p:attrName>ppt_x</p:attrName>
                                        </p:attrNameLst>
                                      </p:cBhvr>
                                    </p:anim>
                                    <p:anim from="(-#ppt_h/2)" to="(#ppt_y)" calcmode="lin" valueType="num">
                                      <p:cBhvr>
                                        <p:cTn id="9" dur="500" fill="hold">
                                          <p:stCondLst>
                                            <p:cond delay="0"/>
                                          </p:stCondLst>
                                        </p:cTn>
                                        <p:tgtEl>
                                          <p:spTgt spid="90162"/>
                                        </p:tgtEl>
                                        <p:attrNameLst>
                                          <p:attrName>ppt_y</p:attrName>
                                        </p:attrNameLst>
                                      </p:cBhvr>
                                    </p:anim>
                                    <p:animRot by="21600000">
                                      <p:cBhvr>
                                        <p:cTn id="10" dur="500" fill="hold">
                                          <p:stCondLst>
                                            <p:cond delay="0"/>
                                          </p:stCondLst>
                                        </p:cTn>
                                        <p:tgtEl>
                                          <p:spTgt spid="90162"/>
                                        </p:tgtEl>
                                        <p:attrNameLst>
                                          <p:attrName>r</p:attrName>
                                        </p:attrNameLst>
                                      </p:cBhvr>
                                    </p:animRot>
                                  </p:childTnLst>
                                </p:cTn>
                              </p:par>
                            </p:childTnLst>
                          </p:cTn>
                        </p:par>
                        <p:par>
                          <p:cTn id="11" fill="hold">
                            <p:stCondLst>
                              <p:cond delay="899"/>
                            </p:stCondLst>
                            <p:childTnLst>
                              <p:par>
                                <p:cTn id="12" presetID="22" presetClass="entr" presetSubtype="8" fill="hold"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left)">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30"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800" decel="100000"/>
                                        <p:tgtEl>
                                          <p:spTgt spid="7"/>
                                        </p:tgtEl>
                                      </p:cBhvr>
                                    </p:animEffect>
                                    <p:anim calcmode="lin" valueType="num">
                                      <p:cBhvr>
                                        <p:cTn id="20" dur="800" decel="100000" fill="hold"/>
                                        <p:tgtEl>
                                          <p:spTgt spid="7"/>
                                        </p:tgtEl>
                                        <p:attrNameLst>
                                          <p:attrName>style.rotation</p:attrName>
                                        </p:attrNameLst>
                                      </p:cBhvr>
                                      <p:tavLst>
                                        <p:tav tm="0">
                                          <p:val>
                                            <p:fltVal val="-90"/>
                                          </p:val>
                                        </p:tav>
                                        <p:tav tm="100000">
                                          <p:val>
                                            <p:fltVal val="0"/>
                                          </p:val>
                                        </p:tav>
                                      </p:tavLst>
                                    </p:anim>
                                    <p:anim calcmode="lin" valueType="num">
                                      <p:cBhvr>
                                        <p:cTn id="21" dur="800" decel="100000" fill="hold"/>
                                        <p:tgtEl>
                                          <p:spTgt spid="7"/>
                                        </p:tgtEl>
                                        <p:attrNameLst>
                                          <p:attrName>ppt_x</p:attrName>
                                        </p:attrNameLst>
                                      </p:cBhvr>
                                      <p:tavLst>
                                        <p:tav tm="0">
                                          <p:val>
                                            <p:strVal val="#ppt_x+0.4"/>
                                          </p:val>
                                        </p:tav>
                                        <p:tav tm="100000">
                                          <p:val>
                                            <p:strVal val="#ppt_x-0.05"/>
                                          </p:val>
                                        </p:tav>
                                      </p:tavLst>
                                    </p:anim>
                                    <p:anim calcmode="lin" valueType="num">
                                      <p:cBhvr>
                                        <p:cTn id="22" dur="800" decel="100000" fill="hold"/>
                                        <p:tgtEl>
                                          <p:spTgt spid="7"/>
                                        </p:tgtEl>
                                        <p:attrNameLst>
                                          <p:attrName>ppt_y</p:attrName>
                                        </p:attrNameLst>
                                      </p:cBhvr>
                                      <p:tavLst>
                                        <p:tav tm="0">
                                          <p:val>
                                            <p:strVal val="#ppt_y-0.4"/>
                                          </p:val>
                                        </p:tav>
                                        <p:tav tm="100000">
                                          <p:val>
                                            <p:strVal val="#ppt_y+0.1"/>
                                          </p:val>
                                        </p:tav>
                                      </p:tavLst>
                                    </p:anim>
                                    <p:anim calcmode="lin" valueType="num">
                                      <p:cBhvr>
                                        <p:cTn id="23"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24"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par>
                                <p:cTn id="25" presetID="30" presetClass="entr" presetSubtype="0" fill="hold"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800" decel="100000"/>
                                        <p:tgtEl>
                                          <p:spTgt spid="8"/>
                                        </p:tgtEl>
                                      </p:cBhvr>
                                    </p:animEffect>
                                    <p:anim calcmode="lin" valueType="num">
                                      <p:cBhvr>
                                        <p:cTn id="28" dur="800" decel="100000" fill="hold"/>
                                        <p:tgtEl>
                                          <p:spTgt spid="8"/>
                                        </p:tgtEl>
                                        <p:attrNameLst>
                                          <p:attrName>style.rotation</p:attrName>
                                        </p:attrNameLst>
                                      </p:cBhvr>
                                      <p:tavLst>
                                        <p:tav tm="0">
                                          <p:val>
                                            <p:fltVal val="-90"/>
                                          </p:val>
                                        </p:tav>
                                        <p:tav tm="100000">
                                          <p:val>
                                            <p:fltVal val="0"/>
                                          </p:val>
                                        </p:tav>
                                      </p:tavLst>
                                    </p:anim>
                                    <p:anim calcmode="lin" valueType="num">
                                      <p:cBhvr>
                                        <p:cTn id="29" dur="800" decel="100000" fill="hold"/>
                                        <p:tgtEl>
                                          <p:spTgt spid="8"/>
                                        </p:tgtEl>
                                        <p:attrNameLst>
                                          <p:attrName>ppt_x</p:attrName>
                                        </p:attrNameLst>
                                      </p:cBhvr>
                                      <p:tavLst>
                                        <p:tav tm="0">
                                          <p:val>
                                            <p:strVal val="#ppt_x+0.4"/>
                                          </p:val>
                                        </p:tav>
                                        <p:tav tm="100000">
                                          <p:val>
                                            <p:strVal val="#ppt_x-0.05"/>
                                          </p:val>
                                        </p:tav>
                                      </p:tavLst>
                                    </p:anim>
                                    <p:anim calcmode="lin" valueType="num">
                                      <p:cBhvr>
                                        <p:cTn id="30" dur="800" decel="100000" fill="hold"/>
                                        <p:tgtEl>
                                          <p:spTgt spid="8"/>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par>
                                <p:cTn id="33" presetID="30" presetClass="entr" presetSubtype="0" fill="hold" nodeType="with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800" decel="100000"/>
                                        <p:tgtEl>
                                          <p:spTgt spid="9"/>
                                        </p:tgtEl>
                                      </p:cBhvr>
                                    </p:animEffect>
                                    <p:anim calcmode="lin" valueType="num">
                                      <p:cBhvr>
                                        <p:cTn id="36" dur="800" decel="100000" fill="hold"/>
                                        <p:tgtEl>
                                          <p:spTgt spid="9"/>
                                        </p:tgtEl>
                                        <p:attrNameLst>
                                          <p:attrName>style.rotation</p:attrName>
                                        </p:attrNameLst>
                                      </p:cBhvr>
                                      <p:tavLst>
                                        <p:tav tm="0">
                                          <p:val>
                                            <p:fltVal val="-90"/>
                                          </p:val>
                                        </p:tav>
                                        <p:tav tm="100000">
                                          <p:val>
                                            <p:fltVal val="0"/>
                                          </p:val>
                                        </p:tav>
                                      </p:tavLst>
                                    </p:anim>
                                    <p:anim calcmode="lin" valueType="num">
                                      <p:cBhvr>
                                        <p:cTn id="37" dur="800" decel="100000" fill="hold"/>
                                        <p:tgtEl>
                                          <p:spTgt spid="9"/>
                                        </p:tgtEl>
                                        <p:attrNameLst>
                                          <p:attrName>ppt_x</p:attrName>
                                        </p:attrNameLst>
                                      </p:cBhvr>
                                      <p:tavLst>
                                        <p:tav tm="0">
                                          <p:val>
                                            <p:strVal val="#ppt_x+0.4"/>
                                          </p:val>
                                        </p:tav>
                                        <p:tav tm="100000">
                                          <p:val>
                                            <p:strVal val="#ppt_x-0.05"/>
                                          </p:val>
                                        </p:tav>
                                      </p:tavLst>
                                    </p:anim>
                                    <p:anim calcmode="lin" valueType="num">
                                      <p:cBhvr>
                                        <p:cTn id="38" dur="800" decel="100000" fill="hold"/>
                                        <p:tgtEl>
                                          <p:spTgt spid="9"/>
                                        </p:tgtEl>
                                        <p:attrNameLst>
                                          <p:attrName>ppt_y</p:attrName>
                                        </p:attrNameLst>
                                      </p:cBhvr>
                                      <p:tavLst>
                                        <p:tav tm="0">
                                          <p:val>
                                            <p:strVal val="#ppt_y-0.4"/>
                                          </p:val>
                                        </p:tav>
                                        <p:tav tm="100000">
                                          <p:val>
                                            <p:strVal val="#ppt_y+0.1"/>
                                          </p:val>
                                        </p:tav>
                                      </p:tavLst>
                                    </p:anim>
                                    <p:anim calcmode="lin" valueType="num">
                                      <p:cBhvr>
                                        <p:cTn id="39"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40"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90115"/>
                                        </p:tgtEl>
                                        <p:attrNameLst>
                                          <p:attrName>style.visibility</p:attrName>
                                        </p:attrNameLst>
                                      </p:cBhvr>
                                      <p:to>
                                        <p:strVal val="visible"/>
                                      </p:to>
                                    </p:set>
                                    <p:animEffect transition="in" filter="wipe(left)">
                                      <p:cBhvr>
                                        <p:cTn id="45" dur="500"/>
                                        <p:tgtEl>
                                          <p:spTgt spid="90115"/>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90118"/>
                                        </p:tgtEl>
                                        <p:attrNameLst>
                                          <p:attrName>style.visibility</p:attrName>
                                        </p:attrNameLst>
                                      </p:cBhvr>
                                      <p:to>
                                        <p:strVal val="visible"/>
                                      </p:to>
                                    </p:set>
                                    <p:animEffect transition="in" filter="wipe(left)">
                                      <p:cBhvr>
                                        <p:cTn id="50" dur="500"/>
                                        <p:tgtEl>
                                          <p:spTgt spid="90118"/>
                                        </p:tgtEl>
                                      </p:cBhvr>
                                    </p:animEffect>
                                  </p:childTnLst>
                                </p:cTn>
                              </p:par>
                            </p:childTnLst>
                          </p:cTn>
                        </p:par>
                        <p:par>
                          <p:cTn id="51" fill="hold">
                            <p:stCondLst>
                              <p:cond delay="500"/>
                            </p:stCondLst>
                            <p:childTnLst>
                              <p:par>
                                <p:cTn id="52" presetID="27" presetClass="entr" presetSubtype="0" fill="hold" grpId="0" nodeType="afterEffect">
                                  <p:stCondLst>
                                    <p:cond delay="0"/>
                                  </p:stCondLst>
                                  <p:iterate type="lt">
                                    <p:tmPct val="50000"/>
                                  </p:iterate>
                                  <p:childTnLst>
                                    <p:set>
                                      <p:cBhvr>
                                        <p:cTn id="53" dur="1" fill="hold">
                                          <p:stCondLst>
                                            <p:cond delay="0"/>
                                          </p:stCondLst>
                                        </p:cTn>
                                        <p:tgtEl>
                                          <p:spTgt spid="90119"/>
                                        </p:tgtEl>
                                        <p:attrNameLst>
                                          <p:attrName>style.visibility</p:attrName>
                                        </p:attrNameLst>
                                      </p:cBhvr>
                                      <p:to>
                                        <p:strVal val="visible"/>
                                      </p:to>
                                    </p:set>
                                    <p:anim calcmode="discrete" valueType="clr">
                                      <p:cBhvr override="childStyle">
                                        <p:cTn id="54" dur="500"/>
                                        <p:tgtEl>
                                          <p:spTgt spid="90119"/>
                                        </p:tgtEl>
                                        <p:attrNameLst>
                                          <p:attrName>style.color</p:attrName>
                                        </p:attrNameLst>
                                      </p:cBhvr>
                                      <p:tavLst>
                                        <p:tav tm="0">
                                          <p:val>
                                            <p:clrVal>
                                              <a:schemeClr val="accent2"/>
                                            </p:clrVal>
                                          </p:val>
                                        </p:tav>
                                        <p:tav tm="50000">
                                          <p:val>
                                            <p:clrVal>
                                              <a:schemeClr val="hlink"/>
                                            </p:clrVal>
                                          </p:val>
                                        </p:tav>
                                      </p:tavLst>
                                    </p:anim>
                                    <p:anim calcmode="discrete" valueType="clr">
                                      <p:cBhvr>
                                        <p:cTn id="55" dur="500"/>
                                        <p:tgtEl>
                                          <p:spTgt spid="90119"/>
                                        </p:tgtEl>
                                        <p:attrNameLst>
                                          <p:attrName>fillcolor</p:attrName>
                                        </p:attrNameLst>
                                      </p:cBhvr>
                                      <p:tavLst>
                                        <p:tav tm="0">
                                          <p:val>
                                            <p:clrVal>
                                              <a:schemeClr val="accent2"/>
                                            </p:clrVal>
                                          </p:val>
                                        </p:tav>
                                        <p:tav tm="50000">
                                          <p:val>
                                            <p:clrVal>
                                              <a:schemeClr val="hlink"/>
                                            </p:clrVal>
                                          </p:val>
                                        </p:tav>
                                      </p:tavLst>
                                    </p:anim>
                                    <p:set>
                                      <p:cBhvr>
                                        <p:cTn id="56" dur="500"/>
                                        <p:tgtEl>
                                          <p:spTgt spid="90119"/>
                                        </p:tgtEl>
                                        <p:attrNameLst>
                                          <p:attrName>fill.type</p:attrName>
                                        </p:attrNameLst>
                                      </p:cBhvr>
                                      <p:to>
                                        <p:strVal val="solid"/>
                                      </p:to>
                                    </p:set>
                                  </p:childTnLst>
                                </p:cTn>
                              </p:par>
                            </p:childTnLst>
                          </p:cTn>
                        </p:par>
                      </p:childTnLst>
                    </p:cTn>
                  </p:par>
                  <p:par>
                    <p:cTn id="57" fill="hold">
                      <p:stCondLst>
                        <p:cond delay="indefinite"/>
                      </p:stCondLst>
                      <p:childTnLst>
                        <p:par>
                          <p:cTn id="58" fill="hold">
                            <p:stCondLst>
                              <p:cond delay="0"/>
                            </p:stCondLst>
                            <p:childTnLst>
                              <p:par>
                                <p:cTn id="59" presetID="20" presetClass="entr" presetSubtype="0" fill="hold" grpId="0" nodeType="clickEffect">
                                  <p:stCondLst>
                                    <p:cond delay="0"/>
                                  </p:stCondLst>
                                  <p:childTnLst>
                                    <p:set>
                                      <p:cBhvr>
                                        <p:cTn id="60" dur="1" fill="hold">
                                          <p:stCondLst>
                                            <p:cond delay="0"/>
                                          </p:stCondLst>
                                        </p:cTn>
                                        <p:tgtEl>
                                          <p:spTgt spid="90124"/>
                                        </p:tgtEl>
                                        <p:attrNameLst>
                                          <p:attrName>style.visibility</p:attrName>
                                        </p:attrNameLst>
                                      </p:cBhvr>
                                      <p:to>
                                        <p:strVal val="visible"/>
                                      </p:to>
                                    </p:set>
                                    <p:animEffect transition="in" filter="wedge">
                                      <p:cBhvr>
                                        <p:cTn id="61" dur="2000"/>
                                        <p:tgtEl>
                                          <p:spTgt spid="90124"/>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90116"/>
                                        </p:tgtEl>
                                        <p:attrNameLst>
                                          <p:attrName>style.visibility</p:attrName>
                                        </p:attrNameLst>
                                      </p:cBhvr>
                                      <p:to>
                                        <p:strVal val="visible"/>
                                      </p:to>
                                    </p:set>
                                    <p:animEffect transition="in" filter="wipe(left)">
                                      <p:cBhvr>
                                        <p:cTn id="66" dur="500"/>
                                        <p:tgtEl>
                                          <p:spTgt spid="90116"/>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90121"/>
                                        </p:tgtEl>
                                        <p:attrNameLst>
                                          <p:attrName>style.visibility</p:attrName>
                                        </p:attrNameLst>
                                      </p:cBhvr>
                                      <p:to>
                                        <p:strVal val="visible"/>
                                      </p:to>
                                    </p:set>
                                    <p:animEffect transition="in" filter="wipe(left)">
                                      <p:cBhvr>
                                        <p:cTn id="71" dur="500"/>
                                        <p:tgtEl>
                                          <p:spTgt spid="90121"/>
                                        </p:tgtEl>
                                      </p:cBhvr>
                                    </p:animEffect>
                                  </p:childTnLst>
                                </p:cTn>
                              </p:par>
                            </p:childTnLst>
                          </p:cTn>
                        </p:par>
                        <p:par>
                          <p:cTn id="72" fill="hold">
                            <p:stCondLst>
                              <p:cond delay="500"/>
                            </p:stCondLst>
                            <p:childTnLst>
                              <p:par>
                                <p:cTn id="73" presetID="27" presetClass="entr" presetSubtype="0" fill="hold" grpId="0" nodeType="afterEffect">
                                  <p:stCondLst>
                                    <p:cond delay="0"/>
                                  </p:stCondLst>
                                  <p:iterate type="lt">
                                    <p:tmPct val="50000"/>
                                  </p:iterate>
                                  <p:childTnLst>
                                    <p:set>
                                      <p:cBhvr>
                                        <p:cTn id="74" dur="1" fill="hold">
                                          <p:stCondLst>
                                            <p:cond delay="0"/>
                                          </p:stCondLst>
                                        </p:cTn>
                                        <p:tgtEl>
                                          <p:spTgt spid="90120"/>
                                        </p:tgtEl>
                                        <p:attrNameLst>
                                          <p:attrName>style.visibility</p:attrName>
                                        </p:attrNameLst>
                                      </p:cBhvr>
                                      <p:to>
                                        <p:strVal val="visible"/>
                                      </p:to>
                                    </p:set>
                                    <p:anim calcmode="discrete" valueType="clr">
                                      <p:cBhvr override="childStyle">
                                        <p:cTn id="75" dur="500"/>
                                        <p:tgtEl>
                                          <p:spTgt spid="90120"/>
                                        </p:tgtEl>
                                        <p:attrNameLst>
                                          <p:attrName>style.color</p:attrName>
                                        </p:attrNameLst>
                                      </p:cBhvr>
                                      <p:tavLst>
                                        <p:tav tm="0">
                                          <p:val>
                                            <p:clrVal>
                                              <a:schemeClr val="accent2"/>
                                            </p:clrVal>
                                          </p:val>
                                        </p:tav>
                                        <p:tav tm="50000">
                                          <p:val>
                                            <p:clrVal>
                                              <a:schemeClr val="hlink"/>
                                            </p:clrVal>
                                          </p:val>
                                        </p:tav>
                                      </p:tavLst>
                                    </p:anim>
                                    <p:anim calcmode="discrete" valueType="clr">
                                      <p:cBhvr>
                                        <p:cTn id="76" dur="500"/>
                                        <p:tgtEl>
                                          <p:spTgt spid="90120"/>
                                        </p:tgtEl>
                                        <p:attrNameLst>
                                          <p:attrName>fillcolor</p:attrName>
                                        </p:attrNameLst>
                                      </p:cBhvr>
                                      <p:tavLst>
                                        <p:tav tm="0">
                                          <p:val>
                                            <p:clrVal>
                                              <a:schemeClr val="accent2"/>
                                            </p:clrVal>
                                          </p:val>
                                        </p:tav>
                                        <p:tav tm="50000">
                                          <p:val>
                                            <p:clrVal>
                                              <a:schemeClr val="hlink"/>
                                            </p:clrVal>
                                          </p:val>
                                        </p:tav>
                                      </p:tavLst>
                                    </p:anim>
                                    <p:set>
                                      <p:cBhvr>
                                        <p:cTn id="77" dur="500"/>
                                        <p:tgtEl>
                                          <p:spTgt spid="90120"/>
                                        </p:tgtEl>
                                        <p:attrNameLst>
                                          <p:attrName>fill.type</p:attrName>
                                        </p:attrNameLst>
                                      </p:cBhvr>
                                      <p:to>
                                        <p:strVal val="solid"/>
                                      </p:to>
                                    </p:set>
                                  </p:childTnLst>
                                </p:cTn>
                              </p:par>
                            </p:childTnLst>
                          </p:cTn>
                        </p:par>
                      </p:childTnLst>
                    </p:cTn>
                  </p:par>
                  <p:par>
                    <p:cTn id="78" fill="hold">
                      <p:stCondLst>
                        <p:cond delay="indefinite"/>
                      </p:stCondLst>
                      <p:childTnLst>
                        <p:par>
                          <p:cTn id="79" fill="hold">
                            <p:stCondLst>
                              <p:cond delay="0"/>
                            </p:stCondLst>
                            <p:childTnLst>
                              <p:par>
                                <p:cTn id="80" presetID="20" presetClass="entr" presetSubtype="0" fill="hold" grpId="0" nodeType="clickEffect">
                                  <p:stCondLst>
                                    <p:cond delay="0"/>
                                  </p:stCondLst>
                                  <p:childTnLst>
                                    <p:set>
                                      <p:cBhvr>
                                        <p:cTn id="81" dur="1" fill="hold">
                                          <p:stCondLst>
                                            <p:cond delay="0"/>
                                          </p:stCondLst>
                                        </p:cTn>
                                        <p:tgtEl>
                                          <p:spTgt spid="90125"/>
                                        </p:tgtEl>
                                        <p:attrNameLst>
                                          <p:attrName>style.visibility</p:attrName>
                                        </p:attrNameLst>
                                      </p:cBhvr>
                                      <p:to>
                                        <p:strVal val="visible"/>
                                      </p:to>
                                    </p:set>
                                    <p:animEffect transition="in" filter="wedge">
                                      <p:cBhvr>
                                        <p:cTn id="82" dur="2000"/>
                                        <p:tgtEl>
                                          <p:spTgt spid="90125"/>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90117"/>
                                        </p:tgtEl>
                                        <p:attrNameLst>
                                          <p:attrName>style.visibility</p:attrName>
                                        </p:attrNameLst>
                                      </p:cBhvr>
                                      <p:to>
                                        <p:strVal val="visible"/>
                                      </p:to>
                                    </p:set>
                                    <p:animEffect transition="in" filter="wipe(left)">
                                      <p:cBhvr>
                                        <p:cTn id="87" dur="500"/>
                                        <p:tgtEl>
                                          <p:spTgt spid="90117"/>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90122"/>
                                        </p:tgtEl>
                                        <p:attrNameLst>
                                          <p:attrName>style.visibility</p:attrName>
                                        </p:attrNameLst>
                                      </p:cBhvr>
                                      <p:to>
                                        <p:strVal val="visible"/>
                                      </p:to>
                                    </p:set>
                                    <p:animEffect transition="in" filter="wipe(left)">
                                      <p:cBhvr>
                                        <p:cTn id="92" dur="500"/>
                                        <p:tgtEl>
                                          <p:spTgt spid="90122"/>
                                        </p:tgtEl>
                                      </p:cBhvr>
                                    </p:animEffect>
                                  </p:childTnLst>
                                </p:cTn>
                              </p:par>
                            </p:childTnLst>
                          </p:cTn>
                        </p:par>
                        <p:par>
                          <p:cTn id="93" fill="hold">
                            <p:stCondLst>
                              <p:cond delay="500"/>
                            </p:stCondLst>
                            <p:childTnLst>
                              <p:par>
                                <p:cTn id="94" presetID="27" presetClass="entr" presetSubtype="0" fill="hold" grpId="0" nodeType="afterEffect">
                                  <p:stCondLst>
                                    <p:cond delay="0"/>
                                  </p:stCondLst>
                                  <p:iterate type="lt">
                                    <p:tmPct val="50000"/>
                                  </p:iterate>
                                  <p:childTnLst>
                                    <p:set>
                                      <p:cBhvr>
                                        <p:cTn id="95" dur="1" fill="hold">
                                          <p:stCondLst>
                                            <p:cond delay="0"/>
                                          </p:stCondLst>
                                        </p:cTn>
                                        <p:tgtEl>
                                          <p:spTgt spid="90123"/>
                                        </p:tgtEl>
                                        <p:attrNameLst>
                                          <p:attrName>style.visibility</p:attrName>
                                        </p:attrNameLst>
                                      </p:cBhvr>
                                      <p:to>
                                        <p:strVal val="visible"/>
                                      </p:to>
                                    </p:set>
                                    <p:anim calcmode="discrete" valueType="clr">
                                      <p:cBhvr override="childStyle">
                                        <p:cTn id="96" dur="500"/>
                                        <p:tgtEl>
                                          <p:spTgt spid="90123"/>
                                        </p:tgtEl>
                                        <p:attrNameLst>
                                          <p:attrName>style.color</p:attrName>
                                        </p:attrNameLst>
                                      </p:cBhvr>
                                      <p:tavLst>
                                        <p:tav tm="0">
                                          <p:val>
                                            <p:clrVal>
                                              <a:schemeClr val="accent2"/>
                                            </p:clrVal>
                                          </p:val>
                                        </p:tav>
                                        <p:tav tm="50000">
                                          <p:val>
                                            <p:clrVal>
                                              <a:schemeClr val="hlink"/>
                                            </p:clrVal>
                                          </p:val>
                                        </p:tav>
                                      </p:tavLst>
                                    </p:anim>
                                    <p:anim calcmode="discrete" valueType="clr">
                                      <p:cBhvr>
                                        <p:cTn id="97" dur="500"/>
                                        <p:tgtEl>
                                          <p:spTgt spid="90123"/>
                                        </p:tgtEl>
                                        <p:attrNameLst>
                                          <p:attrName>fillcolor</p:attrName>
                                        </p:attrNameLst>
                                      </p:cBhvr>
                                      <p:tavLst>
                                        <p:tav tm="0">
                                          <p:val>
                                            <p:clrVal>
                                              <a:schemeClr val="accent2"/>
                                            </p:clrVal>
                                          </p:val>
                                        </p:tav>
                                        <p:tav tm="50000">
                                          <p:val>
                                            <p:clrVal>
                                              <a:schemeClr val="hlink"/>
                                            </p:clrVal>
                                          </p:val>
                                        </p:tav>
                                      </p:tavLst>
                                    </p:anim>
                                    <p:set>
                                      <p:cBhvr>
                                        <p:cTn id="98" dur="500"/>
                                        <p:tgtEl>
                                          <p:spTgt spid="90123"/>
                                        </p:tgtEl>
                                        <p:attrNameLst>
                                          <p:attrName>fill.type</p:attrName>
                                        </p:attrNameLst>
                                      </p:cBhvr>
                                      <p:to>
                                        <p:strVal val="solid"/>
                                      </p:to>
                                    </p:set>
                                  </p:childTnLst>
                                </p:cTn>
                              </p:par>
                            </p:childTnLst>
                          </p:cTn>
                        </p:par>
                      </p:childTnLst>
                    </p:cTn>
                  </p:par>
                  <p:par>
                    <p:cTn id="99" fill="hold">
                      <p:stCondLst>
                        <p:cond delay="indefinite"/>
                      </p:stCondLst>
                      <p:childTnLst>
                        <p:par>
                          <p:cTn id="100" fill="hold">
                            <p:stCondLst>
                              <p:cond delay="0"/>
                            </p:stCondLst>
                            <p:childTnLst>
                              <p:par>
                                <p:cTn id="101" presetID="20" presetClass="entr" presetSubtype="0" fill="hold" grpId="0" nodeType="clickEffect">
                                  <p:stCondLst>
                                    <p:cond delay="0"/>
                                  </p:stCondLst>
                                  <p:childTnLst>
                                    <p:set>
                                      <p:cBhvr>
                                        <p:cTn id="102" dur="1" fill="hold">
                                          <p:stCondLst>
                                            <p:cond delay="0"/>
                                          </p:stCondLst>
                                        </p:cTn>
                                        <p:tgtEl>
                                          <p:spTgt spid="90126"/>
                                        </p:tgtEl>
                                        <p:attrNameLst>
                                          <p:attrName>style.visibility</p:attrName>
                                        </p:attrNameLst>
                                      </p:cBhvr>
                                      <p:to>
                                        <p:strVal val="visible"/>
                                      </p:to>
                                    </p:set>
                                    <p:animEffect transition="in" filter="wedge">
                                      <p:cBhvr>
                                        <p:cTn id="103" dur="2000"/>
                                        <p:tgtEl>
                                          <p:spTgt spid="90126"/>
                                        </p:tgtEl>
                                      </p:cBhvr>
                                    </p:animEffect>
                                  </p:childTnLst>
                                </p:cTn>
                              </p:par>
                            </p:childTnLst>
                          </p:cTn>
                        </p:par>
                      </p:childTnLst>
                    </p:cTn>
                  </p:par>
                  <p:par>
                    <p:cTn id="104" fill="hold">
                      <p:stCondLst>
                        <p:cond delay="indefinite"/>
                      </p:stCondLst>
                      <p:childTnLst>
                        <p:par>
                          <p:cTn id="105" fill="hold">
                            <p:stCondLst>
                              <p:cond delay="0"/>
                            </p:stCondLst>
                            <p:childTnLst>
                              <p:par>
                                <p:cTn id="106" presetID="23" presetClass="entr" presetSubtype="16" fill="hold" grpId="0" nodeType="clickEffect">
                                  <p:stCondLst>
                                    <p:cond delay="0"/>
                                  </p:stCondLst>
                                  <p:childTnLst>
                                    <p:set>
                                      <p:cBhvr>
                                        <p:cTn id="107" dur="1" fill="hold">
                                          <p:stCondLst>
                                            <p:cond delay="0"/>
                                          </p:stCondLst>
                                        </p:cTn>
                                        <p:tgtEl>
                                          <p:spTgt spid="90128"/>
                                        </p:tgtEl>
                                        <p:attrNameLst>
                                          <p:attrName>style.visibility</p:attrName>
                                        </p:attrNameLst>
                                      </p:cBhvr>
                                      <p:to>
                                        <p:strVal val="visible"/>
                                      </p:to>
                                    </p:set>
                                    <p:anim calcmode="lin" valueType="num">
                                      <p:cBhvr>
                                        <p:cTn id="108" dur="500" fill="hold"/>
                                        <p:tgtEl>
                                          <p:spTgt spid="90128"/>
                                        </p:tgtEl>
                                        <p:attrNameLst>
                                          <p:attrName>ppt_w</p:attrName>
                                        </p:attrNameLst>
                                      </p:cBhvr>
                                      <p:tavLst>
                                        <p:tav tm="0">
                                          <p:val>
                                            <p:fltVal val="0"/>
                                          </p:val>
                                        </p:tav>
                                        <p:tav tm="100000">
                                          <p:val>
                                            <p:strVal val="#ppt_w"/>
                                          </p:val>
                                        </p:tav>
                                      </p:tavLst>
                                    </p:anim>
                                    <p:anim calcmode="lin" valueType="num">
                                      <p:cBhvr>
                                        <p:cTn id="109" dur="500" fill="hold"/>
                                        <p:tgtEl>
                                          <p:spTgt spid="90128"/>
                                        </p:tgtEl>
                                        <p:attrNameLst>
                                          <p:attrName>ppt_h</p:attrName>
                                        </p:attrNameLst>
                                      </p:cBhvr>
                                      <p:tavLst>
                                        <p:tav tm="0">
                                          <p:val>
                                            <p:fltVal val="0"/>
                                          </p:val>
                                        </p:tav>
                                        <p:tav tm="100000">
                                          <p:val>
                                            <p:strVal val="#ppt_h"/>
                                          </p:val>
                                        </p:tav>
                                      </p:tavLst>
                                    </p:anim>
                                  </p:childTnLst>
                                </p:cTn>
                              </p:par>
                            </p:childTnLst>
                          </p:cTn>
                        </p:par>
                        <p:par>
                          <p:cTn id="110" fill="hold">
                            <p:stCondLst>
                              <p:cond delay="500"/>
                            </p:stCondLst>
                            <p:childTnLst>
                              <p:par>
                                <p:cTn id="111" presetID="22" presetClass="entr" presetSubtype="8" fill="hold" grpId="0" nodeType="afterEffect">
                                  <p:stCondLst>
                                    <p:cond delay="0"/>
                                  </p:stCondLst>
                                  <p:childTnLst>
                                    <p:set>
                                      <p:cBhvr>
                                        <p:cTn id="112" dur="1" fill="hold">
                                          <p:stCondLst>
                                            <p:cond delay="0"/>
                                          </p:stCondLst>
                                        </p:cTn>
                                        <p:tgtEl>
                                          <p:spTgt spid="90130"/>
                                        </p:tgtEl>
                                        <p:attrNameLst>
                                          <p:attrName>style.visibility</p:attrName>
                                        </p:attrNameLst>
                                      </p:cBhvr>
                                      <p:to>
                                        <p:strVal val="visible"/>
                                      </p:to>
                                    </p:set>
                                    <p:animEffect transition="in" filter="wipe(left)">
                                      <p:cBhvr>
                                        <p:cTn id="113" dur="500"/>
                                        <p:tgtEl>
                                          <p:spTgt spid="90130"/>
                                        </p:tgtEl>
                                      </p:cBhvr>
                                    </p:animEffect>
                                  </p:childTnLst>
                                </p:cTn>
                              </p:par>
                            </p:childTnLst>
                          </p:cTn>
                        </p:par>
                        <p:par>
                          <p:cTn id="114" fill="hold">
                            <p:stCondLst>
                              <p:cond delay="1000"/>
                            </p:stCondLst>
                            <p:childTnLst>
                              <p:par>
                                <p:cTn id="115" presetID="23" presetClass="entr" presetSubtype="16" fill="hold" grpId="0" nodeType="afterEffect">
                                  <p:stCondLst>
                                    <p:cond delay="0"/>
                                  </p:stCondLst>
                                  <p:childTnLst>
                                    <p:set>
                                      <p:cBhvr>
                                        <p:cTn id="116" dur="1" fill="hold">
                                          <p:stCondLst>
                                            <p:cond delay="0"/>
                                          </p:stCondLst>
                                        </p:cTn>
                                        <p:tgtEl>
                                          <p:spTgt spid="90127"/>
                                        </p:tgtEl>
                                        <p:attrNameLst>
                                          <p:attrName>style.visibility</p:attrName>
                                        </p:attrNameLst>
                                      </p:cBhvr>
                                      <p:to>
                                        <p:strVal val="visible"/>
                                      </p:to>
                                    </p:set>
                                    <p:anim calcmode="lin" valueType="num">
                                      <p:cBhvr>
                                        <p:cTn id="117" dur="500" fill="hold"/>
                                        <p:tgtEl>
                                          <p:spTgt spid="90127"/>
                                        </p:tgtEl>
                                        <p:attrNameLst>
                                          <p:attrName>ppt_w</p:attrName>
                                        </p:attrNameLst>
                                      </p:cBhvr>
                                      <p:tavLst>
                                        <p:tav tm="0">
                                          <p:val>
                                            <p:fltVal val="0"/>
                                          </p:val>
                                        </p:tav>
                                        <p:tav tm="100000">
                                          <p:val>
                                            <p:strVal val="#ppt_w"/>
                                          </p:val>
                                        </p:tav>
                                      </p:tavLst>
                                    </p:anim>
                                    <p:anim calcmode="lin" valueType="num">
                                      <p:cBhvr>
                                        <p:cTn id="118" dur="500" fill="hold"/>
                                        <p:tgtEl>
                                          <p:spTgt spid="90127"/>
                                        </p:tgtEl>
                                        <p:attrNameLst>
                                          <p:attrName>ppt_h</p:attrName>
                                        </p:attrNameLst>
                                      </p:cBhvr>
                                      <p:tavLst>
                                        <p:tav tm="0">
                                          <p:val>
                                            <p:fltVal val="0"/>
                                          </p:val>
                                        </p:tav>
                                        <p:tav tm="100000">
                                          <p:val>
                                            <p:strVal val="#ppt_h"/>
                                          </p:val>
                                        </p:tav>
                                      </p:tavLst>
                                    </p:anim>
                                  </p:childTnLst>
                                </p:cTn>
                              </p:par>
                            </p:childTnLst>
                          </p:cTn>
                        </p:par>
                        <p:par>
                          <p:cTn id="119" fill="hold">
                            <p:stCondLst>
                              <p:cond delay="1500"/>
                            </p:stCondLst>
                            <p:childTnLst>
                              <p:par>
                                <p:cTn id="120" presetID="22" presetClass="entr" presetSubtype="8" fill="hold" grpId="0" nodeType="afterEffect">
                                  <p:stCondLst>
                                    <p:cond delay="0"/>
                                  </p:stCondLst>
                                  <p:childTnLst>
                                    <p:set>
                                      <p:cBhvr>
                                        <p:cTn id="121" dur="1" fill="hold">
                                          <p:stCondLst>
                                            <p:cond delay="0"/>
                                          </p:stCondLst>
                                        </p:cTn>
                                        <p:tgtEl>
                                          <p:spTgt spid="90131"/>
                                        </p:tgtEl>
                                        <p:attrNameLst>
                                          <p:attrName>style.visibility</p:attrName>
                                        </p:attrNameLst>
                                      </p:cBhvr>
                                      <p:to>
                                        <p:strVal val="visible"/>
                                      </p:to>
                                    </p:set>
                                    <p:animEffect transition="in" filter="wipe(left)">
                                      <p:cBhvr>
                                        <p:cTn id="122" dur="500"/>
                                        <p:tgtEl>
                                          <p:spTgt spid="90131"/>
                                        </p:tgtEl>
                                      </p:cBhvr>
                                    </p:animEffect>
                                  </p:childTnLst>
                                </p:cTn>
                              </p:par>
                            </p:childTnLst>
                          </p:cTn>
                        </p:par>
                        <p:par>
                          <p:cTn id="123" fill="hold">
                            <p:stCondLst>
                              <p:cond delay="2000"/>
                            </p:stCondLst>
                            <p:childTnLst>
                              <p:par>
                                <p:cTn id="124" presetID="23" presetClass="entr" presetSubtype="16" fill="hold" grpId="0" nodeType="afterEffect">
                                  <p:stCondLst>
                                    <p:cond delay="0"/>
                                  </p:stCondLst>
                                  <p:childTnLst>
                                    <p:set>
                                      <p:cBhvr>
                                        <p:cTn id="125" dur="1" fill="hold">
                                          <p:stCondLst>
                                            <p:cond delay="0"/>
                                          </p:stCondLst>
                                        </p:cTn>
                                        <p:tgtEl>
                                          <p:spTgt spid="90129"/>
                                        </p:tgtEl>
                                        <p:attrNameLst>
                                          <p:attrName>style.visibility</p:attrName>
                                        </p:attrNameLst>
                                      </p:cBhvr>
                                      <p:to>
                                        <p:strVal val="visible"/>
                                      </p:to>
                                    </p:set>
                                    <p:anim calcmode="lin" valueType="num">
                                      <p:cBhvr>
                                        <p:cTn id="126" dur="500" fill="hold"/>
                                        <p:tgtEl>
                                          <p:spTgt spid="90129"/>
                                        </p:tgtEl>
                                        <p:attrNameLst>
                                          <p:attrName>ppt_w</p:attrName>
                                        </p:attrNameLst>
                                      </p:cBhvr>
                                      <p:tavLst>
                                        <p:tav tm="0">
                                          <p:val>
                                            <p:fltVal val="0"/>
                                          </p:val>
                                        </p:tav>
                                        <p:tav tm="100000">
                                          <p:val>
                                            <p:strVal val="#ppt_w"/>
                                          </p:val>
                                        </p:tav>
                                      </p:tavLst>
                                    </p:anim>
                                    <p:anim calcmode="lin" valueType="num">
                                      <p:cBhvr>
                                        <p:cTn id="127" dur="500" fill="hold"/>
                                        <p:tgtEl>
                                          <p:spTgt spid="9012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p:bldP spid="90116" grpId="0"/>
      <p:bldP spid="90117" grpId="0"/>
      <p:bldP spid="90118" grpId="0"/>
      <p:bldP spid="90119" grpId="0"/>
      <p:bldP spid="90120" grpId="0"/>
      <p:bldP spid="90121" grpId="0"/>
      <p:bldP spid="90122" grpId="0"/>
      <p:bldP spid="90123" grpId="0"/>
      <p:bldP spid="90124" grpId="0" animBg="1"/>
      <p:bldP spid="90125" grpId="0" animBg="1"/>
      <p:bldP spid="90126" grpId="0" animBg="1"/>
      <p:bldP spid="90127" grpId="0" animBg="1"/>
      <p:bldP spid="90128" grpId="0" animBg="1"/>
      <p:bldP spid="90129" grpId="0" animBg="1"/>
      <p:bldP spid="90130" grpId="0" animBg="1"/>
      <p:bldP spid="90131" grpId="0" animBg="1"/>
      <p:bldP spid="9016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45" name="Text Box 5"/>
          <p:cNvSpPr txBox="1">
            <a:spLocks noChangeArrowheads="1"/>
          </p:cNvSpPr>
          <p:nvPr/>
        </p:nvSpPr>
        <p:spPr bwMode="auto">
          <a:xfrm>
            <a:off x="806450" y="4221480"/>
            <a:ext cx="751078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zh-CN" altLang="en-US" sz="3600" dirty="0">
                <a:solidFill>
                  <a:schemeClr val="tx1"/>
                </a:solidFill>
                <a:ea typeface="楷体_GB2312" pitchFamily="49" charset="-122"/>
              </a:rPr>
              <a:t> 把分数化成百分数，通常先把分数化成小数</a:t>
            </a:r>
            <a:r>
              <a:rPr lang="zh-CN" altLang="en-US" sz="3600" dirty="0">
                <a:ea typeface="楷体_GB2312" pitchFamily="49" charset="-122"/>
              </a:rPr>
              <a:t>（除不尽时，通常保留三位小数），</a:t>
            </a:r>
            <a:r>
              <a:rPr lang="zh-CN" altLang="en-US" sz="3600" dirty="0">
                <a:solidFill>
                  <a:schemeClr val="tx1"/>
                </a:solidFill>
                <a:ea typeface="楷体_GB2312" pitchFamily="49" charset="-122"/>
              </a:rPr>
              <a:t>再把小数化成百分数。</a:t>
            </a:r>
          </a:p>
        </p:txBody>
      </p:sp>
      <p:grpSp>
        <p:nvGrpSpPr>
          <p:cNvPr id="3" name="Group 6"/>
          <p:cNvGrpSpPr/>
          <p:nvPr/>
        </p:nvGrpSpPr>
        <p:grpSpPr bwMode="auto">
          <a:xfrm>
            <a:off x="1766888" y="692150"/>
            <a:ext cx="4710112" cy="3167063"/>
            <a:chOff x="1252" y="1344"/>
            <a:chExt cx="2828" cy="1995"/>
          </a:xfrm>
        </p:grpSpPr>
        <p:sp>
          <p:nvSpPr>
            <p:cNvPr id="38918" name="Rectangle 7"/>
            <p:cNvSpPr>
              <a:spLocks noChangeArrowheads="1"/>
            </p:cNvSpPr>
            <p:nvPr/>
          </p:nvSpPr>
          <p:spPr bwMode="auto">
            <a:xfrm>
              <a:off x="1605" y="1417"/>
              <a:ext cx="1067"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gn="ctr"/>
              <a:r>
                <a:rPr lang="zh-CN" altLang="en-US" sz="4400">
                  <a:solidFill>
                    <a:schemeClr val="tx1"/>
                  </a:solidFill>
                  <a:ea typeface="楷体_GB2312" pitchFamily="49" charset="-122"/>
                </a:rPr>
                <a:t>＝</a:t>
              </a:r>
              <a:r>
                <a:rPr lang="en-US" altLang="zh-CN" sz="3600">
                  <a:solidFill>
                    <a:srgbClr val="0000FF"/>
                  </a:solidFill>
                  <a:latin typeface="Comic Sans MS" panose="030F0702030302020204" pitchFamily="66" charset="0"/>
                  <a:ea typeface="楷体_GB2312" pitchFamily="49" charset="-122"/>
                </a:rPr>
                <a:t>0.75</a:t>
              </a:r>
            </a:p>
          </p:txBody>
        </p:sp>
        <p:sp>
          <p:nvSpPr>
            <p:cNvPr id="38919" name="Rectangle 8"/>
            <p:cNvSpPr>
              <a:spLocks noChangeArrowheads="1"/>
            </p:cNvSpPr>
            <p:nvPr/>
          </p:nvSpPr>
          <p:spPr bwMode="auto">
            <a:xfrm>
              <a:off x="1474" y="2043"/>
              <a:ext cx="1496"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pPr algn="ctr"/>
              <a:r>
                <a:rPr lang="zh-CN" altLang="en-US" sz="4400">
                  <a:solidFill>
                    <a:schemeClr val="tx1"/>
                  </a:solidFill>
                  <a:ea typeface="楷体_GB2312" pitchFamily="49" charset="-122"/>
                </a:rPr>
                <a:t>≈</a:t>
              </a:r>
              <a:r>
                <a:rPr lang="en-US" altLang="zh-CN" sz="3600">
                  <a:solidFill>
                    <a:srgbClr val="0000FF"/>
                  </a:solidFill>
                  <a:latin typeface="Comic Sans MS" panose="030F0702030302020204" pitchFamily="66" charset="0"/>
                  <a:ea typeface="楷体_GB2312" pitchFamily="49" charset="-122"/>
                </a:rPr>
                <a:t>0.167</a:t>
              </a:r>
            </a:p>
          </p:txBody>
        </p:sp>
        <p:sp>
          <p:nvSpPr>
            <p:cNvPr id="38920" name="Rectangle 9"/>
            <p:cNvSpPr>
              <a:spLocks noChangeArrowheads="1"/>
            </p:cNvSpPr>
            <p:nvPr/>
          </p:nvSpPr>
          <p:spPr bwMode="auto">
            <a:xfrm>
              <a:off x="1682" y="2732"/>
              <a:ext cx="900"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gn="ctr"/>
              <a:r>
                <a:rPr lang="zh-CN" altLang="en-US" sz="4400">
                  <a:solidFill>
                    <a:schemeClr val="tx1"/>
                  </a:solidFill>
                  <a:ea typeface="楷体_GB2312" pitchFamily="49" charset="-122"/>
                </a:rPr>
                <a:t>＝</a:t>
              </a:r>
              <a:r>
                <a:rPr lang="en-US" altLang="zh-CN" sz="3600">
                  <a:solidFill>
                    <a:srgbClr val="0000FF"/>
                  </a:solidFill>
                  <a:latin typeface="Comic Sans MS" panose="030F0702030302020204" pitchFamily="66" charset="0"/>
                  <a:ea typeface="楷体_GB2312" pitchFamily="49" charset="-122"/>
                </a:rPr>
                <a:t>1.6</a:t>
              </a:r>
              <a:endParaRPr lang="en-US" altLang="zh-CN" sz="4400">
                <a:solidFill>
                  <a:srgbClr val="0000FF"/>
                </a:solidFill>
                <a:latin typeface="Comic Sans MS" panose="030F0702030302020204" pitchFamily="66" charset="0"/>
                <a:ea typeface="楷体_GB2312" pitchFamily="49" charset="-122"/>
              </a:endParaRPr>
            </a:p>
          </p:txBody>
        </p:sp>
        <p:sp>
          <p:nvSpPr>
            <p:cNvPr id="38921" name="Rectangle 10"/>
            <p:cNvSpPr>
              <a:spLocks noChangeArrowheads="1"/>
            </p:cNvSpPr>
            <p:nvPr/>
          </p:nvSpPr>
          <p:spPr bwMode="auto">
            <a:xfrm>
              <a:off x="2734" y="1389"/>
              <a:ext cx="445"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gn="ctr"/>
              <a:r>
                <a:rPr lang="zh-CN" altLang="en-US" sz="4400">
                  <a:solidFill>
                    <a:schemeClr val="tx1"/>
                  </a:solidFill>
                  <a:ea typeface="楷体_GB2312" pitchFamily="49" charset="-122"/>
                </a:rPr>
                <a:t>＝</a:t>
              </a:r>
            </a:p>
          </p:txBody>
        </p:sp>
        <p:sp>
          <p:nvSpPr>
            <p:cNvPr id="38922" name="Text Box 11"/>
            <p:cNvSpPr txBox="1">
              <a:spLocks noChangeArrowheads="1"/>
            </p:cNvSpPr>
            <p:nvPr/>
          </p:nvSpPr>
          <p:spPr bwMode="auto">
            <a:xfrm>
              <a:off x="3102" y="1434"/>
              <a:ext cx="669"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3600">
                  <a:solidFill>
                    <a:srgbClr val="FF0066"/>
                  </a:solidFill>
                  <a:latin typeface="Comic Sans MS" panose="030F0702030302020204" pitchFamily="66" charset="0"/>
                  <a:ea typeface="楷体_GB2312" pitchFamily="49" charset="-122"/>
                </a:rPr>
                <a:t>75%</a:t>
              </a:r>
            </a:p>
          </p:txBody>
        </p:sp>
        <p:sp>
          <p:nvSpPr>
            <p:cNvPr id="38923" name="Text Box 12"/>
            <p:cNvSpPr txBox="1">
              <a:spLocks noChangeArrowheads="1"/>
            </p:cNvSpPr>
            <p:nvPr/>
          </p:nvSpPr>
          <p:spPr bwMode="auto">
            <a:xfrm>
              <a:off x="3124" y="2074"/>
              <a:ext cx="956"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3600">
                  <a:solidFill>
                    <a:srgbClr val="FF0066"/>
                  </a:solidFill>
                  <a:latin typeface="Comic Sans MS" panose="030F0702030302020204" pitchFamily="66" charset="0"/>
                  <a:ea typeface="楷体_GB2312" pitchFamily="49" charset="-122"/>
                </a:rPr>
                <a:t>16.7%</a:t>
              </a:r>
            </a:p>
          </p:txBody>
        </p:sp>
        <p:sp>
          <p:nvSpPr>
            <p:cNvPr id="38924" name="Rectangle 13"/>
            <p:cNvSpPr>
              <a:spLocks noChangeArrowheads="1"/>
            </p:cNvSpPr>
            <p:nvPr/>
          </p:nvSpPr>
          <p:spPr bwMode="auto">
            <a:xfrm>
              <a:off x="2694" y="2044"/>
              <a:ext cx="539"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gn="ctr"/>
              <a:r>
                <a:rPr lang="zh-CN" altLang="en-US" sz="4400">
                  <a:solidFill>
                    <a:schemeClr val="tx1"/>
                  </a:solidFill>
                  <a:ea typeface="楷体_GB2312" pitchFamily="49" charset="-122"/>
                </a:rPr>
                <a:t> ＝</a:t>
              </a:r>
            </a:p>
          </p:txBody>
        </p:sp>
        <p:sp>
          <p:nvSpPr>
            <p:cNvPr id="38925" name="Rectangle 14"/>
            <p:cNvSpPr>
              <a:spLocks noChangeArrowheads="1"/>
            </p:cNvSpPr>
            <p:nvPr/>
          </p:nvSpPr>
          <p:spPr bwMode="auto">
            <a:xfrm>
              <a:off x="2712" y="2704"/>
              <a:ext cx="446"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gn="ctr"/>
              <a:r>
                <a:rPr lang="zh-CN" altLang="en-US" sz="4400">
                  <a:solidFill>
                    <a:schemeClr val="tx1"/>
                  </a:solidFill>
                  <a:ea typeface="楷体_GB2312" pitchFamily="49" charset="-122"/>
                </a:rPr>
                <a:t>＝</a:t>
              </a:r>
            </a:p>
          </p:txBody>
        </p:sp>
        <p:sp>
          <p:nvSpPr>
            <p:cNvPr id="38926" name="Text Box 15"/>
            <p:cNvSpPr txBox="1">
              <a:spLocks noChangeArrowheads="1"/>
            </p:cNvSpPr>
            <p:nvPr/>
          </p:nvSpPr>
          <p:spPr bwMode="auto">
            <a:xfrm>
              <a:off x="3173" y="2754"/>
              <a:ext cx="837"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3600">
                  <a:solidFill>
                    <a:srgbClr val="FF0066"/>
                  </a:solidFill>
                  <a:latin typeface="Comic Sans MS" panose="030F0702030302020204" pitchFamily="66" charset="0"/>
                  <a:ea typeface="楷体_GB2312" pitchFamily="49" charset="-122"/>
                </a:rPr>
                <a:t>160%</a:t>
              </a:r>
            </a:p>
          </p:txBody>
        </p:sp>
        <p:sp>
          <p:nvSpPr>
            <p:cNvPr id="38927" name="Rectangle 16"/>
            <p:cNvSpPr>
              <a:spLocks noChangeArrowheads="1"/>
            </p:cNvSpPr>
            <p:nvPr/>
          </p:nvSpPr>
          <p:spPr bwMode="auto">
            <a:xfrm>
              <a:off x="1656" y="1344"/>
              <a:ext cx="1088" cy="589"/>
            </a:xfrm>
            <a:prstGeom prst="rect">
              <a:avLst/>
            </a:prstGeom>
            <a:noFill/>
            <a:ln w="38100" algn="ctr">
              <a:solidFill>
                <a:srgbClr val="FF0000"/>
              </a:solidFill>
              <a:prstDash val="sysDot"/>
              <a:miter lim="800000"/>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zh-CN" altLang="en-US"/>
            </a:p>
          </p:txBody>
        </p:sp>
        <p:sp>
          <p:nvSpPr>
            <p:cNvPr id="38928" name="Rectangle 17"/>
            <p:cNvSpPr>
              <a:spLocks noChangeArrowheads="1"/>
            </p:cNvSpPr>
            <p:nvPr/>
          </p:nvSpPr>
          <p:spPr bwMode="auto">
            <a:xfrm>
              <a:off x="1656" y="2024"/>
              <a:ext cx="1224" cy="544"/>
            </a:xfrm>
            <a:prstGeom prst="rect">
              <a:avLst/>
            </a:prstGeom>
            <a:noFill/>
            <a:ln w="38100" algn="ctr">
              <a:solidFill>
                <a:srgbClr val="FF0000"/>
              </a:solidFill>
              <a:prstDash val="sysDot"/>
              <a:miter lim="800000"/>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zh-CN" altLang="en-US"/>
            </a:p>
          </p:txBody>
        </p:sp>
        <p:sp>
          <p:nvSpPr>
            <p:cNvPr id="38929" name="Rectangle 18"/>
            <p:cNvSpPr>
              <a:spLocks noChangeArrowheads="1"/>
            </p:cNvSpPr>
            <p:nvPr/>
          </p:nvSpPr>
          <p:spPr bwMode="auto">
            <a:xfrm>
              <a:off x="1701" y="2659"/>
              <a:ext cx="1089" cy="590"/>
            </a:xfrm>
            <a:prstGeom prst="rect">
              <a:avLst/>
            </a:prstGeom>
            <a:noFill/>
            <a:ln w="38100" algn="ctr">
              <a:solidFill>
                <a:srgbClr val="FF0000"/>
              </a:solidFill>
              <a:prstDash val="sysDot"/>
              <a:miter lim="800000"/>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zh-CN" altLang="en-US"/>
            </a:p>
          </p:txBody>
        </p:sp>
        <p:grpSp>
          <p:nvGrpSpPr>
            <p:cNvPr id="38930" name="Group 19"/>
            <p:cNvGrpSpPr/>
            <p:nvPr/>
          </p:nvGrpSpPr>
          <p:grpSpPr bwMode="auto">
            <a:xfrm>
              <a:off x="1388" y="1348"/>
              <a:ext cx="266" cy="676"/>
              <a:chOff x="845" y="1348"/>
              <a:chExt cx="266" cy="676"/>
            </a:xfrm>
          </p:grpSpPr>
          <p:sp>
            <p:nvSpPr>
              <p:cNvPr id="38941" name="Text Box 20"/>
              <p:cNvSpPr txBox="1">
                <a:spLocks noChangeArrowheads="1"/>
              </p:cNvSpPr>
              <p:nvPr/>
            </p:nvSpPr>
            <p:spPr bwMode="auto">
              <a:xfrm>
                <a:off x="845" y="1348"/>
                <a:ext cx="261"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3600">
                    <a:solidFill>
                      <a:schemeClr val="tx1"/>
                    </a:solidFill>
                    <a:ea typeface="楷体_GB2312" pitchFamily="49" charset="-122"/>
                  </a:rPr>
                  <a:t>3</a:t>
                </a:r>
              </a:p>
            </p:txBody>
          </p:sp>
          <p:sp>
            <p:nvSpPr>
              <p:cNvPr id="38942" name="Text Box 21"/>
              <p:cNvSpPr txBox="1">
                <a:spLocks noChangeArrowheads="1"/>
              </p:cNvSpPr>
              <p:nvPr/>
            </p:nvSpPr>
            <p:spPr bwMode="auto">
              <a:xfrm>
                <a:off x="845" y="1620"/>
                <a:ext cx="261"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3600">
                    <a:solidFill>
                      <a:schemeClr val="tx1"/>
                    </a:solidFill>
                    <a:ea typeface="楷体_GB2312" pitchFamily="49" charset="-122"/>
                  </a:rPr>
                  <a:t>4</a:t>
                </a:r>
              </a:p>
            </p:txBody>
          </p:sp>
          <p:sp>
            <p:nvSpPr>
              <p:cNvPr id="38943" name="Line 22"/>
              <p:cNvSpPr>
                <a:spLocks noChangeShapeType="1"/>
              </p:cNvSpPr>
              <p:nvPr/>
            </p:nvSpPr>
            <p:spPr bwMode="auto">
              <a:xfrm>
                <a:off x="884" y="1681"/>
                <a:ext cx="227"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grpSp>
          <p:nvGrpSpPr>
            <p:cNvPr id="38931" name="Group 23"/>
            <p:cNvGrpSpPr/>
            <p:nvPr/>
          </p:nvGrpSpPr>
          <p:grpSpPr bwMode="auto">
            <a:xfrm>
              <a:off x="1387" y="1933"/>
              <a:ext cx="266" cy="676"/>
              <a:chOff x="845" y="1348"/>
              <a:chExt cx="266" cy="676"/>
            </a:xfrm>
          </p:grpSpPr>
          <p:sp>
            <p:nvSpPr>
              <p:cNvPr id="38938" name="Text Box 24"/>
              <p:cNvSpPr txBox="1">
                <a:spLocks noChangeArrowheads="1"/>
              </p:cNvSpPr>
              <p:nvPr/>
            </p:nvSpPr>
            <p:spPr bwMode="auto">
              <a:xfrm>
                <a:off x="845" y="1348"/>
                <a:ext cx="261"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3600">
                    <a:solidFill>
                      <a:schemeClr val="tx1"/>
                    </a:solidFill>
                    <a:ea typeface="楷体_GB2312" pitchFamily="49" charset="-122"/>
                  </a:rPr>
                  <a:t>1</a:t>
                </a:r>
              </a:p>
            </p:txBody>
          </p:sp>
          <p:sp>
            <p:nvSpPr>
              <p:cNvPr id="38939" name="Text Box 25"/>
              <p:cNvSpPr txBox="1">
                <a:spLocks noChangeArrowheads="1"/>
              </p:cNvSpPr>
              <p:nvPr/>
            </p:nvSpPr>
            <p:spPr bwMode="auto">
              <a:xfrm>
                <a:off x="845" y="1620"/>
                <a:ext cx="261"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3600">
                    <a:solidFill>
                      <a:schemeClr val="tx1"/>
                    </a:solidFill>
                    <a:ea typeface="楷体_GB2312" pitchFamily="49" charset="-122"/>
                  </a:rPr>
                  <a:t>6</a:t>
                </a:r>
              </a:p>
            </p:txBody>
          </p:sp>
          <p:sp>
            <p:nvSpPr>
              <p:cNvPr id="38940" name="Line 26"/>
              <p:cNvSpPr>
                <a:spLocks noChangeShapeType="1"/>
              </p:cNvSpPr>
              <p:nvPr/>
            </p:nvSpPr>
            <p:spPr bwMode="auto">
              <a:xfrm>
                <a:off x="884" y="1681"/>
                <a:ext cx="227"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grpSp>
          <p:nvGrpSpPr>
            <p:cNvPr id="38932" name="Group 27"/>
            <p:cNvGrpSpPr/>
            <p:nvPr/>
          </p:nvGrpSpPr>
          <p:grpSpPr bwMode="auto">
            <a:xfrm>
              <a:off x="1252" y="2663"/>
              <a:ext cx="447" cy="676"/>
              <a:chOff x="709" y="2663"/>
              <a:chExt cx="447" cy="676"/>
            </a:xfrm>
          </p:grpSpPr>
          <p:grpSp>
            <p:nvGrpSpPr>
              <p:cNvPr id="38933" name="Group 28"/>
              <p:cNvGrpSpPr/>
              <p:nvPr/>
            </p:nvGrpSpPr>
            <p:grpSpPr bwMode="auto">
              <a:xfrm>
                <a:off x="890" y="2663"/>
                <a:ext cx="266" cy="676"/>
                <a:chOff x="845" y="1348"/>
                <a:chExt cx="266" cy="676"/>
              </a:xfrm>
            </p:grpSpPr>
            <p:sp>
              <p:nvSpPr>
                <p:cNvPr id="38935" name="Text Box 29"/>
                <p:cNvSpPr txBox="1">
                  <a:spLocks noChangeArrowheads="1"/>
                </p:cNvSpPr>
                <p:nvPr/>
              </p:nvSpPr>
              <p:spPr bwMode="auto">
                <a:xfrm>
                  <a:off x="845" y="1348"/>
                  <a:ext cx="261"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3600">
                      <a:solidFill>
                        <a:schemeClr val="tx1"/>
                      </a:solidFill>
                      <a:ea typeface="楷体_GB2312" pitchFamily="49" charset="-122"/>
                    </a:rPr>
                    <a:t>3</a:t>
                  </a:r>
                </a:p>
              </p:txBody>
            </p:sp>
            <p:sp>
              <p:nvSpPr>
                <p:cNvPr id="38936" name="Text Box 30"/>
                <p:cNvSpPr txBox="1">
                  <a:spLocks noChangeArrowheads="1"/>
                </p:cNvSpPr>
                <p:nvPr/>
              </p:nvSpPr>
              <p:spPr bwMode="auto">
                <a:xfrm>
                  <a:off x="845" y="1620"/>
                  <a:ext cx="261"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3600">
                      <a:solidFill>
                        <a:schemeClr val="tx1"/>
                      </a:solidFill>
                      <a:ea typeface="楷体_GB2312" pitchFamily="49" charset="-122"/>
                    </a:rPr>
                    <a:t>5</a:t>
                  </a:r>
                </a:p>
              </p:txBody>
            </p:sp>
            <p:sp>
              <p:nvSpPr>
                <p:cNvPr id="38937" name="Line 31"/>
                <p:cNvSpPr>
                  <a:spLocks noChangeShapeType="1"/>
                </p:cNvSpPr>
                <p:nvPr/>
              </p:nvSpPr>
              <p:spPr bwMode="auto">
                <a:xfrm>
                  <a:off x="884" y="1681"/>
                  <a:ext cx="227"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sp>
            <p:nvSpPr>
              <p:cNvPr id="38934" name="Text Box 32"/>
              <p:cNvSpPr txBox="1">
                <a:spLocks noChangeArrowheads="1"/>
              </p:cNvSpPr>
              <p:nvPr/>
            </p:nvSpPr>
            <p:spPr bwMode="auto">
              <a:xfrm>
                <a:off x="709" y="2799"/>
                <a:ext cx="261"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3600">
                    <a:solidFill>
                      <a:schemeClr val="tx1"/>
                    </a:solidFill>
                    <a:ea typeface="楷体_GB2312" pitchFamily="49" charset="-122"/>
                  </a:rPr>
                  <a:t>1</a:t>
                </a:r>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WordArt 4" descr="白色大理石"/>
          <p:cNvSpPr>
            <a:spLocks noChangeArrowheads="1" noChangeShapeType="1" noTextEdit="1"/>
          </p:cNvSpPr>
          <p:nvPr/>
        </p:nvSpPr>
        <p:spPr bwMode="auto">
          <a:xfrm>
            <a:off x="1476375" y="549275"/>
            <a:ext cx="6480175" cy="647700"/>
          </a:xfrm>
          <a:prstGeom prst="rect">
            <a:avLst/>
          </a:prstGeom>
        </p:spPr>
        <p:txBody>
          <a:bodyPr wrap="none" fromWordArt="1">
            <a:prstTxWarp prst="textPlain">
              <a:avLst>
                <a:gd name="adj" fmla="val 50000"/>
              </a:avLst>
            </a:prstTxWarp>
          </a:bodyPr>
          <a:lstStyle/>
          <a:p>
            <a:pPr algn="ctr"/>
            <a:r>
              <a:rPr lang="zh-CN" altLang="en-US" sz="3600" kern="10">
                <a:ln w="9525">
                  <a:solidFill>
                    <a:srgbClr val="000000"/>
                  </a:solidFill>
                  <a:round/>
                </a:ln>
                <a:blipFill dpi="0" rotWithShape="0">
                  <a:blip r:embed="rId2"/>
                  <a:srcRect/>
                  <a:tile tx="0" ty="0" sx="100000" sy="100000" flip="none" algn="tl"/>
                </a:blipFill>
                <a:effectLst>
                  <a:outerShdw sy="50000" kx="-2453608" rotWithShape="0">
                    <a:srgbClr val="868686">
                      <a:alpha val="50000"/>
                    </a:srgbClr>
                  </a:outerShdw>
                </a:effectLst>
                <a:latin typeface="黑体" panose="02010609060101010101" pitchFamily="2" charset="-122"/>
                <a:ea typeface="黑体" panose="02010609060101010101" pitchFamily="2" charset="-122"/>
              </a:rPr>
              <a:t>把分数先化成小数再化成百分数</a:t>
            </a:r>
          </a:p>
        </p:txBody>
      </p:sp>
      <p:grpSp>
        <p:nvGrpSpPr>
          <p:cNvPr id="39939" name="Group 5"/>
          <p:cNvGrpSpPr/>
          <p:nvPr/>
        </p:nvGrpSpPr>
        <p:grpSpPr bwMode="auto">
          <a:xfrm>
            <a:off x="755650" y="1268413"/>
            <a:ext cx="361950" cy="900112"/>
            <a:chOff x="1020" y="1586"/>
            <a:chExt cx="228" cy="567"/>
          </a:xfrm>
        </p:grpSpPr>
        <p:sp>
          <p:nvSpPr>
            <p:cNvPr id="40023" name="Text Box 6"/>
            <p:cNvSpPr txBox="1">
              <a:spLocks noChangeArrowheads="1"/>
            </p:cNvSpPr>
            <p:nvPr/>
          </p:nvSpPr>
          <p:spPr bwMode="auto">
            <a:xfrm>
              <a:off x="1020" y="1586"/>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333300"/>
                  </a:solidFill>
                  <a:latin typeface="方正姚体" panose="02010601030101010101" pitchFamily="2" charset="-122"/>
                  <a:ea typeface="方正姚体" panose="02010601030101010101" pitchFamily="2" charset="-122"/>
                </a:rPr>
                <a:t>3</a:t>
              </a:r>
            </a:p>
          </p:txBody>
        </p:sp>
        <p:sp>
          <p:nvSpPr>
            <p:cNvPr id="40024" name="Text Box 7"/>
            <p:cNvSpPr txBox="1">
              <a:spLocks noChangeArrowheads="1"/>
            </p:cNvSpPr>
            <p:nvPr/>
          </p:nvSpPr>
          <p:spPr bwMode="auto">
            <a:xfrm>
              <a:off x="1020" y="1826"/>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333300"/>
                  </a:solidFill>
                  <a:latin typeface="方正姚体" panose="02010601030101010101" pitchFamily="2" charset="-122"/>
                  <a:ea typeface="方正姚体" panose="02010601030101010101" pitchFamily="2" charset="-122"/>
                </a:rPr>
                <a:t>5</a:t>
              </a:r>
            </a:p>
          </p:txBody>
        </p:sp>
        <p:sp>
          <p:nvSpPr>
            <p:cNvPr id="40025" name="Line 8"/>
            <p:cNvSpPr>
              <a:spLocks noChangeShapeType="1"/>
            </p:cNvSpPr>
            <p:nvPr/>
          </p:nvSpPr>
          <p:spPr bwMode="auto">
            <a:xfrm>
              <a:off x="1020" y="1888"/>
              <a:ext cx="227" cy="0"/>
            </a:xfrm>
            <a:prstGeom prst="line">
              <a:avLst/>
            </a:prstGeom>
            <a:noFill/>
            <a:ln w="38100">
              <a:solidFill>
                <a:srgbClr val="333300"/>
              </a:solidFill>
              <a:round/>
            </a:ln>
            <a:extLst>
              <a:ext uri="{909E8E84-426E-40DD-AFC4-6F175D3DCCD1}">
                <a14:hiddenFill xmlns:a14="http://schemas.microsoft.com/office/drawing/2010/main">
                  <a:noFill/>
                </a14:hiddenFill>
              </a:ext>
            </a:extLst>
          </p:spPr>
          <p:txBody>
            <a:bodyPr wrap="none">
              <a:spAutoFit/>
            </a:bodyPr>
            <a:lstStyle/>
            <a:p>
              <a:endParaRPr lang="zh-CN" altLang="en-US"/>
            </a:p>
          </p:txBody>
        </p:sp>
      </p:grpSp>
      <p:grpSp>
        <p:nvGrpSpPr>
          <p:cNvPr id="39940" name="Group 9"/>
          <p:cNvGrpSpPr/>
          <p:nvPr/>
        </p:nvGrpSpPr>
        <p:grpSpPr bwMode="auto">
          <a:xfrm>
            <a:off x="2022475" y="1268413"/>
            <a:ext cx="361950" cy="900112"/>
            <a:chOff x="1020" y="1586"/>
            <a:chExt cx="228" cy="567"/>
          </a:xfrm>
        </p:grpSpPr>
        <p:sp>
          <p:nvSpPr>
            <p:cNvPr id="40020" name="Text Box 10"/>
            <p:cNvSpPr txBox="1">
              <a:spLocks noChangeArrowheads="1"/>
            </p:cNvSpPr>
            <p:nvPr/>
          </p:nvSpPr>
          <p:spPr bwMode="auto">
            <a:xfrm>
              <a:off x="1020" y="1586"/>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333300"/>
                  </a:solidFill>
                  <a:latin typeface="方正姚体" panose="02010601030101010101" pitchFamily="2" charset="-122"/>
                  <a:ea typeface="方正姚体" panose="02010601030101010101" pitchFamily="2" charset="-122"/>
                </a:rPr>
                <a:t>7</a:t>
              </a:r>
            </a:p>
          </p:txBody>
        </p:sp>
        <p:sp>
          <p:nvSpPr>
            <p:cNvPr id="40021" name="Text Box 11"/>
            <p:cNvSpPr txBox="1">
              <a:spLocks noChangeArrowheads="1"/>
            </p:cNvSpPr>
            <p:nvPr/>
          </p:nvSpPr>
          <p:spPr bwMode="auto">
            <a:xfrm>
              <a:off x="1020" y="1826"/>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333300"/>
                  </a:solidFill>
                  <a:latin typeface="方正姚体" panose="02010601030101010101" pitchFamily="2" charset="-122"/>
                  <a:ea typeface="方正姚体" panose="02010601030101010101" pitchFamily="2" charset="-122"/>
                </a:rPr>
                <a:t>8</a:t>
              </a:r>
            </a:p>
          </p:txBody>
        </p:sp>
        <p:sp>
          <p:nvSpPr>
            <p:cNvPr id="40022" name="Line 12"/>
            <p:cNvSpPr>
              <a:spLocks noChangeShapeType="1"/>
            </p:cNvSpPr>
            <p:nvPr/>
          </p:nvSpPr>
          <p:spPr bwMode="auto">
            <a:xfrm>
              <a:off x="1020" y="1888"/>
              <a:ext cx="227" cy="0"/>
            </a:xfrm>
            <a:prstGeom prst="line">
              <a:avLst/>
            </a:prstGeom>
            <a:noFill/>
            <a:ln w="38100">
              <a:solidFill>
                <a:srgbClr val="333300"/>
              </a:solidFill>
              <a:round/>
            </a:ln>
            <a:extLst>
              <a:ext uri="{909E8E84-426E-40DD-AFC4-6F175D3DCCD1}">
                <a14:hiddenFill xmlns:a14="http://schemas.microsoft.com/office/drawing/2010/main">
                  <a:noFill/>
                </a14:hiddenFill>
              </a:ext>
            </a:extLst>
          </p:spPr>
          <p:txBody>
            <a:bodyPr wrap="none">
              <a:spAutoFit/>
            </a:bodyPr>
            <a:lstStyle/>
            <a:p>
              <a:endParaRPr lang="zh-CN" altLang="en-US"/>
            </a:p>
          </p:txBody>
        </p:sp>
      </p:grpSp>
      <p:grpSp>
        <p:nvGrpSpPr>
          <p:cNvPr id="39941" name="Group 17"/>
          <p:cNvGrpSpPr/>
          <p:nvPr/>
        </p:nvGrpSpPr>
        <p:grpSpPr bwMode="auto">
          <a:xfrm>
            <a:off x="3290888" y="1268413"/>
            <a:ext cx="539750" cy="900112"/>
            <a:chOff x="2018" y="1071"/>
            <a:chExt cx="340" cy="567"/>
          </a:xfrm>
        </p:grpSpPr>
        <p:sp>
          <p:nvSpPr>
            <p:cNvPr id="40017" name="Text Box 14"/>
            <p:cNvSpPr txBox="1">
              <a:spLocks noChangeArrowheads="1"/>
            </p:cNvSpPr>
            <p:nvPr/>
          </p:nvSpPr>
          <p:spPr bwMode="auto">
            <a:xfrm>
              <a:off x="2018" y="1071"/>
              <a:ext cx="34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333300"/>
                  </a:solidFill>
                  <a:latin typeface="方正姚体" panose="02010601030101010101" pitchFamily="2" charset="-122"/>
                  <a:ea typeface="方正姚体" panose="02010601030101010101" pitchFamily="2" charset="-122"/>
                </a:rPr>
                <a:t>11</a:t>
              </a:r>
            </a:p>
          </p:txBody>
        </p:sp>
        <p:sp>
          <p:nvSpPr>
            <p:cNvPr id="40018" name="Text Box 15"/>
            <p:cNvSpPr txBox="1">
              <a:spLocks noChangeArrowheads="1"/>
            </p:cNvSpPr>
            <p:nvPr/>
          </p:nvSpPr>
          <p:spPr bwMode="auto">
            <a:xfrm>
              <a:off x="2018" y="1311"/>
              <a:ext cx="34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333300"/>
                  </a:solidFill>
                  <a:latin typeface="方正姚体" panose="02010601030101010101" pitchFamily="2" charset="-122"/>
                  <a:ea typeface="方正姚体" panose="02010601030101010101" pitchFamily="2" charset="-122"/>
                </a:rPr>
                <a:t>20</a:t>
              </a:r>
            </a:p>
          </p:txBody>
        </p:sp>
        <p:sp>
          <p:nvSpPr>
            <p:cNvPr id="40019" name="Line 16"/>
            <p:cNvSpPr>
              <a:spLocks noChangeShapeType="1"/>
            </p:cNvSpPr>
            <p:nvPr/>
          </p:nvSpPr>
          <p:spPr bwMode="auto">
            <a:xfrm>
              <a:off x="2064" y="1373"/>
              <a:ext cx="227" cy="0"/>
            </a:xfrm>
            <a:prstGeom prst="line">
              <a:avLst/>
            </a:prstGeom>
            <a:noFill/>
            <a:ln w="38100">
              <a:solidFill>
                <a:srgbClr val="333300"/>
              </a:solidFill>
              <a:round/>
            </a:ln>
            <a:extLst>
              <a:ext uri="{909E8E84-426E-40DD-AFC4-6F175D3DCCD1}">
                <a14:hiddenFill xmlns:a14="http://schemas.microsoft.com/office/drawing/2010/main">
                  <a:noFill/>
                </a14:hiddenFill>
              </a:ext>
            </a:extLst>
          </p:spPr>
          <p:txBody>
            <a:bodyPr wrap="none">
              <a:spAutoFit/>
            </a:bodyPr>
            <a:lstStyle/>
            <a:p>
              <a:endParaRPr lang="zh-CN" altLang="en-US"/>
            </a:p>
          </p:txBody>
        </p:sp>
      </p:grpSp>
      <p:grpSp>
        <p:nvGrpSpPr>
          <p:cNvPr id="39942" name="Group 18"/>
          <p:cNvGrpSpPr/>
          <p:nvPr/>
        </p:nvGrpSpPr>
        <p:grpSpPr bwMode="auto">
          <a:xfrm>
            <a:off x="4737100" y="1268413"/>
            <a:ext cx="361950" cy="900112"/>
            <a:chOff x="1020" y="1586"/>
            <a:chExt cx="228" cy="567"/>
          </a:xfrm>
        </p:grpSpPr>
        <p:sp>
          <p:nvSpPr>
            <p:cNvPr id="40014" name="Text Box 19"/>
            <p:cNvSpPr txBox="1">
              <a:spLocks noChangeArrowheads="1"/>
            </p:cNvSpPr>
            <p:nvPr/>
          </p:nvSpPr>
          <p:spPr bwMode="auto">
            <a:xfrm>
              <a:off x="1020" y="1586"/>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333300"/>
                  </a:solidFill>
                  <a:latin typeface="方正姚体" panose="02010601030101010101" pitchFamily="2" charset="-122"/>
                  <a:ea typeface="方正姚体" panose="02010601030101010101" pitchFamily="2" charset="-122"/>
                </a:rPr>
                <a:t>2</a:t>
              </a:r>
            </a:p>
          </p:txBody>
        </p:sp>
        <p:sp>
          <p:nvSpPr>
            <p:cNvPr id="40015" name="Text Box 20"/>
            <p:cNvSpPr txBox="1">
              <a:spLocks noChangeArrowheads="1"/>
            </p:cNvSpPr>
            <p:nvPr/>
          </p:nvSpPr>
          <p:spPr bwMode="auto">
            <a:xfrm>
              <a:off x="1020" y="1826"/>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333300"/>
                  </a:solidFill>
                  <a:latin typeface="方正姚体" panose="02010601030101010101" pitchFamily="2" charset="-122"/>
                  <a:ea typeface="方正姚体" panose="02010601030101010101" pitchFamily="2" charset="-122"/>
                </a:rPr>
                <a:t>3</a:t>
              </a:r>
            </a:p>
          </p:txBody>
        </p:sp>
        <p:sp>
          <p:nvSpPr>
            <p:cNvPr id="40016" name="Line 21"/>
            <p:cNvSpPr>
              <a:spLocks noChangeShapeType="1"/>
            </p:cNvSpPr>
            <p:nvPr/>
          </p:nvSpPr>
          <p:spPr bwMode="auto">
            <a:xfrm>
              <a:off x="1020" y="1888"/>
              <a:ext cx="227" cy="0"/>
            </a:xfrm>
            <a:prstGeom prst="line">
              <a:avLst/>
            </a:prstGeom>
            <a:noFill/>
            <a:ln w="38100">
              <a:solidFill>
                <a:srgbClr val="333300"/>
              </a:solidFill>
              <a:round/>
            </a:ln>
            <a:extLst>
              <a:ext uri="{909E8E84-426E-40DD-AFC4-6F175D3DCCD1}">
                <a14:hiddenFill xmlns:a14="http://schemas.microsoft.com/office/drawing/2010/main">
                  <a:noFill/>
                </a14:hiddenFill>
              </a:ext>
            </a:extLst>
          </p:spPr>
          <p:txBody>
            <a:bodyPr wrap="none">
              <a:spAutoFit/>
            </a:bodyPr>
            <a:lstStyle/>
            <a:p>
              <a:endParaRPr lang="zh-CN" altLang="en-US"/>
            </a:p>
          </p:txBody>
        </p:sp>
      </p:grpSp>
      <p:grpSp>
        <p:nvGrpSpPr>
          <p:cNvPr id="39943" name="Group 26"/>
          <p:cNvGrpSpPr/>
          <p:nvPr/>
        </p:nvGrpSpPr>
        <p:grpSpPr bwMode="auto">
          <a:xfrm>
            <a:off x="6005513" y="1268413"/>
            <a:ext cx="539750" cy="900112"/>
            <a:chOff x="3696" y="1117"/>
            <a:chExt cx="340" cy="567"/>
          </a:xfrm>
        </p:grpSpPr>
        <p:sp>
          <p:nvSpPr>
            <p:cNvPr id="40011" name="Text Box 23"/>
            <p:cNvSpPr txBox="1">
              <a:spLocks noChangeArrowheads="1"/>
            </p:cNvSpPr>
            <p:nvPr/>
          </p:nvSpPr>
          <p:spPr bwMode="auto">
            <a:xfrm>
              <a:off x="3742" y="1117"/>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333300"/>
                  </a:solidFill>
                  <a:latin typeface="方正姚体" panose="02010601030101010101" pitchFamily="2" charset="-122"/>
                  <a:ea typeface="方正姚体" panose="02010601030101010101" pitchFamily="2" charset="-122"/>
                </a:rPr>
                <a:t>9</a:t>
              </a:r>
            </a:p>
          </p:txBody>
        </p:sp>
        <p:sp>
          <p:nvSpPr>
            <p:cNvPr id="40012" name="Text Box 24"/>
            <p:cNvSpPr txBox="1">
              <a:spLocks noChangeArrowheads="1"/>
            </p:cNvSpPr>
            <p:nvPr/>
          </p:nvSpPr>
          <p:spPr bwMode="auto">
            <a:xfrm>
              <a:off x="3696" y="1357"/>
              <a:ext cx="34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333300"/>
                  </a:solidFill>
                  <a:latin typeface="方正姚体" panose="02010601030101010101" pitchFamily="2" charset="-122"/>
                  <a:ea typeface="方正姚体" panose="02010601030101010101" pitchFamily="2" charset="-122"/>
                </a:rPr>
                <a:t>25</a:t>
              </a:r>
            </a:p>
          </p:txBody>
        </p:sp>
        <p:sp>
          <p:nvSpPr>
            <p:cNvPr id="40013" name="Line 25"/>
            <p:cNvSpPr>
              <a:spLocks noChangeShapeType="1"/>
            </p:cNvSpPr>
            <p:nvPr/>
          </p:nvSpPr>
          <p:spPr bwMode="auto">
            <a:xfrm>
              <a:off x="3742" y="1419"/>
              <a:ext cx="227" cy="0"/>
            </a:xfrm>
            <a:prstGeom prst="line">
              <a:avLst/>
            </a:prstGeom>
            <a:noFill/>
            <a:ln w="38100">
              <a:solidFill>
                <a:srgbClr val="333300"/>
              </a:solidFill>
              <a:round/>
            </a:ln>
            <a:extLst>
              <a:ext uri="{909E8E84-426E-40DD-AFC4-6F175D3DCCD1}">
                <a14:hiddenFill xmlns:a14="http://schemas.microsoft.com/office/drawing/2010/main">
                  <a:noFill/>
                </a14:hiddenFill>
              </a:ext>
            </a:extLst>
          </p:spPr>
          <p:txBody>
            <a:bodyPr wrap="none">
              <a:spAutoFit/>
            </a:bodyPr>
            <a:lstStyle/>
            <a:p>
              <a:endParaRPr lang="zh-CN" altLang="en-US"/>
            </a:p>
          </p:txBody>
        </p:sp>
      </p:grpSp>
      <p:grpSp>
        <p:nvGrpSpPr>
          <p:cNvPr id="39944" name="Group 27"/>
          <p:cNvGrpSpPr/>
          <p:nvPr/>
        </p:nvGrpSpPr>
        <p:grpSpPr bwMode="auto">
          <a:xfrm>
            <a:off x="7451725" y="1268413"/>
            <a:ext cx="361950" cy="900112"/>
            <a:chOff x="1020" y="1586"/>
            <a:chExt cx="228" cy="567"/>
          </a:xfrm>
        </p:grpSpPr>
        <p:sp>
          <p:nvSpPr>
            <p:cNvPr id="40008" name="Text Box 28"/>
            <p:cNvSpPr txBox="1">
              <a:spLocks noChangeArrowheads="1"/>
            </p:cNvSpPr>
            <p:nvPr/>
          </p:nvSpPr>
          <p:spPr bwMode="auto">
            <a:xfrm>
              <a:off x="1020" y="1586"/>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333300"/>
                  </a:solidFill>
                  <a:latin typeface="方正姚体" panose="02010601030101010101" pitchFamily="2" charset="-122"/>
                  <a:ea typeface="方正姚体" panose="02010601030101010101" pitchFamily="2" charset="-122"/>
                </a:rPr>
                <a:t>3</a:t>
              </a:r>
            </a:p>
          </p:txBody>
        </p:sp>
        <p:sp>
          <p:nvSpPr>
            <p:cNvPr id="40009" name="Text Box 29"/>
            <p:cNvSpPr txBox="1">
              <a:spLocks noChangeArrowheads="1"/>
            </p:cNvSpPr>
            <p:nvPr/>
          </p:nvSpPr>
          <p:spPr bwMode="auto">
            <a:xfrm>
              <a:off x="1020" y="1826"/>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333300"/>
                  </a:solidFill>
                  <a:latin typeface="方正姚体" panose="02010601030101010101" pitchFamily="2" charset="-122"/>
                  <a:ea typeface="方正姚体" panose="02010601030101010101" pitchFamily="2" charset="-122"/>
                </a:rPr>
                <a:t>7</a:t>
              </a:r>
            </a:p>
          </p:txBody>
        </p:sp>
        <p:sp>
          <p:nvSpPr>
            <p:cNvPr id="40010" name="Line 30"/>
            <p:cNvSpPr>
              <a:spLocks noChangeShapeType="1"/>
            </p:cNvSpPr>
            <p:nvPr/>
          </p:nvSpPr>
          <p:spPr bwMode="auto">
            <a:xfrm>
              <a:off x="1020" y="1888"/>
              <a:ext cx="227" cy="0"/>
            </a:xfrm>
            <a:prstGeom prst="line">
              <a:avLst/>
            </a:prstGeom>
            <a:noFill/>
            <a:ln w="38100">
              <a:solidFill>
                <a:srgbClr val="333300"/>
              </a:solidFill>
              <a:round/>
            </a:ln>
            <a:extLst>
              <a:ext uri="{909E8E84-426E-40DD-AFC4-6F175D3DCCD1}">
                <a14:hiddenFill xmlns:a14="http://schemas.microsoft.com/office/drawing/2010/main">
                  <a:noFill/>
                </a14:hiddenFill>
              </a:ext>
            </a:extLst>
          </p:spPr>
          <p:txBody>
            <a:bodyPr wrap="none">
              <a:spAutoFit/>
            </a:bodyPr>
            <a:lstStyle/>
            <a:p>
              <a:endParaRPr lang="zh-CN" altLang="en-US"/>
            </a:p>
          </p:txBody>
        </p:sp>
      </p:grpSp>
      <p:grpSp>
        <p:nvGrpSpPr>
          <p:cNvPr id="8" name="Group 31"/>
          <p:cNvGrpSpPr/>
          <p:nvPr/>
        </p:nvGrpSpPr>
        <p:grpSpPr bwMode="auto">
          <a:xfrm>
            <a:off x="755650" y="2349500"/>
            <a:ext cx="361950" cy="900113"/>
            <a:chOff x="1020" y="1586"/>
            <a:chExt cx="228" cy="567"/>
          </a:xfrm>
        </p:grpSpPr>
        <p:sp>
          <p:nvSpPr>
            <p:cNvPr id="40005" name="Text Box 32"/>
            <p:cNvSpPr txBox="1">
              <a:spLocks noChangeArrowheads="1"/>
            </p:cNvSpPr>
            <p:nvPr/>
          </p:nvSpPr>
          <p:spPr bwMode="auto">
            <a:xfrm>
              <a:off x="1020" y="1586"/>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333300"/>
                  </a:solidFill>
                  <a:latin typeface="方正姚体" panose="02010601030101010101" pitchFamily="2" charset="-122"/>
                  <a:ea typeface="方正姚体" panose="02010601030101010101" pitchFamily="2" charset="-122"/>
                </a:rPr>
                <a:t>3</a:t>
              </a:r>
            </a:p>
          </p:txBody>
        </p:sp>
        <p:sp>
          <p:nvSpPr>
            <p:cNvPr id="40006" name="Text Box 33"/>
            <p:cNvSpPr txBox="1">
              <a:spLocks noChangeArrowheads="1"/>
            </p:cNvSpPr>
            <p:nvPr/>
          </p:nvSpPr>
          <p:spPr bwMode="auto">
            <a:xfrm>
              <a:off x="1020" y="1826"/>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333300"/>
                  </a:solidFill>
                  <a:latin typeface="方正姚体" panose="02010601030101010101" pitchFamily="2" charset="-122"/>
                  <a:ea typeface="方正姚体" panose="02010601030101010101" pitchFamily="2" charset="-122"/>
                </a:rPr>
                <a:t>5</a:t>
              </a:r>
            </a:p>
          </p:txBody>
        </p:sp>
        <p:sp>
          <p:nvSpPr>
            <p:cNvPr id="40007" name="Line 34"/>
            <p:cNvSpPr>
              <a:spLocks noChangeShapeType="1"/>
            </p:cNvSpPr>
            <p:nvPr/>
          </p:nvSpPr>
          <p:spPr bwMode="auto">
            <a:xfrm>
              <a:off x="1020" y="1888"/>
              <a:ext cx="227" cy="0"/>
            </a:xfrm>
            <a:prstGeom prst="line">
              <a:avLst/>
            </a:prstGeom>
            <a:noFill/>
            <a:ln w="38100">
              <a:solidFill>
                <a:srgbClr val="333300"/>
              </a:solidFill>
              <a:round/>
            </a:ln>
            <a:extLst>
              <a:ext uri="{909E8E84-426E-40DD-AFC4-6F175D3DCCD1}">
                <a14:hiddenFill xmlns:a14="http://schemas.microsoft.com/office/drawing/2010/main">
                  <a:noFill/>
                </a14:hiddenFill>
              </a:ext>
            </a:extLst>
          </p:spPr>
          <p:txBody>
            <a:bodyPr wrap="none">
              <a:spAutoFit/>
            </a:bodyPr>
            <a:lstStyle/>
            <a:p>
              <a:endParaRPr lang="zh-CN" altLang="en-US"/>
            </a:p>
          </p:txBody>
        </p:sp>
      </p:grpSp>
      <p:sp>
        <p:nvSpPr>
          <p:cNvPr id="39946" name="Text Box 35"/>
          <p:cNvSpPr txBox="1">
            <a:spLocks noChangeArrowheads="1"/>
          </p:cNvSpPr>
          <p:nvPr/>
        </p:nvSpPr>
        <p:spPr bwMode="auto">
          <a:xfrm>
            <a:off x="1887538" y="386556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endParaRPr lang="zh-CN" altLang="zh-CN" sz="1800" b="0">
              <a:solidFill>
                <a:schemeClr val="tx1"/>
              </a:solidFill>
            </a:endParaRPr>
          </a:p>
        </p:txBody>
      </p:sp>
      <p:grpSp>
        <p:nvGrpSpPr>
          <p:cNvPr id="9" name="Group 41"/>
          <p:cNvGrpSpPr/>
          <p:nvPr/>
        </p:nvGrpSpPr>
        <p:grpSpPr bwMode="auto">
          <a:xfrm>
            <a:off x="1116013" y="2425700"/>
            <a:ext cx="979487" cy="704850"/>
            <a:chOff x="703" y="1801"/>
            <a:chExt cx="617" cy="444"/>
          </a:xfrm>
        </p:grpSpPr>
        <p:sp>
          <p:nvSpPr>
            <p:cNvPr id="40003" name="Text Box 36"/>
            <p:cNvSpPr txBox="1">
              <a:spLocks noChangeArrowheads="1"/>
            </p:cNvSpPr>
            <p:nvPr/>
          </p:nvSpPr>
          <p:spPr bwMode="auto">
            <a:xfrm>
              <a:off x="703" y="1801"/>
              <a:ext cx="26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600" b="0">
                  <a:solidFill>
                    <a:srgbClr val="333300"/>
                  </a:solidFill>
                  <a:latin typeface="方正姚体" panose="02010601030101010101" pitchFamily="2" charset="-122"/>
                  <a:ea typeface="方正姚体" panose="02010601030101010101" pitchFamily="2" charset="-122"/>
                </a:rPr>
                <a:t>=</a:t>
              </a:r>
            </a:p>
          </p:txBody>
        </p:sp>
        <p:sp>
          <p:nvSpPr>
            <p:cNvPr id="40004" name="Text Box 40"/>
            <p:cNvSpPr txBox="1">
              <a:spLocks noChangeArrowheads="1"/>
            </p:cNvSpPr>
            <p:nvPr/>
          </p:nvSpPr>
          <p:spPr bwMode="auto">
            <a:xfrm>
              <a:off x="884" y="1880"/>
              <a:ext cx="436"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200" b="0" dirty="0">
                  <a:solidFill>
                    <a:srgbClr val="333300"/>
                  </a:solidFill>
                  <a:latin typeface="方正姚体" panose="02010601030101010101" pitchFamily="2" charset="-122"/>
                  <a:ea typeface="方正姚体" panose="02010601030101010101" pitchFamily="2" charset="-122"/>
                </a:rPr>
                <a:t>0.6</a:t>
              </a:r>
            </a:p>
          </p:txBody>
        </p:sp>
      </p:grpSp>
      <p:grpSp>
        <p:nvGrpSpPr>
          <p:cNvPr id="10" name="Group 42"/>
          <p:cNvGrpSpPr/>
          <p:nvPr/>
        </p:nvGrpSpPr>
        <p:grpSpPr bwMode="auto">
          <a:xfrm>
            <a:off x="4500563" y="2349500"/>
            <a:ext cx="361950" cy="900113"/>
            <a:chOff x="1020" y="1586"/>
            <a:chExt cx="228" cy="567"/>
          </a:xfrm>
        </p:grpSpPr>
        <p:sp>
          <p:nvSpPr>
            <p:cNvPr id="40000" name="Text Box 43"/>
            <p:cNvSpPr txBox="1">
              <a:spLocks noChangeArrowheads="1"/>
            </p:cNvSpPr>
            <p:nvPr/>
          </p:nvSpPr>
          <p:spPr bwMode="auto">
            <a:xfrm>
              <a:off x="1020" y="1586"/>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333300"/>
                  </a:solidFill>
                  <a:latin typeface="方正姚体" panose="02010601030101010101" pitchFamily="2" charset="-122"/>
                  <a:ea typeface="方正姚体" panose="02010601030101010101" pitchFamily="2" charset="-122"/>
                </a:rPr>
                <a:t>7</a:t>
              </a:r>
            </a:p>
          </p:txBody>
        </p:sp>
        <p:sp>
          <p:nvSpPr>
            <p:cNvPr id="40001" name="Text Box 44"/>
            <p:cNvSpPr txBox="1">
              <a:spLocks noChangeArrowheads="1"/>
            </p:cNvSpPr>
            <p:nvPr/>
          </p:nvSpPr>
          <p:spPr bwMode="auto">
            <a:xfrm>
              <a:off x="1020" y="1826"/>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333300"/>
                  </a:solidFill>
                  <a:latin typeface="方正姚体" panose="02010601030101010101" pitchFamily="2" charset="-122"/>
                  <a:ea typeface="方正姚体" panose="02010601030101010101" pitchFamily="2" charset="-122"/>
                </a:rPr>
                <a:t>8</a:t>
              </a:r>
            </a:p>
          </p:txBody>
        </p:sp>
        <p:sp>
          <p:nvSpPr>
            <p:cNvPr id="40002" name="Line 45"/>
            <p:cNvSpPr>
              <a:spLocks noChangeShapeType="1"/>
            </p:cNvSpPr>
            <p:nvPr/>
          </p:nvSpPr>
          <p:spPr bwMode="auto">
            <a:xfrm>
              <a:off x="1020" y="1888"/>
              <a:ext cx="227" cy="0"/>
            </a:xfrm>
            <a:prstGeom prst="line">
              <a:avLst/>
            </a:prstGeom>
            <a:noFill/>
            <a:ln w="38100">
              <a:solidFill>
                <a:srgbClr val="333300"/>
              </a:solidFill>
              <a:round/>
            </a:ln>
            <a:extLst>
              <a:ext uri="{909E8E84-426E-40DD-AFC4-6F175D3DCCD1}">
                <a14:hiddenFill xmlns:a14="http://schemas.microsoft.com/office/drawing/2010/main">
                  <a:noFill/>
                </a14:hiddenFill>
              </a:ext>
            </a:extLst>
          </p:spPr>
          <p:txBody>
            <a:bodyPr wrap="none">
              <a:spAutoFit/>
            </a:bodyPr>
            <a:lstStyle/>
            <a:p>
              <a:endParaRPr lang="zh-CN" altLang="en-US"/>
            </a:p>
          </p:txBody>
        </p:sp>
      </p:grpSp>
      <p:grpSp>
        <p:nvGrpSpPr>
          <p:cNvPr id="11" name="Group 46"/>
          <p:cNvGrpSpPr/>
          <p:nvPr/>
        </p:nvGrpSpPr>
        <p:grpSpPr bwMode="auto">
          <a:xfrm>
            <a:off x="4859338" y="2424113"/>
            <a:ext cx="1385887" cy="704850"/>
            <a:chOff x="703" y="1801"/>
            <a:chExt cx="873" cy="444"/>
          </a:xfrm>
        </p:grpSpPr>
        <p:sp>
          <p:nvSpPr>
            <p:cNvPr id="39998" name="Text Box 47"/>
            <p:cNvSpPr txBox="1">
              <a:spLocks noChangeArrowheads="1"/>
            </p:cNvSpPr>
            <p:nvPr/>
          </p:nvSpPr>
          <p:spPr bwMode="auto">
            <a:xfrm>
              <a:off x="703" y="1801"/>
              <a:ext cx="26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600" b="0">
                  <a:solidFill>
                    <a:srgbClr val="333300"/>
                  </a:solidFill>
                  <a:latin typeface="方正姚体" panose="02010601030101010101" pitchFamily="2" charset="-122"/>
                  <a:ea typeface="方正姚体" panose="02010601030101010101" pitchFamily="2" charset="-122"/>
                </a:rPr>
                <a:t>=</a:t>
              </a:r>
            </a:p>
          </p:txBody>
        </p:sp>
        <p:sp>
          <p:nvSpPr>
            <p:cNvPr id="39999" name="Text Box 48"/>
            <p:cNvSpPr txBox="1">
              <a:spLocks noChangeArrowheads="1"/>
            </p:cNvSpPr>
            <p:nvPr/>
          </p:nvSpPr>
          <p:spPr bwMode="auto">
            <a:xfrm>
              <a:off x="884" y="1880"/>
              <a:ext cx="692"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200" b="0">
                  <a:solidFill>
                    <a:srgbClr val="333300"/>
                  </a:solidFill>
                  <a:latin typeface="方正姚体" panose="02010601030101010101" pitchFamily="2" charset="-122"/>
                  <a:ea typeface="方正姚体" panose="02010601030101010101" pitchFamily="2" charset="-122"/>
                </a:rPr>
                <a:t>0.875</a:t>
              </a:r>
            </a:p>
          </p:txBody>
        </p:sp>
      </p:grpSp>
      <p:grpSp>
        <p:nvGrpSpPr>
          <p:cNvPr id="12" name="Group 49"/>
          <p:cNvGrpSpPr/>
          <p:nvPr/>
        </p:nvGrpSpPr>
        <p:grpSpPr bwMode="auto">
          <a:xfrm>
            <a:off x="684213" y="3357563"/>
            <a:ext cx="539750" cy="900112"/>
            <a:chOff x="2018" y="1071"/>
            <a:chExt cx="340" cy="567"/>
          </a:xfrm>
        </p:grpSpPr>
        <p:sp>
          <p:nvSpPr>
            <p:cNvPr id="39995" name="Text Box 50"/>
            <p:cNvSpPr txBox="1">
              <a:spLocks noChangeArrowheads="1"/>
            </p:cNvSpPr>
            <p:nvPr/>
          </p:nvSpPr>
          <p:spPr bwMode="auto">
            <a:xfrm>
              <a:off x="2018" y="1071"/>
              <a:ext cx="34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333300"/>
                  </a:solidFill>
                  <a:latin typeface="方正姚体" panose="02010601030101010101" pitchFamily="2" charset="-122"/>
                  <a:ea typeface="方正姚体" panose="02010601030101010101" pitchFamily="2" charset="-122"/>
                </a:rPr>
                <a:t>11</a:t>
              </a:r>
            </a:p>
          </p:txBody>
        </p:sp>
        <p:sp>
          <p:nvSpPr>
            <p:cNvPr id="39996" name="Text Box 51"/>
            <p:cNvSpPr txBox="1">
              <a:spLocks noChangeArrowheads="1"/>
            </p:cNvSpPr>
            <p:nvPr/>
          </p:nvSpPr>
          <p:spPr bwMode="auto">
            <a:xfrm>
              <a:off x="2018" y="1311"/>
              <a:ext cx="34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333300"/>
                  </a:solidFill>
                  <a:latin typeface="方正姚体" panose="02010601030101010101" pitchFamily="2" charset="-122"/>
                  <a:ea typeface="方正姚体" panose="02010601030101010101" pitchFamily="2" charset="-122"/>
                </a:rPr>
                <a:t>20</a:t>
              </a:r>
            </a:p>
          </p:txBody>
        </p:sp>
        <p:sp>
          <p:nvSpPr>
            <p:cNvPr id="39997" name="Line 52"/>
            <p:cNvSpPr>
              <a:spLocks noChangeShapeType="1"/>
            </p:cNvSpPr>
            <p:nvPr/>
          </p:nvSpPr>
          <p:spPr bwMode="auto">
            <a:xfrm>
              <a:off x="2064" y="1373"/>
              <a:ext cx="227" cy="0"/>
            </a:xfrm>
            <a:prstGeom prst="line">
              <a:avLst/>
            </a:prstGeom>
            <a:noFill/>
            <a:ln w="38100">
              <a:solidFill>
                <a:srgbClr val="333300"/>
              </a:solidFill>
              <a:round/>
            </a:ln>
            <a:extLst>
              <a:ext uri="{909E8E84-426E-40DD-AFC4-6F175D3DCCD1}">
                <a14:hiddenFill xmlns:a14="http://schemas.microsoft.com/office/drawing/2010/main">
                  <a:noFill/>
                </a14:hiddenFill>
              </a:ext>
            </a:extLst>
          </p:spPr>
          <p:txBody>
            <a:bodyPr wrap="none">
              <a:spAutoFit/>
            </a:bodyPr>
            <a:lstStyle/>
            <a:p>
              <a:endParaRPr lang="zh-CN" altLang="en-US"/>
            </a:p>
          </p:txBody>
        </p:sp>
      </p:grpSp>
      <p:grpSp>
        <p:nvGrpSpPr>
          <p:cNvPr id="13" name="Group 53"/>
          <p:cNvGrpSpPr/>
          <p:nvPr/>
        </p:nvGrpSpPr>
        <p:grpSpPr bwMode="auto">
          <a:xfrm>
            <a:off x="1187450" y="3429000"/>
            <a:ext cx="1182688" cy="704850"/>
            <a:chOff x="703" y="1801"/>
            <a:chExt cx="745" cy="444"/>
          </a:xfrm>
        </p:grpSpPr>
        <p:sp>
          <p:nvSpPr>
            <p:cNvPr id="39993" name="Text Box 54"/>
            <p:cNvSpPr txBox="1">
              <a:spLocks noChangeArrowheads="1"/>
            </p:cNvSpPr>
            <p:nvPr/>
          </p:nvSpPr>
          <p:spPr bwMode="auto">
            <a:xfrm>
              <a:off x="703" y="1801"/>
              <a:ext cx="26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600" b="0">
                  <a:solidFill>
                    <a:srgbClr val="333300"/>
                  </a:solidFill>
                  <a:latin typeface="方正姚体" panose="02010601030101010101" pitchFamily="2" charset="-122"/>
                  <a:ea typeface="方正姚体" panose="02010601030101010101" pitchFamily="2" charset="-122"/>
                </a:rPr>
                <a:t>=</a:t>
              </a:r>
            </a:p>
          </p:txBody>
        </p:sp>
        <p:sp>
          <p:nvSpPr>
            <p:cNvPr id="39994" name="Text Box 55"/>
            <p:cNvSpPr txBox="1">
              <a:spLocks noChangeArrowheads="1"/>
            </p:cNvSpPr>
            <p:nvPr/>
          </p:nvSpPr>
          <p:spPr bwMode="auto">
            <a:xfrm>
              <a:off x="884" y="1880"/>
              <a:ext cx="564"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200" b="0">
                  <a:solidFill>
                    <a:srgbClr val="333300"/>
                  </a:solidFill>
                  <a:latin typeface="方正姚体" panose="02010601030101010101" pitchFamily="2" charset="-122"/>
                  <a:ea typeface="方正姚体" panose="02010601030101010101" pitchFamily="2" charset="-122"/>
                </a:rPr>
                <a:t>0.55</a:t>
              </a:r>
            </a:p>
          </p:txBody>
        </p:sp>
      </p:grpSp>
      <p:grpSp>
        <p:nvGrpSpPr>
          <p:cNvPr id="14" name="Group 56"/>
          <p:cNvGrpSpPr/>
          <p:nvPr/>
        </p:nvGrpSpPr>
        <p:grpSpPr bwMode="auto">
          <a:xfrm>
            <a:off x="4500563" y="3429000"/>
            <a:ext cx="361950" cy="900113"/>
            <a:chOff x="1020" y="1586"/>
            <a:chExt cx="228" cy="567"/>
          </a:xfrm>
        </p:grpSpPr>
        <p:sp>
          <p:nvSpPr>
            <p:cNvPr id="39990" name="Text Box 57"/>
            <p:cNvSpPr txBox="1">
              <a:spLocks noChangeArrowheads="1"/>
            </p:cNvSpPr>
            <p:nvPr/>
          </p:nvSpPr>
          <p:spPr bwMode="auto">
            <a:xfrm>
              <a:off x="1020" y="1586"/>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333300"/>
                  </a:solidFill>
                  <a:latin typeface="方正姚体" panose="02010601030101010101" pitchFamily="2" charset="-122"/>
                  <a:ea typeface="方正姚体" panose="02010601030101010101" pitchFamily="2" charset="-122"/>
                </a:rPr>
                <a:t>2</a:t>
              </a:r>
            </a:p>
          </p:txBody>
        </p:sp>
        <p:sp>
          <p:nvSpPr>
            <p:cNvPr id="39991" name="Text Box 58"/>
            <p:cNvSpPr txBox="1">
              <a:spLocks noChangeArrowheads="1"/>
            </p:cNvSpPr>
            <p:nvPr/>
          </p:nvSpPr>
          <p:spPr bwMode="auto">
            <a:xfrm>
              <a:off x="1020" y="1826"/>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333300"/>
                  </a:solidFill>
                  <a:latin typeface="方正姚体" panose="02010601030101010101" pitchFamily="2" charset="-122"/>
                  <a:ea typeface="方正姚体" panose="02010601030101010101" pitchFamily="2" charset="-122"/>
                </a:rPr>
                <a:t>3</a:t>
              </a:r>
            </a:p>
          </p:txBody>
        </p:sp>
        <p:sp>
          <p:nvSpPr>
            <p:cNvPr id="39992" name="Line 59"/>
            <p:cNvSpPr>
              <a:spLocks noChangeShapeType="1"/>
            </p:cNvSpPr>
            <p:nvPr/>
          </p:nvSpPr>
          <p:spPr bwMode="auto">
            <a:xfrm>
              <a:off x="1020" y="1888"/>
              <a:ext cx="227" cy="0"/>
            </a:xfrm>
            <a:prstGeom prst="line">
              <a:avLst/>
            </a:prstGeom>
            <a:noFill/>
            <a:ln w="38100">
              <a:solidFill>
                <a:srgbClr val="333300"/>
              </a:solidFill>
              <a:round/>
            </a:ln>
            <a:extLst>
              <a:ext uri="{909E8E84-426E-40DD-AFC4-6F175D3DCCD1}">
                <a14:hiddenFill xmlns:a14="http://schemas.microsoft.com/office/drawing/2010/main">
                  <a:noFill/>
                </a14:hiddenFill>
              </a:ext>
            </a:extLst>
          </p:spPr>
          <p:txBody>
            <a:bodyPr wrap="none">
              <a:spAutoFit/>
            </a:bodyPr>
            <a:lstStyle/>
            <a:p>
              <a:endParaRPr lang="zh-CN" altLang="en-US"/>
            </a:p>
          </p:txBody>
        </p:sp>
      </p:grpSp>
      <p:grpSp>
        <p:nvGrpSpPr>
          <p:cNvPr id="15" name="Group 63"/>
          <p:cNvGrpSpPr/>
          <p:nvPr/>
        </p:nvGrpSpPr>
        <p:grpSpPr bwMode="auto">
          <a:xfrm>
            <a:off x="4787900" y="3506788"/>
            <a:ext cx="1530350" cy="646112"/>
            <a:chOff x="3016" y="2436"/>
            <a:chExt cx="964" cy="407"/>
          </a:xfrm>
        </p:grpSpPr>
        <p:sp>
          <p:nvSpPr>
            <p:cNvPr id="39988" name="Text Box 61"/>
            <p:cNvSpPr txBox="1">
              <a:spLocks noChangeArrowheads="1"/>
            </p:cNvSpPr>
            <p:nvPr/>
          </p:nvSpPr>
          <p:spPr bwMode="auto">
            <a:xfrm>
              <a:off x="3016" y="2436"/>
              <a:ext cx="40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zh-CN" altLang="en-US" sz="3600" b="0">
                  <a:solidFill>
                    <a:schemeClr val="tx1"/>
                  </a:solidFill>
                  <a:ea typeface="方正姚体" panose="02010601030101010101" pitchFamily="2" charset="-122"/>
                </a:rPr>
                <a:t>≈</a:t>
              </a:r>
            </a:p>
          </p:txBody>
        </p:sp>
        <p:sp>
          <p:nvSpPr>
            <p:cNvPr id="39989" name="Text Box 62"/>
            <p:cNvSpPr txBox="1">
              <a:spLocks noChangeArrowheads="1"/>
            </p:cNvSpPr>
            <p:nvPr/>
          </p:nvSpPr>
          <p:spPr bwMode="auto">
            <a:xfrm>
              <a:off x="3288" y="2478"/>
              <a:ext cx="692"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200" b="0">
                  <a:solidFill>
                    <a:srgbClr val="333300"/>
                  </a:solidFill>
                  <a:latin typeface="方正姚体" panose="02010601030101010101" pitchFamily="2" charset="-122"/>
                  <a:ea typeface="方正姚体" panose="02010601030101010101" pitchFamily="2" charset="-122"/>
                </a:rPr>
                <a:t>0.667</a:t>
              </a:r>
            </a:p>
          </p:txBody>
        </p:sp>
      </p:grpSp>
      <p:grpSp>
        <p:nvGrpSpPr>
          <p:cNvPr id="16" name="Group 64"/>
          <p:cNvGrpSpPr/>
          <p:nvPr/>
        </p:nvGrpSpPr>
        <p:grpSpPr bwMode="auto">
          <a:xfrm>
            <a:off x="755650" y="4510088"/>
            <a:ext cx="539750" cy="900112"/>
            <a:chOff x="3696" y="1117"/>
            <a:chExt cx="340" cy="567"/>
          </a:xfrm>
        </p:grpSpPr>
        <p:sp>
          <p:nvSpPr>
            <p:cNvPr id="39985" name="Text Box 65"/>
            <p:cNvSpPr txBox="1">
              <a:spLocks noChangeArrowheads="1"/>
            </p:cNvSpPr>
            <p:nvPr/>
          </p:nvSpPr>
          <p:spPr bwMode="auto">
            <a:xfrm>
              <a:off x="3742" y="1117"/>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333300"/>
                  </a:solidFill>
                  <a:latin typeface="方正姚体" panose="02010601030101010101" pitchFamily="2" charset="-122"/>
                  <a:ea typeface="方正姚体" panose="02010601030101010101" pitchFamily="2" charset="-122"/>
                </a:rPr>
                <a:t>9</a:t>
              </a:r>
            </a:p>
          </p:txBody>
        </p:sp>
        <p:sp>
          <p:nvSpPr>
            <p:cNvPr id="39986" name="Text Box 66"/>
            <p:cNvSpPr txBox="1">
              <a:spLocks noChangeArrowheads="1"/>
            </p:cNvSpPr>
            <p:nvPr/>
          </p:nvSpPr>
          <p:spPr bwMode="auto">
            <a:xfrm>
              <a:off x="3696" y="1357"/>
              <a:ext cx="34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333300"/>
                  </a:solidFill>
                  <a:latin typeface="方正姚体" panose="02010601030101010101" pitchFamily="2" charset="-122"/>
                  <a:ea typeface="方正姚体" panose="02010601030101010101" pitchFamily="2" charset="-122"/>
                </a:rPr>
                <a:t>25</a:t>
              </a:r>
            </a:p>
          </p:txBody>
        </p:sp>
        <p:sp>
          <p:nvSpPr>
            <p:cNvPr id="39987" name="Line 67"/>
            <p:cNvSpPr>
              <a:spLocks noChangeShapeType="1"/>
            </p:cNvSpPr>
            <p:nvPr/>
          </p:nvSpPr>
          <p:spPr bwMode="auto">
            <a:xfrm>
              <a:off x="3742" y="1419"/>
              <a:ext cx="227" cy="0"/>
            </a:xfrm>
            <a:prstGeom prst="line">
              <a:avLst/>
            </a:prstGeom>
            <a:noFill/>
            <a:ln w="38100">
              <a:solidFill>
                <a:srgbClr val="333300"/>
              </a:solidFill>
              <a:round/>
            </a:ln>
            <a:extLst>
              <a:ext uri="{909E8E84-426E-40DD-AFC4-6F175D3DCCD1}">
                <a14:hiddenFill xmlns:a14="http://schemas.microsoft.com/office/drawing/2010/main">
                  <a:noFill/>
                </a14:hiddenFill>
              </a:ext>
            </a:extLst>
          </p:spPr>
          <p:txBody>
            <a:bodyPr wrap="none">
              <a:spAutoFit/>
            </a:bodyPr>
            <a:lstStyle/>
            <a:p>
              <a:endParaRPr lang="zh-CN" altLang="en-US"/>
            </a:p>
          </p:txBody>
        </p:sp>
      </p:grpSp>
      <p:grpSp>
        <p:nvGrpSpPr>
          <p:cNvPr id="17" name="Group 68"/>
          <p:cNvGrpSpPr/>
          <p:nvPr/>
        </p:nvGrpSpPr>
        <p:grpSpPr bwMode="auto">
          <a:xfrm>
            <a:off x="1258888" y="4581525"/>
            <a:ext cx="1182687" cy="704850"/>
            <a:chOff x="703" y="1801"/>
            <a:chExt cx="745" cy="444"/>
          </a:xfrm>
        </p:grpSpPr>
        <p:sp>
          <p:nvSpPr>
            <p:cNvPr id="39983" name="Text Box 69"/>
            <p:cNvSpPr txBox="1">
              <a:spLocks noChangeArrowheads="1"/>
            </p:cNvSpPr>
            <p:nvPr/>
          </p:nvSpPr>
          <p:spPr bwMode="auto">
            <a:xfrm>
              <a:off x="703" y="1801"/>
              <a:ext cx="26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600" b="0">
                  <a:solidFill>
                    <a:srgbClr val="333300"/>
                  </a:solidFill>
                  <a:latin typeface="方正姚体" panose="02010601030101010101" pitchFamily="2" charset="-122"/>
                  <a:ea typeface="方正姚体" panose="02010601030101010101" pitchFamily="2" charset="-122"/>
                </a:rPr>
                <a:t>=</a:t>
              </a:r>
            </a:p>
          </p:txBody>
        </p:sp>
        <p:sp>
          <p:nvSpPr>
            <p:cNvPr id="39984" name="Text Box 70"/>
            <p:cNvSpPr txBox="1">
              <a:spLocks noChangeArrowheads="1"/>
            </p:cNvSpPr>
            <p:nvPr/>
          </p:nvSpPr>
          <p:spPr bwMode="auto">
            <a:xfrm>
              <a:off x="884" y="1880"/>
              <a:ext cx="564"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200" b="0">
                  <a:solidFill>
                    <a:srgbClr val="333300"/>
                  </a:solidFill>
                  <a:latin typeface="方正姚体" panose="02010601030101010101" pitchFamily="2" charset="-122"/>
                  <a:ea typeface="方正姚体" panose="02010601030101010101" pitchFamily="2" charset="-122"/>
                </a:rPr>
                <a:t>0.36</a:t>
              </a:r>
            </a:p>
          </p:txBody>
        </p:sp>
      </p:grpSp>
      <p:grpSp>
        <p:nvGrpSpPr>
          <p:cNvPr id="18" name="Group 71"/>
          <p:cNvGrpSpPr/>
          <p:nvPr/>
        </p:nvGrpSpPr>
        <p:grpSpPr bwMode="auto">
          <a:xfrm>
            <a:off x="4572000" y="4510088"/>
            <a:ext cx="361950" cy="900112"/>
            <a:chOff x="1020" y="1586"/>
            <a:chExt cx="228" cy="567"/>
          </a:xfrm>
        </p:grpSpPr>
        <p:sp>
          <p:nvSpPr>
            <p:cNvPr id="39980" name="Text Box 72"/>
            <p:cNvSpPr txBox="1">
              <a:spLocks noChangeArrowheads="1"/>
            </p:cNvSpPr>
            <p:nvPr/>
          </p:nvSpPr>
          <p:spPr bwMode="auto">
            <a:xfrm>
              <a:off x="1020" y="1586"/>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333300"/>
                  </a:solidFill>
                  <a:latin typeface="方正姚体" panose="02010601030101010101" pitchFamily="2" charset="-122"/>
                  <a:ea typeface="方正姚体" panose="02010601030101010101" pitchFamily="2" charset="-122"/>
                </a:rPr>
                <a:t>3</a:t>
              </a:r>
            </a:p>
          </p:txBody>
        </p:sp>
        <p:sp>
          <p:nvSpPr>
            <p:cNvPr id="39981" name="Text Box 73"/>
            <p:cNvSpPr txBox="1">
              <a:spLocks noChangeArrowheads="1"/>
            </p:cNvSpPr>
            <p:nvPr/>
          </p:nvSpPr>
          <p:spPr bwMode="auto">
            <a:xfrm>
              <a:off x="1020" y="1826"/>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333300"/>
                  </a:solidFill>
                  <a:latin typeface="方正姚体" panose="02010601030101010101" pitchFamily="2" charset="-122"/>
                  <a:ea typeface="方正姚体" panose="02010601030101010101" pitchFamily="2" charset="-122"/>
                </a:rPr>
                <a:t>7</a:t>
              </a:r>
            </a:p>
          </p:txBody>
        </p:sp>
        <p:sp>
          <p:nvSpPr>
            <p:cNvPr id="39982" name="Line 74"/>
            <p:cNvSpPr>
              <a:spLocks noChangeShapeType="1"/>
            </p:cNvSpPr>
            <p:nvPr/>
          </p:nvSpPr>
          <p:spPr bwMode="auto">
            <a:xfrm>
              <a:off x="1020" y="1888"/>
              <a:ext cx="227" cy="0"/>
            </a:xfrm>
            <a:prstGeom prst="line">
              <a:avLst/>
            </a:prstGeom>
            <a:noFill/>
            <a:ln w="38100">
              <a:solidFill>
                <a:srgbClr val="333300"/>
              </a:solidFill>
              <a:round/>
            </a:ln>
            <a:extLst>
              <a:ext uri="{909E8E84-426E-40DD-AFC4-6F175D3DCCD1}">
                <a14:hiddenFill xmlns:a14="http://schemas.microsoft.com/office/drawing/2010/main">
                  <a:noFill/>
                </a14:hiddenFill>
              </a:ext>
            </a:extLst>
          </p:spPr>
          <p:txBody>
            <a:bodyPr wrap="none">
              <a:spAutoFit/>
            </a:bodyPr>
            <a:lstStyle/>
            <a:p>
              <a:endParaRPr lang="zh-CN" altLang="en-US"/>
            </a:p>
          </p:txBody>
        </p:sp>
      </p:grpSp>
      <p:grpSp>
        <p:nvGrpSpPr>
          <p:cNvPr id="19" name="Group 75"/>
          <p:cNvGrpSpPr/>
          <p:nvPr/>
        </p:nvGrpSpPr>
        <p:grpSpPr bwMode="auto">
          <a:xfrm>
            <a:off x="4859338" y="4587875"/>
            <a:ext cx="1530350" cy="646113"/>
            <a:chOff x="3016" y="2436"/>
            <a:chExt cx="964" cy="407"/>
          </a:xfrm>
        </p:grpSpPr>
        <p:sp>
          <p:nvSpPr>
            <p:cNvPr id="39978" name="Text Box 76"/>
            <p:cNvSpPr txBox="1">
              <a:spLocks noChangeArrowheads="1"/>
            </p:cNvSpPr>
            <p:nvPr/>
          </p:nvSpPr>
          <p:spPr bwMode="auto">
            <a:xfrm>
              <a:off x="3016" y="2436"/>
              <a:ext cx="40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zh-CN" altLang="en-US" sz="3600" b="0">
                  <a:solidFill>
                    <a:schemeClr val="tx1"/>
                  </a:solidFill>
                  <a:ea typeface="方正姚体" panose="02010601030101010101" pitchFamily="2" charset="-122"/>
                </a:rPr>
                <a:t>≈</a:t>
              </a:r>
            </a:p>
          </p:txBody>
        </p:sp>
        <p:sp>
          <p:nvSpPr>
            <p:cNvPr id="39979" name="Text Box 77"/>
            <p:cNvSpPr txBox="1">
              <a:spLocks noChangeArrowheads="1"/>
            </p:cNvSpPr>
            <p:nvPr/>
          </p:nvSpPr>
          <p:spPr bwMode="auto">
            <a:xfrm>
              <a:off x="3288" y="2478"/>
              <a:ext cx="692"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200" b="0">
                  <a:solidFill>
                    <a:srgbClr val="333300"/>
                  </a:solidFill>
                  <a:latin typeface="方正姚体" panose="02010601030101010101" pitchFamily="2" charset="-122"/>
                  <a:ea typeface="方正姚体" panose="02010601030101010101" pitchFamily="2" charset="-122"/>
                </a:rPr>
                <a:t>0.429</a:t>
              </a:r>
            </a:p>
          </p:txBody>
        </p:sp>
      </p:grpSp>
      <p:grpSp>
        <p:nvGrpSpPr>
          <p:cNvPr id="20" name="Group 78"/>
          <p:cNvGrpSpPr/>
          <p:nvPr/>
        </p:nvGrpSpPr>
        <p:grpSpPr bwMode="auto">
          <a:xfrm>
            <a:off x="2124075" y="2492375"/>
            <a:ext cx="1081088" cy="704850"/>
            <a:chOff x="703" y="1801"/>
            <a:chExt cx="681" cy="444"/>
          </a:xfrm>
        </p:grpSpPr>
        <p:sp>
          <p:nvSpPr>
            <p:cNvPr id="39976" name="Text Box 79"/>
            <p:cNvSpPr txBox="1">
              <a:spLocks noChangeArrowheads="1"/>
            </p:cNvSpPr>
            <p:nvPr/>
          </p:nvSpPr>
          <p:spPr bwMode="auto">
            <a:xfrm>
              <a:off x="703" y="1801"/>
              <a:ext cx="26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600" b="0">
                  <a:solidFill>
                    <a:srgbClr val="333300"/>
                  </a:solidFill>
                  <a:latin typeface="方正姚体" panose="02010601030101010101" pitchFamily="2" charset="-122"/>
                  <a:ea typeface="方正姚体" panose="02010601030101010101" pitchFamily="2" charset="-122"/>
                </a:rPr>
                <a:t>=</a:t>
              </a:r>
            </a:p>
          </p:txBody>
        </p:sp>
        <p:sp>
          <p:nvSpPr>
            <p:cNvPr id="39977" name="Text Box 80"/>
            <p:cNvSpPr txBox="1">
              <a:spLocks noChangeArrowheads="1"/>
            </p:cNvSpPr>
            <p:nvPr/>
          </p:nvSpPr>
          <p:spPr bwMode="auto">
            <a:xfrm>
              <a:off x="884" y="1880"/>
              <a:ext cx="500"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200" b="0">
                  <a:solidFill>
                    <a:srgbClr val="333300"/>
                  </a:solidFill>
                  <a:latin typeface="方正姚体" panose="02010601030101010101" pitchFamily="2" charset="-122"/>
                  <a:ea typeface="方正姚体" panose="02010601030101010101" pitchFamily="2" charset="-122"/>
                </a:rPr>
                <a:t>60%</a:t>
              </a:r>
            </a:p>
          </p:txBody>
        </p:sp>
      </p:grpSp>
      <p:grpSp>
        <p:nvGrpSpPr>
          <p:cNvPr id="21" name="Group 81"/>
          <p:cNvGrpSpPr/>
          <p:nvPr/>
        </p:nvGrpSpPr>
        <p:grpSpPr bwMode="auto">
          <a:xfrm>
            <a:off x="6227763" y="2420938"/>
            <a:ext cx="1487487" cy="704850"/>
            <a:chOff x="703" y="1801"/>
            <a:chExt cx="937" cy="444"/>
          </a:xfrm>
        </p:grpSpPr>
        <p:sp>
          <p:nvSpPr>
            <p:cNvPr id="39974" name="Text Box 82"/>
            <p:cNvSpPr txBox="1">
              <a:spLocks noChangeArrowheads="1"/>
            </p:cNvSpPr>
            <p:nvPr/>
          </p:nvSpPr>
          <p:spPr bwMode="auto">
            <a:xfrm>
              <a:off x="703" y="1801"/>
              <a:ext cx="26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600" b="0">
                  <a:solidFill>
                    <a:srgbClr val="333300"/>
                  </a:solidFill>
                  <a:latin typeface="方正姚体" panose="02010601030101010101" pitchFamily="2" charset="-122"/>
                  <a:ea typeface="方正姚体" panose="02010601030101010101" pitchFamily="2" charset="-122"/>
                </a:rPr>
                <a:t>=</a:t>
              </a:r>
            </a:p>
          </p:txBody>
        </p:sp>
        <p:sp>
          <p:nvSpPr>
            <p:cNvPr id="39975" name="Text Box 83"/>
            <p:cNvSpPr txBox="1">
              <a:spLocks noChangeArrowheads="1"/>
            </p:cNvSpPr>
            <p:nvPr/>
          </p:nvSpPr>
          <p:spPr bwMode="auto">
            <a:xfrm>
              <a:off x="884" y="1880"/>
              <a:ext cx="756"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200" b="0">
                  <a:solidFill>
                    <a:srgbClr val="333300"/>
                  </a:solidFill>
                  <a:latin typeface="方正姚体" panose="02010601030101010101" pitchFamily="2" charset="-122"/>
                  <a:ea typeface="方正姚体" panose="02010601030101010101" pitchFamily="2" charset="-122"/>
                </a:rPr>
                <a:t>87.5%</a:t>
              </a:r>
            </a:p>
          </p:txBody>
        </p:sp>
      </p:grpSp>
      <p:grpSp>
        <p:nvGrpSpPr>
          <p:cNvPr id="22" name="Group 84"/>
          <p:cNvGrpSpPr/>
          <p:nvPr/>
        </p:nvGrpSpPr>
        <p:grpSpPr bwMode="auto">
          <a:xfrm>
            <a:off x="2411413" y="3429000"/>
            <a:ext cx="1081087" cy="704850"/>
            <a:chOff x="703" y="1801"/>
            <a:chExt cx="681" cy="444"/>
          </a:xfrm>
        </p:grpSpPr>
        <p:sp>
          <p:nvSpPr>
            <p:cNvPr id="39972" name="Text Box 85"/>
            <p:cNvSpPr txBox="1">
              <a:spLocks noChangeArrowheads="1"/>
            </p:cNvSpPr>
            <p:nvPr/>
          </p:nvSpPr>
          <p:spPr bwMode="auto">
            <a:xfrm>
              <a:off x="703" y="1801"/>
              <a:ext cx="26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600" b="0">
                  <a:solidFill>
                    <a:srgbClr val="333300"/>
                  </a:solidFill>
                  <a:latin typeface="方正姚体" panose="02010601030101010101" pitchFamily="2" charset="-122"/>
                  <a:ea typeface="方正姚体" panose="02010601030101010101" pitchFamily="2" charset="-122"/>
                </a:rPr>
                <a:t>=</a:t>
              </a:r>
            </a:p>
          </p:txBody>
        </p:sp>
        <p:sp>
          <p:nvSpPr>
            <p:cNvPr id="39973" name="Text Box 86"/>
            <p:cNvSpPr txBox="1">
              <a:spLocks noChangeArrowheads="1"/>
            </p:cNvSpPr>
            <p:nvPr/>
          </p:nvSpPr>
          <p:spPr bwMode="auto">
            <a:xfrm>
              <a:off x="884" y="1880"/>
              <a:ext cx="500"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200" b="0">
                  <a:solidFill>
                    <a:srgbClr val="333300"/>
                  </a:solidFill>
                  <a:latin typeface="方正姚体" panose="02010601030101010101" pitchFamily="2" charset="-122"/>
                  <a:ea typeface="方正姚体" panose="02010601030101010101" pitchFamily="2" charset="-122"/>
                </a:rPr>
                <a:t>55%</a:t>
              </a:r>
            </a:p>
          </p:txBody>
        </p:sp>
      </p:grpSp>
      <p:grpSp>
        <p:nvGrpSpPr>
          <p:cNvPr id="23" name="Group 87"/>
          <p:cNvGrpSpPr/>
          <p:nvPr/>
        </p:nvGrpSpPr>
        <p:grpSpPr bwMode="auto">
          <a:xfrm>
            <a:off x="6372225" y="3500438"/>
            <a:ext cx="1487488" cy="704850"/>
            <a:chOff x="703" y="1801"/>
            <a:chExt cx="937" cy="444"/>
          </a:xfrm>
        </p:grpSpPr>
        <p:sp>
          <p:nvSpPr>
            <p:cNvPr id="39970" name="Text Box 88"/>
            <p:cNvSpPr txBox="1">
              <a:spLocks noChangeArrowheads="1"/>
            </p:cNvSpPr>
            <p:nvPr/>
          </p:nvSpPr>
          <p:spPr bwMode="auto">
            <a:xfrm>
              <a:off x="703" y="1801"/>
              <a:ext cx="26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600" b="0">
                  <a:solidFill>
                    <a:srgbClr val="333300"/>
                  </a:solidFill>
                  <a:latin typeface="方正姚体" panose="02010601030101010101" pitchFamily="2" charset="-122"/>
                  <a:ea typeface="方正姚体" panose="02010601030101010101" pitchFamily="2" charset="-122"/>
                </a:rPr>
                <a:t>=</a:t>
              </a:r>
            </a:p>
          </p:txBody>
        </p:sp>
        <p:sp>
          <p:nvSpPr>
            <p:cNvPr id="39971" name="Text Box 89"/>
            <p:cNvSpPr txBox="1">
              <a:spLocks noChangeArrowheads="1"/>
            </p:cNvSpPr>
            <p:nvPr/>
          </p:nvSpPr>
          <p:spPr bwMode="auto">
            <a:xfrm>
              <a:off x="884" y="1880"/>
              <a:ext cx="756"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200" b="0">
                  <a:solidFill>
                    <a:srgbClr val="333300"/>
                  </a:solidFill>
                  <a:latin typeface="方正姚体" panose="02010601030101010101" pitchFamily="2" charset="-122"/>
                  <a:ea typeface="方正姚体" panose="02010601030101010101" pitchFamily="2" charset="-122"/>
                </a:rPr>
                <a:t>66.7%</a:t>
              </a:r>
            </a:p>
          </p:txBody>
        </p:sp>
      </p:grpSp>
      <p:grpSp>
        <p:nvGrpSpPr>
          <p:cNvPr id="24" name="Group 90"/>
          <p:cNvGrpSpPr/>
          <p:nvPr/>
        </p:nvGrpSpPr>
        <p:grpSpPr bwMode="auto">
          <a:xfrm>
            <a:off x="2411413" y="4581525"/>
            <a:ext cx="1081087" cy="704850"/>
            <a:chOff x="703" y="1801"/>
            <a:chExt cx="681" cy="444"/>
          </a:xfrm>
        </p:grpSpPr>
        <p:sp>
          <p:nvSpPr>
            <p:cNvPr id="39968" name="Text Box 91"/>
            <p:cNvSpPr txBox="1">
              <a:spLocks noChangeArrowheads="1"/>
            </p:cNvSpPr>
            <p:nvPr/>
          </p:nvSpPr>
          <p:spPr bwMode="auto">
            <a:xfrm>
              <a:off x="703" y="1801"/>
              <a:ext cx="26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600" b="0">
                  <a:solidFill>
                    <a:srgbClr val="333300"/>
                  </a:solidFill>
                  <a:latin typeface="方正姚体" panose="02010601030101010101" pitchFamily="2" charset="-122"/>
                  <a:ea typeface="方正姚体" panose="02010601030101010101" pitchFamily="2" charset="-122"/>
                </a:rPr>
                <a:t>=</a:t>
              </a:r>
            </a:p>
          </p:txBody>
        </p:sp>
        <p:sp>
          <p:nvSpPr>
            <p:cNvPr id="39969" name="Text Box 92"/>
            <p:cNvSpPr txBox="1">
              <a:spLocks noChangeArrowheads="1"/>
            </p:cNvSpPr>
            <p:nvPr/>
          </p:nvSpPr>
          <p:spPr bwMode="auto">
            <a:xfrm>
              <a:off x="884" y="1880"/>
              <a:ext cx="500"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200" b="0">
                  <a:solidFill>
                    <a:srgbClr val="333300"/>
                  </a:solidFill>
                  <a:latin typeface="方正姚体" panose="02010601030101010101" pitchFamily="2" charset="-122"/>
                  <a:ea typeface="方正姚体" panose="02010601030101010101" pitchFamily="2" charset="-122"/>
                </a:rPr>
                <a:t>36%</a:t>
              </a:r>
            </a:p>
          </p:txBody>
        </p:sp>
      </p:grpSp>
      <p:grpSp>
        <p:nvGrpSpPr>
          <p:cNvPr id="25" name="Group 93"/>
          <p:cNvGrpSpPr/>
          <p:nvPr/>
        </p:nvGrpSpPr>
        <p:grpSpPr bwMode="auto">
          <a:xfrm>
            <a:off x="6372225" y="4508500"/>
            <a:ext cx="1487488" cy="704850"/>
            <a:chOff x="703" y="1801"/>
            <a:chExt cx="937" cy="444"/>
          </a:xfrm>
        </p:grpSpPr>
        <p:sp>
          <p:nvSpPr>
            <p:cNvPr id="39966" name="Text Box 94"/>
            <p:cNvSpPr txBox="1">
              <a:spLocks noChangeArrowheads="1"/>
            </p:cNvSpPr>
            <p:nvPr/>
          </p:nvSpPr>
          <p:spPr bwMode="auto">
            <a:xfrm>
              <a:off x="703" y="1801"/>
              <a:ext cx="26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600" b="0">
                  <a:solidFill>
                    <a:srgbClr val="333300"/>
                  </a:solidFill>
                  <a:latin typeface="方正姚体" panose="02010601030101010101" pitchFamily="2" charset="-122"/>
                  <a:ea typeface="方正姚体" panose="02010601030101010101" pitchFamily="2" charset="-122"/>
                </a:rPr>
                <a:t>=</a:t>
              </a:r>
            </a:p>
          </p:txBody>
        </p:sp>
        <p:sp>
          <p:nvSpPr>
            <p:cNvPr id="39967" name="Text Box 95"/>
            <p:cNvSpPr txBox="1">
              <a:spLocks noChangeArrowheads="1"/>
            </p:cNvSpPr>
            <p:nvPr/>
          </p:nvSpPr>
          <p:spPr bwMode="auto">
            <a:xfrm>
              <a:off x="884" y="1880"/>
              <a:ext cx="756"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200" b="0">
                  <a:solidFill>
                    <a:srgbClr val="333300"/>
                  </a:solidFill>
                  <a:latin typeface="方正姚体" panose="02010601030101010101" pitchFamily="2" charset="-122"/>
                  <a:ea typeface="方正姚体" panose="02010601030101010101" pitchFamily="2" charset="-122"/>
                </a:rPr>
                <a:t>42.9%</a:t>
              </a:r>
            </a:p>
          </p:txBody>
        </p:sp>
      </p:gr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lide(from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slide(fromLef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slide(fromLeft)">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left)">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8"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slide(fromLeft)">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wipe(left)">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8" fill="hold"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slide(fromLeft)">
                                      <p:cBhvr>
                                        <p:cTn id="47" dur="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wipe(left)">
                                      <p:cBhvr>
                                        <p:cTn id="52" dur="500"/>
                                        <p:tgtEl>
                                          <p:spTgt spid="17"/>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8" fill="hold"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slide(fromLeft)">
                                      <p:cBhvr>
                                        <p:cTn id="57" dur="500"/>
                                        <p:tgtEl>
                                          <p:spTgt spid="18"/>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wipe(left)">
                                      <p:cBhvr>
                                        <p:cTn id="62" dur="500"/>
                                        <p:tgtEl>
                                          <p:spTgt spid="19"/>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wipe(left)">
                                      <p:cBhvr>
                                        <p:cTn id="67" dur="500"/>
                                        <p:tgtEl>
                                          <p:spTgt spid="20"/>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wipe(left)">
                                      <p:cBhvr>
                                        <p:cTn id="72" dur="500"/>
                                        <p:tgtEl>
                                          <p:spTgt spid="21"/>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22"/>
                                        </p:tgtEl>
                                        <p:attrNameLst>
                                          <p:attrName>style.visibility</p:attrName>
                                        </p:attrNameLst>
                                      </p:cBhvr>
                                      <p:to>
                                        <p:strVal val="visible"/>
                                      </p:to>
                                    </p:set>
                                    <p:animEffect transition="in" filter="wipe(left)">
                                      <p:cBhvr>
                                        <p:cTn id="77" dur="500"/>
                                        <p:tgtEl>
                                          <p:spTgt spid="22"/>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wipe(left)">
                                      <p:cBhvr>
                                        <p:cTn id="82" dur="500"/>
                                        <p:tgtEl>
                                          <p:spTgt spid="23"/>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childTnLst>
                                    <p:set>
                                      <p:cBhvr>
                                        <p:cTn id="86" dur="1" fill="hold">
                                          <p:stCondLst>
                                            <p:cond delay="0"/>
                                          </p:stCondLst>
                                        </p:cTn>
                                        <p:tgtEl>
                                          <p:spTgt spid="24"/>
                                        </p:tgtEl>
                                        <p:attrNameLst>
                                          <p:attrName>style.visibility</p:attrName>
                                        </p:attrNameLst>
                                      </p:cBhvr>
                                      <p:to>
                                        <p:strVal val="visible"/>
                                      </p:to>
                                    </p:set>
                                    <p:animEffect transition="in" filter="wipe(left)">
                                      <p:cBhvr>
                                        <p:cTn id="87" dur="500"/>
                                        <p:tgtEl>
                                          <p:spTgt spid="24"/>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nodeType="clickEffect">
                                  <p:stCondLst>
                                    <p:cond delay="0"/>
                                  </p:stCondLst>
                                  <p:childTnLst>
                                    <p:set>
                                      <p:cBhvr>
                                        <p:cTn id="91" dur="1" fill="hold">
                                          <p:stCondLst>
                                            <p:cond delay="0"/>
                                          </p:stCondLst>
                                        </p:cTn>
                                        <p:tgtEl>
                                          <p:spTgt spid="25"/>
                                        </p:tgtEl>
                                        <p:attrNameLst>
                                          <p:attrName>style.visibility</p:attrName>
                                        </p:attrNameLst>
                                      </p:cBhvr>
                                      <p:to>
                                        <p:strVal val="visible"/>
                                      </p:to>
                                    </p:set>
                                    <p:animEffect transition="in" filter="wipe(left)">
                                      <p:cBhvr>
                                        <p:cTn id="9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Object 6"/>
          <p:cNvGraphicFramePr>
            <a:graphicFrameLocks noChangeAspect="1"/>
          </p:cNvGraphicFramePr>
          <p:nvPr/>
        </p:nvGraphicFramePr>
        <p:xfrm>
          <a:off x="2700338" y="2997200"/>
          <a:ext cx="731837" cy="1081088"/>
        </p:xfrm>
        <a:graphic>
          <a:graphicData uri="http://schemas.openxmlformats.org/presentationml/2006/ole">
            <mc:AlternateContent xmlns:mc="http://schemas.openxmlformats.org/markup-compatibility/2006">
              <mc:Choice xmlns:v="urn:schemas-microsoft-com:vml" Requires="v">
                <p:oleObj spid="_x0000_s4165" name="公式" r:id="rId5" imgW="266700" imgH="393065" progId="Equation.3">
                  <p:embed/>
                </p:oleObj>
              </mc:Choice>
              <mc:Fallback>
                <p:oleObj name="公式" r:id="rId5" imgW="266700" imgH="393065"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00338" y="2997200"/>
                        <a:ext cx="731837" cy="1081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99" name="Object 7"/>
          <p:cNvGraphicFramePr>
            <a:graphicFrameLocks noChangeAspect="1"/>
          </p:cNvGraphicFramePr>
          <p:nvPr/>
        </p:nvGraphicFramePr>
        <p:xfrm>
          <a:off x="2700338" y="4149725"/>
          <a:ext cx="696912" cy="1079500"/>
        </p:xfrm>
        <a:graphic>
          <a:graphicData uri="http://schemas.openxmlformats.org/presentationml/2006/ole">
            <mc:AlternateContent xmlns:mc="http://schemas.openxmlformats.org/markup-compatibility/2006">
              <mc:Choice xmlns:v="urn:schemas-microsoft-com:vml" Requires="v">
                <p:oleObj spid="_x0000_s4166" name="公式" r:id="rId7" imgW="254000" imgH="393700" progId="Equation.3">
                  <p:embed/>
                </p:oleObj>
              </mc:Choice>
              <mc:Fallback>
                <p:oleObj name="公式" r:id="rId7" imgW="254000" imgH="393700"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00338" y="4149725"/>
                        <a:ext cx="696912" cy="1079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0" name="Object 9"/>
          <p:cNvGraphicFramePr>
            <a:graphicFrameLocks noChangeAspect="1"/>
          </p:cNvGraphicFramePr>
          <p:nvPr/>
        </p:nvGraphicFramePr>
        <p:xfrm>
          <a:off x="6659563" y="4221163"/>
          <a:ext cx="731837" cy="1079500"/>
        </p:xfrm>
        <a:graphic>
          <a:graphicData uri="http://schemas.openxmlformats.org/presentationml/2006/ole">
            <mc:AlternateContent xmlns:mc="http://schemas.openxmlformats.org/markup-compatibility/2006">
              <mc:Choice xmlns:v="urn:schemas-microsoft-com:vml" Requires="v">
                <p:oleObj spid="_x0000_s4167" name="公式" r:id="rId9" imgW="266700" imgH="393065" progId="Equation.3">
                  <p:embed/>
                </p:oleObj>
              </mc:Choice>
              <mc:Fallback>
                <p:oleObj name="公式" r:id="rId9" imgW="266700" imgH="393065" progId="Equation.3">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659563" y="4221163"/>
                        <a:ext cx="731837" cy="1079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8315" name="Rectangle 11"/>
          <p:cNvSpPr>
            <a:spLocks noChangeArrowheads="1"/>
          </p:cNvSpPr>
          <p:nvPr/>
        </p:nvSpPr>
        <p:spPr bwMode="auto">
          <a:xfrm>
            <a:off x="468313" y="5229225"/>
            <a:ext cx="73787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3200"/>
              <a:t>＊</a:t>
            </a:r>
            <a:r>
              <a:rPr lang="zh-CN" altLang="en-US" sz="2800">
                <a:solidFill>
                  <a:schemeClr val="tx1"/>
                </a:solidFill>
              </a:rPr>
              <a:t>计算中遇到除不尽时，一般保留三位小数。</a:t>
            </a:r>
          </a:p>
          <a:p>
            <a:r>
              <a:rPr lang="zh-CN" altLang="en-US" sz="2800"/>
              <a:t>（即在百分号前面保留一位小数）</a:t>
            </a:r>
            <a:r>
              <a:rPr lang="zh-CN" altLang="en-US" sz="2800">
                <a:solidFill>
                  <a:schemeClr val="tx1"/>
                </a:solidFill>
              </a:rPr>
              <a:t>。</a:t>
            </a:r>
          </a:p>
        </p:txBody>
      </p:sp>
      <p:graphicFrame>
        <p:nvGraphicFramePr>
          <p:cNvPr id="4101" name="Object 13"/>
          <p:cNvGraphicFramePr>
            <a:graphicFrameLocks noChangeAspect="1"/>
          </p:cNvGraphicFramePr>
          <p:nvPr/>
        </p:nvGraphicFramePr>
        <p:xfrm>
          <a:off x="6732588" y="1773238"/>
          <a:ext cx="682625" cy="1008062"/>
        </p:xfrm>
        <a:graphic>
          <a:graphicData uri="http://schemas.openxmlformats.org/presentationml/2006/ole">
            <mc:AlternateContent xmlns:mc="http://schemas.openxmlformats.org/markup-compatibility/2006">
              <mc:Choice xmlns:v="urn:schemas-microsoft-com:vml" Requires="v">
                <p:oleObj spid="_x0000_s4168" name="公式" r:id="rId11" imgW="266700" imgH="393065" progId="Equation.3">
                  <p:embed/>
                </p:oleObj>
              </mc:Choice>
              <mc:Fallback>
                <p:oleObj name="公式" r:id="rId11" imgW="266700" imgH="393065" progId="Equation.3">
                  <p:embed/>
                  <p:pic>
                    <p:nvPicPr>
                      <p:cNvPr id="0" name="Object 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732588" y="1773238"/>
                        <a:ext cx="682625" cy="1008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2" name="Object 14"/>
          <p:cNvGraphicFramePr>
            <a:graphicFrameLocks noChangeAspect="1"/>
          </p:cNvGraphicFramePr>
          <p:nvPr/>
        </p:nvGraphicFramePr>
        <p:xfrm>
          <a:off x="4859338" y="1844675"/>
          <a:ext cx="696912" cy="1079500"/>
        </p:xfrm>
        <a:graphic>
          <a:graphicData uri="http://schemas.openxmlformats.org/presentationml/2006/ole">
            <mc:AlternateContent xmlns:mc="http://schemas.openxmlformats.org/markup-compatibility/2006">
              <mc:Choice xmlns:v="urn:schemas-microsoft-com:vml" Requires="v">
                <p:oleObj spid="_x0000_s4169" name="公式" r:id="rId13" imgW="254000" imgH="393700" progId="Equation.3">
                  <p:embed/>
                </p:oleObj>
              </mc:Choice>
              <mc:Fallback>
                <p:oleObj name="公式" r:id="rId13" imgW="254000" imgH="393700" progId="Equation.3">
                  <p:embed/>
                  <p:pic>
                    <p:nvPicPr>
                      <p:cNvPr id="0" name="Object 1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859338" y="1844675"/>
                        <a:ext cx="696912" cy="1079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3" name="Object 15"/>
          <p:cNvGraphicFramePr>
            <a:graphicFrameLocks noChangeAspect="1"/>
          </p:cNvGraphicFramePr>
          <p:nvPr/>
        </p:nvGraphicFramePr>
        <p:xfrm>
          <a:off x="900113" y="2997200"/>
          <a:ext cx="731837" cy="1081088"/>
        </p:xfrm>
        <a:graphic>
          <a:graphicData uri="http://schemas.openxmlformats.org/presentationml/2006/ole">
            <mc:AlternateContent xmlns:mc="http://schemas.openxmlformats.org/markup-compatibility/2006">
              <mc:Choice xmlns:v="urn:schemas-microsoft-com:vml" Requires="v">
                <p:oleObj spid="_x0000_s4170" name="公式" r:id="rId15" imgW="266700" imgH="393065" progId="Equation.3">
                  <p:embed/>
                </p:oleObj>
              </mc:Choice>
              <mc:Fallback>
                <p:oleObj name="公式" r:id="rId15" imgW="266700" imgH="393065" progId="Equation.3">
                  <p:embed/>
                  <p:pic>
                    <p:nvPicPr>
                      <p:cNvPr id="0" name="Object 1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900113" y="2997200"/>
                        <a:ext cx="731837" cy="1081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4" name="Object 16"/>
          <p:cNvGraphicFramePr>
            <a:graphicFrameLocks noChangeAspect="1"/>
          </p:cNvGraphicFramePr>
          <p:nvPr/>
        </p:nvGraphicFramePr>
        <p:xfrm>
          <a:off x="4859338" y="4149725"/>
          <a:ext cx="731837" cy="1079500"/>
        </p:xfrm>
        <a:graphic>
          <a:graphicData uri="http://schemas.openxmlformats.org/presentationml/2006/ole">
            <mc:AlternateContent xmlns:mc="http://schemas.openxmlformats.org/markup-compatibility/2006">
              <mc:Choice xmlns:v="urn:schemas-microsoft-com:vml" Requires="v">
                <p:oleObj spid="_x0000_s4171" name="公式" r:id="rId17" imgW="266700" imgH="393065" progId="Equation.3">
                  <p:embed/>
                </p:oleObj>
              </mc:Choice>
              <mc:Fallback>
                <p:oleObj name="公式" r:id="rId17" imgW="266700" imgH="393065" progId="Equation.3">
                  <p:embed/>
                  <p:pic>
                    <p:nvPicPr>
                      <p:cNvPr id="0" name="Object 16"/>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859338" y="4149725"/>
                        <a:ext cx="731837" cy="1079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5" name="Object 17"/>
          <p:cNvGraphicFramePr>
            <a:graphicFrameLocks noChangeAspect="1"/>
          </p:cNvGraphicFramePr>
          <p:nvPr/>
        </p:nvGraphicFramePr>
        <p:xfrm>
          <a:off x="2700338" y="1844675"/>
          <a:ext cx="731837" cy="1079500"/>
        </p:xfrm>
        <a:graphic>
          <a:graphicData uri="http://schemas.openxmlformats.org/presentationml/2006/ole">
            <mc:AlternateContent xmlns:mc="http://schemas.openxmlformats.org/markup-compatibility/2006">
              <mc:Choice xmlns:v="urn:schemas-microsoft-com:vml" Requires="v">
                <p:oleObj spid="_x0000_s4172" name="公式" r:id="rId19" imgW="266700" imgH="393065" progId="Equation.3">
                  <p:embed/>
                </p:oleObj>
              </mc:Choice>
              <mc:Fallback>
                <p:oleObj name="公式" r:id="rId19" imgW="266700" imgH="393065" progId="Equation.3">
                  <p:embed/>
                  <p:pic>
                    <p:nvPicPr>
                      <p:cNvPr id="0" name="Object 17"/>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700338" y="1844675"/>
                        <a:ext cx="731837" cy="1079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6" name="Object 18"/>
          <p:cNvGraphicFramePr>
            <a:graphicFrameLocks noChangeAspect="1"/>
          </p:cNvGraphicFramePr>
          <p:nvPr/>
        </p:nvGraphicFramePr>
        <p:xfrm>
          <a:off x="900113" y="4149725"/>
          <a:ext cx="696912" cy="1079500"/>
        </p:xfrm>
        <a:graphic>
          <a:graphicData uri="http://schemas.openxmlformats.org/presentationml/2006/ole">
            <mc:AlternateContent xmlns:mc="http://schemas.openxmlformats.org/markup-compatibility/2006">
              <mc:Choice xmlns:v="urn:schemas-microsoft-com:vml" Requires="v">
                <p:oleObj spid="_x0000_s4173" name="公式" r:id="rId21" imgW="254000" imgH="393700" progId="Equation.3">
                  <p:embed/>
                </p:oleObj>
              </mc:Choice>
              <mc:Fallback>
                <p:oleObj name="公式" r:id="rId21" imgW="254000" imgH="393700" progId="Equation.3">
                  <p:embed/>
                  <p:pic>
                    <p:nvPicPr>
                      <p:cNvPr id="0" name="Object 18"/>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900113" y="4149725"/>
                        <a:ext cx="696912" cy="1079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7" name="Object 19"/>
          <p:cNvGraphicFramePr>
            <a:graphicFrameLocks noChangeAspect="1"/>
          </p:cNvGraphicFramePr>
          <p:nvPr/>
        </p:nvGraphicFramePr>
        <p:xfrm>
          <a:off x="900113" y="1844675"/>
          <a:ext cx="731837" cy="1079500"/>
        </p:xfrm>
        <a:graphic>
          <a:graphicData uri="http://schemas.openxmlformats.org/presentationml/2006/ole">
            <mc:AlternateContent xmlns:mc="http://schemas.openxmlformats.org/markup-compatibility/2006">
              <mc:Choice xmlns:v="urn:schemas-microsoft-com:vml" Requires="v">
                <p:oleObj spid="_x0000_s4174" name="公式" r:id="rId23" imgW="266700" imgH="393065" progId="Equation.3">
                  <p:embed/>
                </p:oleObj>
              </mc:Choice>
              <mc:Fallback>
                <p:oleObj name="公式" r:id="rId23" imgW="266700" imgH="393065" progId="Equation.3">
                  <p:embed/>
                  <p:pic>
                    <p:nvPicPr>
                      <p:cNvPr id="0" name="Object 19"/>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900113" y="1844675"/>
                        <a:ext cx="731837" cy="1079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8" name="Object 20"/>
          <p:cNvGraphicFramePr>
            <a:graphicFrameLocks noChangeAspect="1"/>
          </p:cNvGraphicFramePr>
          <p:nvPr/>
        </p:nvGraphicFramePr>
        <p:xfrm>
          <a:off x="4787900" y="2924175"/>
          <a:ext cx="731838" cy="1079500"/>
        </p:xfrm>
        <a:graphic>
          <a:graphicData uri="http://schemas.openxmlformats.org/presentationml/2006/ole">
            <mc:AlternateContent xmlns:mc="http://schemas.openxmlformats.org/markup-compatibility/2006">
              <mc:Choice xmlns:v="urn:schemas-microsoft-com:vml" Requires="v">
                <p:oleObj spid="_x0000_s4175" name="公式" r:id="rId25" imgW="266700" imgH="393065" progId="Equation.3">
                  <p:embed/>
                </p:oleObj>
              </mc:Choice>
              <mc:Fallback>
                <p:oleObj name="公式" r:id="rId25" imgW="266700" imgH="393065" progId="Equation.3">
                  <p:embed/>
                  <p:pic>
                    <p:nvPicPr>
                      <p:cNvPr id="0" name="Object 20"/>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4787900" y="2924175"/>
                        <a:ext cx="731838" cy="1079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9" name="Object 21"/>
          <p:cNvGraphicFramePr>
            <a:graphicFrameLocks noChangeAspect="1"/>
          </p:cNvGraphicFramePr>
          <p:nvPr/>
        </p:nvGraphicFramePr>
        <p:xfrm>
          <a:off x="6659563" y="2852738"/>
          <a:ext cx="731837" cy="1079500"/>
        </p:xfrm>
        <a:graphic>
          <a:graphicData uri="http://schemas.openxmlformats.org/presentationml/2006/ole">
            <mc:AlternateContent xmlns:mc="http://schemas.openxmlformats.org/markup-compatibility/2006">
              <mc:Choice xmlns:v="urn:schemas-microsoft-com:vml" Requires="v">
                <p:oleObj spid="_x0000_s4176" name="公式" r:id="rId27" imgW="266700" imgH="393065" progId="Equation.3">
                  <p:embed/>
                </p:oleObj>
              </mc:Choice>
              <mc:Fallback>
                <p:oleObj name="公式" r:id="rId27" imgW="266700" imgH="393065" progId="Equation.3">
                  <p:embed/>
                  <p:pic>
                    <p:nvPicPr>
                      <p:cNvPr id="0" name="Object 21"/>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6659563" y="2852738"/>
                        <a:ext cx="731837" cy="1079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98328" name="鸟叫水声 睡眠轻音乐.mp3">
            <a:hlinkClick r:id="" action="ppaction://media"/>
          </p:cNvPr>
          <p:cNvPicPr>
            <a:picLocks noRot="1" noChangeAspect="1" noChangeArrowheads="1"/>
          </p:cNvPicPr>
          <p:nvPr>
            <a:audioFile r:link="rId3"/>
            <p:extLst>
              <p:ext uri="{DAA4B4D4-6D71-4841-9C94-3DE7FCFB9230}">
                <p14:media xmlns:p14="http://schemas.microsoft.com/office/powerpoint/2010/main" r:link="rId2"/>
              </p:ext>
            </p:extLst>
          </p:nvPr>
        </p:nvPicPr>
        <p:blipFill>
          <a:blip r:embed="rId29">
            <a:extLst>
              <a:ext uri="{28A0092B-C50C-407E-A947-70E740481C1C}">
                <a14:useLocalDpi xmlns:a14="http://schemas.microsoft.com/office/drawing/2010/main" val="0"/>
              </a:ext>
            </a:extLst>
          </a:blip>
          <a:srcRect/>
          <a:stretch>
            <a:fillRect/>
          </a:stretch>
        </p:blipFill>
        <p:spPr bwMode="auto">
          <a:xfrm>
            <a:off x="8243888" y="65532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矩形 1"/>
          <p:cNvSpPr/>
          <p:nvPr/>
        </p:nvSpPr>
        <p:spPr>
          <a:xfrm>
            <a:off x="1834927" y="795755"/>
            <a:ext cx="5688632" cy="646331"/>
          </a:xfrm>
          <a:prstGeom prst="rect">
            <a:avLst/>
          </a:prstGeom>
        </p:spPr>
        <p:txBody>
          <a:bodyPr wrap="square">
            <a:spAutoFit/>
          </a:bodyPr>
          <a:lstStyle/>
          <a:p>
            <a:pPr algn="ctr"/>
            <a:r>
              <a:rPr lang="zh-CN" altLang="en-US" sz="3600" kern="10" dirty="0" smtClean="0">
                <a:ln w="9525">
                  <a:round/>
                </a:ln>
                <a:solidFill>
                  <a:srgbClr val="FF9900"/>
                </a:solidFill>
                <a:effectLst>
                  <a:outerShdw blurRad="38100" dist="38100" dir="2700000" algn="tl">
                    <a:srgbClr val="000000">
                      <a:alpha val="43137"/>
                    </a:srgbClr>
                  </a:outerShdw>
                </a:effectLst>
                <a:latin typeface="汉仪中宋简" pitchFamily="49" charset="-122"/>
                <a:ea typeface="汉仪中宋简" pitchFamily="49" charset="-122"/>
              </a:rPr>
              <a:t>把下面的分数化成百分数。</a:t>
            </a:r>
            <a:endParaRPr lang="zh-CN" altLang="en-US" sz="3600" kern="10" dirty="0">
              <a:ln w="9525">
                <a:round/>
              </a:ln>
              <a:solidFill>
                <a:srgbClr val="FF9900"/>
              </a:solidFill>
              <a:effectLst>
                <a:outerShdw blurRad="38100" dist="38100" dir="2700000" algn="tl">
                  <a:srgbClr val="000000">
                    <a:alpha val="43137"/>
                  </a:srgbClr>
                </a:outerShdw>
              </a:effectLst>
              <a:latin typeface="汉仪中宋简" pitchFamily="49" charset="-122"/>
              <a:ea typeface="汉仪中宋简"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iterate type="wd">
                                    <p:tmPct val="10000"/>
                                  </p:iterate>
                                  <p:childTnLst>
                                    <p:set>
                                      <p:cBhvr>
                                        <p:cTn id="6" dur="1" fill="hold">
                                          <p:stCondLst>
                                            <p:cond delay="0"/>
                                          </p:stCondLst>
                                        </p:cTn>
                                        <p:tgtEl>
                                          <p:spTgt spid="98315">
                                            <p:txEl>
                                              <p:pRg st="0" end="0"/>
                                            </p:txEl>
                                          </p:spTgt>
                                        </p:tgtEl>
                                        <p:attrNameLst>
                                          <p:attrName>style.visibility</p:attrName>
                                        </p:attrNameLst>
                                      </p:cBhvr>
                                      <p:to>
                                        <p:strVal val="visible"/>
                                      </p:to>
                                    </p:set>
                                    <p:anim calcmode="lin" valueType="num">
                                      <p:cBhvr additive="base">
                                        <p:cTn id="7" dur="500" fill="hold"/>
                                        <p:tgtEl>
                                          <p:spTgt spid="98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831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iterate type="wd">
                                    <p:tmPct val="10000"/>
                                  </p:iterate>
                                  <p:childTnLst>
                                    <p:set>
                                      <p:cBhvr>
                                        <p:cTn id="10" dur="1" fill="hold">
                                          <p:stCondLst>
                                            <p:cond delay="0"/>
                                          </p:stCondLst>
                                        </p:cTn>
                                        <p:tgtEl>
                                          <p:spTgt spid="98315">
                                            <p:txEl>
                                              <p:pRg st="1" end="1"/>
                                            </p:txEl>
                                          </p:spTgt>
                                        </p:tgtEl>
                                        <p:attrNameLst>
                                          <p:attrName>style.visibility</p:attrName>
                                        </p:attrNameLst>
                                      </p:cBhvr>
                                      <p:to>
                                        <p:strVal val="visible"/>
                                      </p:to>
                                    </p:set>
                                    <p:anim calcmode="lin" valueType="num">
                                      <p:cBhvr additive="base">
                                        <p:cTn id="11" dur="500" fill="hold"/>
                                        <p:tgtEl>
                                          <p:spTgt spid="9831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98315">
                                            <p:txEl>
                                              <p:pRg st="1" end="1"/>
                                            </p:txEl>
                                          </p:spTgt>
                                        </p:tgtEl>
                                        <p:attrNameLst>
                                          <p:attrName>ppt_y</p:attrName>
                                        </p:attrNameLst>
                                      </p:cBhvr>
                                      <p:tavLst>
                                        <p:tav tm="0">
                                          <p:val>
                                            <p:strVal val="1+#ppt_h/2"/>
                                          </p:val>
                                        </p:tav>
                                        <p:tav tm="100000">
                                          <p:val>
                                            <p:strVal val="#ppt_y"/>
                                          </p:val>
                                        </p:tav>
                                      </p:tavLst>
                                    </p:anim>
                                  </p:childTnLst>
                                </p:cTn>
                              </p:par>
                            </p:childTnLst>
                          </p:cTn>
                        </p:par>
                        <p:par>
                          <p:cTn id="13" fill="hold">
                            <p:stCondLst>
                              <p:cond delay="1450"/>
                            </p:stCondLst>
                            <p:childTnLst>
                              <p:par>
                                <p:cTn id="14" presetID="1" presetClass="mediacall" presetSubtype="0" fill="hold" nodeType="afterEffect">
                                  <p:stCondLst>
                                    <p:cond delay="0"/>
                                  </p:stCondLst>
                                  <p:childTnLst>
                                    <p:cmd type="call" cmd="playFrom(0.0)">
                                      <p:cBhvr>
                                        <p:cTn id="15" dur="299248" fill="hold"/>
                                        <p:tgtEl>
                                          <p:spTgt spid="9832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6" repeatCount="indefinite" fill="hold" display="0">
                  <p:stCondLst>
                    <p:cond delay="indefinite"/>
                  </p:stCondLst>
                  <p:endCondLst>
                    <p:cond evt="onPrev" delay="0">
                      <p:tgtEl>
                        <p:sldTgt/>
                      </p:tgtEl>
                    </p:cond>
                    <p:cond evt="onStopAudio" delay="0">
                      <p:tgtEl>
                        <p:sldTgt/>
                      </p:tgtEl>
                    </p:cond>
                    <p:cond evt="onNext" delay="0">
                      <p:tgtEl>
                        <p:sldTgt/>
                      </p:tgtEl>
                    </p:cond>
                  </p:endCondLst>
                </p:cTn>
                <p:tgtEl>
                  <p:spTgt spid="98328"/>
                </p:tgtEl>
              </p:cMediaNode>
            </p:audio>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Text Box 3"/>
          <p:cNvSpPr txBox="1">
            <a:spLocks noChangeArrowheads="1"/>
          </p:cNvSpPr>
          <p:nvPr/>
        </p:nvSpPr>
        <p:spPr bwMode="auto">
          <a:xfrm>
            <a:off x="1403350" y="908050"/>
            <a:ext cx="69754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zh-CN" altLang="en-US" sz="3600">
                <a:solidFill>
                  <a:schemeClr val="tx1"/>
                </a:solidFill>
                <a:ea typeface="楷体_GB2312" pitchFamily="49" charset="-122"/>
              </a:rPr>
              <a:t>把</a:t>
            </a:r>
            <a:r>
              <a:rPr lang="en-US" altLang="zh-CN" sz="3600">
                <a:solidFill>
                  <a:schemeClr val="tx1"/>
                </a:solidFill>
                <a:ea typeface="楷体_GB2312" pitchFamily="49" charset="-122"/>
              </a:rPr>
              <a:t>17%</a:t>
            </a:r>
            <a:r>
              <a:rPr lang="zh-CN" altLang="en-US" sz="3600">
                <a:solidFill>
                  <a:schemeClr val="tx1"/>
                </a:solidFill>
                <a:ea typeface="楷体_GB2312" pitchFamily="49" charset="-122"/>
              </a:rPr>
              <a:t>、</a:t>
            </a:r>
            <a:r>
              <a:rPr lang="en-US" altLang="zh-CN" sz="3600">
                <a:solidFill>
                  <a:schemeClr val="tx1"/>
                </a:solidFill>
                <a:ea typeface="楷体_GB2312" pitchFamily="49" charset="-122"/>
              </a:rPr>
              <a:t>40%</a:t>
            </a:r>
            <a:r>
              <a:rPr lang="zh-CN" altLang="en-US" sz="3600">
                <a:solidFill>
                  <a:schemeClr val="tx1"/>
                </a:solidFill>
                <a:ea typeface="楷体_GB2312" pitchFamily="49" charset="-122"/>
              </a:rPr>
              <a:t>、</a:t>
            </a:r>
            <a:r>
              <a:rPr lang="en-US" altLang="zh-CN" sz="3600">
                <a:solidFill>
                  <a:schemeClr val="tx1"/>
                </a:solidFill>
                <a:ea typeface="楷体_GB2312" pitchFamily="49" charset="-122"/>
              </a:rPr>
              <a:t>12.5%</a:t>
            </a:r>
            <a:r>
              <a:rPr lang="zh-CN" altLang="en-US" sz="3600">
                <a:solidFill>
                  <a:schemeClr val="tx1"/>
                </a:solidFill>
                <a:ea typeface="楷体_GB2312" pitchFamily="49" charset="-122"/>
              </a:rPr>
              <a:t>化成分数。</a:t>
            </a:r>
          </a:p>
        </p:txBody>
      </p:sp>
      <p:sp>
        <p:nvSpPr>
          <p:cNvPr id="92164" name="Text Box 4"/>
          <p:cNvSpPr txBox="1">
            <a:spLocks noChangeArrowheads="1"/>
          </p:cNvSpPr>
          <p:nvPr/>
        </p:nvSpPr>
        <p:spPr bwMode="auto">
          <a:xfrm>
            <a:off x="1208088" y="1531938"/>
            <a:ext cx="1300162"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4400">
                <a:solidFill>
                  <a:schemeClr val="tx1"/>
                </a:solidFill>
                <a:ea typeface="楷体_GB2312" pitchFamily="49" charset="-122"/>
              </a:rPr>
              <a:t>17%</a:t>
            </a:r>
          </a:p>
        </p:txBody>
      </p:sp>
      <p:sp>
        <p:nvSpPr>
          <p:cNvPr id="92165" name="Text Box 5"/>
          <p:cNvSpPr txBox="1">
            <a:spLocks noChangeArrowheads="1"/>
          </p:cNvSpPr>
          <p:nvPr/>
        </p:nvSpPr>
        <p:spPr bwMode="auto">
          <a:xfrm>
            <a:off x="1187450" y="2781300"/>
            <a:ext cx="130016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4400">
                <a:solidFill>
                  <a:schemeClr val="tx1"/>
                </a:solidFill>
                <a:ea typeface="楷体_GB2312" pitchFamily="49" charset="-122"/>
              </a:rPr>
              <a:t>40%</a:t>
            </a:r>
          </a:p>
        </p:txBody>
      </p:sp>
      <p:sp>
        <p:nvSpPr>
          <p:cNvPr id="92166" name="Text Box 6"/>
          <p:cNvSpPr txBox="1">
            <a:spLocks noChangeArrowheads="1"/>
          </p:cNvSpPr>
          <p:nvPr/>
        </p:nvSpPr>
        <p:spPr bwMode="auto">
          <a:xfrm>
            <a:off x="900113" y="4149725"/>
            <a:ext cx="176688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4400">
                <a:solidFill>
                  <a:schemeClr val="tx1"/>
                </a:solidFill>
                <a:ea typeface="楷体_GB2312" pitchFamily="49" charset="-122"/>
              </a:rPr>
              <a:t>12.5%</a:t>
            </a:r>
          </a:p>
        </p:txBody>
      </p:sp>
      <p:sp>
        <p:nvSpPr>
          <p:cNvPr id="92167" name="Rectangle 7"/>
          <p:cNvSpPr>
            <a:spLocks noChangeArrowheads="1"/>
          </p:cNvSpPr>
          <p:nvPr/>
        </p:nvSpPr>
        <p:spPr bwMode="auto">
          <a:xfrm>
            <a:off x="2219325" y="1354138"/>
            <a:ext cx="8699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gn="ctr"/>
            <a:r>
              <a:rPr lang="zh-CN" altLang="en-US" sz="5400">
                <a:solidFill>
                  <a:schemeClr val="tx1"/>
                </a:solidFill>
                <a:ea typeface="楷体_GB2312" pitchFamily="49" charset="-122"/>
              </a:rPr>
              <a:t>＝</a:t>
            </a:r>
          </a:p>
        </p:txBody>
      </p:sp>
      <p:grpSp>
        <p:nvGrpSpPr>
          <p:cNvPr id="2" name="Group 8"/>
          <p:cNvGrpSpPr/>
          <p:nvPr/>
        </p:nvGrpSpPr>
        <p:grpSpPr bwMode="auto">
          <a:xfrm>
            <a:off x="3059113" y="1196975"/>
            <a:ext cx="1368425" cy="1411288"/>
            <a:chOff x="1973" y="754"/>
            <a:chExt cx="862" cy="889"/>
          </a:xfrm>
        </p:grpSpPr>
        <p:sp>
          <p:nvSpPr>
            <p:cNvPr id="41001" name="Rectangle 9"/>
            <p:cNvSpPr>
              <a:spLocks noChangeArrowheads="1"/>
            </p:cNvSpPr>
            <p:nvPr/>
          </p:nvSpPr>
          <p:spPr bwMode="auto">
            <a:xfrm>
              <a:off x="2109" y="754"/>
              <a:ext cx="566"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en-US" altLang="zh-CN" sz="4400">
                  <a:solidFill>
                    <a:srgbClr val="0000FF"/>
                  </a:solidFill>
                  <a:latin typeface="Comic Sans MS" panose="030F0702030302020204" pitchFamily="66" charset="0"/>
                  <a:ea typeface="楷体_GB2312" pitchFamily="49" charset="-122"/>
                </a:rPr>
                <a:t>17</a:t>
              </a:r>
              <a:endParaRPr lang="en-US" altLang="zh-CN" sz="4400">
                <a:solidFill>
                  <a:schemeClr val="tx1"/>
                </a:solidFill>
                <a:ea typeface="楷体_GB2312" pitchFamily="49" charset="-122"/>
              </a:endParaRPr>
            </a:p>
          </p:txBody>
        </p:sp>
        <p:sp>
          <p:nvSpPr>
            <p:cNvPr id="41002" name="Rectangle 10"/>
            <p:cNvSpPr>
              <a:spLocks noChangeArrowheads="1"/>
            </p:cNvSpPr>
            <p:nvPr/>
          </p:nvSpPr>
          <p:spPr bwMode="auto">
            <a:xfrm>
              <a:off x="1973" y="1163"/>
              <a:ext cx="86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en-US" altLang="zh-CN" sz="4400">
                  <a:solidFill>
                    <a:srgbClr val="FF3300"/>
                  </a:solidFill>
                  <a:latin typeface="Comic Sans MS" panose="030F0702030302020204" pitchFamily="66" charset="0"/>
                  <a:ea typeface="楷体_GB2312" pitchFamily="49" charset="-122"/>
                </a:rPr>
                <a:t>100</a:t>
              </a:r>
              <a:endParaRPr lang="en-US" altLang="zh-CN" sz="4400">
                <a:solidFill>
                  <a:srgbClr val="FF3300"/>
                </a:solidFill>
                <a:ea typeface="楷体_GB2312" pitchFamily="49" charset="-122"/>
              </a:endParaRPr>
            </a:p>
          </p:txBody>
        </p:sp>
        <p:sp>
          <p:nvSpPr>
            <p:cNvPr id="41003" name="Line 11"/>
            <p:cNvSpPr>
              <a:spLocks noChangeShapeType="1"/>
            </p:cNvSpPr>
            <p:nvPr/>
          </p:nvSpPr>
          <p:spPr bwMode="auto">
            <a:xfrm flipV="1">
              <a:off x="2063" y="1207"/>
              <a:ext cx="636" cy="1"/>
            </a:xfrm>
            <a:prstGeom prst="line">
              <a:avLst/>
            </a:prstGeom>
            <a:noFill/>
            <a:ln w="38100">
              <a:solidFill>
                <a:srgbClr val="0000FF"/>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sp>
        <p:nvSpPr>
          <p:cNvPr id="92172" name="Rectangle 12"/>
          <p:cNvSpPr>
            <a:spLocks noChangeArrowheads="1"/>
          </p:cNvSpPr>
          <p:nvPr/>
        </p:nvSpPr>
        <p:spPr bwMode="auto">
          <a:xfrm>
            <a:off x="2339975" y="2636838"/>
            <a:ext cx="863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pPr algn="ctr"/>
            <a:r>
              <a:rPr lang="zh-CN" altLang="en-US" sz="5400">
                <a:solidFill>
                  <a:schemeClr val="tx1"/>
                </a:solidFill>
                <a:ea typeface="楷体_GB2312" pitchFamily="49" charset="-122"/>
              </a:rPr>
              <a:t>＝</a:t>
            </a:r>
          </a:p>
        </p:txBody>
      </p:sp>
      <p:sp>
        <p:nvSpPr>
          <p:cNvPr id="92173" name="Rectangle 13"/>
          <p:cNvSpPr>
            <a:spLocks noChangeArrowheads="1"/>
          </p:cNvSpPr>
          <p:nvPr/>
        </p:nvSpPr>
        <p:spPr bwMode="auto">
          <a:xfrm>
            <a:off x="2411413" y="4005263"/>
            <a:ext cx="8699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gn="ctr"/>
            <a:r>
              <a:rPr lang="zh-CN" altLang="en-US" sz="5400">
                <a:solidFill>
                  <a:schemeClr val="tx1"/>
                </a:solidFill>
                <a:ea typeface="楷体_GB2312" pitchFamily="49" charset="-122"/>
              </a:rPr>
              <a:t>＝</a:t>
            </a:r>
          </a:p>
        </p:txBody>
      </p:sp>
      <p:grpSp>
        <p:nvGrpSpPr>
          <p:cNvPr id="3" name="Group 14"/>
          <p:cNvGrpSpPr/>
          <p:nvPr/>
        </p:nvGrpSpPr>
        <p:grpSpPr bwMode="auto">
          <a:xfrm>
            <a:off x="2916238" y="2420938"/>
            <a:ext cx="1727200" cy="1409700"/>
            <a:chOff x="1837" y="1525"/>
            <a:chExt cx="1088" cy="888"/>
          </a:xfrm>
        </p:grpSpPr>
        <p:sp>
          <p:nvSpPr>
            <p:cNvPr id="40998" name="Rectangle 15"/>
            <p:cNvSpPr>
              <a:spLocks noChangeArrowheads="1"/>
            </p:cNvSpPr>
            <p:nvPr/>
          </p:nvSpPr>
          <p:spPr bwMode="auto">
            <a:xfrm>
              <a:off x="1927" y="1525"/>
              <a:ext cx="748"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zh-CN" altLang="en-US" sz="4400">
                  <a:solidFill>
                    <a:srgbClr val="0000FF"/>
                  </a:solidFill>
                  <a:latin typeface="Comic Sans MS" panose="030F0702030302020204" pitchFamily="66" charset="0"/>
                  <a:ea typeface="楷体_GB2312" pitchFamily="49" charset="-122"/>
                </a:rPr>
                <a:t> </a:t>
              </a:r>
              <a:r>
                <a:rPr lang="en-US" altLang="zh-CN" sz="4400">
                  <a:solidFill>
                    <a:srgbClr val="0000FF"/>
                  </a:solidFill>
                  <a:latin typeface="Comic Sans MS" panose="030F0702030302020204" pitchFamily="66" charset="0"/>
                  <a:ea typeface="楷体_GB2312" pitchFamily="49" charset="-122"/>
                </a:rPr>
                <a:t>40</a:t>
              </a:r>
              <a:endParaRPr lang="en-US" altLang="zh-CN" sz="4400">
                <a:solidFill>
                  <a:schemeClr val="tx1"/>
                </a:solidFill>
                <a:ea typeface="楷体_GB2312" pitchFamily="49" charset="-122"/>
              </a:endParaRPr>
            </a:p>
          </p:txBody>
        </p:sp>
        <p:sp>
          <p:nvSpPr>
            <p:cNvPr id="40999" name="Rectangle 16"/>
            <p:cNvSpPr>
              <a:spLocks noChangeArrowheads="1"/>
            </p:cNvSpPr>
            <p:nvPr/>
          </p:nvSpPr>
          <p:spPr bwMode="auto">
            <a:xfrm>
              <a:off x="1837" y="1933"/>
              <a:ext cx="1088"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zh-CN" altLang="en-US" sz="4400">
                  <a:solidFill>
                    <a:srgbClr val="0000FF"/>
                  </a:solidFill>
                  <a:latin typeface="Comic Sans MS" panose="030F0702030302020204" pitchFamily="66" charset="0"/>
                  <a:ea typeface="楷体_GB2312" pitchFamily="49" charset="-122"/>
                </a:rPr>
                <a:t> </a:t>
              </a:r>
              <a:r>
                <a:rPr lang="en-US" altLang="zh-CN" sz="4400">
                  <a:solidFill>
                    <a:srgbClr val="FF3300"/>
                  </a:solidFill>
                  <a:latin typeface="Comic Sans MS" panose="030F0702030302020204" pitchFamily="66" charset="0"/>
                  <a:ea typeface="楷体_GB2312" pitchFamily="49" charset="-122"/>
                </a:rPr>
                <a:t>100</a:t>
              </a:r>
              <a:endParaRPr lang="en-US" altLang="zh-CN" sz="4400">
                <a:solidFill>
                  <a:srgbClr val="FF3300"/>
                </a:solidFill>
                <a:ea typeface="楷体_GB2312" pitchFamily="49" charset="-122"/>
              </a:endParaRPr>
            </a:p>
          </p:txBody>
        </p:sp>
        <p:sp>
          <p:nvSpPr>
            <p:cNvPr id="41000" name="Line 17"/>
            <p:cNvSpPr>
              <a:spLocks noChangeShapeType="1"/>
            </p:cNvSpPr>
            <p:nvPr/>
          </p:nvSpPr>
          <p:spPr bwMode="auto">
            <a:xfrm>
              <a:off x="2063" y="1933"/>
              <a:ext cx="590" cy="0"/>
            </a:xfrm>
            <a:prstGeom prst="line">
              <a:avLst/>
            </a:prstGeom>
            <a:noFill/>
            <a:ln w="38100">
              <a:solidFill>
                <a:srgbClr val="0000FF"/>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grpSp>
        <p:nvGrpSpPr>
          <p:cNvPr id="4" name="Group 18"/>
          <p:cNvGrpSpPr/>
          <p:nvPr/>
        </p:nvGrpSpPr>
        <p:grpSpPr bwMode="auto">
          <a:xfrm>
            <a:off x="2916238" y="3860800"/>
            <a:ext cx="1798637" cy="1481138"/>
            <a:chOff x="2517" y="2478"/>
            <a:chExt cx="1133" cy="933"/>
          </a:xfrm>
        </p:grpSpPr>
        <p:sp>
          <p:nvSpPr>
            <p:cNvPr id="40995" name="Rectangle 19"/>
            <p:cNvSpPr>
              <a:spLocks noChangeArrowheads="1"/>
            </p:cNvSpPr>
            <p:nvPr/>
          </p:nvSpPr>
          <p:spPr bwMode="auto">
            <a:xfrm>
              <a:off x="2653" y="2478"/>
              <a:ext cx="997"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en-US" altLang="zh-CN" sz="4400">
                  <a:solidFill>
                    <a:srgbClr val="0000FF"/>
                  </a:solidFill>
                  <a:latin typeface="Comic Sans MS" panose="030F0702030302020204" pitchFamily="66" charset="0"/>
                  <a:ea typeface="楷体_GB2312" pitchFamily="49" charset="-122"/>
                </a:rPr>
                <a:t>12.5</a:t>
              </a:r>
              <a:endParaRPr lang="en-US" altLang="zh-CN" sz="4400">
                <a:solidFill>
                  <a:schemeClr val="tx1"/>
                </a:solidFill>
                <a:ea typeface="楷体_GB2312" pitchFamily="49" charset="-122"/>
              </a:endParaRPr>
            </a:p>
          </p:txBody>
        </p:sp>
        <p:sp>
          <p:nvSpPr>
            <p:cNvPr id="40996" name="Rectangle 20"/>
            <p:cNvSpPr>
              <a:spLocks noChangeArrowheads="1"/>
            </p:cNvSpPr>
            <p:nvPr/>
          </p:nvSpPr>
          <p:spPr bwMode="auto">
            <a:xfrm>
              <a:off x="2517" y="2931"/>
              <a:ext cx="1088"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zh-CN" altLang="en-US" sz="4400">
                  <a:solidFill>
                    <a:srgbClr val="0000FF"/>
                  </a:solidFill>
                  <a:latin typeface="Comic Sans MS" panose="030F0702030302020204" pitchFamily="66" charset="0"/>
                  <a:ea typeface="楷体_GB2312" pitchFamily="49" charset="-122"/>
                </a:rPr>
                <a:t> </a:t>
              </a:r>
              <a:r>
                <a:rPr lang="en-US" altLang="zh-CN" sz="4400">
                  <a:solidFill>
                    <a:srgbClr val="FF3300"/>
                  </a:solidFill>
                  <a:latin typeface="Comic Sans MS" panose="030F0702030302020204" pitchFamily="66" charset="0"/>
                  <a:ea typeface="楷体_GB2312" pitchFamily="49" charset="-122"/>
                </a:rPr>
                <a:t>100</a:t>
              </a:r>
              <a:endParaRPr lang="en-US" altLang="zh-CN" sz="4400">
                <a:solidFill>
                  <a:srgbClr val="FF3300"/>
                </a:solidFill>
                <a:ea typeface="楷体_GB2312" pitchFamily="49" charset="-122"/>
              </a:endParaRPr>
            </a:p>
          </p:txBody>
        </p:sp>
        <p:sp>
          <p:nvSpPr>
            <p:cNvPr id="40997" name="Line 21"/>
            <p:cNvSpPr>
              <a:spLocks noChangeShapeType="1"/>
            </p:cNvSpPr>
            <p:nvPr/>
          </p:nvSpPr>
          <p:spPr bwMode="auto">
            <a:xfrm>
              <a:off x="2684" y="2931"/>
              <a:ext cx="740" cy="0"/>
            </a:xfrm>
            <a:prstGeom prst="line">
              <a:avLst/>
            </a:prstGeom>
            <a:noFill/>
            <a:ln w="38100">
              <a:solidFill>
                <a:srgbClr val="0000FF"/>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sp>
        <p:nvSpPr>
          <p:cNvPr id="92182" name="Rectangle 22"/>
          <p:cNvSpPr>
            <a:spLocks noChangeArrowheads="1"/>
          </p:cNvSpPr>
          <p:nvPr/>
        </p:nvSpPr>
        <p:spPr bwMode="auto">
          <a:xfrm>
            <a:off x="4427538" y="4076700"/>
            <a:ext cx="8699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gn="ctr"/>
            <a:r>
              <a:rPr lang="zh-CN" altLang="en-US" sz="5400">
                <a:solidFill>
                  <a:schemeClr val="tx1"/>
                </a:solidFill>
                <a:ea typeface="楷体_GB2312" pitchFamily="49" charset="-122"/>
              </a:rPr>
              <a:t>＝</a:t>
            </a:r>
          </a:p>
        </p:txBody>
      </p:sp>
      <p:sp>
        <p:nvSpPr>
          <p:cNvPr id="92183" name="Rectangle 23"/>
          <p:cNvSpPr>
            <a:spLocks noChangeArrowheads="1"/>
          </p:cNvSpPr>
          <p:nvPr/>
        </p:nvSpPr>
        <p:spPr bwMode="auto">
          <a:xfrm>
            <a:off x="468313" y="5661025"/>
            <a:ext cx="1441450" cy="576263"/>
          </a:xfrm>
          <a:prstGeom prst="rect">
            <a:avLst/>
          </a:prstGeom>
          <a:solidFill>
            <a:srgbClr val="99CCFF"/>
          </a:solidFill>
          <a:ln w="25400" algn="ctr">
            <a:solidFill>
              <a:srgbClr val="003300"/>
            </a:solidFill>
            <a:miter lim="800000"/>
          </a:ln>
        </p:spPr>
        <p:txBody>
          <a:bodyPr wrap="none" lIns="90000" tIns="46800" rIns="90000" bIns="46800" anchor="ctr"/>
          <a:lstStyle/>
          <a:p>
            <a:pPr algn="ctr"/>
            <a:r>
              <a:rPr lang="zh-CN" altLang="en-US" sz="2800">
                <a:solidFill>
                  <a:srgbClr val="FF00FF"/>
                </a:solidFill>
                <a:latin typeface="黑体" panose="02010609060101010101" pitchFamily="2" charset="-122"/>
                <a:ea typeface="黑体" panose="02010609060101010101" pitchFamily="2" charset="-122"/>
              </a:rPr>
              <a:t>百分数</a:t>
            </a:r>
          </a:p>
        </p:txBody>
      </p:sp>
      <p:sp>
        <p:nvSpPr>
          <p:cNvPr id="92184" name="Rectangle 24"/>
          <p:cNvSpPr>
            <a:spLocks noChangeArrowheads="1"/>
          </p:cNvSpPr>
          <p:nvPr/>
        </p:nvSpPr>
        <p:spPr bwMode="auto">
          <a:xfrm>
            <a:off x="2484438" y="5661025"/>
            <a:ext cx="2951162" cy="647700"/>
          </a:xfrm>
          <a:prstGeom prst="rect">
            <a:avLst/>
          </a:prstGeom>
          <a:solidFill>
            <a:srgbClr val="99CCFF"/>
          </a:solidFill>
          <a:ln w="25400" algn="ctr">
            <a:solidFill>
              <a:srgbClr val="003300"/>
            </a:solidFill>
            <a:miter lim="800000"/>
          </a:ln>
        </p:spPr>
        <p:txBody>
          <a:bodyPr wrap="none" lIns="90000" tIns="46800" rIns="90000" bIns="46800" anchor="ctr"/>
          <a:lstStyle/>
          <a:p>
            <a:pPr algn="ctr"/>
            <a:r>
              <a:rPr lang="zh-CN" altLang="en-US" sz="2800">
                <a:solidFill>
                  <a:srgbClr val="FF00FF"/>
                </a:solidFill>
                <a:latin typeface="黑体" panose="02010609060101010101" pitchFamily="2" charset="-122"/>
                <a:ea typeface="黑体" panose="02010609060101010101" pitchFamily="2" charset="-122"/>
              </a:rPr>
              <a:t>分母是</a:t>
            </a:r>
            <a:r>
              <a:rPr lang="en-US" altLang="zh-CN" sz="2800">
                <a:solidFill>
                  <a:srgbClr val="FF00FF"/>
                </a:solidFill>
                <a:latin typeface="黑体" panose="02010609060101010101" pitchFamily="2" charset="-122"/>
                <a:ea typeface="黑体" panose="02010609060101010101" pitchFamily="2" charset="-122"/>
              </a:rPr>
              <a:t>100</a:t>
            </a:r>
            <a:r>
              <a:rPr lang="zh-CN" altLang="en-US" sz="2800">
                <a:solidFill>
                  <a:srgbClr val="FF00FF"/>
                </a:solidFill>
                <a:latin typeface="黑体" panose="02010609060101010101" pitchFamily="2" charset="-122"/>
                <a:ea typeface="黑体" panose="02010609060101010101" pitchFamily="2" charset="-122"/>
              </a:rPr>
              <a:t>的分数</a:t>
            </a:r>
          </a:p>
        </p:txBody>
      </p:sp>
      <p:sp>
        <p:nvSpPr>
          <p:cNvPr id="92185" name="Line 25"/>
          <p:cNvSpPr>
            <a:spLocks noChangeShapeType="1"/>
          </p:cNvSpPr>
          <p:nvPr/>
        </p:nvSpPr>
        <p:spPr bwMode="auto">
          <a:xfrm>
            <a:off x="1979613" y="6021388"/>
            <a:ext cx="433387" cy="0"/>
          </a:xfrm>
          <a:prstGeom prst="line">
            <a:avLst/>
          </a:prstGeom>
          <a:noFill/>
          <a:ln w="63500">
            <a:solidFill>
              <a:srgbClr val="FF00FF"/>
            </a:solidFill>
            <a:rou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sp>
        <p:nvSpPr>
          <p:cNvPr id="92186" name="Rectangle 26"/>
          <p:cNvSpPr>
            <a:spLocks noChangeArrowheads="1"/>
          </p:cNvSpPr>
          <p:nvPr/>
        </p:nvSpPr>
        <p:spPr bwMode="auto">
          <a:xfrm>
            <a:off x="4284663" y="2565400"/>
            <a:ext cx="863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pPr algn="ctr"/>
            <a:r>
              <a:rPr lang="zh-CN" altLang="en-US" sz="5400">
                <a:solidFill>
                  <a:schemeClr val="tx1"/>
                </a:solidFill>
                <a:ea typeface="楷体_GB2312" pitchFamily="49" charset="-122"/>
              </a:rPr>
              <a:t>＝</a:t>
            </a:r>
          </a:p>
        </p:txBody>
      </p:sp>
      <p:sp>
        <p:nvSpPr>
          <p:cNvPr id="92187" name="Rectangle 27"/>
          <p:cNvSpPr>
            <a:spLocks noChangeArrowheads="1"/>
          </p:cNvSpPr>
          <p:nvPr/>
        </p:nvSpPr>
        <p:spPr bwMode="auto">
          <a:xfrm>
            <a:off x="6732588" y="4005263"/>
            <a:ext cx="8699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gn="ctr"/>
            <a:r>
              <a:rPr lang="zh-CN" altLang="en-US" sz="5400">
                <a:solidFill>
                  <a:schemeClr val="tx1"/>
                </a:solidFill>
                <a:ea typeface="楷体_GB2312" pitchFamily="49" charset="-122"/>
              </a:rPr>
              <a:t>＝</a:t>
            </a:r>
          </a:p>
        </p:txBody>
      </p:sp>
      <p:grpSp>
        <p:nvGrpSpPr>
          <p:cNvPr id="5" name="Group 28"/>
          <p:cNvGrpSpPr/>
          <p:nvPr/>
        </p:nvGrpSpPr>
        <p:grpSpPr bwMode="auto">
          <a:xfrm>
            <a:off x="4643438" y="2276475"/>
            <a:ext cx="1368425" cy="1482725"/>
            <a:chOff x="2925" y="1434"/>
            <a:chExt cx="862" cy="934"/>
          </a:xfrm>
        </p:grpSpPr>
        <p:sp>
          <p:nvSpPr>
            <p:cNvPr id="40992" name="Rectangle 29"/>
            <p:cNvSpPr>
              <a:spLocks noChangeArrowheads="1"/>
            </p:cNvSpPr>
            <p:nvPr/>
          </p:nvSpPr>
          <p:spPr bwMode="auto">
            <a:xfrm>
              <a:off x="3061" y="1434"/>
              <a:ext cx="566"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zh-CN" altLang="en-US" sz="4400">
                  <a:solidFill>
                    <a:srgbClr val="0000FF"/>
                  </a:solidFill>
                  <a:latin typeface="Comic Sans MS" panose="030F0702030302020204" pitchFamily="66" charset="0"/>
                  <a:ea typeface="楷体_GB2312" pitchFamily="49" charset="-122"/>
                </a:rPr>
                <a:t> </a:t>
              </a:r>
              <a:r>
                <a:rPr lang="en-US" altLang="zh-CN" sz="4400">
                  <a:solidFill>
                    <a:srgbClr val="0000FF"/>
                  </a:solidFill>
                  <a:latin typeface="Comic Sans MS" panose="030F0702030302020204" pitchFamily="66" charset="0"/>
                  <a:ea typeface="楷体_GB2312" pitchFamily="49" charset="-122"/>
                </a:rPr>
                <a:t>2</a:t>
              </a:r>
              <a:endParaRPr lang="en-US" altLang="zh-CN" sz="4400">
                <a:solidFill>
                  <a:schemeClr val="tx1"/>
                </a:solidFill>
                <a:ea typeface="楷体_GB2312" pitchFamily="49" charset="-122"/>
              </a:endParaRPr>
            </a:p>
          </p:txBody>
        </p:sp>
        <p:sp>
          <p:nvSpPr>
            <p:cNvPr id="40993" name="Rectangle 30"/>
            <p:cNvSpPr>
              <a:spLocks noChangeArrowheads="1"/>
            </p:cNvSpPr>
            <p:nvPr/>
          </p:nvSpPr>
          <p:spPr bwMode="auto">
            <a:xfrm>
              <a:off x="2925" y="1888"/>
              <a:ext cx="86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zh-CN" altLang="en-US" sz="4400">
                  <a:solidFill>
                    <a:srgbClr val="0000FF"/>
                  </a:solidFill>
                  <a:latin typeface="Comic Sans MS" panose="030F0702030302020204" pitchFamily="66" charset="0"/>
                  <a:ea typeface="楷体_GB2312" pitchFamily="49" charset="-122"/>
                </a:rPr>
                <a:t>  </a:t>
              </a:r>
              <a:r>
                <a:rPr lang="en-US" altLang="zh-CN" sz="4400">
                  <a:solidFill>
                    <a:srgbClr val="0000FF"/>
                  </a:solidFill>
                  <a:latin typeface="Comic Sans MS" panose="030F0702030302020204" pitchFamily="66" charset="0"/>
                  <a:ea typeface="楷体_GB2312" pitchFamily="49" charset="-122"/>
                </a:rPr>
                <a:t>5</a:t>
              </a:r>
              <a:endParaRPr lang="en-US" altLang="zh-CN" sz="4400">
                <a:solidFill>
                  <a:schemeClr val="tx1"/>
                </a:solidFill>
                <a:ea typeface="楷体_GB2312" pitchFamily="49" charset="-122"/>
              </a:endParaRPr>
            </a:p>
          </p:txBody>
        </p:sp>
        <p:sp>
          <p:nvSpPr>
            <p:cNvPr id="40994" name="Line 31"/>
            <p:cNvSpPr>
              <a:spLocks noChangeShapeType="1"/>
            </p:cNvSpPr>
            <p:nvPr/>
          </p:nvSpPr>
          <p:spPr bwMode="auto">
            <a:xfrm>
              <a:off x="3198" y="1888"/>
              <a:ext cx="317" cy="0"/>
            </a:xfrm>
            <a:prstGeom prst="line">
              <a:avLst/>
            </a:prstGeom>
            <a:noFill/>
            <a:ln w="38100">
              <a:solidFill>
                <a:srgbClr val="0000FF"/>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grpSp>
        <p:nvGrpSpPr>
          <p:cNvPr id="6" name="Group 32"/>
          <p:cNvGrpSpPr/>
          <p:nvPr/>
        </p:nvGrpSpPr>
        <p:grpSpPr bwMode="auto">
          <a:xfrm>
            <a:off x="5076825" y="3789363"/>
            <a:ext cx="1800225" cy="1481137"/>
            <a:chOff x="4286" y="1979"/>
            <a:chExt cx="1134" cy="933"/>
          </a:xfrm>
        </p:grpSpPr>
        <p:sp>
          <p:nvSpPr>
            <p:cNvPr id="40989" name="Rectangle 33"/>
            <p:cNvSpPr>
              <a:spLocks noChangeArrowheads="1"/>
            </p:cNvSpPr>
            <p:nvPr/>
          </p:nvSpPr>
          <p:spPr bwMode="auto">
            <a:xfrm>
              <a:off x="4286" y="1979"/>
              <a:ext cx="997"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zh-CN" altLang="en-US" sz="4400">
                  <a:solidFill>
                    <a:srgbClr val="0000FF"/>
                  </a:solidFill>
                  <a:latin typeface="Comic Sans MS" panose="030F0702030302020204" pitchFamily="66" charset="0"/>
                  <a:ea typeface="楷体_GB2312" pitchFamily="49" charset="-122"/>
                </a:rPr>
                <a:t> </a:t>
              </a:r>
              <a:r>
                <a:rPr lang="en-US" altLang="zh-CN" sz="4400">
                  <a:solidFill>
                    <a:srgbClr val="0000FF"/>
                  </a:solidFill>
                  <a:latin typeface="Comic Sans MS" panose="030F0702030302020204" pitchFamily="66" charset="0"/>
                  <a:ea typeface="楷体_GB2312" pitchFamily="49" charset="-122"/>
                </a:rPr>
                <a:t>125</a:t>
              </a:r>
              <a:endParaRPr lang="en-US" altLang="zh-CN" sz="4400">
                <a:solidFill>
                  <a:schemeClr val="tx1"/>
                </a:solidFill>
                <a:ea typeface="楷体_GB2312" pitchFamily="49" charset="-122"/>
              </a:endParaRPr>
            </a:p>
          </p:txBody>
        </p:sp>
        <p:sp>
          <p:nvSpPr>
            <p:cNvPr id="40990" name="Rectangle 34"/>
            <p:cNvSpPr>
              <a:spLocks noChangeArrowheads="1"/>
            </p:cNvSpPr>
            <p:nvPr/>
          </p:nvSpPr>
          <p:spPr bwMode="auto">
            <a:xfrm>
              <a:off x="4332" y="2432"/>
              <a:ext cx="1088"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en-US" altLang="zh-CN" sz="4400">
                  <a:solidFill>
                    <a:srgbClr val="0000FF"/>
                  </a:solidFill>
                  <a:latin typeface="Comic Sans MS" panose="030F0702030302020204" pitchFamily="66" charset="0"/>
                  <a:ea typeface="楷体_GB2312" pitchFamily="49" charset="-122"/>
                </a:rPr>
                <a:t>1000</a:t>
              </a:r>
              <a:endParaRPr lang="en-US" altLang="zh-CN" sz="4400">
                <a:solidFill>
                  <a:schemeClr val="tx1"/>
                </a:solidFill>
                <a:ea typeface="楷体_GB2312" pitchFamily="49" charset="-122"/>
              </a:endParaRPr>
            </a:p>
          </p:txBody>
        </p:sp>
        <p:sp>
          <p:nvSpPr>
            <p:cNvPr id="40991" name="Line 35"/>
            <p:cNvSpPr>
              <a:spLocks noChangeShapeType="1"/>
            </p:cNvSpPr>
            <p:nvPr/>
          </p:nvSpPr>
          <p:spPr bwMode="auto">
            <a:xfrm flipV="1">
              <a:off x="4332" y="2432"/>
              <a:ext cx="998" cy="0"/>
            </a:xfrm>
            <a:prstGeom prst="line">
              <a:avLst/>
            </a:prstGeom>
            <a:noFill/>
            <a:ln w="38100">
              <a:solidFill>
                <a:srgbClr val="0000FF"/>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grpSp>
        <p:nvGrpSpPr>
          <p:cNvPr id="7" name="Group 36"/>
          <p:cNvGrpSpPr/>
          <p:nvPr/>
        </p:nvGrpSpPr>
        <p:grpSpPr bwMode="auto">
          <a:xfrm>
            <a:off x="7451725" y="3789363"/>
            <a:ext cx="1368425" cy="1482725"/>
            <a:chOff x="4898" y="527"/>
            <a:chExt cx="862" cy="934"/>
          </a:xfrm>
        </p:grpSpPr>
        <p:sp>
          <p:nvSpPr>
            <p:cNvPr id="40986" name="Rectangle 37"/>
            <p:cNvSpPr>
              <a:spLocks noChangeArrowheads="1"/>
            </p:cNvSpPr>
            <p:nvPr/>
          </p:nvSpPr>
          <p:spPr bwMode="auto">
            <a:xfrm>
              <a:off x="4921" y="527"/>
              <a:ext cx="566"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zh-CN" altLang="en-US" sz="4400">
                  <a:solidFill>
                    <a:srgbClr val="0000FF"/>
                  </a:solidFill>
                  <a:latin typeface="Comic Sans MS" panose="030F0702030302020204" pitchFamily="66" charset="0"/>
                  <a:ea typeface="楷体_GB2312" pitchFamily="49" charset="-122"/>
                </a:rPr>
                <a:t> </a:t>
              </a:r>
              <a:r>
                <a:rPr lang="en-US" altLang="zh-CN" sz="4400">
                  <a:solidFill>
                    <a:srgbClr val="0000FF"/>
                  </a:solidFill>
                  <a:latin typeface="Comic Sans MS" panose="030F0702030302020204" pitchFamily="66" charset="0"/>
                  <a:ea typeface="楷体_GB2312" pitchFamily="49" charset="-122"/>
                </a:rPr>
                <a:t>1</a:t>
              </a:r>
              <a:endParaRPr lang="en-US" altLang="zh-CN" sz="4400">
                <a:solidFill>
                  <a:schemeClr val="tx1"/>
                </a:solidFill>
                <a:ea typeface="楷体_GB2312" pitchFamily="49" charset="-122"/>
              </a:endParaRPr>
            </a:p>
          </p:txBody>
        </p:sp>
        <p:sp>
          <p:nvSpPr>
            <p:cNvPr id="40987" name="Rectangle 38"/>
            <p:cNvSpPr>
              <a:spLocks noChangeArrowheads="1"/>
            </p:cNvSpPr>
            <p:nvPr/>
          </p:nvSpPr>
          <p:spPr bwMode="auto">
            <a:xfrm>
              <a:off x="4898" y="981"/>
              <a:ext cx="86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zh-CN" altLang="en-US" sz="4400">
                  <a:solidFill>
                    <a:srgbClr val="0000FF"/>
                  </a:solidFill>
                  <a:latin typeface="Comic Sans MS" panose="030F0702030302020204" pitchFamily="66" charset="0"/>
                  <a:ea typeface="楷体_GB2312" pitchFamily="49" charset="-122"/>
                </a:rPr>
                <a:t> </a:t>
              </a:r>
              <a:r>
                <a:rPr lang="en-US" altLang="zh-CN" sz="4400">
                  <a:solidFill>
                    <a:srgbClr val="0000FF"/>
                  </a:solidFill>
                  <a:latin typeface="Comic Sans MS" panose="030F0702030302020204" pitchFamily="66" charset="0"/>
                  <a:ea typeface="楷体_GB2312" pitchFamily="49" charset="-122"/>
                </a:rPr>
                <a:t>8</a:t>
              </a:r>
              <a:endParaRPr lang="en-US" altLang="zh-CN" sz="4400">
                <a:solidFill>
                  <a:schemeClr val="tx1"/>
                </a:solidFill>
                <a:ea typeface="楷体_GB2312" pitchFamily="49" charset="-122"/>
              </a:endParaRPr>
            </a:p>
          </p:txBody>
        </p:sp>
        <p:sp>
          <p:nvSpPr>
            <p:cNvPr id="40988" name="Line 39"/>
            <p:cNvSpPr>
              <a:spLocks noChangeShapeType="1"/>
            </p:cNvSpPr>
            <p:nvPr/>
          </p:nvSpPr>
          <p:spPr bwMode="auto">
            <a:xfrm>
              <a:off x="5057" y="981"/>
              <a:ext cx="317" cy="0"/>
            </a:xfrm>
            <a:prstGeom prst="line">
              <a:avLst/>
            </a:prstGeom>
            <a:noFill/>
            <a:ln w="38100">
              <a:solidFill>
                <a:srgbClr val="0000FF"/>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sp>
        <p:nvSpPr>
          <p:cNvPr id="92200" name="Rectangle 40"/>
          <p:cNvSpPr>
            <a:spLocks noChangeArrowheads="1"/>
          </p:cNvSpPr>
          <p:nvPr/>
        </p:nvSpPr>
        <p:spPr bwMode="auto">
          <a:xfrm>
            <a:off x="6011863" y="5661025"/>
            <a:ext cx="1584325" cy="576263"/>
          </a:xfrm>
          <a:prstGeom prst="rect">
            <a:avLst/>
          </a:prstGeom>
          <a:solidFill>
            <a:srgbClr val="99CCFF"/>
          </a:solidFill>
          <a:ln w="25400" algn="ctr">
            <a:solidFill>
              <a:srgbClr val="003300"/>
            </a:solidFill>
            <a:miter lim="800000"/>
          </a:ln>
        </p:spPr>
        <p:txBody>
          <a:bodyPr wrap="none" lIns="90000" tIns="46800" rIns="90000" bIns="46800" anchor="ctr"/>
          <a:lstStyle/>
          <a:p>
            <a:pPr algn="ctr"/>
            <a:r>
              <a:rPr lang="zh-CN" altLang="en-US" sz="2800">
                <a:solidFill>
                  <a:srgbClr val="FF00FF"/>
                </a:solidFill>
                <a:latin typeface="黑体" panose="02010609060101010101" pitchFamily="2" charset="-122"/>
                <a:ea typeface="黑体" panose="02010609060101010101" pitchFamily="2" charset="-122"/>
              </a:rPr>
              <a:t>最简分数</a:t>
            </a:r>
          </a:p>
        </p:txBody>
      </p:sp>
      <p:sp>
        <p:nvSpPr>
          <p:cNvPr id="92201" name="Line 41"/>
          <p:cNvSpPr>
            <a:spLocks noChangeShapeType="1"/>
          </p:cNvSpPr>
          <p:nvPr/>
        </p:nvSpPr>
        <p:spPr bwMode="auto">
          <a:xfrm>
            <a:off x="5580063" y="6021388"/>
            <a:ext cx="431800" cy="0"/>
          </a:xfrm>
          <a:prstGeom prst="line">
            <a:avLst/>
          </a:prstGeom>
          <a:noFill/>
          <a:ln w="63500">
            <a:solidFill>
              <a:srgbClr val="FF00FF"/>
            </a:solidFill>
            <a:rou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sp>
        <p:nvSpPr>
          <p:cNvPr id="92202" name="AutoShape 42"/>
          <p:cNvSpPr>
            <a:spLocks noChangeArrowheads="1"/>
          </p:cNvSpPr>
          <p:nvPr/>
        </p:nvSpPr>
        <p:spPr bwMode="auto">
          <a:xfrm>
            <a:off x="1042988" y="0"/>
            <a:ext cx="8353425" cy="936625"/>
          </a:xfrm>
          <a:prstGeom prst="star16">
            <a:avLst>
              <a:gd name="adj" fmla="val 37500"/>
            </a:avLst>
          </a:prstGeom>
          <a:solidFill>
            <a:srgbClr val="FF6600"/>
          </a:solidFill>
          <a:ln w="9525">
            <a:solidFill>
              <a:schemeClr val="tx1"/>
            </a:solidFill>
            <a:miter lim="800000"/>
          </a:ln>
        </p:spPr>
        <p:txBody>
          <a:bodyPr wrap="none" anchor="ctr"/>
          <a:lstStyle/>
          <a:p>
            <a:pPr algn="ctr" eaLnBrk="0" hangingPunct="0"/>
            <a:r>
              <a:rPr lang="zh-CN" altLang="en-US" sz="4400">
                <a:solidFill>
                  <a:schemeClr val="tx2"/>
                </a:solidFill>
                <a:ea typeface="隶书" panose="02010509060101010101" pitchFamily="49" charset="-122"/>
              </a:rPr>
              <a:t>第三关，课堂体验！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92202"/>
                                        </p:tgtEl>
                                        <p:attrNameLst>
                                          <p:attrName>style.visibility</p:attrName>
                                        </p:attrNameLst>
                                      </p:cBhvr>
                                      <p:to>
                                        <p:strVal val="visible"/>
                                      </p:to>
                                    </p:set>
                                    <p:anim by="(-#ppt_w*2)" calcmode="lin" valueType="num">
                                      <p:cBhvr rctx="PPT">
                                        <p:cTn id="7" dur="250" autoRev="1" fill="hold">
                                          <p:stCondLst>
                                            <p:cond delay="0"/>
                                          </p:stCondLst>
                                        </p:cTn>
                                        <p:tgtEl>
                                          <p:spTgt spid="92202"/>
                                        </p:tgtEl>
                                        <p:attrNameLst>
                                          <p:attrName>ppt_w</p:attrName>
                                        </p:attrNameLst>
                                      </p:cBhvr>
                                    </p:anim>
                                    <p:anim by="(#ppt_w*0.50)" calcmode="lin" valueType="num">
                                      <p:cBhvr>
                                        <p:cTn id="8" dur="250" decel="50000" autoRev="1" fill="hold">
                                          <p:stCondLst>
                                            <p:cond delay="0"/>
                                          </p:stCondLst>
                                        </p:cTn>
                                        <p:tgtEl>
                                          <p:spTgt spid="92202"/>
                                        </p:tgtEl>
                                        <p:attrNameLst>
                                          <p:attrName>ppt_x</p:attrName>
                                        </p:attrNameLst>
                                      </p:cBhvr>
                                    </p:anim>
                                    <p:anim from="(-#ppt_h/2)" to="(#ppt_y)" calcmode="lin" valueType="num">
                                      <p:cBhvr>
                                        <p:cTn id="9" dur="500" fill="hold">
                                          <p:stCondLst>
                                            <p:cond delay="0"/>
                                          </p:stCondLst>
                                        </p:cTn>
                                        <p:tgtEl>
                                          <p:spTgt spid="92202"/>
                                        </p:tgtEl>
                                        <p:attrNameLst>
                                          <p:attrName>ppt_y</p:attrName>
                                        </p:attrNameLst>
                                      </p:cBhvr>
                                    </p:anim>
                                    <p:animRot by="21600000">
                                      <p:cBhvr>
                                        <p:cTn id="10" dur="500" fill="hold">
                                          <p:stCondLst>
                                            <p:cond delay="0"/>
                                          </p:stCondLst>
                                        </p:cTn>
                                        <p:tgtEl>
                                          <p:spTgt spid="92202"/>
                                        </p:tgtEl>
                                        <p:attrNameLst>
                                          <p:attrName>r</p:attrName>
                                        </p:attrNameLst>
                                      </p:cBhvr>
                                    </p:animRot>
                                  </p:childTnLst>
                                </p:cTn>
                              </p:par>
                            </p:childTnLst>
                          </p:cTn>
                        </p:par>
                        <p:par>
                          <p:cTn id="11" fill="hold">
                            <p:stCondLst>
                              <p:cond delay="899"/>
                            </p:stCondLst>
                            <p:childTnLst>
                              <p:par>
                                <p:cTn id="12" presetID="27" presetClass="entr" presetSubtype="0" fill="hold" grpId="0" nodeType="afterEffect">
                                  <p:stCondLst>
                                    <p:cond delay="0"/>
                                  </p:stCondLst>
                                  <p:iterate type="lt">
                                    <p:tmPct val="50000"/>
                                  </p:iterate>
                                  <p:childTnLst>
                                    <p:set>
                                      <p:cBhvr>
                                        <p:cTn id="13" dur="1" fill="hold">
                                          <p:stCondLst>
                                            <p:cond delay="0"/>
                                          </p:stCondLst>
                                        </p:cTn>
                                        <p:tgtEl>
                                          <p:spTgt spid="92163"/>
                                        </p:tgtEl>
                                        <p:attrNameLst>
                                          <p:attrName>style.visibility</p:attrName>
                                        </p:attrNameLst>
                                      </p:cBhvr>
                                      <p:to>
                                        <p:strVal val="visible"/>
                                      </p:to>
                                    </p:set>
                                    <p:anim calcmode="discrete" valueType="clr">
                                      <p:cBhvr override="childStyle">
                                        <p:cTn id="14" dur="80"/>
                                        <p:tgtEl>
                                          <p:spTgt spid="92163"/>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92163"/>
                                        </p:tgtEl>
                                        <p:attrNameLst>
                                          <p:attrName>fillcolor</p:attrName>
                                        </p:attrNameLst>
                                      </p:cBhvr>
                                      <p:tavLst>
                                        <p:tav tm="0">
                                          <p:val>
                                            <p:clrVal>
                                              <a:schemeClr val="accent2"/>
                                            </p:clrVal>
                                          </p:val>
                                        </p:tav>
                                        <p:tav tm="50000">
                                          <p:val>
                                            <p:clrVal>
                                              <a:schemeClr val="hlink"/>
                                            </p:clrVal>
                                          </p:val>
                                        </p:tav>
                                      </p:tavLst>
                                    </p:anim>
                                    <p:set>
                                      <p:cBhvr>
                                        <p:cTn id="16" dur="80"/>
                                        <p:tgtEl>
                                          <p:spTgt spid="92163"/>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92164"/>
                                        </p:tgtEl>
                                        <p:attrNameLst>
                                          <p:attrName>style.visibility</p:attrName>
                                        </p:attrNameLst>
                                      </p:cBhvr>
                                      <p:to>
                                        <p:strVal val="visible"/>
                                      </p:to>
                                    </p:set>
                                    <p:animEffect transition="in" filter="wipe(left)">
                                      <p:cBhvr>
                                        <p:cTn id="21" dur="500"/>
                                        <p:tgtEl>
                                          <p:spTgt spid="92164"/>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92167"/>
                                        </p:tgtEl>
                                        <p:attrNameLst>
                                          <p:attrName>style.visibility</p:attrName>
                                        </p:attrNameLst>
                                      </p:cBhvr>
                                      <p:to>
                                        <p:strVal val="visible"/>
                                      </p:to>
                                    </p:set>
                                    <p:animEffect transition="in" filter="wipe(left)">
                                      <p:cBhvr>
                                        <p:cTn id="26" dur="500"/>
                                        <p:tgtEl>
                                          <p:spTgt spid="92167"/>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wipe(left)">
                                      <p:cBhvr>
                                        <p:cTn id="31" dur="500"/>
                                        <p:tgtEl>
                                          <p:spTgt spid="2"/>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92165"/>
                                        </p:tgtEl>
                                        <p:attrNameLst>
                                          <p:attrName>style.visibility</p:attrName>
                                        </p:attrNameLst>
                                      </p:cBhvr>
                                      <p:to>
                                        <p:strVal val="visible"/>
                                      </p:to>
                                    </p:set>
                                    <p:animEffect transition="in" filter="wipe(left)">
                                      <p:cBhvr>
                                        <p:cTn id="36" dur="500"/>
                                        <p:tgtEl>
                                          <p:spTgt spid="92165"/>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92172"/>
                                        </p:tgtEl>
                                        <p:attrNameLst>
                                          <p:attrName>style.visibility</p:attrName>
                                        </p:attrNameLst>
                                      </p:cBhvr>
                                      <p:to>
                                        <p:strVal val="visible"/>
                                      </p:to>
                                    </p:set>
                                    <p:animEffect transition="in" filter="wipe(left)">
                                      <p:cBhvr>
                                        <p:cTn id="41" dur="500"/>
                                        <p:tgtEl>
                                          <p:spTgt spid="92172"/>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3"/>
                                        </p:tgtEl>
                                        <p:attrNameLst>
                                          <p:attrName>style.visibility</p:attrName>
                                        </p:attrNameLst>
                                      </p:cBhvr>
                                      <p:to>
                                        <p:strVal val="visible"/>
                                      </p:to>
                                    </p:set>
                                    <p:animEffect transition="in" filter="wipe(left)">
                                      <p:cBhvr>
                                        <p:cTn id="46" dur="500"/>
                                        <p:tgtEl>
                                          <p:spTgt spid="3"/>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92186"/>
                                        </p:tgtEl>
                                        <p:attrNameLst>
                                          <p:attrName>style.visibility</p:attrName>
                                        </p:attrNameLst>
                                      </p:cBhvr>
                                      <p:to>
                                        <p:strVal val="visible"/>
                                      </p:to>
                                    </p:set>
                                    <p:animEffect transition="in" filter="wipe(left)">
                                      <p:cBhvr>
                                        <p:cTn id="51" dur="500"/>
                                        <p:tgtEl>
                                          <p:spTgt spid="92186"/>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5"/>
                                        </p:tgtEl>
                                        <p:attrNameLst>
                                          <p:attrName>style.visibility</p:attrName>
                                        </p:attrNameLst>
                                      </p:cBhvr>
                                      <p:to>
                                        <p:strVal val="visible"/>
                                      </p:to>
                                    </p:set>
                                    <p:animEffect transition="in" filter="wipe(left)">
                                      <p:cBhvr>
                                        <p:cTn id="56" dur="500"/>
                                        <p:tgtEl>
                                          <p:spTgt spid="5"/>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92166"/>
                                        </p:tgtEl>
                                        <p:attrNameLst>
                                          <p:attrName>style.visibility</p:attrName>
                                        </p:attrNameLst>
                                      </p:cBhvr>
                                      <p:to>
                                        <p:strVal val="visible"/>
                                      </p:to>
                                    </p:set>
                                    <p:animEffect transition="in" filter="wipe(left)">
                                      <p:cBhvr>
                                        <p:cTn id="61" dur="500"/>
                                        <p:tgtEl>
                                          <p:spTgt spid="92166"/>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92173"/>
                                        </p:tgtEl>
                                        <p:attrNameLst>
                                          <p:attrName>style.visibility</p:attrName>
                                        </p:attrNameLst>
                                      </p:cBhvr>
                                      <p:to>
                                        <p:strVal val="visible"/>
                                      </p:to>
                                    </p:set>
                                    <p:animEffect transition="in" filter="wipe(left)">
                                      <p:cBhvr>
                                        <p:cTn id="66" dur="500"/>
                                        <p:tgtEl>
                                          <p:spTgt spid="92173"/>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nodeType="clickEffect">
                                  <p:stCondLst>
                                    <p:cond delay="0"/>
                                  </p:stCondLst>
                                  <p:childTnLst>
                                    <p:set>
                                      <p:cBhvr>
                                        <p:cTn id="70" dur="1" fill="hold">
                                          <p:stCondLst>
                                            <p:cond delay="0"/>
                                          </p:stCondLst>
                                        </p:cTn>
                                        <p:tgtEl>
                                          <p:spTgt spid="4"/>
                                        </p:tgtEl>
                                        <p:attrNameLst>
                                          <p:attrName>style.visibility</p:attrName>
                                        </p:attrNameLst>
                                      </p:cBhvr>
                                      <p:to>
                                        <p:strVal val="visible"/>
                                      </p:to>
                                    </p:set>
                                    <p:animEffect transition="in" filter="wipe(left)">
                                      <p:cBhvr>
                                        <p:cTn id="71" dur="500"/>
                                        <p:tgtEl>
                                          <p:spTgt spid="4"/>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92182"/>
                                        </p:tgtEl>
                                        <p:attrNameLst>
                                          <p:attrName>style.visibility</p:attrName>
                                        </p:attrNameLst>
                                      </p:cBhvr>
                                      <p:to>
                                        <p:strVal val="visible"/>
                                      </p:to>
                                    </p:set>
                                    <p:animEffect transition="in" filter="wipe(left)">
                                      <p:cBhvr>
                                        <p:cTn id="76" dur="500"/>
                                        <p:tgtEl>
                                          <p:spTgt spid="92182"/>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nodeType="clickEffect">
                                  <p:stCondLst>
                                    <p:cond delay="0"/>
                                  </p:stCondLst>
                                  <p:childTnLst>
                                    <p:set>
                                      <p:cBhvr>
                                        <p:cTn id="80" dur="1" fill="hold">
                                          <p:stCondLst>
                                            <p:cond delay="0"/>
                                          </p:stCondLst>
                                        </p:cTn>
                                        <p:tgtEl>
                                          <p:spTgt spid="6"/>
                                        </p:tgtEl>
                                        <p:attrNameLst>
                                          <p:attrName>style.visibility</p:attrName>
                                        </p:attrNameLst>
                                      </p:cBhvr>
                                      <p:to>
                                        <p:strVal val="visible"/>
                                      </p:to>
                                    </p:set>
                                    <p:animEffect transition="in" filter="wipe(left)">
                                      <p:cBhvr>
                                        <p:cTn id="81" dur="500"/>
                                        <p:tgtEl>
                                          <p:spTgt spid="6"/>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8" fill="hold" grpId="0" nodeType="clickEffect">
                                  <p:stCondLst>
                                    <p:cond delay="0"/>
                                  </p:stCondLst>
                                  <p:childTnLst>
                                    <p:set>
                                      <p:cBhvr>
                                        <p:cTn id="85" dur="1" fill="hold">
                                          <p:stCondLst>
                                            <p:cond delay="0"/>
                                          </p:stCondLst>
                                        </p:cTn>
                                        <p:tgtEl>
                                          <p:spTgt spid="92187"/>
                                        </p:tgtEl>
                                        <p:attrNameLst>
                                          <p:attrName>style.visibility</p:attrName>
                                        </p:attrNameLst>
                                      </p:cBhvr>
                                      <p:to>
                                        <p:strVal val="visible"/>
                                      </p:to>
                                    </p:set>
                                    <p:animEffect transition="in" filter="wipe(left)">
                                      <p:cBhvr>
                                        <p:cTn id="86" dur="500"/>
                                        <p:tgtEl>
                                          <p:spTgt spid="92187"/>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nodeType="clickEffect">
                                  <p:stCondLst>
                                    <p:cond delay="0"/>
                                  </p:stCondLst>
                                  <p:childTnLst>
                                    <p:set>
                                      <p:cBhvr>
                                        <p:cTn id="90" dur="1" fill="hold">
                                          <p:stCondLst>
                                            <p:cond delay="0"/>
                                          </p:stCondLst>
                                        </p:cTn>
                                        <p:tgtEl>
                                          <p:spTgt spid="7"/>
                                        </p:tgtEl>
                                        <p:attrNameLst>
                                          <p:attrName>style.visibility</p:attrName>
                                        </p:attrNameLst>
                                      </p:cBhvr>
                                      <p:to>
                                        <p:strVal val="visible"/>
                                      </p:to>
                                    </p:set>
                                    <p:animEffect transition="in" filter="wipe(left)">
                                      <p:cBhvr>
                                        <p:cTn id="91" dur="500"/>
                                        <p:tgtEl>
                                          <p:spTgt spid="7"/>
                                        </p:tgtEl>
                                      </p:cBhvr>
                                    </p:animEffect>
                                  </p:childTnLst>
                                </p:cTn>
                              </p:par>
                            </p:childTnLst>
                          </p:cTn>
                        </p:par>
                      </p:childTnLst>
                    </p:cTn>
                  </p:par>
                  <p:par>
                    <p:cTn id="92" fill="hold">
                      <p:stCondLst>
                        <p:cond delay="indefinite"/>
                      </p:stCondLst>
                      <p:childTnLst>
                        <p:par>
                          <p:cTn id="93" fill="hold">
                            <p:stCondLst>
                              <p:cond delay="0"/>
                            </p:stCondLst>
                            <p:childTnLst>
                              <p:par>
                                <p:cTn id="94" presetID="23" presetClass="entr" presetSubtype="16" fill="hold" grpId="0" nodeType="clickEffect">
                                  <p:stCondLst>
                                    <p:cond delay="0"/>
                                  </p:stCondLst>
                                  <p:childTnLst>
                                    <p:set>
                                      <p:cBhvr>
                                        <p:cTn id="95" dur="1" fill="hold">
                                          <p:stCondLst>
                                            <p:cond delay="0"/>
                                          </p:stCondLst>
                                        </p:cTn>
                                        <p:tgtEl>
                                          <p:spTgt spid="92183"/>
                                        </p:tgtEl>
                                        <p:attrNameLst>
                                          <p:attrName>style.visibility</p:attrName>
                                        </p:attrNameLst>
                                      </p:cBhvr>
                                      <p:to>
                                        <p:strVal val="visible"/>
                                      </p:to>
                                    </p:set>
                                    <p:anim calcmode="lin" valueType="num">
                                      <p:cBhvr>
                                        <p:cTn id="96" dur="500" fill="hold"/>
                                        <p:tgtEl>
                                          <p:spTgt spid="92183"/>
                                        </p:tgtEl>
                                        <p:attrNameLst>
                                          <p:attrName>ppt_w</p:attrName>
                                        </p:attrNameLst>
                                      </p:cBhvr>
                                      <p:tavLst>
                                        <p:tav tm="0">
                                          <p:val>
                                            <p:fltVal val="0"/>
                                          </p:val>
                                        </p:tav>
                                        <p:tav tm="100000">
                                          <p:val>
                                            <p:strVal val="#ppt_w"/>
                                          </p:val>
                                        </p:tav>
                                      </p:tavLst>
                                    </p:anim>
                                    <p:anim calcmode="lin" valueType="num">
                                      <p:cBhvr>
                                        <p:cTn id="97" dur="500" fill="hold"/>
                                        <p:tgtEl>
                                          <p:spTgt spid="92183"/>
                                        </p:tgtEl>
                                        <p:attrNameLst>
                                          <p:attrName>ppt_h</p:attrName>
                                        </p:attrNameLst>
                                      </p:cBhvr>
                                      <p:tavLst>
                                        <p:tav tm="0">
                                          <p:val>
                                            <p:fltVal val="0"/>
                                          </p:val>
                                        </p:tav>
                                        <p:tav tm="100000">
                                          <p:val>
                                            <p:strVal val="#ppt_h"/>
                                          </p:val>
                                        </p:tav>
                                      </p:tavLst>
                                    </p:anim>
                                  </p:childTnLst>
                                </p:cTn>
                              </p:par>
                            </p:childTnLst>
                          </p:cTn>
                        </p:par>
                        <p:par>
                          <p:cTn id="98" fill="hold">
                            <p:stCondLst>
                              <p:cond delay="500"/>
                            </p:stCondLst>
                            <p:childTnLst>
                              <p:par>
                                <p:cTn id="99" presetID="22" presetClass="entr" presetSubtype="8" fill="hold" grpId="0" nodeType="afterEffect">
                                  <p:stCondLst>
                                    <p:cond delay="0"/>
                                  </p:stCondLst>
                                  <p:childTnLst>
                                    <p:set>
                                      <p:cBhvr>
                                        <p:cTn id="100" dur="1" fill="hold">
                                          <p:stCondLst>
                                            <p:cond delay="0"/>
                                          </p:stCondLst>
                                        </p:cTn>
                                        <p:tgtEl>
                                          <p:spTgt spid="92185"/>
                                        </p:tgtEl>
                                        <p:attrNameLst>
                                          <p:attrName>style.visibility</p:attrName>
                                        </p:attrNameLst>
                                      </p:cBhvr>
                                      <p:to>
                                        <p:strVal val="visible"/>
                                      </p:to>
                                    </p:set>
                                    <p:animEffect transition="in" filter="wipe(left)">
                                      <p:cBhvr>
                                        <p:cTn id="101" dur="500"/>
                                        <p:tgtEl>
                                          <p:spTgt spid="92185"/>
                                        </p:tgtEl>
                                      </p:cBhvr>
                                    </p:animEffect>
                                  </p:childTnLst>
                                </p:cTn>
                              </p:par>
                            </p:childTnLst>
                          </p:cTn>
                        </p:par>
                        <p:par>
                          <p:cTn id="102" fill="hold">
                            <p:stCondLst>
                              <p:cond delay="1000"/>
                            </p:stCondLst>
                            <p:childTnLst>
                              <p:par>
                                <p:cTn id="103" presetID="23" presetClass="entr" presetSubtype="16" fill="hold" grpId="0" nodeType="afterEffect">
                                  <p:stCondLst>
                                    <p:cond delay="0"/>
                                  </p:stCondLst>
                                  <p:childTnLst>
                                    <p:set>
                                      <p:cBhvr>
                                        <p:cTn id="104" dur="1" fill="hold">
                                          <p:stCondLst>
                                            <p:cond delay="0"/>
                                          </p:stCondLst>
                                        </p:cTn>
                                        <p:tgtEl>
                                          <p:spTgt spid="92184"/>
                                        </p:tgtEl>
                                        <p:attrNameLst>
                                          <p:attrName>style.visibility</p:attrName>
                                        </p:attrNameLst>
                                      </p:cBhvr>
                                      <p:to>
                                        <p:strVal val="visible"/>
                                      </p:to>
                                    </p:set>
                                    <p:anim calcmode="lin" valueType="num">
                                      <p:cBhvr>
                                        <p:cTn id="105" dur="500" fill="hold"/>
                                        <p:tgtEl>
                                          <p:spTgt spid="92184"/>
                                        </p:tgtEl>
                                        <p:attrNameLst>
                                          <p:attrName>ppt_w</p:attrName>
                                        </p:attrNameLst>
                                      </p:cBhvr>
                                      <p:tavLst>
                                        <p:tav tm="0">
                                          <p:val>
                                            <p:fltVal val="0"/>
                                          </p:val>
                                        </p:tav>
                                        <p:tav tm="100000">
                                          <p:val>
                                            <p:strVal val="#ppt_w"/>
                                          </p:val>
                                        </p:tav>
                                      </p:tavLst>
                                    </p:anim>
                                    <p:anim calcmode="lin" valueType="num">
                                      <p:cBhvr>
                                        <p:cTn id="106" dur="500" fill="hold"/>
                                        <p:tgtEl>
                                          <p:spTgt spid="92184"/>
                                        </p:tgtEl>
                                        <p:attrNameLst>
                                          <p:attrName>ppt_h</p:attrName>
                                        </p:attrNameLst>
                                      </p:cBhvr>
                                      <p:tavLst>
                                        <p:tav tm="0">
                                          <p:val>
                                            <p:fltVal val="0"/>
                                          </p:val>
                                        </p:tav>
                                        <p:tav tm="100000">
                                          <p:val>
                                            <p:strVal val="#ppt_h"/>
                                          </p:val>
                                        </p:tav>
                                      </p:tavLst>
                                    </p:anim>
                                  </p:childTnLst>
                                </p:cTn>
                              </p:par>
                            </p:childTnLst>
                          </p:cTn>
                        </p:par>
                        <p:par>
                          <p:cTn id="107" fill="hold">
                            <p:stCondLst>
                              <p:cond delay="1500"/>
                            </p:stCondLst>
                            <p:childTnLst>
                              <p:par>
                                <p:cTn id="108" presetID="22" presetClass="entr" presetSubtype="8" fill="hold" grpId="0" nodeType="afterEffect">
                                  <p:stCondLst>
                                    <p:cond delay="0"/>
                                  </p:stCondLst>
                                  <p:childTnLst>
                                    <p:set>
                                      <p:cBhvr>
                                        <p:cTn id="109" dur="1" fill="hold">
                                          <p:stCondLst>
                                            <p:cond delay="0"/>
                                          </p:stCondLst>
                                        </p:cTn>
                                        <p:tgtEl>
                                          <p:spTgt spid="92201"/>
                                        </p:tgtEl>
                                        <p:attrNameLst>
                                          <p:attrName>style.visibility</p:attrName>
                                        </p:attrNameLst>
                                      </p:cBhvr>
                                      <p:to>
                                        <p:strVal val="visible"/>
                                      </p:to>
                                    </p:set>
                                    <p:animEffect transition="in" filter="wipe(left)">
                                      <p:cBhvr>
                                        <p:cTn id="110" dur="500"/>
                                        <p:tgtEl>
                                          <p:spTgt spid="92201"/>
                                        </p:tgtEl>
                                      </p:cBhvr>
                                    </p:animEffect>
                                  </p:childTnLst>
                                </p:cTn>
                              </p:par>
                            </p:childTnLst>
                          </p:cTn>
                        </p:par>
                      </p:childTnLst>
                    </p:cTn>
                  </p:par>
                  <p:par>
                    <p:cTn id="111" fill="hold">
                      <p:stCondLst>
                        <p:cond delay="indefinite"/>
                      </p:stCondLst>
                      <p:childTnLst>
                        <p:par>
                          <p:cTn id="112" fill="hold">
                            <p:stCondLst>
                              <p:cond delay="0"/>
                            </p:stCondLst>
                            <p:childTnLst>
                              <p:par>
                                <p:cTn id="113" presetID="23" presetClass="entr" presetSubtype="16" fill="hold" grpId="0" nodeType="clickEffect">
                                  <p:stCondLst>
                                    <p:cond delay="0"/>
                                  </p:stCondLst>
                                  <p:childTnLst>
                                    <p:set>
                                      <p:cBhvr>
                                        <p:cTn id="114" dur="1" fill="hold">
                                          <p:stCondLst>
                                            <p:cond delay="0"/>
                                          </p:stCondLst>
                                        </p:cTn>
                                        <p:tgtEl>
                                          <p:spTgt spid="92200"/>
                                        </p:tgtEl>
                                        <p:attrNameLst>
                                          <p:attrName>style.visibility</p:attrName>
                                        </p:attrNameLst>
                                      </p:cBhvr>
                                      <p:to>
                                        <p:strVal val="visible"/>
                                      </p:to>
                                    </p:set>
                                    <p:anim calcmode="lin" valueType="num">
                                      <p:cBhvr>
                                        <p:cTn id="115" dur="500" fill="hold"/>
                                        <p:tgtEl>
                                          <p:spTgt spid="92200"/>
                                        </p:tgtEl>
                                        <p:attrNameLst>
                                          <p:attrName>ppt_w</p:attrName>
                                        </p:attrNameLst>
                                      </p:cBhvr>
                                      <p:tavLst>
                                        <p:tav tm="0">
                                          <p:val>
                                            <p:fltVal val="0"/>
                                          </p:val>
                                        </p:tav>
                                        <p:tav tm="100000">
                                          <p:val>
                                            <p:strVal val="#ppt_w"/>
                                          </p:val>
                                        </p:tav>
                                      </p:tavLst>
                                    </p:anim>
                                    <p:anim calcmode="lin" valueType="num">
                                      <p:cBhvr>
                                        <p:cTn id="116" dur="500" fill="hold"/>
                                        <p:tgtEl>
                                          <p:spTgt spid="9220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p:bldP spid="92164" grpId="0"/>
      <p:bldP spid="92165" grpId="0"/>
      <p:bldP spid="92166" grpId="0"/>
      <p:bldP spid="92167" grpId="0"/>
      <p:bldP spid="92172" grpId="0"/>
      <p:bldP spid="92173" grpId="0"/>
      <p:bldP spid="92182" grpId="0"/>
      <p:bldP spid="92183" grpId="0" animBg="1"/>
      <p:bldP spid="92184" grpId="0" animBg="1"/>
      <p:bldP spid="92185" grpId="0" animBg="1"/>
      <p:bldP spid="92186" grpId="0"/>
      <p:bldP spid="92187" grpId="0"/>
      <p:bldP spid="92200" grpId="0" animBg="1"/>
      <p:bldP spid="92201" grpId="0" animBg="1"/>
      <p:bldP spid="9220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24" name="Text Box 5"/>
          <p:cNvSpPr txBox="1">
            <a:spLocks noChangeArrowheads="1"/>
          </p:cNvSpPr>
          <p:nvPr/>
        </p:nvSpPr>
        <p:spPr bwMode="auto">
          <a:xfrm>
            <a:off x="323850" y="4269105"/>
            <a:ext cx="8028305"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zh-CN" altLang="en-US" sz="3600">
                <a:solidFill>
                  <a:schemeClr val="tx1"/>
                </a:solidFill>
                <a:ea typeface="楷体_GB2312" pitchFamily="49" charset="-122"/>
              </a:rPr>
              <a:t>    </a:t>
            </a:r>
            <a:r>
              <a:rPr lang="zh-CN" altLang="en-US" sz="4000">
                <a:solidFill>
                  <a:schemeClr val="tx1"/>
                </a:solidFill>
                <a:ea typeface="楷体_GB2312" pitchFamily="49" charset="-122"/>
              </a:rPr>
              <a:t>把百分数化成分数，先把百分数改写成分数，能约分的要约成最简分数。</a:t>
            </a:r>
          </a:p>
        </p:txBody>
      </p:sp>
      <p:grpSp>
        <p:nvGrpSpPr>
          <p:cNvPr id="3" name="Group 6"/>
          <p:cNvGrpSpPr/>
          <p:nvPr/>
        </p:nvGrpSpPr>
        <p:grpSpPr bwMode="auto">
          <a:xfrm>
            <a:off x="1403350" y="836613"/>
            <a:ext cx="6196013" cy="3235325"/>
            <a:chOff x="973" y="1207"/>
            <a:chExt cx="3903" cy="2038"/>
          </a:xfrm>
        </p:grpSpPr>
        <p:sp>
          <p:nvSpPr>
            <p:cNvPr id="41990" name="Text Box 7"/>
            <p:cNvSpPr txBox="1">
              <a:spLocks noChangeArrowheads="1"/>
            </p:cNvSpPr>
            <p:nvPr/>
          </p:nvSpPr>
          <p:spPr bwMode="auto">
            <a:xfrm>
              <a:off x="1097" y="1389"/>
              <a:ext cx="69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3600">
                  <a:solidFill>
                    <a:schemeClr val="tx1"/>
                  </a:solidFill>
                  <a:ea typeface="楷体_GB2312" pitchFamily="49" charset="-122"/>
                </a:rPr>
                <a:t>17%</a:t>
              </a:r>
            </a:p>
          </p:txBody>
        </p:sp>
        <p:sp>
          <p:nvSpPr>
            <p:cNvPr id="41991" name="Text Box 8"/>
            <p:cNvSpPr txBox="1">
              <a:spLocks noChangeArrowheads="1"/>
            </p:cNvSpPr>
            <p:nvPr/>
          </p:nvSpPr>
          <p:spPr bwMode="auto">
            <a:xfrm>
              <a:off x="1101" y="2028"/>
              <a:ext cx="69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3600">
                  <a:solidFill>
                    <a:schemeClr val="tx1"/>
                  </a:solidFill>
                  <a:ea typeface="楷体_GB2312" pitchFamily="49" charset="-122"/>
                </a:rPr>
                <a:t>40%</a:t>
              </a:r>
            </a:p>
          </p:txBody>
        </p:sp>
        <p:sp>
          <p:nvSpPr>
            <p:cNvPr id="41992" name="Text Box 9"/>
            <p:cNvSpPr txBox="1">
              <a:spLocks noChangeArrowheads="1"/>
            </p:cNvSpPr>
            <p:nvPr/>
          </p:nvSpPr>
          <p:spPr bwMode="auto">
            <a:xfrm>
              <a:off x="973" y="2708"/>
              <a:ext cx="93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3600">
                  <a:solidFill>
                    <a:schemeClr val="tx1"/>
                  </a:solidFill>
                  <a:ea typeface="楷体_GB2312" pitchFamily="49" charset="-122"/>
                </a:rPr>
                <a:t>12.5%</a:t>
              </a:r>
            </a:p>
          </p:txBody>
        </p:sp>
        <p:sp>
          <p:nvSpPr>
            <p:cNvPr id="41993" name="Rectangle 10"/>
            <p:cNvSpPr>
              <a:spLocks noChangeArrowheads="1"/>
            </p:cNvSpPr>
            <p:nvPr/>
          </p:nvSpPr>
          <p:spPr bwMode="auto">
            <a:xfrm>
              <a:off x="1710" y="1298"/>
              <a:ext cx="467"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gn="ctr"/>
              <a:r>
                <a:rPr lang="zh-CN" altLang="en-US" sz="4400">
                  <a:solidFill>
                    <a:schemeClr val="tx1"/>
                  </a:solidFill>
                  <a:ea typeface="楷体_GB2312" pitchFamily="49" charset="-122"/>
                </a:rPr>
                <a:t>＝</a:t>
              </a:r>
            </a:p>
          </p:txBody>
        </p:sp>
        <p:grpSp>
          <p:nvGrpSpPr>
            <p:cNvPr id="41994" name="Group 11"/>
            <p:cNvGrpSpPr/>
            <p:nvPr/>
          </p:nvGrpSpPr>
          <p:grpSpPr bwMode="auto">
            <a:xfrm>
              <a:off x="2109" y="1207"/>
              <a:ext cx="862" cy="722"/>
              <a:chOff x="1837" y="1661"/>
              <a:chExt cx="862" cy="722"/>
            </a:xfrm>
          </p:grpSpPr>
          <p:sp>
            <p:nvSpPr>
              <p:cNvPr id="42020" name="Rectangle 12"/>
              <p:cNvSpPr>
                <a:spLocks noChangeArrowheads="1"/>
              </p:cNvSpPr>
              <p:nvPr/>
            </p:nvSpPr>
            <p:spPr bwMode="auto">
              <a:xfrm>
                <a:off x="1951" y="1661"/>
                <a:ext cx="566"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en-US" altLang="zh-CN" sz="3600">
                    <a:solidFill>
                      <a:srgbClr val="0000FF"/>
                    </a:solidFill>
                    <a:latin typeface="Comic Sans MS" panose="030F0702030302020204" pitchFamily="66" charset="0"/>
                    <a:ea typeface="楷体_GB2312" pitchFamily="49" charset="-122"/>
                  </a:rPr>
                  <a:t>17</a:t>
                </a:r>
                <a:endParaRPr lang="en-US" altLang="zh-CN" sz="3600">
                  <a:solidFill>
                    <a:schemeClr val="tx1"/>
                  </a:solidFill>
                  <a:ea typeface="楷体_GB2312" pitchFamily="49" charset="-122"/>
                </a:endParaRPr>
              </a:p>
            </p:txBody>
          </p:sp>
          <p:sp>
            <p:nvSpPr>
              <p:cNvPr id="42021" name="Rectangle 13"/>
              <p:cNvSpPr>
                <a:spLocks noChangeArrowheads="1"/>
              </p:cNvSpPr>
              <p:nvPr/>
            </p:nvSpPr>
            <p:spPr bwMode="auto">
              <a:xfrm>
                <a:off x="1837" y="1979"/>
                <a:ext cx="862"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en-US" altLang="zh-CN" sz="3600">
                    <a:solidFill>
                      <a:srgbClr val="FF3300"/>
                    </a:solidFill>
                    <a:latin typeface="Comic Sans MS" panose="030F0702030302020204" pitchFamily="66" charset="0"/>
                    <a:ea typeface="楷体_GB2312" pitchFamily="49" charset="-122"/>
                  </a:rPr>
                  <a:t>100</a:t>
                </a:r>
                <a:endParaRPr lang="en-US" altLang="zh-CN" sz="3600">
                  <a:solidFill>
                    <a:srgbClr val="FF3300"/>
                  </a:solidFill>
                  <a:ea typeface="楷体_GB2312" pitchFamily="49" charset="-122"/>
                </a:endParaRPr>
              </a:p>
            </p:txBody>
          </p:sp>
          <p:sp>
            <p:nvSpPr>
              <p:cNvPr id="42022" name="Line 14"/>
              <p:cNvSpPr>
                <a:spLocks noChangeShapeType="1"/>
              </p:cNvSpPr>
              <p:nvPr/>
            </p:nvSpPr>
            <p:spPr bwMode="auto">
              <a:xfrm>
                <a:off x="1927" y="2024"/>
                <a:ext cx="499" cy="0"/>
              </a:xfrm>
              <a:prstGeom prst="line">
                <a:avLst/>
              </a:prstGeom>
              <a:noFill/>
              <a:ln w="38100">
                <a:solidFill>
                  <a:srgbClr val="0000FF"/>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sp>
          <p:nvSpPr>
            <p:cNvPr id="41995" name="Rectangle 15"/>
            <p:cNvSpPr>
              <a:spLocks noChangeArrowheads="1"/>
            </p:cNvSpPr>
            <p:nvPr/>
          </p:nvSpPr>
          <p:spPr bwMode="auto">
            <a:xfrm>
              <a:off x="1688" y="1952"/>
              <a:ext cx="544"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pPr algn="ctr"/>
              <a:r>
                <a:rPr lang="zh-CN" altLang="en-US" sz="4400">
                  <a:solidFill>
                    <a:schemeClr val="tx1"/>
                  </a:solidFill>
                  <a:ea typeface="楷体_GB2312" pitchFamily="49" charset="-122"/>
                </a:rPr>
                <a:t>＝</a:t>
              </a:r>
            </a:p>
          </p:txBody>
        </p:sp>
        <p:sp>
          <p:nvSpPr>
            <p:cNvPr id="41996" name="Rectangle 16"/>
            <p:cNvSpPr>
              <a:spLocks noChangeArrowheads="1"/>
            </p:cNvSpPr>
            <p:nvPr/>
          </p:nvSpPr>
          <p:spPr bwMode="auto">
            <a:xfrm>
              <a:off x="1719" y="2632"/>
              <a:ext cx="467"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gn="ctr"/>
              <a:r>
                <a:rPr lang="zh-CN" altLang="en-US" sz="4400">
                  <a:solidFill>
                    <a:schemeClr val="tx1"/>
                  </a:solidFill>
                  <a:ea typeface="楷体_GB2312" pitchFamily="49" charset="-122"/>
                </a:rPr>
                <a:t>＝</a:t>
              </a:r>
            </a:p>
          </p:txBody>
        </p:sp>
        <p:grpSp>
          <p:nvGrpSpPr>
            <p:cNvPr id="41997" name="Group 17"/>
            <p:cNvGrpSpPr/>
            <p:nvPr/>
          </p:nvGrpSpPr>
          <p:grpSpPr bwMode="auto">
            <a:xfrm>
              <a:off x="1914" y="1842"/>
              <a:ext cx="1088" cy="722"/>
              <a:chOff x="4672" y="2205"/>
              <a:chExt cx="1088" cy="722"/>
            </a:xfrm>
          </p:grpSpPr>
          <p:sp>
            <p:nvSpPr>
              <p:cNvPr id="42017" name="Rectangle 18"/>
              <p:cNvSpPr>
                <a:spLocks noChangeArrowheads="1"/>
              </p:cNvSpPr>
              <p:nvPr/>
            </p:nvSpPr>
            <p:spPr bwMode="auto">
              <a:xfrm>
                <a:off x="4808" y="2205"/>
                <a:ext cx="748"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zh-CN" altLang="en-US" sz="3600">
                    <a:solidFill>
                      <a:srgbClr val="0000FF"/>
                    </a:solidFill>
                    <a:latin typeface="Comic Sans MS" panose="030F0702030302020204" pitchFamily="66" charset="0"/>
                    <a:ea typeface="楷体_GB2312" pitchFamily="49" charset="-122"/>
                  </a:rPr>
                  <a:t> </a:t>
                </a:r>
                <a:r>
                  <a:rPr lang="en-US" altLang="zh-CN" sz="3600">
                    <a:solidFill>
                      <a:srgbClr val="0000FF"/>
                    </a:solidFill>
                    <a:latin typeface="Comic Sans MS" panose="030F0702030302020204" pitchFamily="66" charset="0"/>
                    <a:ea typeface="楷体_GB2312" pitchFamily="49" charset="-122"/>
                  </a:rPr>
                  <a:t>40</a:t>
                </a:r>
                <a:endParaRPr lang="en-US" altLang="zh-CN" sz="3600">
                  <a:solidFill>
                    <a:schemeClr val="tx1"/>
                  </a:solidFill>
                  <a:ea typeface="楷体_GB2312" pitchFamily="49" charset="-122"/>
                </a:endParaRPr>
              </a:p>
            </p:txBody>
          </p:sp>
          <p:sp>
            <p:nvSpPr>
              <p:cNvPr id="42018" name="Rectangle 19"/>
              <p:cNvSpPr>
                <a:spLocks noChangeArrowheads="1"/>
              </p:cNvSpPr>
              <p:nvPr/>
            </p:nvSpPr>
            <p:spPr bwMode="auto">
              <a:xfrm>
                <a:off x="4672" y="2523"/>
                <a:ext cx="1088"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zh-CN" altLang="en-US" sz="3600">
                    <a:solidFill>
                      <a:srgbClr val="0000FF"/>
                    </a:solidFill>
                    <a:latin typeface="Comic Sans MS" panose="030F0702030302020204" pitchFamily="66" charset="0"/>
                    <a:ea typeface="楷体_GB2312" pitchFamily="49" charset="-122"/>
                  </a:rPr>
                  <a:t> </a:t>
                </a:r>
                <a:r>
                  <a:rPr lang="en-US" altLang="zh-CN" sz="3600">
                    <a:solidFill>
                      <a:srgbClr val="FF3300"/>
                    </a:solidFill>
                    <a:latin typeface="Comic Sans MS" panose="030F0702030302020204" pitchFamily="66" charset="0"/>
                    <a:ea typeface="楷体_GB2312" pitchFamily="49" charset="-122"/>
                  </a:rPr>
                  <a:t>100</a:t>
                </a:r>
                <a:endParaRPr lang="en-US" altLang="zh-CN" sz="3600">
                  <a:solidFill>
                    <a:srgbClr val="FF3300"/>
                  </a:solidFill>
                  <a:ea typeface="楷体_GB2312" pitchFamily="49" charset="-122"/>
                </a:endParaRPr>
              </a:p>
            </p:txBody>
          </p:sp>
          <p:sp>
            <p:nvSpPr>
              <p:cNvPr id="42019" name="Line 20"/>
              <p:cNvSpPr>
                <a:spLocks noChangeShapeType="1"/>
              </p:cNvSpPr>
              <p:nvPr/>
            </p:nvSpPr>
            <p:spPr bwMode="auto">
              <a:xfrm>
                <a:off x="4898" y="2568"/>
                <a:ext cx="477" cy="0"/>
              </a:xfrm>
              <a:prstGeom prst="line">
                <a:avLst/>
              </a:prstGeom>
              <a:noFill/>
              <a:ln w="38100">
                <a:solidFill>
                  <a:srgbClr val="0000FF"/>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grpSp>
          <p:nvGrpSpPr>
            <p:cNvPr id="41998" name="Group 21"/>
            <p:cNvGrpSpPr/>
            <p:nvPr/>
          </p:nvGrpSpPr>
          <p:grpSpPr bwMode="auto">
            <a:xfrm>
              <a:off x="1973" y="2523"/>
              <a:ext cx="1120" cy="722"/>
              <a:chOff x="1565" y="2523"/>
              <a:chExt cx="1120" cy="722"/>
            </a:xfrm>
          </p:grpSpPr>
          <p:sp>
            <p:nvSpPr>
              <p:cNvPr id="42014" name="Rectangle 22"/>
              <p:cNvSpPr>
                <a:spLocks noChangeArrowheads="1"/>
              </p:cNvSpPr>
              <p:nvPr/>
            </p:nvSpPr>
            <p:spPr bwMode="auto">
              <a:xfrm>
                <a:off x="1565" y="2523"/>
                <a:ext cx="997"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zh-CN" altLang="en-US" sz="3600">
                    <a:solidFill>
                      <a:srgbClr val="0000FF"/>
                    </a:solidFill>
                    <a:latin typeface="Comic Sans MS" panose="030F0702030302020204" pitchFamily="66" charset="0"/>
                    <a:ea typeface="楷体_GB2312" pitchFamily="49" charset="-122"/>
                  </a:rPr>
                  <a:t> </a:t>
                </a:r>
                <a:r>
                  <a:rPr lang="en-US" altLang="zh-CN" sz="3600">
                    <a:solidFill>
                      <a:srgbClr val="0000FF"/>
                    </a:solidFill>
                    <a:latin typeface="Comic Sans MS" panose="030F0702030302020204" pitchFamily="66" charset="0"/>
                    <a:ea typeface="楷体_GB2312" pitchFamily="49" charset="-122"/>
                  </a:rPr>
                  <a:t>12.5</a:t>
                </a:r>
                <a:endParaRPr lang="en-US" altLang="zh-CN" sz="3600">
                  <a:solidFill>
                    <a:schemeClr val="tx1"/>
                  </a:solidFill>
                  <a:ea typeface="楷体_GB2312" pitchFamily="49" charset="-122"/>
                </a:endParaRPr>
              </a:p>
            </p:txBody>
          </p:sp>
          <p:sp>
            <p:nvSpPr>
              <p:cNvPr id="42015" name="Rectangle 23"/>
              <p:cNvSpPr>
                <a:spLocks noChangeArrowheads="1"/>
              </p:cNvSpPr>
              <p:nvPr/>
            </p:nvSpPr>
            <p:spPr bwMode="auto">
              <a:xfrm>
                <a:off x="1597" y="2841"/>
                <a:ext cx="1088"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zh-CN" altLang="en-US" sz="3600">
                    <a:solidFill>
                      <a:srgbClr val="0000FF"/>
                    </a:solidFill>
                    <a:latin typeface="Comic Sans MS" panose="030F0702030302020204" pitchFamily="66" charset="0"/>
                    <a:ea typeface="楷体_GB2312" pitchFamily="49" charset="-122"/>
                  </a:rPr>
                  <a:t> </a:t>
                </a:r>
                <a:r>
                  <a:rPr lang="en-US" altLang="zh-CN" sz="3600">
                    <a:solidFill>
                      <a:srgbClr val="FF3300"/>
                    </a:solidFill>
                    <a:latin typeface="Comic Sans MS" panose="030F0702030302020204" pitchFamily="66" charset="0"/>
                    <a:ea typeface="楷体_GB2312" pitchFamily="49" charset="-122"/>
                  </a:rPr>
                  <a:t>100</a:t>
                </a:r>
                <a:endParaRPr lang="en-US" altLang="zh-CN" sz="3600">
                  <a:solidFill>
                    <a:srgbClr val="FF3300"/>
                  </a:solidFill>
                  <a:ea typeface="楷体_GB2312" pitchFamily="49" charset="-122"/>
                </a:endParaRPr>
              </a:p>
            </p:txBody>
          </p:sp>
          <p:sp>
            <p:nvSpPr>
              <p:cNvPr id="42016" name="Line 24"/>
              <p:cNvSpPr>
                <a:spLocks noChangeShapeType="1"/>
              </p:cNvSpPr>
              <p:nvPr/>
            </p:nvSpPr>
            <p:spPr bwMode="auto">
              <a:xfrm>
                <a:off x="1732" y="2886"/>
                <a:ext cx="635" cy="0"/>
              </a:xfrm>
              <a:prstGeom prst="line">
                <a:avLst/>
              </a:prstGeom>
              <a:noFill/>
              <a:ln w="38100">
                <a:solidFill>
                  <a:srgbClr val="0000FF"/>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sp>
          <p:nvSpPr>
            <p:cNvPr id="41999" name="Rectangle 25"/>
            <p:cNvSpPr>
              <a:spLocks noChangeArrowheads="1"/>
            </p:cNvSpPr>
            <p:nvPr/>
          </p:nvSpPr>
          <p:spPr bwMode="auto">
            <a:xfrm>
              <a:off x="3787" y="2613"/>
              <a:ext cx="467"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gn="ctr"/>
              <a:r>
                <a:rPr lang="zh-CN" altLang="en-US" sz="4400">
                  <a:solidFill>
                    <a:schemeClr val="tx1"/>
                  </a:solidFill>
                  <a:ea typeface="楷体_GB2312" pitchFamily="49" charset="-122"/>
                </a:rPr>
                <a:t>＝</a:t>
              </a:r>
            </a:p>
          </p:txBody>
        </p:sp>
        <p:sp>
          <p:nvSpPr>
            <p:cNvPr id="42000" name="Rectangle 26"/>
            <p:cNvSpPr>
              <a:spLocks noChangeArrowheads="1"/>
            </p:cNvSpPr>
            <p:nvPr/>
          </p:nvSpPr>
          <p:spPr bwMode="auto">
            <a:xfrm>
              <a:off x="2549" y="1956"/>
              <a:ext cx="544"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pPr algn="ctr"/>
              <a:r>
                <a:rPr lang="zh-CN" altLang="en-US" sz="4400">
                  <a:solidFill>
                    <a:schemeClr val="tx1"/>
                  </a:solidFill>
                  <a:ea typeface="楷体_GB2312" pitchFamily="49" charset="-122"/>
                </a:rPr>
                <a:t>＝</a:t>
              </a:r>
            </a:p>
          </p:txBody>
        </p:sp>
        <p:sp>
          <p:nvSpPr>
            <p:cNvPr id="42001" name="Rectangle 27"/>
            <p:cNvSpPr>
              <a:spLocks noChangeArrowheads="1"/>
            </p:cNvSpPr>
            <p:nvPr/>
          </p:nvSpPr>
          <p:spPr bwMode="auto">
            <a:xfrm>
              <a:off x="2685" y="2632"/>
              <a:ext cx="467"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gn="ctr"/>
              <a:r>
                <a:rPr lang="zh-CN" altLang="en-US" sz="4400">
                  <a:solidFill>
                    <a:schemeClr val="tx1"/>
                  </a:solidFill>
                  <a:ea typeface="楷体_GB2312" pitchFamily="49" charset="-122"/>
                </a:rPr>
                <a:t>＝</a:t>
              </a:r>
            </a:p>
          </p:txBody>
        </p:sp>
        <p:grpSp>
          <p:nvGrpSpPr>
            <p:cNvPr id="42002" name="Group 28"/>
            <p:cNvGrpSpPr/>
            <p:nvPr/>
          </p:nvGrpSpPr>
          <p:grpSpPr bwMode="auto">
            <a:xfrm>
              <a:off x="2834" y="1846"/>
              <a:ext cx="862" cy="722"/>
              <a:chOff x="2517" y="1846"/>
              <a:chExt cx="862" cy="722"/>
            </a:xfrm>
          </p:grpSpPr>
          <p:sp>
            <p:nvSpPr>
              <p:cNvPr id="42011" name="Rectangle 29"/>
              <p:cNvSpPr>
                <a:spLocks noChangeArrowheads="1"/>
              </p:cNvSpPr>
              <p:nvPr/>
            </p:nvSpPr>
            <p:spPr bwMode="auto">
              <a:xfrm>
                <a:off x="2631" y="1846"/>
                <a:ext cx="566"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zh-CN" altLang="en-US" sz="3600">
                    <a:solidFill>
                      <a:srgbClr val="0000FF"/>
                    </a:solidFill>
                    <a:latin typeface="Comic Sans MS" panose="030F0702030302020204" pitchFamily="66" charset="0"/>
                    <a:ea typeface="楷体_GB2312" pitchFamily="49" charset="-122"/>
                  </a:rPr>
                  <a:t> </a:t>
                </a:r>
                <a:r>
                  <a:rPr lang="en-US" altLang="zh-CN" sz="3600">
                    <a:solidFill>
                      <a:srgbClr val="0000FF"/>
                    </a:solidFill>
                    <a:latin typeface="Comic Sans MS" panose="030F0702030302020204" pitchFamily="66" charset="0"/>
                    <a:ea typeface="楷体_GB2312" pitchFamily="49" charset="-122"/>
                  </a:rPr>
                  <a:t>2</a:t>
                </a:r>
                <a:endParaRPr lang="en-US" altLang="zh-CN" sz="3600">
                  <a:solidFill>
                    <a:schemeClr val="tx1"/>
                  </a:solidFill>
                  <a:ea typeface="楷体_GB2312" pitchFamily="49" charset="-122"/>
                </a:endParaRPr>
              </a:p>
            </p:txBody>
          </p:sp>
          <p:sp>
            <p:nvSpPr>
              <p:cNvPr id="42012" name="Rectangle 30"/>
              <p:cNvSpPr>
                <a:spLocks noChangeArrowheads="1"/>
              </p:cNvSpPr>
              <p:nvPr/>
            </p:nvSpPr>
            <p:spPr bwMode="auto">
              <a:xfrm>
                <a:off x="2517" y="2164"/>
                <a:ext cx="862"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zh-CN" altLang="en-US" sz="3600">
                    <a:solidFill>
                      <a:srgbClr val="0000FF"/>
                    </a:solidFill>
                    <a:latin typeface="Comic Sans MS" panose="030F0702030302020204" pitchFamily="66" charset="0"/>
                    <a:ea typeface="楷体_GB2312" pitchFamily="49" charset="-122"/>
                  </a:rPr>
                  <a:t>  </a:t>
                </a:r>
                <a:r>
                  <a:rPr lang="en-US" altLang="zh-CN" sz="3600">
                    <a:solidFill>
                      <a:srgbClr val="0000FF"/>
                    </a:solidFill>
                    <a:latin typeface="Comic Sans MS" panose="030F0702030302020204" pitchFamily="66" charset="0"/>
                    <a:ea typeface="楷体_GB2312" pitchFamily="49" charset="-122"/>
                  </a:rPr>
                  <a:t>5</a:t>
                </a:r>
                <a:endParaRPr lang="en-US" altLang="zh-CN" sz="3600">
                  <a:solidFill>
                    <a:schemeClr val="tx1"/>
                  </a:solidFill>
                  <a:ea typeface="楷体_GB2312" pitchFamily="49" charset="-122"/>
                </a:endParaRPr>
              </a:p>
            </p:txBody>
          </p:sp>
          <p:sp>
            <p:nvSpPr>
              <p:cNvPr id="42013" name="Line 31"/>
              <p:cNvSpPr>
                <a:spLocks noChangeShapeType="1"/>
              </p:cNvSpPr>
              <p:nvPr/>
            </p:nvSpPr>
            <p:spPr bwMode="auto">
              <a:xfrm>
                <a:off x="2744" y="2209"/>
                <a:ext cx="317" cy="0"/>
              </a:xfrm>
              <a:prstGeom prst="line">
                <a:avLst/>
              </a:prstGeom>
              <a:noFill/>
              <a:ln w="38100">
                <a:solidFill>
                  <a:srgbClr val="0000FF"/>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grpSp>
          <p:nvGrpSpPr>
            <p:cNvPr id="42003" name="Group 32"/>
            <p:cNvGrpSpPr/>
            <p:nvPr/>
          </p:nvGrpSpPr>
          <p:grpSpPr bwMode="auto">
            <a:xfrm>
              <a:off x="2880" y="2523"/>
              <a:ext cx="1134" cy="722"/>
              <a:chOff x="2562" y="2523"/>
              <a:chExt cx="1134" cy="722"/>
            </a:xfrm>
          </p:grpSpPr>
          <p:sp>
            <p:nvSpPr>
              <p:cNvPr id="42008" name="Rectangle 33"/>
              <p:cNvSpPr>
                <a:spLocks noChangeArrowheads="1"/>
              </p:cNvSpPr>
              <p:nvPr/>
            </p:nvSpPr>
            <p:spPr bwMode="auto">
              <a:xfrm>
                <a:off x="2562" y="2523"/>
                <a:ext cx="997"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zh-CN" altLang="en-US" sz="3600">
                    <a:solidFill>
                      <a:srgbClr val="0000FF"/>
                    </a:solidFill>
                    <a:latin typeface="Comic Sans MS" panose="030F0702030302020204" pitchFamily="66" charset="0"/>
                    <a:ea typeface="楷体_GB2312" pitchFamily="49" charset="-122"/>
                  </a:rPr>
                  <a:t>  </a:t>
                </a:r>
                <a:r>
                  <a:rPr lang="en-US" altLang="zh-CN" sz="3600">
                    <a:solidFill>
                      <a:srgbClr val="0000FF"/>
                    </a:solidFill>
                    <a:latin typeface="Comic Sans MS" panose="030F0702030302020204" pitchFamily="66" charset="0"/>
                    <a:ea typeface="楷体_GB2312" pitchFamily="49" charset="-122"/>
                  </a:rPr>
                  <a:t>125</a:t>
                </a:r>
                <a:endParaRPr lang="en-US" altLang="zh-CN" sz="3600">
                  <a:solidFill>
                    <a:schemeClr val="tx1"/>
                  </a:solidFill>
                  <a:ea typeface="楷体_GB2312" pitchFamily="49" charset="-122"/>
                </a:endParaRPr>
              </a:p>
            </p:txBody>
          </p:sp>
          <p:sp>
            <p:nvSpPr>
              <p:cNvPr id="42009" name="Rectangle 34"/>
              <p:cNvSpPr>
                <a:spLocks noChangeArrowheads="1"/>
              </p:cNvSpPr>
              <p:nvPr/>
            </p:nvSpPr>
            <p:spPr bwMode="auto">
              <a:xfrm>
                <a:off x="2608" y="2841"/>
                <a:ext cx="1088"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zh-CN" altLang="en-US" sz="3600">
                    <a:solidFill>
                      <a:srgbClr val="0000FF"/>
                    </a:solidFill>
                    <a:latin typeface="Comic Sans MS" panose="030F0702030302020204" pitchFamily="66" charset="0"/>
                    <a:ea typeface="楷体_GB2312" pitchFamily="49" charset="-122"/>
                  </a:rPr>
                  <a:t> </a:t>
                </a:r>
                <a:r>
                  <a:rPr lang="en-US" altLang="zh-CN" sz="3600">
                    <a:solidFill>
                      <a:srgbClr val="0000FF"/>
                    </a:solidFill>
                    <a:latin typeface="Comic Sans MS" panose="030F0702030302020204" pitchFamily="66" charset="0"/>
                    <a:ea typeface="楷体_GB2312" pitchFamily="49" charset="-122"/>
                  </a:rPr>
                  <a:t>1000</a:t>
                </a:r>
                <a:endParaRPr lang="en-US" altLang="zh-CN" sz="3600">
                  <a:solidFill>
                    <a:schemeClr val="tx1"/>
                  </a:solidFill>
                  <a:ea typeface="楷体_GB2312" pitchFamily="49" charset="-122"/>
                </a:endParaRPr>
              </a:p>
            </p:txBody>
          </p:sp>
          <p:sp>
            <p:nvSpPr>
              <p:cNvPr id="42010" name="Line 35"/>
              <p:cNvSpPr>
                <a:spLocks noChangeShapeType="1"/>
              </p:cNvSpPr>
              <p:nvPr/>
            </p:nvSpPr>
            <p:spPr bwMode="auto">
              <a:xfrm>
                <a:off x="2820" y="2886"/>
                <a:ext cx="635" cy="0"/>
              </a:xfrm>
              <a:prstGeom prst="line">
                <a:avLst/>
              </a:prstGeom>
              <a:noFill/>
              <a:ln w="38100">
                <a:solidFill>
                  <a:srgbClr val="0000FF"/>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grpSp>
          <p:nvGrpSpPr>
            <p:cNvPr id="42004" name="Group 36"/>
            <p:cNvGrpSpPr/>
            <p:nvPr/>
          </p:nvGrpSpPr>
          <p:grpSpPr bwMode="auto">
            <a:xfrm>
              <a:off x="4014" y="2523"/>
              <a:ext cx="862" cy="722"/>
              <a:chOff x="2517" y="1846"/>
              <a:chExt cx="862" cy="722"/>
            </a:xfrm>
          </p:grpSpPr>
          <p:sp>
            <p:nvSpPr>
              <p:cNvPr id="42005" name="Rectangle 37"/>
              <p:cNvSpPr>
                <a:spLocks noChangeArrowheads="1"/>
              </p:cNvSpPr>
              <p:nvPr/>
            </p:nvSpPr>
            <p:spPr bwMode="auto">
              <a:xfrm>
                <a:off x="2631" y="1846"/>
                <a:ext cx="566"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zh-CN" altLang="en-US" sz="3600">
                    <a:solidFill>
                      <a:srgbClr val="0000FF"/>
                    </a:solidFill>
                    <a:latin typeface="Comic Sans MS" panose="030F0702030302020204" pitchFamily="66" charset="0"/>
                    <a:ea typeface="楷体_GB2312" pitchFamily="49" charset="-122"/>
                  </a:rPr>
                  <a:t> </a:t>
                </a:r>
                <a:r>
                  <a:rPr lang="en-US" altLang="zh-CN" sz="3600">
                    <a:solidFill>
                      <a:srgbClr val="0000FF"/>
                    </a:solidFill>
                    <a:latin typeface="Comic Sans MS" panose="030F0702030302020204" pitchFamily="66" charset="0"/>
                    <a:ea typeface="楷体_GB2312" pitchFamily="49" charset="-122"/>
                  </a:rPr>
                  <a:t>1</a:t>
                </a:r>
                <a:endParaRPr lang="en-US" altLang="zh-CN" sz="3600">
                  <a:solidFill>
                    <a:schemeClr val="tx1"/>
                  </a:solidFill>
                  <a:ea typeface="楷体_GB2312" pitchFamily="49" charset="-122"/>
                </a:endParaRPr>
              </a:p>
            </p:txBody>
          </p:sp>
          <p:sp>
            <p:nvSpPr>
              <p:cNvPr id="42006" name="Rectangle 38"/>
              <p:cNvSpPr>
                <a:spLocks noChangeArrowheads="1"/>
              </p:cNvSpPr>
              <p:nvPr/>
            </p:nvSpPr>
            <p:spPr bwMode="auto">
              <a:xfrm>
                <a:off x="2517" y="2164"/>
                <a:ext cx="862"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zh-CN" altLang="en-US" sz="3600">
                    <a:solidFill>
                      <a:srgbClr val="0000FF"/>
                    </a:solidFill>
                    <a:latin typeface="Comic Sans MS" panose="030F0702030302020204" pitchFamily="66" charset="0"/>
                    <a:ea typeface="楷体_GB2312" pitchFamily="49" charset="-122"/>
                  </a:rPr>
                  <a:t>  </a:t>
                </a:r>
                <a:r>
                  <a:rPr lang="en-US" altLang="zh-CN" sz="3600">
                    <a:solidFill>
                      <a:srgbClr val="0000FF"/>
                    </a:solidFill>
                    <a:latin typeface="Comic Sans MS" panose="030F0702030302020204" pitchFamily="66" charset="0"/>
                    <a:ea typeface="楷体_GB2312" pitchFamily="49" charset="-122"/>
                  </a:rPr>
                  <a:t>8</a:t>
                </a:r>
                <a:endParaRPr lang="en-US" altLang="zh-CN" sz="3600">
                  <a:solidFill>
                    <a:schemeClr val="tx1"/>
                  </a:solidFill>
                  <a:ea typeface="楷体_GB2312" pitchFamily="49" charset="-122"/>
                </a:endParaRPr>
              </a:p>
            </p:txBody>
          </p:sp>
          <p:sp>
            <p:nvSpPr>
              <p:cNvPr id="42007" name="Line 39"/>
              <p:cNvSpPr>
                <a:spLocks noChangeShapeType="1"/>
              </p:cNvSpPr>
              <p:nvPr/>
            </p:nvSpPr>
            <p:spPr bwMode="auto">
              <a:xfrm>
                <a:off x="2744" y="2209"/>
                <a:ext cx="317" cy="0"/>
              </a:xfrm>
              <a:prstGeom prst="line">
                <a:avLst/>
              </a:prstGeom>
              <a:noFill/>
              <a:ln w="38100">
                <a:solidFill>
                  <a:srgbClr val="0000FF"/>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ChangeArrowheads="1"/>
          </p:cNvSpPr>
          <p:nvPr/>
        </p:nvSpPr>
        <p:spPr bwMode="auto">
          <a:xfrm>
            <a:off x="1763713" y="620713"/>
            <a:ext cx="61483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3600" dirty="0"/>
              <a:t>把下面的百分数改写成分数。</a:t>
            </a:r>
          </a:p>
        </p:txBody>
      </p:sp>
      <p:sp>
        <p:nvSpPr>
          <p:cNvPr id="43011" name="Text Box 4"/>
          <p:cNvSpPr txBox="1">
            <a:spLocks noChangeArrowheads="1"/>
          </p:cNvSpPr>
          <p:nvPr/>
        </p:nvSpPr>
        <p:spPr bwMode="auto">
          <a:xfrm>
            <a:off x="-252413" y="1700213"/>
            <a:ext cx="28432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zh-CN" altLang="en-US" sz="3600" dirty="0">
                <a:solidFill>
                  <a:schemeClr val="tx1"/>
                </a:solidFill>
              </a:rPr>
              <a:t>（</a:t>
            </a:r>
            <a:r>
              <a:rPr lang="en-US" altLang="zh-CN" sz="3600" dirty="0">
                <a:solidFill>
                  <a:schemeClr val="tx1"/>
                </a:solidFill>
              </a:rPr>
              <a:t>1</a:t>
            </a:r>
            <a:r>
              <a:rPr lang="zh-CN" altLang="en-US" sz="3600" dirty="0">
                <a:solidFill>
                  <a:schemeClr val="tx1"/>
                </a:solidFill>
              </a:rPr>
              <a:t>） </a:t>
            </a:r>
            <a:r>
              <a:rPr lang="en-US" altLang="zh-CN" sz="3600" dirty="0">
                <a:solidFill>
                  <a:schemeClr val="tx1"/>
                </a:solidFill>
              </a:rPr>
              <a:t>23</a:t>
            </a:r>
            <a:r>
              <a:rPr lang="zh-CN" altLang="en-US" sz="3600" dirty="0">
                <a:solidFill>
                  <a:schemeClr val="tx1"/>
                </a:solidFill>
              </a:rPr>
              <a:t>％ </a:t>
            </a:r>
            <a:r>
              <a:rPr lang="en-US" altLang="zh-CN" sz="3600" dirty="0">
                <a:solidFill>
                  <a:schemeClr val="tx1"/>
                </a:solidFill>
              </a:rPr>
              <a:t>=</a:t>
            </a:r>
          </a:p>
        </p:txBody>
      </p:sp>
      <p:sp>
        <p:nvSpPr>
          <p:cNvPr id="43012" name="Line 5"/>
          <p:cNvSpPr>
            <a:spLocks noChangeShapeType="1"/>
          </p:cNvSpPr>
          <p:nvPr/>
        </p:nvSpPr>
        <p:spPr bwMode="auto">
          <a:xfrm>
            <a:off x="2627313" y="2058988"/>
            <a:ext cx="936625" cy="1587"/>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43013" name="Text Box 6"/>
          <p:cNvSpPr txBox="1">
            <a:spLocks noChangeArrowheads="1"/>
          </p:cNvSpPr>
          <p:nvPr/>
        </p:nvSpPr>
        <p:spPr bwMode="auto">
          <a:xfrm>
            <a:off x="2266950" y="1482725"/>
            <a:ext cx="18716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zh-CN" altLang="en-US" sz="3600" dirty="0">
                <a:solidFill>
                  <a:schemeClr val="tx1"/>
                </a:solidFill>
              </a:rPr>
              <a:t>（    ）</a:t>
            </a:r>
          </a:p>
        </p:txBody>
      </p:sp>
      <p:sp>
        <p:nvSpPr>
          <p:cNvPr id="43014" name="Text Box 7"/>
          <p:cNvSpPr txBox="1">
            <a:spLocks noChangeArrowheads="1"/>
          </p:cNvSpPr>
          <p:nvPr/>
        </p:nvSpPr>
        <p:spPr bwMode="auto">
          <a:xfrm>
            <a:off x="2555875" y="1987550"/>
            <a:ext cx="10795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600">
                <a:solidFill>
                  <a:schemeClr val="tx1"/>
                </a:solidFill>
              </a:rPr>
              <a:t>100</a:t>
            </a:r>
          </a:p>
        </p:txBody>
      </p:sp>
      <p:sp>
        <p:nvSpPr>
          <p:cNvPr id="96264" name="Text Box 8"/>
          <p:cNvSpPr txBox="1">
            <a:spLocks noChangeArrowheads="1"/>
          </p:cNvSpPr>
          <p:nvPr/>
        </p:nvSpPr>
        <p:spPr bwMode="auto">
          <a:xfrm>
            <a:off x="2698750" y="1482725"/>
            <a:ext cx="10080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600"/>
              <a:t>23</a:t>
            </a:r>
          </a:p>
        </p:txBody>
      </p:sp>
      <p:sp>
        <p:nvSpPr>
          <p:cNvPr id="43016" name="Text Box 9"/>
          <p:cNvSpPr txBox="1">
            <a:spLocks noChangeArrowheads="1"/>
          </p:cNvSpPr>
          <p:nvPr/>
        </p:nvSpPr>
        <p:spPr bwMode="auto">
          <a:xfrm>
            <a:off x="3635375" y="1700213"/>
            <a:ext cx="44656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zh-CN" altLang="en-US" sz="3600">
                <a:solidFill>
                  <a:schemeClr val="tx1"/>
                </a:solidFill>
              </a:rPr>
              <a:t>（</a:t>
            </a:r>
            <a:r>
              <a:rPr lang="en-US" altLang="zh-CN" sz="3600">
                <a:solidFill>
                  <a:schemeClr val="tx1"/>
                </a:solidFill>
              </a:rPr>
              <a:t>2</a:t>
            </a:r>
            <a:r>
              <a:rPr lang="zh-CN" altLang="en-US" sz="3600">
                <a:solidFill>
                  <a:schemeClr val="tx1"/>
                </a:solidFill>
              </a:rPr>
              <a:t>） </a:t>
            </a:r>
            <a:r>
              <a:rPr lang="en-US" altLang="zh-CN" sz="3600">
                <a:solidFill>
                  <a:schemeClr val="tx1"/>
                </a:solidFill>
              </a:rPr>
              <a:t>75</a:t>
            </a:r>
            <a:r>
              <a:rPr lang="zh-CN" altLang="en-US" sz="3600">
                <a:solidFill>
                  <a:schemeClr val="tx1"/>
                </a:solidFill>
              </a:rPr>
              <a:t>％ </a:t>
            </a:r>
            <a:r>
              <a:rPr lang="en-US" altLang="zh-CN" sz="3600">
                <a:solidFill>
                  <a:schemeClr val="tx1"/>
                </a:solidFill>
              </a:rPr>
              <a:t>=         =</a:t>
            </a:r>
          </a:p>
        </p:txBody>
      </p:sp>
      <p:sp>
        <p:nvSpPr>
          <p:cNvPr id="43017" name="Line 10"/>
          <p:cNvSpPr>
            <a:spLocks noChangeShapeType="1"/>
          </p:cNvSpPr>
          <p:nvPr/>
        </p:nvSpPr>
        <p:spPr bwMode="auto">
          <a:xfrm>
            <a:off x="6516688" y="1987550"/>
            <a:ext cx="936625" cy="1588"/>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43018" name="Text Box 11"/>
          <p:cNvSpPr txBox="1">
            <a:spLocks noChangeArrowheads="1"/>
          </p:cNvSpPr>
          <p:nvPr/>
        </p:nvSpPr>
        <p:spPr bwMode="auto">
          <a:xfrm>
            <a:off x="6156325" y="1411288"/>
            <a:ext cx="18716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zh-CN" altLang="en-US" sz="3600">
                <a:solidFill>
                  <a:schemeClr val="tx1"/>
                </a:solidFill>
              </a:rPr>
              <a:t>（    ）</a:t>
            </a:r>
          </a:p>
        </p:txBody>
      </p:sp>
      <p:sp>
        <p:nvSpPr>
          <p:cNvPr id="43019" name="Text Box 12"/>
          <p:cNvSpPr txBox="1">
            <a:spLocks noChangeArrowheads="1"/>
          </p:cNvSpPr>
          <p:nvPr/>
        </p:nvSpPr>
        <p:spPr bwMode="auto">
          <a:xfrm>
            <a:off x="6445250" y="1916113"/>
            <a:ext cx="10795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600">
                <a:solidFill>
                  <a:schemeClr val="tx1"/>
                </a:solidFill>
              </a:rPr>
              <a:t>100</a:t>
            </a:r>
          </a:p>
        </p:txBody>
      </p:sp>
      <p:sp>
        <p:nvSpPr>
          <p:cNvPr id="96269" name="Text Box 13"/>
          <p:cNvSpPr txBox="1">
            <a:spLocks noChangeArrowheads="1"/>
          </p:cNvSpPr>
          <p:nvPr/>
        </p:nvSpPr>
        <p:spPr bwMode="auto">
          <a:xfrm>
            <a:off x="6588125" y="1411288"/>
            <a:ext cx="10080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600"/>
              <a:t>75</a:t>
            </a:r>
          </a:p>
        </p:txBody>
      </p:sp>
      <p:sp>
        <p:nvSpPr>
          <p:cNvPr id="43021" name="Line 14"/>
          <p:cNvSpPr>
            <a:spLocks noChangeShapeType="1"/>
          </p:cNvSpPr>
          <p:nvPr/>
        </p:nvSpPr>
        <p:spPr bwMode="auto">
          <a:xfrm>
            <a:off x="8135938" y="1987550"/>
            <a:ext cx="936625" cy="1588"/>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43022" name="Text Box 15"/>
          <p:cNvSpPr txBox="1">
            <a:spLocks noChangeArrowheads="1"/>
          </p:cNvSpPr>
          <p:nvPr/>
        </p:nvSpPr>
        <p:spPr bwMode="auto">
          <a:xfrm>
            <a:off x="7775575" y="1411288"/>
            <a:ext cx="16922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zh-CN" altLang="en-US" sz="3600">
                <a:solidFill>
                  <a:schemeClr val="tx1"/>
                </a:solidFill>
              </a:rPr>
              <a:t>（   ）</a:t>
            </a:r>
          </a:p>
        </p:txBody>
      </p:sp>
      <p:sp>
        <p:nvSpPr>
          <p:cNvPr id="96272" name="Text Box 16"/>
          <p:cNvSpPr txBox="1">
            <a:spLocks noChangeArrowheads="1"/>
          </p:cNvSpPr>
          <p:nvPr/>
        </p:nvSpPr>
        <p:spPr bwMode="auto">
          <a:xfrm>
            <a:off x="8316913" y="1916113"/>
            <a:ext cx="5762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600"/>
              <a:t>4</a:t>
            </a:r>
          </a:p>
        </p:txBody>
      </p:sp>
      <p:sp>
        <p:nvSpPr>
          <p:cNvPr id="96273" name="Text Box 17"/>
          <p:cNvSpPr txBox="1">
            <a:spLocks noChangeArrowheads="1"/>
          </p:cNvSpPr>
          <p:nvPr/>
        </p:nvSpPr>
        <p:spPr bwMode="auto">
          <a:xfrm>
            <a:off x="8316913" y="1411288"/>
            <a:ext cx="539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600"/>
              <a:t>3</a:t>
            </a:r>
          </a:p>
        </p:txBody>
      </p:sp>
      <p:sp>
        <p:nvSpPr>
          <p:cNvPr id="43025" name="Text Box 18"/>
          <p:cNvSpPr txBox="1">
            <a:spLocks noChangeArrowheads="1"/>
          </p:cNvSpPr>
          <p:nvPr/>
        </p:nvSpPr>
        <p:spPr bwMode="auto">
          <a:xfrm>
            <a:off x="7812088" y="1916113"/>
            <a:ext cx="16922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zh-CN" altLang="en-US" sz="3600">
                <a:solidFill>
                  <a:schemeClr val="tx1"/>
                </a:solidFill>
              </a:rPr>
              <a:t>（   ）</a:t>
            </a:r>
          </a:p>
        </p:txBody>
      </p:sp>
      <p:sp>
        <p:nvSpPr>
          <p:cNvPr id="43026" name="Text Box 19"/>
          <p:cNvSpPr txBox="1">
            <a:spLocks noChangeArrowheads="1"/>
          </p:cNvSpPr>
          <p:nvPr/>
        </p:nvSpPr>
        <p:spPr bwMode="auto">
          <a:xfrm>
            <a:off x="-252413" y="2852738"/>
            <a:ext cx="6553201"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zh-CN" altLang="en-US" sz="3600">
                <a:solidFill>
                  <a:schemeClr val="tx1"/>
                </a:solidFill>
              </a:rPr>
              <a:t>（</a:t>
            </a:r>
            <a:r>
              <a:rPr lang="en-US" altLang="zh-CN" sz="3600">
                <a:solidFill>
                  <a:schemeClr val="tx1"/>
                </a:solidFill>
              </a:rPr>
              <a:t>3</a:t>
            </a:r>
            <a:r>
              <a:rPr lang="zh-CN" altLang="en-US" sz="3600">
                <a:solidFill>
                  <a:schemeClr val="tx1"/>
                </a:solidFill>
              </a:rPr>
              <a:t>） </a:t>
            </a:r>
            <a:r>
              <a:rPr lang="en-US" altLang="zh-CN" sz="3600">
                <a:solidFill>
                  <a:schemeClr val="tx1"/>
                </a:solidFill>
              </a:rPr>
              <a:t>12.5</a:t>
            </a:r>
            <a:r>
              <a:rPr lang="zh-CN" altLang="en-US" sz="3600">
                <a:solidFill>
                  <a:schemeClr val="tx1"/>
                </a:solidFill>
              </a:rPr>
              <a:t>％ </a:t>
            </a:r>
            <a:r>
              <a:rPr lang="en-US" altLang="zh-CN" sz="3600">
                <a:solidFill>
                  <a:schemeClr val="tx1"/>
                </a:solidFill>
              </a:rPr>
              <a:t>=          =           =</a:t>
            </a:r>
          </a:p>
        </p:txBody>
      </p:sp>
      <p:sp>
        <p:nvSpPr>
          <p:cNvPr id="43027" name="Line 20"/>
          <p:cNvSpPr>
            <a:spLocks noChangeShapeType="1"/>
          </p:cNvSpPr>
          <p:nvPr/>
        </p:nvSpPr>
        <p:spPr bwMode="auto">
          <a:xfrm>
            <a:off x="3059113" y="3140075"/>
            <a:ext cx="936625" cy="1588"/>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43028" name="Text Box 21"/>
          <p:cNvSpPr txBox="1">
            <a:spLocks noChangeArrowheads="1"/>
          </p:cNvSpPr>
          <p:nvPr/>
        </p:nvSpPr>
        <p:spPr bwMode="auto">
          <a:xfrm>
            <a:off x="2627313" y="2563813"/>
            <a:ext cx="18716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zh-CN" altLang="en-US" sz="3600">
                <a:solidFill>
                  <a:schemeClr val="tx1"/>
                </a:solidFill>
              </a:rPr>
              <a:t>（      ）</a:t>
            </a:r>
          </a:p>
        </p:txBody>
      </p:sp>
      <p:sp>
        <p:nvSpPr>
          <p:cNvPr id="43029" name="Text Box 22"/>
          <p:cNvSpPr txBox="1">
            <a:spLocks noChangeArrowheads="1"/>
          </p:cNvSpPr>
          <p:nvPr/>
        </p:nvSpPr>
        <p:spPr bwMode="auto">
          <a:xfrm>
            <a:off x="3059113" y="3068638"/>
            <a:ext cx="10795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600">
                <a:solidFill>
                  <a:schemeClr val="tx1"/>
                </a:solidFill>
              </a:rPr>
              <a:t>100</a:t>
            </a:r>
          </a:p>
        </p:txBody>
      </p:sp>
      <p:sp>
        <p:nvSpPr>
          <p:cNvPr id="96279" name="Text Box 23"/>
          <p:cNvSpPr txBox="1">
            <a:spLocks noChangeArrowheads="1"/>
          </p:cNvSpPr>
          <p:nvPr/>
        </p:nvSpPr>
        <p:spPr bwMode="auto">
          <a:xfrm>
            <a:off x="2987675" y="2563813"/>
            <a:ext cx="11541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600"/>
              <a:t>12.5</a:t>
            </a:r>
          </a:p>
        </p:txBody>
      </p:sp>
      <p:sp>
        <p:nvSpPr>
          <p:cNvPr id="43031" name="Line 24"/>
          <p:cNvSpPr>
            <a:spLocks noChangeShapeType="1"/>
          </p:cNvSpPr>
          <p:nvPr/>
        </p:nvSpPr>
        <p:spPr bwMode="auto">
          <a:xfrm>
            <a:off x="4645025" y="3140075"/>
            <a:ext cx="1079500"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43032" name="Text Box 25"/>
          <p:cNvSpPr txBox="1">
            <a:spLocks noChangeArrowheads="1"/>
          </p:cNvSpPr>
          <p:nvPr/>
        </p:nvSpPr>
        <p:spPr bwMode="auto">
          <a:xfrm>
            <a:off x="4284663" y="2563813"/>
            <a:ext cx="18716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zh-CN" altLang="en-US" sz="3600">
                <a:solidFill>
                  <a:schemeClr val="tx1"/>
                </a:solidFill>
              </a:rPr>
              <a:t>（     ）</a:t>
            </a:r>
          </a:p>
        </p:txBody>
      </p:sp>
      <p:sp>
        <p:nvSpPr>
          <p:cNvPr id="43033" name="Text Box 26"/>
          <p:cNvSpPr txBox="1">
            <a:spLocks noChangeArrowheads="1"/>
          </p:cNvSpPr>
          <p:nvPr/>
        </p:nvSpPr>
        <p:spPr bwMode="auto">
          <a:xfrm>
            <a:off x="4572000" y="3068638"/>
            <a:ext cx="13668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600">
                <a:solidFill>
                  <a:schemeClr val="tx1"/>
                </a:solidFill>
              </a:rPr>
              <a:t>1000</a:t>
            </a:r>
          </a:p>
        </p:txBody>
      </p:sp>
      <p:sp>
        <p:nvSpPr>
          <p:cNvPr id="96283" name="Text Box 27"/>
          <p:cNvSpPr txBox="1">
            <a:spLocks noChangeArrowheads="1"/>
          </p:cNvSpPr>
          <p:nvPr/>
        </p:nvSpPr>
        <p:spPr bwMode="auto">
          <a:xfrm>
            <a:off x="4716463" y="2563813"/>
            <a:ext cx="10080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600"/>
              <a:t>125</a:t>
            </a:r>
          </a:p>
        </p:txBody>
      </p:sp>
      <p:sp>
        <p:nvSpPr>
          <p:cNvPr id="43035" name="Line 28"/>
          <p:cNvSpPr>
            <a:spLocks noChangeShapeType="1"/>
          </p:cNvSpPr>
          <p:nvPr/>
        </p:nvSpPr>
        <p:spPr bwMode="auto">
          <a:xfrm>
            <a:off x="6300788" y="3140075"/>
            <a:ext cx="576262"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43036" name="Text Box 29"/>
          <p:cNvSpPr txBox="1">
            <a:spLocks noChangeArrowheads="1"/>
          </p:cNvSpPr>
          <p:nvPr/>
        </p:nvSpPr>
        <p:spPr bwMode="auto">
          <a:xfrm>
            <a:off x="5940425" y="3068638"/>
            <a:ext cx="18716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zh-CN" altLang="en-US" sz="3600">
                <a:solidFill>
                  <a:schemeClr val="tx1"/>
                </a:solidFill>
              </a:rPr>
              <a:t>（  ）</a:t>
            </a:r>
          </a:p>
        </p:txBody>
      </p:sp>
      <p:sp>
        <p:nvSpPr>
          <p:cNvPr id="96286" name="Text Box 30"/>
          <p:cNvSpPr txBox="1">
            <a:spLocks noChangeArrowheads="1"/>
          </p:cNvSpPr>
          <p:nvPr/>
        </p:nvSpPr>
        <p:spPr bwMode="auto">
          <a:xfrm>
            <a:off x="6372225" y="3068638"/>
            <a:ext cx="6477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600"/>
              <a:t>8</a:t>
            </a:r>
          </a:p>
        </p:txBody>
      </p:sp>
      <p:sp>
        <p:nvSpPr>
          <p:cNvPr id="96287" name="Text Box 31"/>
          <p:cNvSpPr txBox="1">
            <a:spLocks noChangeArrowheads="1"/>
          </p:cNvSpPr>
          <p:nvPr/>
        </p:nvSpPr>
        <p:spPr bwMode="auto">
          <a:xfrm>
            <a:off x="6372225" y="2563813"/>
            <a:ext cx="5048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600"/>
              <a:t>1</a:t>
            </a:r>
          </a:p>
        </p:txBody>
      </p:sp>
      <p:sp>
        <p:nvSpPr>
          <p:cNvPr id="43039" name="Text Box 32"/>
          <p:cNvSpPr txBox="1">
            <a:spLocks noChangeArrowheads="1"/>
          </p:cNvSpPr>
          <p:nvPr/>
        </p:nvSpPr>
        <p:spPr bwMode="auto">
          <a:xfrm>
            <a:off x="5940425" y="2563813"/>
            <a:ext cx="13684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zh-CN" altLang="en-US" sz="3600">
                <a:solidFill>
                  <a:schemeClr val="tx1"/>
                </a:solidFill>
              </a:rPr>
              <a:t>（  ）</a:t>
            </a:r>
          </a:p>
        </p:txBody>
      </p:sp>
      <p:sp>
        <p:nvSpPr>
          <p:cNvPr id="96289" name="Rectangle 33"/>
          <p:cNvSpPr>
            <a:spLocks noChangeArrowheads="1"/>
          </p:cNvSpPr>
          <p:nvPr/>
        </p:nvSpPr>
        <p:spPr bwMode="auto">
          <a:xfrm>
            <a:off x="611188" y="3573463"/>
            <a:ext cx="7200900" cy="9461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800"/>
              <a:t>     想一想：把分数改写成百分数要注意什么？ 把百分数改写成分数呢？</a:t>
            </a:r>
          </a:p>
        </p:txBody>
      </p:sp>
      <p:sp>
        <p:nvSpPr>
          <p:cNvPr id="96290" name="Rectangle 34"/>
          <p:cNvSpPr>
            <a:spLocks noChangeArrowheads="1"/>
          </p:cNvSpPr>
          <p:nvPr/>
        </p:nvSpPr>
        <p:spPr bwMode="auto">
          <a:xfrm>
            <a:off x="683578" y="4789805"/>
            <a:ext cx="6980237" cy="1382713"/>
          </a:xfrm>
          <a:prstGeom prst="rect">
            <a:avLst/>
          </a:prstGeom>
          <a:solidFill>
            <a:schemeClr val="folHlink"/>
          </a:solidFill>
          <a:ln w="9525">
            <a:solidFill>
              <a:srgbClr val="E2BCE0"/>
            </a:solidFill>
            <a:miter lim="800000"/>
          </a:ln>
        </p:spPr>
        <p:txBody>
          <a:bodyPr wrap="none">
            <a:spAutoFit/>
          </a:bodyPr>
          <a:lstStyle/>
          <a:p>
            <a:r>
              <a:rPr lang="zh-CN" altLang="en-US" sz="2800">
                <a:solidFill>
                  <a:schemeClr val="tx1"/>
                </a:solidFill>
              </a:rPr>
              <a:t>把分数改写成百分数可以先把分数</a:t>
            </a:r>
            <a:r>
              <a:rPr lang="zh-CN" altLang="en-US" sz="2800"/>
              <a:t>改写成小</a:t>
            </a:r>
          </a:p>
          <a:p>
            <a:r>
              <a:rPr lang="zh-CN" altLang="en-US" sz="2800"/>
              <a:t>数</a:t>
            </a:r>
            <a:r>
              <a:rPr lang="zh-CN" altLang="en-US" sz="2800">
                <a:solidFill>
                  <a:schemeClr val="tx1"/>
                </a:solidFill>
              </a:rPr>
              <a:t>，再改写成百分数。把百分数改写成分数</a:t>
            </a:r>
          </a:p>
          <a:p>
            <a:r>
              <a:rPr lang="zh-CN" altLang="en-US" sz="2800">
                <a:solidFill>
                  <a:schemeClr val="tx1"/>
                </a:solidFill>
              </a:rPr>
              <a:t>可以先</a:t>
            </a:r>
            <a:r>
              <a:rPr lang="zh-CN" altLang="en-US" sz="2800"/>
              <a:t>改写成分母是</a:t>
            </a:r>
            <a:r>
              <a:rPr lang="en-US" altLang="zh-CN" sz="2800"/>
              <a:t>100</a:t>
            </a:r>
            <a:r>
              <a:rPr lang="zh-CN" altLang="en-US" sz="2800"/>
              <a:t>的分数</a:t>
            </a:r>
            <a:r>
              <a:rPr lang="zh-CN" altLang="en-US" sz="2800">
                <a:solidFill>
                  <a:schemeClr val="tx1"/>
                </a:solidFill>
              </a:rPr>
              <a:t>，再约分。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96264">
                                            <p:txEl>
                                              <p:pRg st="0" end="0"/>
                                            </p:txEl>
                                          </p:spTgt>
                                        </p:tgtEl>
                                        <p:attrNameLst>
                                          <p:attrName>style.visibility</p:attrName>
                                        </p:attrNameLst>
                                      </p:cBhvr>
                                      <p:to>
                                        <p:strVal val="visible"/>
                                      </p:to>
                                    </p:set>
                                    <p:animEffect transition="in" filter="box(in)">
                                      <p:cBhvr>
                                        <p:cTn id="7" dur="500"/>
                                        <p:tgtEl>
                                          <p:spTgt spid="9626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96269">
                                            <p:txEl>
                                              <p:pRg st="0" end="0"/>
                                            </p:txEl>
                                          </p:spTgt>
                                        </p:tgtEl>
                                        <p:attrNameLst>
                                          <p:attrName>style.visibility</p:attrName>
                                        </p:attrNameLst>
                                      </p:cBhvr>
                                      <p:to>
                                        <p:strVal val="visible"/>
                                      </p:to>
                                    </p:set>
                                    <p:animEffect transition="in" filter="box(in)">
                                      <p:cBhvr>
                                        <p:cTn id="12" dur="500"/>
                                        <p:tgtEl>
                                          <p:spTgt spid="9626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96272"/>
                                        </p:tgtEl>
                                        <p:attrNameLst>
                                          <p:attrName>style.visibility</p:attrName>
                                        </p:attrNameLst>
                                      </p:cBhvr>
                                      <p:to>
                                        <p:strVal val="visible"/>
                                      </p:to>
                                    </p:set>
                                    <p:animEffect transition="in" filter="box(in)">
                                      <p:cBhvr>
                                        <p:cTn id="17" dur="500"/>
                                        <p:tgtEl>
                                          <p:spTgt spid="96272"/>
                                        </p:tgtEl>
                                      </p:cBhvr>
                                    </p:animEffect>
                                  </p:childTnLst>
                                </p:cTn>
                              </p:par>
                            </p:childTnLst>
                          </p:cTn>
                        </p:par>
                        <p:par>
                          <p:cTn id="18" fill="hold">
                            <p:stCondLst>
                              <p:cond delay="500"/>
                            </p:stCondLst>
                            <p:childTnLst>
                              <p:par>
                                <p:cTn id="19" presetID="4" presetClass="entr" presetSubtype="16" fill="hold" nodeType="afterEffect">
                                  <p:stCondLst>
                                    <p:cond delay="0"/>
                                  </p:stCondLst>
                                  <p:childTnLst>
                                    <p:set>
                                      <p:cBhvr>
                                        <p:cTn id="20" dur="1" fill="hold">
                                          <p:stCondLst>
                                            <p:cond delay="0"/>
                                          </p:stCondLst>
                                        </p:cTn>
                                        <p:tgtEl>
                                          <p:spTgt spid="96273">
                                            <p:txEl>
                                              <p:pRg st="0" end="0"/>
                                            </p:txEl>
                                          </p:spTgt>
                                        </p:tgtEl>
                                        <p:attrNameLst>
                                          <p:attrName>style.visibility</p:attrName>
                                        </p:attrNameLst>
                                      </p:cBhvr>
                                      <p:to>
                                        <p:strVal val="visible"/>
                                      </p:to>
                                    </p:set>
                                    <p:animEffect transition="in" filter="box(in)">
                                      <p:cBhvr>
                                        <p:cTn id="21" dur="500"/>
                                        <p:tgtEl>
                                          <p:spTgt spid="9627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nodeType="clickEffect">
                                  <p:stCondLst>
                                    <p:cond delay="0"/>
                                  </p:stCondLst>
                                  <p:childTnLst>
                                    <p:set>
                                      <p:cBhvr>
                                        <p:cTn id="25" dur="1" fill="hold">
                                          <p:stCondLst>
                                            <p:cond delay="0"/>
                                          </p:stCondLst>
                                        </p:cTn>
                                        <p:tgtEl>
                                          <p:spTgt spid="96279">
                                            <p:txEl>
                                              <p:pRg st="0" end="0"/>
                                            </p:txEl>
                                          </p:spTgt>
                                        </p:tgtEl>
                                        <p:attrNameLst>
                                          <p:attrName>style.visibility</p:attrName>
                                        </p:attrNameLst>
                                      </p:cBhvr>
                                      <p:to>
                                        <p:strVal val="visible"/>
                                      </p:to>
                                    </p:set>
                                    <p:animEffect transition="in" filter="box(in)">
                                      <p:cBhvr>
                                        <p:cTn id="26" dur="500"/>
                                        <p:tgtEl>
                                          <p:spTgt spid="96279">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nodeType="clickEffect">
                                  <p:stCondLst>
                                    <p:cond delay="0"/>
                                  </p:stCondLst>
                                  <p:childTnLst>
                                    <p:set>
                                      <p:cBhvr>
                                        <p:cTn id="30" dur="1" fill="hold">
                                          <p:stCondLst>
                                            <p:cond delay="0"/>
                                          </p:stCondLst>
                                        </p:cTn>
                                        <p:tgtEl>
                                          <p:spTgt spid="96283">
                                            <p:txEl>
                                              <p:pRg st="0" end="0"/>
                                            </p:txEl>
                                          </p:spTgt>
                                        </p:tgtEl>
                                        <p:attrNameLst>
                                          <p:attrName>style.visibility</p:attrName>
                                        </p:attrNameLst>
                                      </p:cBhvr>
                                      <p:to>
                                        <p:strVal val="visible"/>
                                      </p:to>
                                    </p:set>
                                    <p:animEffect transition="in" filter="box(in)">
                                      <p:cBhvr>
                                        <p:cTn id="31" dur="500"/>
                                        <p:tgtEl>
                                          <p:spTgt spid="96283">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96286"/>
                                        </p:tgtEl>
                                        <p:attrNameLst>
                                          <p:attrName>style.visibility</p:attrName>
                                        </p:attrNameLst>
                                      </p:cBhvr>
                                      <p:to>
                                        <p:strVal val="visible"/>
                                      </p:to>
                                    </p:set>
                                    <p:animEffect transition="in" filter="box(in)">
                                      <p:cBhvr>
                                        <p:cTn id="36" dur="500"/>
                                        <p:tgtEl>
                                          <p:spTgt spid="96286"/>
                                        </p:tgtEl>
                                      </p:cBhvr>
                                    </p:animEffect>
                                  </p:childTnLst>
                                </p:cTn>
                              </p:par>
                            </p:childTnLst>
                          </p:cTn>
                        </p:par>
                        <p:par>
                          <p:cTn id="37" fill="hold">
                            <p:stCondLst>
                              <p:cond delay="500"/>
                            </p:stCondLst>
                            <p:childTnLst>
                              <p:par>
                                <p:cTn id="38" presetID="4" presetClass="entr" presetSubtype="16" fill="hold" grpId="0" nodeType="afterEffect">
                                  <p:stCondLst>
                                    <p:cond delay="0"/>
                                  </p:stCondLst>
                                  <p:childTnLst>
                                    <p:set>
                                      <p:cBhvr>
                                        <p:cTn id="39" dur="1" fill="hold">
                                          <p:stCondLst>
                                            <p:cond delay="0"/>
                                          </p:stCondLst>
                                        </p:cTn>
                                        <p:tgtEl>
                                          <p:spTgt spid="96287"/>
                                        </p:tgtEl>
                                        <p:attrNameLst>
                                          <p:attrName>style.visibility</p:attrName>
                                        </p:attrNameLst>
                                      </p:cBhvr>
                                      <p:to>
                                        <p:strVal val="visible"/>
                                      </p:to>
                                    </p:set>
                                    <p:animEffect transition="in" filter="box(in)">
                                      <p:cBhvr>
                                        <p:cTn id="40" dur="500"/>
                                        <p:tgtEl>
                                          <p:spTgt spid="96287"/>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96289"/>
                                        </p:tgtEl>
                                        <p:attrNameLst>
                                          <p:attrName>style.visibility</p:attrName>
                                        </p:attrNameLst>
                                      </p:cBhvr>
                                      <p:to>
                                        <p:strVal val="visible"/>
                                      </p:to>
                                    </p:set>
                                    <p:anim calcmode="lin" valueType="num">
                                      <p:cBhvr additive="base">
                                        <p:cTn id="45" dur="500" fill="hold"/>
                                        <p:tgtEl>
                                          <p:spTgt spid="96289"/>
                                        </p:tgtEl>
                                        <p:attrNameLst>
                                          <p:attrName>ppt_x</p:attrName>
                                        </p:attrNameLst>
                                      </p:cBhvr>
                                      <p:tavLst>
                                        <p:tav tm="0">
                                          <p:val>
                                            <p:strVal val="#ppt_x"/>
                                          </p:val>
                                        </p:tav>
                                        <p:tav tm="100000">
                                          <p:val>
                                            <p:strVal val="#ppt_x"/>
                                          </p:val>
                                        </p:tav>
                                      </p:tavLst>
                                    </p:anim>
                                    <p:anim calcmode="lin" valueType="num">
                                      <p:cBhvr additive="base">
                                        <p:cTn id="46" dur="500" fill="hold"/>
                                        <p:tgtEl>
                                          <p:spTgt spid="96289"/>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96290"/>
                                        </p:tgtEl>
                                        <p:attrNameLst>
                                          <p:attrName>style.visibility</p:attrName>
                                        </p:attrNameLst>
                                      </p:cBhvr>
                                      <p:to>
                                        <p:strVal val="visible"/>
                                      </p:to>
                                    </p:set>
                                    <p:anim calcmode="lin" valueType="num">
                                      <p:cBhvr additive="base">
                                        <p:cTn id="51" dur="500" fill="hold"/>
                                        <p:tgtEl>
                                          <p:spTgt spid="96290"/>
                                        </p:tgtEl>
                                        <p:attrNameLst>
                                          <p:attrName>ppt_x</p:attrName>
                                        </p:attrNameLst>
                                      </p:cBhvr>
                                      <p:tavLst>
                                        <p:tav tm="0">
                                          <p:val>
                                            <p:strVal val="#ppt_x"/>
                                          </p:val>
                                        </p:tav>
                                        <p:tav tm="100000">
                                          <p:val>
                                            <p:strVal val="#ppt_x"/>
                                          </p:val>
                                        </p:tav>
                                      </p:tavLst>
                                    </p:anim>
                                    <p:anim calcmode="lin" valueType="num">
                                      <p:cBhvr additive="base">
                                        <p:cTn id="52" dur="500" fill="hold"/>
                                        <p:tgtEl>
                                          <p:spTgt spid="9629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72" grpId="0"/>
      <p:bldP spid="96286" grpId="0"/>
      <p:bldP spid="96287" grpId="0"/>
      <p:bldP spid="96289" grpId="0" animBg="1"/>
      <p:bldP spid="96290" grpId="0" bldLvl="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bwMode="auto">
          <a:xfrm>
            <a:off x="4002088" y="5516563"/>
            <a:ext cx="3529012" cy="1008062"/>
            <a:chOff x="2562" y="3475"/>
            <a:chExt cx="2223" cy="635"/>
          </a:xfrm>
        </p:grpSpPr>
        <p:sp>
          <p:nvSpPr>
            <p:cNvPr id="44080" name="Freeform 5"/>
            <p:cNvSpPr/>
            <p:nvPr/>
          </p:nvSpPr>
          <p:spPr bwMode="auto">
            <a:xfrm>
              <a:off x="2562" y="3475"/>
              <a:ext cx="2087" cy="635"/>
            </a:xfrm>
            <a:custGeom>
              <a:avLst/>
              <a:gdLst>
                <a:gd name="T0" fmla="*/ 0 w 2087"/>
                <a:gd name="T1" fmla="*/ 635 h 635"/>
                <a:gd name="T2" fmla="*/ 2087 w 2087"/>
                <a:gd name="T3" fmla="*/ 635 h 635"/>
                <a:gd name="T4" fmla="*/ 1860 w 2087"/>
                <a:gd name="T5" fmla="*/ 227 h 635"/>
                <a:gd name="T6" fmla="*/ 1044 w 2087"/>
                <a:gd name="T7" fmla="*/ 0 h 635"/>
                <a:gd name="T8" fmla="*/ 273 w 2087"/>
                <a:gd name="T9" fmla="*/ 227 h 635"/>
                <a:gd name="T10" fmla="*/ 0 w 2087"/>
                <a:gd name="T11" fmla="*/ 635 h 635"/>
                <a:gd name="T12" fmla="*/ 0 60000 65536"/>
                <a:gd name="T13" fmla="*/ 0 60000 65536"/>
                <a:gd name="T14" fmla="*/ 0 60000 65536"/>
                <a:gd name="T15" fmla="*/ 0 60000 65536"/>
                <a:gd name="T16" fmla="*/ 0 60000 65536"/>
                <a:gd name="T17" fmla="*/ 0 60000 65536"/>
                <a:gd name="T18" fmla="*/ 0 w 2087"/>
                <a:gd name="T19" fmla="*/ 0 h 635"/>
                <a:gd name="T20" fmla="*/ 2087 w 2087"/>
                <a:gd name="T21" fmla="*/ 635 h 635"/>
              </a:gdLst>
              <a:ahLst/>
              <a:cxnLst>
                <a:cxn ang="T12">
                  <a:pos x="T0" y="T1"/>
                </a:cxn>
                <a:cxn ang="T13">
                  <a:pos x="T2" y="T3"/>
                </a:cxn>
                <a:cxn ang="T14">
                  <a:pos x="T4" y="T5"/>
                </a:cxn>
                <a:cxn ang="T15">
                  <a:pos x="T6" y="T7"/>
                </a:cxn>
                <a:cxn ang="T16">
                  <a:pos x="T8" y="T9"/>
                </a:cxn>
                <a:cxn ang="T17">
                  <a:pos x="T10" y="T11"/>
                </a:cxn>
              </a:cxnLst>
              <a:rect l="T18" t="T19" r="T20" b="T21"/>
              <a:pathLst>
                <a:path w="2087" h="635">
                  <a:moveTo>
                    <a:pt x="0" y="635"/>
                  </a:moveTo>
                  <a:lnTo>
                    <a:pt x="2087" y="635"/>
                  </a:lnTo>
                  <a:lnTo>
                    <a:pt x="1860" y="227"/>
                  </a:lnTo>
                  <a:lnTo>
                    <a:pt x="1044" y="0"/>
                  </a:lnTo>
                  <a:lnTo>
                    <a:pt x="273" y="227"/>
                  </a:lnTo>
                  <a:lnTo>
                    <a:pt x="0" y="635"/>
                  </a:lnTo>
                  <a:close/>
                </a:path>
              </a:pathLst>
            </a:custGeom>
            <a:gradFill rotWithShape="1">
              <a:gsLst>
                <a:gs pos="0">
                  <a:srgbClr val="008000"/>
                </a:gs>
                <a:gs pos="100000">
                  <a:srgbClr val="003B00"/>
                </a:gs>
              </a:gsLst>
              <a:lin ang="5400000" scaled="1"/>
            </a:gradFill>
            <a:ln w="9525">
              <a:solidFill>
                <a:schemeClr val="tx1"/>
              </a:solidFill>
              <a:round/>
            </a:ln>
          </p:spPr>
          <p:txBody>
            <a:bodyPr lIns="90000" tIns="46800" rIns="90000" bIns="46800" anchor="ctr"/>
            <a:lstStyle/>
            <a:p>
              <a:endParaRPr lang="zh-CN" altLang="en-US"/>
            </a:p>
          </p:txBody>
        </p:sp>
        <p:sp>
          <p:nvSpPr>
            <p:cNvPr id="44081" name="Text Box 6"/>
            <p:cNvSpPr txBox="1">
              <a:spLocks noChangeArrowheads="1"/>
            </p:cNvSpPr>
            <p:nvPr/>
          </p:nvSpPr>
          <p:spPr bwMode="auto">
            <a:xfrm>
              <a:off x="2789" y="3630"/>
              <a:ext cx="1996"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zh-CN" altLang="en-US" sz="4400">
                  <a:solidFill>
                    <a:srgbClr val="FFFF99"/>
                  </a:solidFill>
                  <a:ea typeface="华文新魏" panose="02010800040101010101" pitchFamily="2" charset="-122"/>
                </a:rPr>
                <a:t>我的收获</a:t>
              </a:r>
            </a:p>
          </p:txBody>
        </p:sp>
      </p:grpSp>
      <p:pic>
        <p:nvPicPr>
          <p:cNvPr id="44037" name="Picture 7" descr="图片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170738" y="5013325"/>
            <a:ext cx="1504950"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7737" name="Rectangle 9"/>
          <p:cNvSpPr>
            <a:spLocks noChangeArrowheads="1"/>
          </p:cNvSpPr>
          <p:nvPr/>
        </p:nvSpPr>
        <p:spPr bwMode="auto">
          <a:xfrm>
            <a:off x="1441450" y="3873500"/>
            <a:ext cx="8243888" cy="170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en-US" altLang="zh-CN" sz="3200">
                <a:solidFill>
                  <a:srgbClr val="FFFF00"/>
                </a:solidFill>
              </a:rPr>
              <a:t>2</a:t>
            </a:r>
            <a:r>
              <a:rPr lang="zh-CN" altLang="en-US" sz="3200">
                <a:solidFill>
                  <a:srgbClr val="FFFF00"/>
                </a:solidFill>
              </a:rPr>
              <a:t>、百分数化成分数。</a:t>
            </a:r>
          </a:p>
          <a:p>
            <a:r>
              <a:rPr lang="en-US" altLang="zh-CN" sz="3200">
                <a:solidFill>
                  <a:srgbClr val="FFFF00"/>
                </a:solidFill>
              </a:rPr>
              <a:t>62.5%</a:t>
            </a:r>
            <a:r>
              <a:rPr lang="zh-CN" altLang="en-US" sz="3200">
                <a:solidFill>
                  <a:srgbClr val="FFFF00"/>
                </a:solidFill>
              </a:rPr>
              <a:t>＝（     ） </a:t>
            </a:r>
            <a:r>
              <a:rPr lang="zh-CN" altLang="en-US" sz="3200"/>
              <a:t> </a:t>
            </a:r>
            <a:r>
              <a:rPr lang="en-US" altLang="zh-CN" sz="3200">
                <a:solidFill>
                  <a:srgbClr val="FFFF00"/>
                </a:solidFill>
              </a:rPr>
              <a:t>0.25%</a:t>
            </a:r>
            <a:r>
              <a:rPr lang="zh-CN" altLang="en-US" sz="3200">
                <a:solidFill>
                  <a:srgbClr val="FFFF00"/>
                </a:solidFill>
              </a:rPr>
              <a:t>＝（    ）</a:t>
            </a:r>
            <a:r>
              <a:rPr lang="zh-CN" altLang="en-US" sz="3200"/>
              <a:t> </a:t>
            </a:r>
            <a:endParaRPr lang="zh-CN" altLang="en-US" sz="3200">
              <a:solidFill>
                <a:srgbClr val="FFFF00"/>
              </a:solidFill>
            </a:endParaRPr>
          </a:p>
          <a:p>
            <a:endParaRPr lang="zh-CN" altLang="en-US" sz="1000">
              <a:solidFill>
                <a:srgbClr val="FFFF00"/>
              </a:solidFill>
            </a:endParaRPr>
          </a:p>
          <a:p>
            <a:r>
              <a:rPr lang="en-US" altLang="zh-CN" sz="3200">
                <a:solidFill>
                  <a:srgbClr val="FFFF00"/>
                </a:solidFill>
              </a:rPr>
              <a:t>8%</a:t>
            </a:r>
            <a:r>
              <a:rPr lang="zh-CN" altLang="en-US" sz="3200">
                <a:solidFill>
                  <a:srgbClr val="FFFF00"/>
                </a:solidFill>
              </a:rPr>
              <a:t>＝（      ）       </a:t>
            </a:r>
            <a:r>
              <a:rPr lang="en-US" altLang="zh-CN" sz="3200">
                <a:solidFill>
                  <a:srgbClr val="FFFF00"/>
                </a:solidFill>
              </a:rPr>
              <a:t>72%</a:t>
            </a:r>
            <a:r>
              <a:rPr lang="zh-CN" altLang="en-US" sz="3200">
                <a:solidFill>
                  <a:srgbClr val="FFFF00"/>
                </a:solidFill>
              </a:rPr>
              <a:t>＝（    ）</a:t>
            </a:r>
          </a:p>
        </p:txBody>
      </p:sp>
      <p:sp>
        <p:nvSpPr>
          <p:cNvPr id="457738" name="Text Box 10"/>
          <p:cNvSpPr txBox="1">
            <a:spLocks noChangeArrowheads="1"/>
          </p:cNvSpPr>
          <p:nvPr/>
        </p:nvSpPr>
        <p:spPr bwMode="auto">
          <a:xfrm>
            <a:off x="2268538" y="2493963"/>
            <a:ext cx="8747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lgDashDotDot"/>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a:solidFill>
                  <a:srgbClr val="FF33CC"/>
                </a:solidFill>
              </a:rPr>
              <a:t>37.5</a:t>
            </a:r>
          </a:p>
        </p:txBody>
      </p:sp>
      <p:sp>
        <p:nvSpPr>
          <p:cNvPr id="457739" name="Text Box 11"/>
          <p:cNvSpPr txBox="1">
            <a:spLocks noChangeArrowheads="1"/>
          </p:cNvSpPr>
          <p:nvPr/>
        </p:nvSpPr>
        <p:spPr bwMode="auto">
          <a:xfrm>
            <a:off x="5508625" y="2493963"/>
            <a:ext cx="7762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lgDashDotDot"/>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a:solidFill>
                  <a:srgbClr val="FF33CC"/>
                </a:solidFill>
              </a:rPr>
              <a:t>140</a:t>
            </a:r>
          </a:p>
        </p:txBody>
      </p:sp>
      <p:sp>
        <p:nvSpPr>
          <p:cNvPr id="457740" name="Text Box 12"/>
          <p:cNvSpPr txBox="1">
            <a:spLocks noChangeArrowheads="1"/>
          </p:cNvSpPr>
          <p:nvPr/>
        </p:nvSpPr>
        <p:spPr bwMode="auto">
          <a:xfrm>
            <a:off x="2319338" y="3214688"/>
            <a:ext cx="884237" cy="528637"/>
          </a:xfrm>
          <a:prstGeom prst="rect">
            <a:avLst/>
          </a:prstGeom>
          <a:noFill/>
          <a:ln w="9525" algn="ctr">
            <a:solidFill>
              <a:schemeClr val="tx1"/>
            </a:solidFill>
            <a:prstDash val="lgDashDotDot"/>
            <a:miter lim="800000"/>
          </a:ln>
          <a:extLst>
            <a:ext uri="{909E8E84-426E-40DD-AFC4-6F175D3DCCD1}">
              <a14:hiddenFill xmlns:a14="http://schemas.microsoft.com/office/drawing/2010/main">
                <a:solidFill>
                  <a:srgbClr val="FFFFFF"/>
                </a:solidFill>
              </a14:hiddenFill>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a:solidFill>
                  <a:srgbClr val="FF33CC"/>
                </a:solidFill>
              </a:rPr>
              <a:t>14.3</a:t>
            </a:r>
          </a:p>
        </p:txBody>
      </p:sp>
      <p:sp>
        <p:nvSpPr>
          <p:cNvPr id="457741" name="Text Box 13"/>
          <p:cNvSpPr txBox="1">
            <a:spLocks noChangeArrowheads="1"/>
          </p:cNvSpPr>
          <p:nvPr/>
        </p:nvSpPr>
        <p:spPr bwMode="auto">
          <a:xfrm>
            <a:off x="5705475" y="3200400"/>
            <a:ext cx="3794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lgDashDotDot"/>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a:solidFill>
                  <a:srgbClr val="FF33CC"/>
                </a:solidFill>
              </a:rPr>
              <a:t>2</a:t>
            </a:r>
          </a:p>
        </p:txBody>
      </p:sp>
      <p:grpSp>
        <p:nvGrpSpPr>
          <p:cNvPr id="3" name="Group 36"/>
          <p:cNvGrpSpPr/>
          <p:nvPr/>
        </p:nvGrpSpPr>
        <p:grpSpPr bwMode="auto">
          <a:xfrm>
            <a:off x="684213" y="836613"/>
            <a:ext cx="6983412" cy="4267200"/>
            <a:chOff x="703" y="770"/>
            <a:chExt cx="4399" cy="2688"/>
          </a:xfrm>
        </p:grpSpPr>
        <p:sp>
          <p:nvSpPr>
            <p:cNvPr id="44061" name="Text Box 8"/>
            <p:cNvSpPr txBox="1">
              <a:spLocks noChangeArrowheads="1"/>
            </p:cNvSpPr>
            <p:nvPr/>
          </p:nvSpPr>
          <p:spPr bwMode="auto">
            <a:xfrm>
              <a:off x="703" y="770"/>
              <a:ext cx="4399" cy="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200" dirty="0">
                  <a:solidFill>
                    <a:srgbClr val="FFFF00"/>
                  </a:solidFill>
                  <a:latin typeface="楷体_GB2312" pitchFamily="49" charset="-122"/>
                </a:rPr>
                <a:t>     </a:t>
              </a:r>
              <a:r>
                <a:rPr lang="zh-CN" altLang="en-US" sz="3200" dirty="0">
                  <a:solidFill>
                    <a:srgbClr val="FFFF00"/>
                  </a:solidFill>
                  <a:latin typeface="楷体_GB2312" pitchFamily="49" charset="-122"/>
                </a:rPr>
                <a:t>今天我学习了百分数和分数的</a:t>
              </a:r>
            </a:p>
            <a:p>
              <a:pPr eaLnBrk="1" hangingPunct="1"/>
              <a:r>
                <a:rPr lang="zh-CN" altLang="en-US" sz="3200" dirty="0">
                  <a:solidFill>
                    <a:srgbClr val="FFFF00"/>
                  </a:solidFill>
                  <a:latin typeface="楷体_GB2312" pitchFamily="49" charset="-122"/>
                </a:rPr>
                <a:t>  互化，我能算：</a:t>
              </a:r>
            </a:p>
            <a:p>
              <a:pPr eaLnBrk="1" hangingPunct="1"/>
              <a:r>
                <a:rPr lang="zh-CN" altLang="en-US" sz="3200" dirty="0">
                  <a:solidFill>
                    <a:srgbClr val="FFFF00"/>
                  </a:solidFill>
                  <a:latin typeface="楷体_GB2312" pitchFamily="49" charset="-122"/>
                </a:rPr>
                <a:t>    </a:t>
              </a:r>
              <a:r>
                <a:rPr lang="en-US" altLang="zh-CN" sz="3200" dirty="0">
                  <a:solidFill>
                    <a:srgbClr val="FFFF00"/>
                  </a:solidFill>
                  <a:latin typeface="楷体_GB2312" pitchFamily="49" charset="-122"/>
                </a:rPr>
                <a:t>1</a:t>
              </a:r>
              <a:r>
                <a:rPr lang="zh-CN" altLang="en-US" sz="3200" dirty="0">
                  <a:solidFill>
                    <a:srgbClr val="FFFF00"/>
                  </a:solidFill>
                  <a:latin typeface="楷体_GB2312" pitchFamily="49" charset="-122"/>
                </a:rPr>
                <a:t>、分数化成百分数。</a:t>
              </a:r>
            </a:p>
            <a:p>
              <a:pPr eaLnBrk="1" hangingPunct="1"/>
              <a:endParaRPr lang="zh-CN" altLang="en-US" sz="1000" dirty="0">
                <a:solidFill>
                  <a:srgbClr val="FFFF00"/>
                </a:solidFill>
                <a:latin typeface="楷体_GB2312" pitchFamily="49" charset="-122"/>
              </a:endParaRPr>
            </a:p>
            <a:p>
              <a:pPr eaLnBrk="1" hangingPunct="1"/>
              <a:r>
                <a:rPr lang="zh-CN" altLang="en-US" sz="3200" dirty="0">
                  <a:solidFill>
                    <a:srgbClr val="FFFF00"/>
                  </a:solidFill>
                </a:rPr>
                <a:t>         ＝</a:t>
              </a:r>
              <a:r>
                <a:rPr lang="en-US" altLang="zh-CN" sz="3200" dirty="0">
                  <a:solidFill>
                    <a:srgbClr val="FFFF00"/>
                  </a:solidFill>
                </a:rPr>
                <a:t>(       )%</a:t>
              </a:r>
              <a:r>
                <a:rPr lang="en-US" altLang="zh-CN" sz="3200" dirty="0"/>
                <a:t>          </a:t>
              </a:r>
              <a:r>
                <a:rPr lang="en-US" altLang="zh-CN" sz="3200" dirty="0">
                  <a:solidFill>
                    <a:srgbClr val="FFFF00"/>
                  </a:solidFill>
                </a:rPr>
                <a:t>  </a:t>
              </a:r>
              <a:r>
                <a:rPr lang="zh-CN" altLang="en-US" sz="3200" dirty="0">
                  <a:solidFill>
                    <a:srgbClr val="FFFF00"/>
                  </a:solidFill>
                </a:rPr>
                <a:t>＝</a:t>
              </a:r>
              <a:r>
                <a:rPr lang="en-US" altLang="zh-CN" sz="3200" dirty="0">
                  <a:solidFill>
                    <a:srgbClr val="FFFF00"/>
                  </a:solidFill>
                </a:rPr>
                <a:t>(       )%</a:t>
              </a:r>
            </a:p>
            <a:p>
              <a:pPr eaLnBrk="1" hangingPunct="1"/>
              <a:endParaRPr lang="en-US" altLang="zh-CN" sz="1600" dirty="0">
                <a:solidFill>
                  <a:srgbClr val="FFFF00"/>
                </a:solidFill>
              </a:endParaRPr>
            </a:p>
            <a:p>
              <a:pPr eaLnBrk="1" hangingPunct="1"/>
              <a:r>
                <a:rPr lang="en-US" altLang="zh-CN" dirty="0">
                  <a:solidFill>
                    <a:srgbClr val="FFFF00"/>
                  </a:solidFill>
                </a:rPr>
                <a:t>             </a:t>
              </a:r>
              <a:r>
                <a:rPr lang="zh-CN" altLang="zh-CN" dirty="0">
                  <a:solidFill>
                    <a:srgbClr val="FFFF00"/>
                  </a:solidFill>
                </a:rPr>
                <a:t>≈</a:t>
              </a:r>
              <a:r>
                <a:rPr lang="en-US" altLang="zh-CN" dirty="0"/>
                <a:t> </a:t>
              </a:r>
              <a:r>
                <a:rPr lang="en-US" altLang="zh-CN" sz="3200" dirty="0">
                  <a:solidFill>
                    <a:srgbClr val="FFFF00"/>
                  </a:solidFill>
                </a:rPr>
                <a:t>(       )%           </a:t>
              </a:r>
              <a:r>
                <a:rPr lang="zh-CN" altLang="en-US" sz="3200" dirty="0">
                  <a:solidFill>
                    <a:srgbClr val="FFFF00"/>
                  </a:solidFill>
                </a:rPr>
                <a:t>＝</a:t>
              </a:r>
              <a:r>
                <a:rPr lang="en-US" altLang="zh-CN" sz="3200" dirty="0">
                  <a:solidFill>
                    <a:srgbClr val="FFFF00"/>
                  </a:solidFill>
                </a:rPr>
                <a:t>(       )%</a:t>
              </a:r>
            </a:p>
            <a:p>
              <a:pPr eaLnBrk="1" hangingPunct="1"/>
              <a:r>
                <a:rPr lang="en-US" altLang="zh-CN" sz="3200" dirty="0">
                  <a:solidFill>
                    <a:srgbClr val="FFFF00"/>
                  </a:solidFill>
                </a:rPr>
                <a:t>      </a:t>
              </a:r>
              <a:endParaRPr lang="en-US" altLang="zh-CN" dirty="0">
                <a:solidFill>
                  <a:srgbClr val="FFFF00"/>
                </a:solidFill>
              </a:endParaRPr>
            </a:p>
            <a:p>
              <a:pPr eaLnBrk="1" hangingPunct="1"/>
              <a:endParaRPr lang="en-US" altLang="zh-CN" dirty="0">
                <a:solidFill>
                  <a:srgbClr val="FFFF00"/>
                </a:solidFill>
              </a:endParaRPr>
            </a:p>
            <a:p>
              <a:pPr eaLnBrk="1" hangingPunct="1"/>
              <a:endParaRPr lang="en-US" altLang="zh-CN" dirty="0">
                <a:solidFill>
                  <a:srgbClr val="FFFF00"/>
                </a:solidFill>
              </a:endParaRPr>
            </a:p>
          </p:txBody>
        </p:sp>
        <p:grpSp>
          <p:nvGrpSpPr>
            <p:cNvPr id="44062" name="Group 21"/>
            <p:cNvGrpSpPr/>
            <p:nvPr/>
          </p:nvGrpSpPr>
          <p:grpSpPr bwMode="auto">
            <a:xfrm>
              <a:off x="1174" y="1697"/>
              <a:ext cx="255" cy="554"/>
              <a:chOff x="130" y="3294"/>
              <a:chExt cx="255" cy="554"/>
            </a:xfrm>
          </p:grpSpPr>
          <p:sp>
            <p:nvSpPr>
              <p:cNvPr id="44077" name="Text Box 18"/>
              <p:cNvSpPr txBox="1">
                <a:spLocks noChangeArrowheads="1"/>
              </p:cNvSpPr>
              <p:nvPr/>
            </p:nvSpPr>
            <p:spPr bwMode="auto">
              <a:xfrm>
                <a:off x="130" y="3294"/>
                <a:ext cx="23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a:solidFill>
                      <a:srgbClr val="FFFF00"/>
                    </a:solidFill>
                  </a:rPr>
                  <a:t>3</a:t>
                </a:r>
              </a:p>
            </p:txBody>
          </p:sp>
          <p:sp>
            <p:nvSpPr>
              <p:cNvPr id="44078" name="Text Box 19"/>
              <p:cNvSpPr txBox="1">
                <a:spLocks noChangeArrowheads="1"/>
              </p:cNvSpPr>
              <p:nvPr/>
            </p:nvSpPr>
            <p:spPr bwMode="auto">
              <a:xfrm>
                <a:off x="146" y="3521"/>
                <a:ext cx="23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a:solidFill>
                      <a:srgbClr val="FFFF00"/>
                    </a:solidFill>
                  </a:rPr>
                  <a:t>8</a:t>
                </a:r>
              </a:p>
            </p:txBody>
          </p:sp>
          <p:sp>
            <p:nvSpPr>
              <p:cNvPr id="44079" name="Line 20"/>
              <p:cNvSpPr>
                <a:spLocks noChangeShapeType="1"/>
              </p:cNvSpPr>
              <p:nvPr/>
            </p:nvSpPr>
            <p:spPr bwMode="auto">
              <a:xfrm>
                <a:off x="158" y="3566"/>
                <a:ext cx="227" cy="0"/>
              </a:xfrm>
              <a:prstGeom prst="line">
                <a:avLst/>
              </a:prstGeom>
              <a:noFill/>
              <a:ln w="38100">
                <a:solidFill>
                  <a:srgbClr val="FFFF00"/>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grpSp>
          <p:nvGrpSpPr>
            <p:cNvPr id="44063" name="Group 27"/>
            <p:cNvGrpSpPr/>
            <p:nvPr/>
          </p:nvGrpSpPr>
          <p:grpSpPr bwMode="auto">
            <a:xfrm>
              <a:off x="2885" y="1706"/>
              <a:ext cx="403" cy="554"/>
              <a:chOff x="10" y="1752"/>
              <a:chExt cx="403" cy="554"/>
            </a:xfrm>
          </p:grpSpPr>
          <p:grpSp>
            <p:nvGrpSpPr>
              <p:cNvPr id="44072" name="Group 22"/>
              <p:cNvGrpSpPr/>
              <p:nvPr/>
            </p:nvGrpSpPr>
            <p:grpSpPr bwMode="auto">
              <a:xfrm>
                <a:off x="158" y="1752"/>
                <a:ext cx="255" cy="554"/>
                <a:chOff x="130" y="3294"/>
                <a:chExt cx="255" cy="554"/>
              </a:xfrm>
            </p:grpSpPr>
            <p:sp>
              <p:nvSpPr>
                <p:cNvPr id="44074" name="Text Box 23"/>
                <p:cNvSpPr txBox="1">
                  <a:spLocks noChangeArrowheads="1"/>
                </p:cNvSpPr>
                <p:nvPr/>
              </p:nvSpPr>
              <p:spPr bwMode="auto">
                <a:xfrm>
                  <a:off x="130" y="3294"/>
                  <a:ext cx="23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a:solidFill>
                        <a:srgbClr val="FFFF00"/>
                      </a:solidFill>
                    </a:rPr>
                    <a:t>2</a:t>
                  </a:r>
                </a:p>
              </p:txBody>
            </p:sp>
            <p:sp>
              <p:nvSpPr>
                <p:cNvPr id="44075" name="Text Box 24"/>
                <p:cNvSpPr txBox="1">
                  <a:spLocks noChangeArrowheads="1"/>
                </p:cNvSpPr>
                <p:nvPr/>
              </p:nvSpPr>
              <p:spPr bwMode="auto">
                <a:xfrm>
                  <a:off x="146" y="3521"/>
                  <a:ext cx="23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a:solidFill>
                        <a:srgbClr val="FFFF00"/>
                      </a:solidFill>
                    </a:rPr>
                    <a:t>5</a:t>
                  </a:r>
                </a:p>
              </p:txBody>
            </p:sp>
            <p:sp>
              <p:nvSpPr>
                <p:cNvPr id="44076" name="Line 25"/>
                <p:cNvSpPr>
                  <a:spLocks noChangeShapeType="1"/>
                </p:cNvSpPr>
                <p:nvPr/>
              </p:nvSpPr>
              <p:spPr bwMode="auto">
                <a:xfrm>
                  <a:off x="158" y="3566"/>
                  <a:ext cx="227" cy="0"/>
                </a:xfrm>
                <a:prstGeom prst="line">
                  <a:avLst/>
                </a:prstGeom>
                <a:noFill/>
                <a:ln w="38100">
                  <a:solidFill>
                    <a:srgbClr val="FFFF00"/>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sp>
            <p:nvSpPr>
              <p:cNvPr id="44073" name="Text Box 26"/>
              <p:cNvSpPr txBox="1">
                <a:spLocks noChangeArrowheads="1"/>
              </p:cNvSpPr>
              <p:nvPr/>
            </p:nvSpPr>
            <p:spPr bwMode="auto">
              <a:xfrm>
                <a:off x="10" y="1842"/>
                <a:ext cx="23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a:solidFill>
                      <a:srgbClr val="FFFF00"/>
                    </a:solidFill>
                  </a:rPr>
                  <a:t>1</a:t>
                </a:r>
              </a:p>
            </p:txBody>
          </p:sp>
        </p:grpSp>
        <p:grpSp>
          <p:nvGrpSpPr>
            <p:cNvPr id="44064" name="Group 28"/>
            <p:cNvGrpSpPr/>
            <p:nvPr/>
          </p:nvGrpSpPr>
          <p:grpSpPr bwMode="auto">
            <a:xfrm>
              <a:off x="1174" y="2150"/>
              <a:ext cx="255" cy="554"/>
              <a:chOff x="130" y="3294"/>
              <a:chExt cx="255" cy="554"/>
            </a:xfrm>
          </p:grpSpPr>
          <p:sp>
            <p:nvSpPr>
              <p:cNvPr id="44069" name="Text Box 29"/>
              <p:cNvSpPr txBox="1">
                <a:spLocks noChangeArrowheads="1"/>
              </p:cNvSpPr>
              <p:nvPr/>
            </p:nvSpPr>
            <p:spPr bwMode="auto">
              <a:xfrm>
                <a:off x="130" y="3294"/>
                <a:ext cx="23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a:solidFill>
                      <a:srgbClr val="FFFF00"/>
                    </a:solidFill>
                  </a:rPr>
                  <a:t>1</a:t>
                </a:r>
              </a:p>
            </p:txBody>
          </p:sp>
          <p:sp>
            <p:nvSpPr>
              <p:cNvPr id="44070" name="Text Box 30"/>
              <p:cNvSpPr txBox="1">
                <a:spLocks noChangeArrowheads="1"/>
              </p:cNvSpPr>
              <p:nvPr/>
            </p:nvSpPr>
            <p:spPr bwMode="auto">
              <a:xfrm>
                <a:off x="146" y="3521"/>
                <a:ext cx="23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a:solidFill>
                      <a:srgbClr val="FFFF00"/>
                    </a:solidFill>
                  </a:rPr>
                  <a:t>7</a:t>
                </a:r>
              </a:p>
            </p:txBody>
          </p:sp>
          <p:sp>
            <p:nvSpPr>
              <p:cNvPr id="44071" name="Line 31"/>
              <p:cNvSpPr>
                <a:spLocks noChangeShapeType="1"/>
              </p:cNvSpPr>
              <p:nvPr/>
            </p:nvSpPr>
            <p:spPr bwMode="auto">
              <a:xfrm>
                <a:off x="158" y="3566"/>
                <a:ext cx="227" cy="0"/>
              </a:xfrm>
              <a:prstGeom prst="line">
                <a:avLst/>
              </a:prstGeom>
              <a:noFill/>
              <a:ln w="38100">
                <a:solidFill>
                  <a:srgbClr val="FFFF00"/>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grpSp>
          <p:nvGrpSpPr>
            <p:cNvPr id="44065" name="Group 32"/>
            <p:cNvGrpSpPr/>
            <p:nvPr/>
          </p:nvGrpSpPr>
          <p:grpSpPr bwMode="auto">
            <a:xfrm>
              <a:off x="2970" y="2150"/>
              <a:ext cx="364" cy="554"/>
              <a:chOff x="84" y="3294"/>
              <a:chExt cx="364" cy="554"/>
            </a:xfrm>
          </p:grpSpPr>
          <p:sp>
            <p:nvSpPr>
              <p:cNvPr id="44066" name="Text Box 33"/>
              <p:cNvSpPr txBox="1">
                <a:spLocks noChangeArrowheads="1"/>
              </p:cNvSpPr>
              <p:nvPr/>
            </p:nvSpPr>
            <p:spPr bwMode="auto">
              <a:xfrm>
                <a:off x="130" y="3294"/>
                <a:ext cx="23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a:solidFill>
                      <a:srgbClr val="FFFF00"/>
                    </a:solidFill>
                  </a:rPr>
                  <a:t>1</a:t>
                </a:r>
              </a:p>
            </p:txBody>
          </p:sp>
          <p:sp>
            <p:nvSpPr>
              <p:cNvPr id="44067" name="Text Box 34"/>
              <p:cNvSpPr txBox="1">
                <a:spLocks noChangeArrowheads="1"/>
              </p:cNvSpPr>
              <p:nvPr/>
            </p:nvSpPr>
            <p:spPr bwMode="auto">
              <a:xfrm>
                <a:off x="84" y="3521"/>
                <a:ext cx="36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a:solidFill>
                      <a:srgbClr val="FFFF00"/>
                    </a:solidFill>
                  </a:rPr>
                  <a:t>50</a:t>
                </a:r>
              </a:p>
            </p:txBody>
          </p:sp>
          <p:sp>
            <p:nvSpPr>
              <p:cNvPr id="44068" name="Line 35"/>
              <p:cNvSpPr>
                <a:spLocks noChangeShapeType="1"/>
              </p:cNvSpPr>
              <p:nvPr/>
            </p:nvSpPr>
            <p:spPr bwMode="auto">
              <a:xfrm>
                <a:off x="158" y="3566"/>
                <a:ext cx="227" cy="0"/>
              </a:xfrm>
              <a:prstGeom prst="line">
                <a:avLst/>
              </a:prstGeom>
              <a:noFill/>
              <a:ln w="38100">
                <a:solidFill>
                  <a:srgbClr val="FFFF00"/>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grpSp>
      <p:grpSp>
        <p:nvGrpSpPr>
          <p:cNvPr id="9" name="Group 40"/>
          <p:cNvGrpSpPr/>
          <p:nvPr/>
        </p:nvGrpSpPr>
        <p:grpSpPr bwMode="auto">
          <a:xfrm>
            <a:off x="3544888" y="4221163"/>
            <a:ext cx="379412" cy="893762"/>
            <a:chOff x="1202" y="2786"/>
            <a:chExt cx="239" cy="563"/>
          </a:xfrm>
        </p:grpSpPr>
        <p:sp>
          <p:nvSpPr>
            <p:cNvPr id="44058" name="Text Box 37"/>
            <p:cNvSpPr txBox="1">
              <a:spLocks noChangeArrowheads="1"/>
            </p:cNvSpPr>
            <p:nvPr/>
          </p:nvSpPr>
          <p:spPr bwMode="auto">
            <a:xfrm>
              <a:off x="1202" y="3022"/>
              <a:ext cx="23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a:solidFill>
                    <a:srgbClr val="FF33CC"/>
                  </a:solidFill>
                </a:rPr>
                <a:t>8</a:t>
              </a:r>
            </a:p>
          </p:txBody>
        </p:sp>
        <p:sp>
          <p:nvSpPr>
            <p:cNvPr id="44059" name="Text Box 38"/>
            <p:cNvSpPr txBox="1">
              <a:spLocks noChangeArrowheads="1"/>
            </p:cNvSpPr>
            <p:nvPr/>
          </p:nvSpPr>
          <p:spPr bwMode="auto">
            <a:xfrm>
              <a:off x="1202" y="2786"/>
              <a:ext cx="23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a:solidFill>
                    <a:srgbClr val="FF33CC"/>
                  </a:solidFill>
                </a:rPr>
                <a:t>5</a:t>
              </a:r>
            </a:p>
          </p:txBody>
        </p:sp>
        <p:sp>
          <p:nvSpPr>
            <p:cNvPr id="44060" name="Line 39"/>
            <p:cNvSpPr>
              <a:spLocks noChangeShapeType="1"/>
            </p:cNvSpPr>
            <p:nvPr/>
          </p:nvSpPr>
          <p:spPr bwMode="auto">
            <a:xfrm>
              <a:off x="1248" y="3067"/>
              <a:ext cx="181" cy="0"/>
            </a:xfrm>
            <a:prstGeom prst="line">
              <a:avLst/>
            </a:prstGeom>
            <a:noFill/>
            <a:ln w="38100">
              <a:solidFill>
                <a:srgbClr val="FF33CC"/>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grpSp>
        <p:nvGrpSpPr>
          <p:cNvPr id="10" name="Group 41"/>
          <p:cNvGrpSpPr/>
          <p:nvPr/>
        </p:nvGrpSpPr>
        <p:grpSpPr bwMode="auto">
          <a:xfrm>
            <a:off x="6713538" y="4149725"/>
            <a:ext cx="379412" cy="893763"/>
            <a:chOff x="1202" y="2786"/>
            <a:chExt cx="239" cy="563"/>
          </a:xfrm>
        </p:grpSpPr>
        <p:sp>
          <p:nvSpPr>
            <p:cNvPr id="44055" name="Text Box 42"/>
            <p:cNvSpPr txBox="1">
              <a:spLocks noChangeArrowheads="1"/>
            </p:cNvSpPr>
            <p:nvPr/>
          </p:nvSpPr>
          <p:spPr bwMode="auto">
            <a:xfrm>
              <a:off x="1202" y="3022"/>
              <a:ext cx="23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a:solidFill>
                    <a:srgbClr val="FF33CC"/>
                  </a:solidFill>
                </a:rPr>
                <a:t>4</a:t>
              </a:r>
            </a:p>
          </p:txBody>
        </p:sp>
        <p:sp>
          <p:nvSpPr>
            <p:cNvPr id="44056" name="Text Box 43"/>
            <p:cNvSpPr txBox="1">
              <a:spLocks noChangeArrowheads="1"/>
            </p:cNvSpPr>
            <p:nvPr/>
          </p:nvSpPr>
          <p:spPr bwMode="auto">
            <a:xfrm>
              <a:off x="1202" y="2786"/>
              <a:ext cx="23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a:solidFill>
                    <a:srgbClr val="FF33CC"/>
                  </a:solidFill>
                </a:rPr>
                <a:t>1</a:t>
              </a:r>
            </a:p>
          </p:txBody>
        </p:sp>
        <p:sp>
          <p:nvSpPr>
            <p:cNvPr id="44057" name="Line 44"/>
            <p:cNvSpPr>
              <a:spLocks noChangeShapeType="1"/>
            </p:cNvSpPr>
            <p:nvPr/>
          </p:nvSpPr>
          <p:spPr bwMode="auto">
            <a:xfrm>
              <a:off x="1248" y="3067"/>
              <a:ext cx="181" cy="0"/>
            </a:xfrm>
            <a:prstGeom prst="line">
              <a:avLst/>
            </a:prstGeom>
            <a:noFill/>
            <a:ln w="38100">
              <a:solidFill>
                <a:srgbClr val="FF33CC"/>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grpSp>
        <p:nvGrpSpPr>
          <p:cNvPr id="11" name="Group 49"/>
          <p:cNvGrpSpPr/>
          <p:nvPr/>
        </p:nvGrpSpPr>
        <p:grpSpPr bwMode="auto">
          <a:xfrm>
            <a:off x="2987675" y="4868863"/>
            <a:ext cx="577850" cy="893762"/>
            <a:chOff x="3107" y="2931"/>
            <a:chExt cx="364" cy="563"/>
          </a:xfrm>
        </p:grpSpPr>
        <p:sp>
          <p:nvSpPr>
            <p:cNvPr id="44052" name="Text Box 46"/>
            <p:cNvSpPr txBox="1">
              <a:spLocks noChangeArrowheads="1"/>
            </p:cNvSpPr>
            <p:nvPr/>
          </p:nvSpPr>
          <p:spPr bwMode="auto">
            <a:xfrm>
              <a:off x="3107" y="3167"/>
              <a:ext cx="36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a:solidFill>
                    <a:srgbClr val="FF33CC"/>
                  </a:solidFill>
                </a:rPr>
                <a:t>25</a:t>
              </a:r>
            </a:p>
          </p:txBody>
        </p:sp>
        <p:sp>
          <p:nvSpPr>
            <p:cNvPr id="44053" name="Text Box 47"/>
            <p:cNvSpPr txBox="1">
              <a:spLocks noChangeArrowheads="1"/>
            </p:cNvSpPr>
            <p:nvPr/>
          </p:nvSpPr>
          <p:spPr bwMode="auto">
            <a:xfrm>
              <a:off x="3169" y="2931"/>
              <a:ext cx="23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a:solidFill>
                    <a:srgbClr val="FF33CC"/>
                  </a:solidFill>
                </a:rPr>
                <a:t>2</a:t>
              </a:r>
            </a:p>
          </p:txBody>
        </p:sp>
        <p:sp>
          <p:nvSpPr>
            <p:cNvPr id="44054" name="Line 48"/>
            <p:cNvSpPr>
              <a:spLocks noChangeShapeType="1"/>
            </p:cNvSpPr>
            <p:nvPr/>
          </p:nvSpPr>
          <p:spPr bwMode="auto">
            <a:xfrm>
              <a:off x="3152" y="3212"/>
              <a:ext cx="300" cy="0"/>
            </a:xfrm>
            <a:prstGeom prst="line">
              <a:avLst/>
            </a:prstGeom>
            <a:noFill/>
            <a:ln w="38100">
              <a:solidFill>
                <a:srgbClr val="FF33CC"/>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grpSp>
        <p:nvGrpSpPr>
          <p:cNvPr id="12" name="Group 50"/>
          <p:cNvGrpSpPr/>
          <p:nvPr/>
        </p:nvGrpSpPr>
        <p:grpSpPr bwMode="auto">
          <a:xfrm>
            <a:off x="6300788" y="4840288"/>
            <a:ext cx="577850" cy="893762"/>
            <a:chOff x="3107" y="2931"/>
            <a:chExt cx="364" cy="563"/>
          </a:xfrm>
        </p:grpSpPr>
        <p:sp>
          <p:nvSpPr>
            <p:cNvPr id="44049" name="Text Box 51"/>
            <p:cNvSpPr txBox="1">
              <a:spLocks noChangeArrowheads="1"/>
            </p:cNvSpPr>
            <p:nvPr/>
          </p:nvSpPr>
          <p:spPr bwMode="auto">
            <a:xfrm>
              <a:off x="3107" y="3167"/>
              <a:ext cx="36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a:solidFill>
                    <a:srgbClr val="FF33CC"/>
                  </a:solidFill>
                </a:rPr>
                <a:t>25</a:t>
              </a:r>
            </a:p>
          </p:txBody>
        </p:sp>
        <p:sp>
          <p:nvSpPr>
            <p:cNvPr id="44050" name="Text Box 52"/>
            <p:cNvSpPr txBox="1">
              <a:spLocks noChangeArrowheads="1"/>
            </p:cNvSpPr>
            <p:nvPr/>
          </p:nvSpPr>
          <p:spPr bwMode="auto">
            <a:xfrm>
              <a:off x="3107" y="2931"/>
              <a:ext cx="36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a:solidFill>
                    <a:srgbClr val="FF33CC"/>
                  </a:solidFill>
                </a:rPr>
                <a:t>18</a:t>
              </a:r>
            </a:p>
          </p:txBody>
        </p:sp>
        <p:sp>
          <p:nvSpPr>
            <p:cNvPr id="44051" name="Line 53"/>
            <p:cNvSpPr>
              <a:spLocks noChangeShapeType="1"/>
            </p:cNvSpPr>
            <p:nvPr/>
          </p:nvSpPr>
          <p:spPr bwMode="auto">
            <a:xfrm>
              <a:off x="3152" y="3212"/>
              <a:ext cx="300" cy="0"/>
            </a:xfrm>
            <a:prstGeom prst="line">
              <a:avLst/>
            </a:prstGeom>
            <a:noFill/>
            <a:ln w="38100">
              <a:solidFill>
                <a:srgbClr val="FF33CC"/>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57738"/>
                                        </p:tgtEl>
                                        <p:attrNameLst>
                                          <p:attrName>style.visibility</p:attrName>
                                        </p:attrNameLst>
                                      </p:cBhvr>
                                      <p:to>
                                        <p:strVal val="visible"/>
                                      </p:to>
                                    </p:set>
                                    <p:animEffect transition="in" filter="dissolve">
                                      <p:cBhvr>
                                        <p:cTn id="17" dur="500"/>
                                        <p:tgtEl>
                                          <p:spTgt spid="45773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57739"/>
                                        </p:tgtEl>
                                        <p:attrNameLst>
                                          <p:attrName>style.visibility</p:attrName>
                                        </p:attrNameLst>
                                      </p:cBhvr>
                                      <p:to>
                                        <p:strVal val="visible"/>
                                      </p:to>
                                    </p:set>
                                    <p:animEffect transition="in" filter="dissolve">
                                      <p:cBhvr>
                                        <p:cTn id="22" dur="500"/>
                                        <p:tgtEl>
                                          <p:spTgt spid="457739"/>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57740"/>
                                        </p:tgtEl>
                                        <p:attrNameLst>
                                          <p:attrName>style.visibility</p:attrName>
                                        </p:attrNameLst>
                                      </p:cBhvr>
                                      <p:to>
                                        <p:strVal val="visible"/>
                                      </p:to>
                                    </p:set>
                                    <p:animEffect transition="in" filter="dissolve">
                                      <p:cBhvr>
                                        <p:cTn id="27" dur="500"/>
                                        <p:tgtEl>
                                          <p:spTgt spid="457740"/>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57741"/>
                                        </p:tgtEl>
                                        <p:attrNameLst>
                                          <p:attrName>style.visibility</p:attrName>
                                        </p:attrNameLst>
                                      </p:cBhvr>
                                      <p:to>
                                        <p:strVal val="visible"/>
                                      </p:to>
                                    </p:set>
                                    <p:animEffect transition="in" filter="dissolve">
                                      <p:cBhvr>
                                        <p:cTn id="32" dur="500"/>
                                        <p:tgtEl>
                                          <p:spTgt spid="457741"/>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457737"/>
                                        </p:tgtEl>
                                        <p:attrNameLst>
                                          <p:attrName>style.visibility</p:attrName>
                                        </p:attrNameLst>
                                      </p:cBhvr>
                                      <p:to>
                                        <p:strVal val="visible"/>
                                      </p:to>
                                    </p:set>
                                    <p:animEffect transition="in" filter="randombar(horizontal)">
                                      <p:cBhvr>
                                        <p:cTn id="37" dur="500"/>
                                        <p:tgtEl>
                                          <p:spTgt spid="457737"/>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dissolve">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dissolve">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dissolve">
                                      <p:cBhvr>
                                        <p:cTn id="52" dur="5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dissolve">
                                      <p:cBhvr>
                                        <p:cTn id="5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7737" grpId="0"/>
      <p:bldP spid="457738" grpId="0"/>
      <p:bldP spid="457739" grpId="0"/>
      <p:bldP spid="457740" grpId="0" animBg="1"/>
      <p:bldP spid="45774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1027"/>
          <p:cNvSpPr>
            <a:spLocks noChangeArrowheads="1"/>
          </p:cNvSpPr>
          <p:nvPr/>
        </p:nvSpPr>
        <p:spPr bwMode="auto">
          <a:xfrm>
            <a:off x="625475" y="2857500"/>
            <a:ext cx="1665288" cy="291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pPr>
              <a:lnSpc>
                <a:spcPct val="220000"/>
              </a:lnSpc>
            </a:pPr>
            <a:r>
              <a:rPr lang="en-US" altLang="zh-CN" sz="2800">
                <a:latin typeface="Comic Sans MS" panose="030F0702030302020204" pitchFamily="66" charset="0"/>
                <a:ea typeface="楷体_GB2312" pitchFamily="49" charset="-122"/>
              </a:rPr>
              <a:t>  0.45 </a:t>
            </a:r>
          </a:p>
          <a:p>
            <a:pPr>
              <a:lnSpc>
                <a:spcPct val="220000"/>
              </a:lnSpc>
            </a:pPr>
            <a:r>
              <a:rPr lang="en-US" altLang="zh-CN" sz="2800">
                <a:latin typeface="Comic Sans MS" panose="030F0702030302020204" pitchFamily="66" charset="0"/>
                <a:ea typeface="楷体_GB2312" pitchFamily="49" charset="-122"/>
              </a:rPr>
              <a:t>   1.2</a:t>
            </a:r>
          </a:p>
          <a:p>
            <a:pPr>
              <a:lnSpc>
                <a:spcPct val="220000"/>
              </a:lnSpc>
            </a:pPr>
            <a:r>
              <a:rPr lang="en-US" altLang="zh-CN" sz="2800">
                <a:latin typeface="Comic Sans MS" panose="030F0702030302020204" pitchFamily="66" charset="0"/>
                <a:ea typeface="楷体_GB2312" pitchFamily="49" charset="-122"/>
              </a:rPr>
              <a:t>0.367</a:t>
            </a:r>
            <a:endParaRPr lang="en-US" altLang="zh-CN" sz="2800">
              <a:ea typeface="楷体_GB2312" pitchFamily="49" charset="-122"/>
            </a:endParaRPr>
          </a:p>
        </p:txBody>
      </p:sp>
      <p:sp>
        <p:nvSpPr>
          <p:cNvPr id="4103" name="Rectangle 1031"/>
          <p:cNvSpPr>
            <a:spLocks noChangeArrowheads="1"/>
          </p:cNvSpPr>
          <p:nvPr/>
        </p:nvSpPr>
        <p:spPr bwMode="auto">
          <a:xfrm>
            <a:off x="520700" y="1582738"/>
            <a:ext cx="8056563"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pPr>
              <a:lnSpc>
                <a:spcPct val="130000"/>
              </a:lnSpc>
            </a:pPr>
            <a:r>
              <a:rPr lang="en-US" altLang="zh-CN" sz="2800" dirty="0">
                <a:ea typeface="楷体_GB2312" pitchFamily="49" charset="-122"/>
              </a:rPr>
              <a:t>1.</a:t>
            </a:r>
            <a:r>
              <a:rPr lang="zh-CN" altLang="en-US" sz="2800" dirty="0">
                <a:ea typeface="楷体_GB2312" pitchFamily="49" charset="-122"/>
              </a:rPr>
              <a:t>先把下面的小数化成分数，再说一说小数化分数的方法。</a:t>
            </a:r>
          </a:p>
        </p:txBody>
      </p:sp>
      <p:graphicFrame>
        <p:nvGraphicFramePr>
          <p:cNvPr id="28672" name="Object 2"/>
          <p:cNvGraphicFramePr>
            <a:graphicFrameLocks noGrp="1" noChangeAspect="1"/>
          </p:cNvGraphicFramePr>
          <p:nvPr>
            <p:ph/>
          </p:nvPr>
        </p:nvGraphicFramePr>
        <p:xfrm>
          <a:off x="1916113" y="3122613"/>
          <a:ext cx="900112" cy="771525"/>
        </p:xfrm>
        <a:graphic>
          <a:graphicData uri="http://schemas.openxmlformats.org/presentationml/2006/ole">
            <mc:AlternateContent xmlns:mc="http://schemas.openxmlformats.org/markup-compatibility/2006">
              <mc:Choice xmlns:v="urn:schemas-microsoft-com:vml" Requires="v">
                <p:oleObj spid="_x0000_s1057" name="公式" r:id="rId3" imgW="711200" imgH="609600" progId="Equation.3">
                  <p:embed/>
                </p:oleObj>
              </mc:Choice>
              <mc:Fallback>
                <p:oleObj name="公式" r:id="rId3" imgW="711200" imgH="6096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6113" y="3122613"/>
                        <a:ext cx="900112" cy="771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673" name="Object 3"/>
          <p:cNvGraphicFramePr>
            <a:graphicFrameLocks noChangeAspect="1"/>
          </p:cNvGraphicFramePr>
          <p:nvPr/>
        </p:nvGraphicFramePr>
        <p:xfrm>
          <a:off x="2889250" y="3121025"/>
          <a:ext cx="723900" cy="771525"/>
        </p:xfrm>
        <a:graphic>
          <a:graphicData uri="http://schemas.openxmlformats.org/presentationml/2006/ole">
            <mc:AlternateContent xmlns:mc="http://schemas.openxmlformats.org/markup-compatibility/2006">
              <mc:Choice xmlns:v="urn:schemas-microsoft-com:vml" Requires="v">
                <p:oleObj spid="_x0000_s1058" name="公式" r:id="rId5" imgW="571500" imgH="609600" progId="Equation.3">
                  <p:embed/>
                </p:oleObj>
              </mc:Choice>
              <mc:Fallback>
                <p:oleObj name="公式" r:id="rId5" imgW="571500" imgH="609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89250" y="3121025"/>
                        <a:ext cx="723900" cy="771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674" name="Object 4"/>
          <p:cNvGraphicFramePr>
            <a:graphicFrameLocks noChangeAspect="1"/>
          </p:cNvGraphicFramePr>
          <p:nvPr/>
        </p:nvGraphicFramePr>
        <p:xfrm>
          <a:off x="1955800" y="4054475"/>
          <a:ext cx="706438" cy="771525"/>
        </p:xfrm>
        <a:graphic>
          <a:graphicData uri="http://schemas.openxmlformats.org/presentationml/2006/ole">
            <mc:AlternateContent xmlns:mc="http://schemas.openxmlformats.org/markup-compatibility/2006">
              <mc:Choice xmlns:v="urn:schemas-microsoft-com:vml" Requires="v">
                <p:oleObj spid="_x0000_s1059" name="公式" r:id="rId7" imgW="558800" imgH="609600" progId="Equation.3">
                  <p:embed/>
                </p:oleObj>
              </mc:Choice>
              <mc:Fallback>
                <p:oleObj name="公式" r:id="rId7" imgW="558800" imgH="609600"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55800" y="4054475"/>
                        <a:ext cx="706438" cy="771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675" name="Object 5"/>
          <p:cNvGraphicFramePr>
            <a:graphicFrameLocks noChangeAspect="1"/>
          </p:cNvGraphicFramePr>
          <p:nvPr/>
        </p:nvGraphicFramePr>
        <p:xfrm>
          <a:off x="2862263" y="4041775"/>
          <a:ext cx="528637" cy="771525"/>
        </p:xfrm>
        <a:graphic>
          <a:graphicData uri="http://schemas.openxmlformats.org/presentationml/2006/ole">
            <mc:AlternateContent xmlns:mc="http://schemas.openxmlformats.org/markup-compatibility/2006">
              <mc:Choice xmlns:v="urn:schemas-microsoft-com:vml" Requires="v">
                <p:oleObj spid="_x0000_s1060" name="公式" r:id="rId9" imgW="419100" imgH="609600" progId="Equation.3">
                  <p:embed/>
                </p:oleObj>
              </mc:Choice>
              <mc:Fallback>
                <p:oleObj name="公式" r:id="rId9" imgW="419100" imgH="609600" progId="Equation.3">
                  <p:embed/>
                  <p:pic>
                    <p:nvPicPr>
                      <p:cNvPr id="0"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62263" y="4041775"/>
                        <a:ext cx="528637" cy="771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676" name="Object 6"/>
          <p:cNvGraphicFramePr>
            <a:graphicFrameLocks noChangeAspect="1"/>
          </p:cNvGraphicFramePr>
          <p:nvPr/>
        </p:nvGraphicFramePr>
        <p:xfrm>
          <a:off x="1941513" y="4972050"/>
          <a:ext cx="1108075" cy="771525"/>
        </p:xfrm>
        <a:graphic>
          <a:graphicData uri="http://schemas.openxmlformats.org/presentationml/2006/ole">
            <mc:AlternateContent xmlns:mc="http://schemas.openxmlformats.org/markup-compatibility/2006">
              <mc:Choice xmlns:v="urn:schemas-microsoft-com:vml" Requires="v">
                <p:oleObj spid="_x0000_s1061" name="公式" r:id="rId11" imgW="876300" imgH="609600" progId="Equation.3">
                  <p:embed/>
                </p:oleObj>
              </mc:Choice>
              <mc:Fallback>
                <p:oleObj name="公式" r:id="rId11" imgW="876300" imgH="609600" progId="Equation.3">
                  <p:embed/>
                  <p:pic>
                    <p:nvPicPr>
                      <p:cNvPr id="0"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41513" y="4972050"/>
                        <a:ext cx="1108075" cy="771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16" name="Text Box 1044"/>
          <p:cNvSpPr txBox="1">
            <a:spLocks noChangeArrowheads="1"/>
          </p:cNvSpPr>
          <p:nvPr/>
        </p:nvSpPr>
        <p:spPr bwMode="auto">
          <a:xfrm>
            <a:off x="2892425" y="219075"/>
            <a:ext cx="3338513" cy="701675"/>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zh-CN" altLang="en-US" sz="4000" dirty="0">
                <a:ea typeface="幼圆" panose="02010509060101010101" pitchFamily="49" charset="-122"/>
              </a:rPr>
              <a:t>复习：</a:t>
            </a:r>
          </a:p>
        </p:txBody>
      </p:sp>
      <p:sp>
        <p:nvSpPr>
          <p:cNvPr id="10" name="Text Box 15"/>
          <p:cNvSpPr txBox="1">
            <a:spLocks noChangeArrowheads="1"/>
          </p:cNvSpPr>
          <p:nvPr/>
        </p:nvSpPr>
        <p:spPr bwMode="auto">
          <a:xfrm>
            <a:off x="3714750" y="2357438"/>
            <a:ext cx="4214813" cy="415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lnSpc>
                <a:spcPct val="150000"/>
              </a:lnSpc>
              <a:spcBef>
                <a:spcPct val="50000"/>
              </a:spcBef>
            </a:pPr>
            <a:r>
              <a:rPr kumimoji="1" lang="zh-CN" altLang="en-US" sz="3600" dirty="0">
                <a:solidFill>
                  <a:schemeClr val="tx1"/>
                </a:solidFill>
                <a:latin typeface="Times New Roman" panose="02020603050405020304" pitchFamily="18" charset="0"/>
              </a:rPr>
              <a:t>       </a:t>
            </a:r>
            <a:r>
              <a:rPr kumimoji="1" lang="zh-CN" altLang="en-US" sz="2800" dirty="0">
                <a:solidFill>
                  <a:schemeClr val="tx1"/>
                </a:solidFill>
                <a:latin typeface="Times New Roman" panose="02020603050405020304" pitchFamily="18" charset="0"/>
              </a:rPr>
              <a:t>小数化分数，原来有几位小数就在</a:t>
            </a:r>
            <a:r>
              <a:rPr kumimoji="1" lang="en-US" altLang="zh-CN" sz="2800" dirty="0">
                <a:solidFill>
                  <a:schemeClr val="tx1"/>
                </a:solidFill>
                <a:latin typeface="Times New Roman" panose="02020603050405020304" pitchFamily="18" charset="0"/>
              </a:rPr>
              <a:t>1</a:t>
            </a:r>
            <a:r>
              <a:rPr kumimoji="1" lang="zh-CN" altLang="en-US" sz="2800" dirty="0">
                <a:solidFill>
                  <a:schemeClr val="tx1"/>
                </a:solidFill>
                <a:latin typeface="Times New Roman" panose="02020603050405020304" pitchFamily="18" charset="0"/>
              </a:rPr>
              <a:t>的后面写几个</a:t>
            </a:r>
            <a:r>
              <a:rPr kumimoji="1" lang="en-US" altLang="zh-CN" sz="2800" dirty="0">
                <a:solidFill>
                  <a:schemeClr val="tx1"/>
                </a:solidFill>
                <a:latin typeface="Times New Roman" panose="02020603050405020304" pitchFamily="18" charset="0"/>
              </a:rPr>
              <a:t>0</a:t>
            </a:r>
            <a:r>
              <a:rPr kumimoji="1" lang="zh-CN" altLang="en-US" sz="2800" dirty="0">
                <a:solidFill>
                  <a:schemeClr val="tx1"/>
                </a:solidFill>
                <a:latin typeface="Times New Roman" panose="02020603050405020304" pitchFamily="18" charset="0"/>
              </a:rPr>
              <a:t>做分母，把原来的小数去掉小数点作分子；化成分数后，能约分的要约分。</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4116"/>
                                        </p:tgtEl>
                                        <p:attrNameLst>
                                          <p:attrName>style.visibility</p:attrName>
                                        </p:attrNameLst>
                                      </p:cBhvr>
                                      <p:to>
                                        <p:strVal val="visible"/>
                                      </p:to>
                                    </p:set>
                                    <p:anim by="(-#ppt_w*2)" calcmode="lin" valueType="num">
                                      <p:cBhvr rctx="PPT">
                                        <p:cTn id="7" dur="500" autoRev="1" fill="hold">
                                          <p:stCondLst>
                                            <p:cond delay="0"/>
                                          </p:stCondLst>
                                        </p:cTn>
                                        <p:tgtEl>
                                          <p:spTgt spid="4116"/>
                                        </p:tgtEl>
                                        <p:attrNameLst>
                                          <p:attrName>ppt_w</p:attrName>
                                        </p:attrNameLst>
                                      </p:cBhvr>
                                    </p:anim>
                                    <p:anim by="(#ppt_w*0.50)" calcmode="lin" valueType="num">
                                      <p:cBhvr>
                                        <p:cTn id="8" dur="500" decel="50000" autoRev="1" fill="hold">
                                          <p:stCondLst>
                                            <p:cond delay="0"/>
                                          </p:stCondLst>
                                        </p:cTn>
                                        <p:tgtEl>
                                          <p:spTgt spid="4116"/>
                                        </p:tgtEl>
                                        <p:attrNameLst>
                                          <p:attrName>ppt_x</p:attrName>
                                        </p:attrNameLst>
                                      </p:cBhvr>
                                    </p:anim>
                                    <p:anim from="(-#ppt_h/2)" to="(#ppt_y)" calcmode="lin" valueType="num">
                                      <p:cBhvr>
                                        <p:cTn id="9" dur="1000" fill="hold">
                                          <p:stCondLst>
                                            <p:cond delay="0"/>
                                          </p:stCondLst>
                                        </p:cTn>
                                        <p:tgtEl>
                                          <p:spTgt spid="4116"/>
                                        </p:tgtEl>
                                        <p:attrNameLst>
                                          <p:attrName>ppt_y</p:attrName>
                                        </p:attrNameLst>
                                      </p:cBhvr>
                                    </p:anim>
                                    <p:animRot by="21600000">
                                      <p:cBhvr>
                                        <p:cTn id="10" dur="1000" fill="hold">
                                          <p:stCondLst>
                                            <p:cond delay="0"/>
                                          </p:stCondLst>
                                        </p:cTn>
                                        <p:tgtEl>
                                          <p:spTgt spid="4116"/>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4103"/>
                                        </p:tgtEl>
                                        <p:attrNameLst>
                                          <p:attrName>style.visibility</p:attrName>
                                        </p:attrNameLst>
                                      </p:cBhvr>
                                      <p:to>
                                        <p:strVal val="visible"/>
                                      </p:to>
                                    </p:set>
                                    <p:anim by="(-#ppt_w*2)" calcmode="lin" valueType="num">
                                      <p:cBhvr rctx="PPT">
                                        <p:cTn id="15" dur="500" autoRev="1" fill="hold">
                                          <p:stCondLst>
                                            <p:cond delay="0"/>
                                          </p:stCondLst>
                                        </p:cTn>
                                        <p:tgtEl>
                                          <p:spTgt spid="4103"/>
                                        </p:tgtEl>
                                        <p:attrNameLst>
                                          <p:attrName>ppt_w</p:attrName>
                                        </p:attrNameLst>
                                      </p:cBhvr>
                                    </p:anim>
                                    <p:anim by="(#ppt_w*0.50)" calcmode="lin" valueType="num">
                                      <p:cBhvr>
                                        <p:cTn id="16" dur="500" decel="50000" autoRev="1" fill="hold">
                                          <p:stCondLst>
                                            <p:cond delay="0"/>
                                          </p:stCondLst>
                                        </p:cTn>
                                        <p:tgtEl>
                                          <p:spTgt spid="4103"/>
                                        </p:tgtEl>
                                        <p:attrNameLst>
                                          <p:attrName>ppt_x</p:attrName>
                                        </p:attrNameLst>
                                      </p:cBhvr>
                                    </p:anim>
                                    <p:anim from="(-#ppt_h/2)" to="(#ppt_y)" calcmode="lin" valueType="num">
                                      <p:cBhvr>
                                        <p:cTn id="17" dur="1000" fill="hold">
                                          <p:stCondLst>
                                            <p:cond delay="0"/>
                                          </p:stCondLst>
                                        </p:cTn>
                                        <p:tgtEl>
                                          <p:spTgt spid="4103"/>
                                        </p:tgtEl>
                                        <p:attrNameLst>
                                          <p:attrName>ppt_y</p:attrName>
                                        </p:attrNameLst>
                                      </p:cBhvr>
                                    </p:anim>
                                    <p:animRot by="21600000">
                                      <p:cBhvr>
                                        <p:cTn id="18" dur="1000" fill="hold">
                                          <p:stCondLst>
                                            <p:cond delay="0"/>
                                          </p:stCondLst>
                                        </p:cTn>
                                        <p:tgtEl>
                                          <p:spTgt spid="4103"/>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4099">
                                            <p:txEl>
                                              <p:pRg st="0" end="0"/>
                                            </p:txEl>
                                          </p:spTgt>
                                        </p:tgtEl>
                                        <p:attrNameLst>
                                          <p:attrName>style.visibility</p:attrName>
                                        </p:attrNameLst>
                                      </p:cBhvr>
                                      <p:to>
                                        <p:strVal val="visible"/>
                                      </p:to>
                                    </p:set>
                                    <p:animEffect transition="in" filter="diamond(in)">
                                      <p:cBhvr>
                                        <p:cTn id="23" dur="1000"/>
                                        <p:tgtEl>
                                          <p:spTgt spid="4099">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4099">
                                            <p:txEl>
                                              <p:pRg st="1" end="1"/>
                                            </p:txEl>
                                          </p:spTgt>
                                        </p:tgtEl>
                                        <p:attrNameLst>
                                          <p:attrName>style.visibility</p:attrName>
                                        </p:attrNameLst>
                                      </p:cBhvr>
                                      <p:to>
                                        <p:strVal val="visible"/>
                                      </p:to>
                                    </p:set>
                                    <p:animEffect transition="in" filter="diamond(in)">
                                      <p:cBhvr>
                                        <p:cTn id="28" dur="1000"/>
                                        <p:tgtEl>
                                          <p:spTgt spid="4099">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8" presetClass="entr" presetSubtype="16" fill="hold" grpId="0" nodeType="clickEffect">
                                  <p:stCondLst>
                                    <p:cond delay="0"/>
                                  </p:stCondLst>
                                  <p:childTnLst>
                                    <p:set>
                                      <p:cBhvr>
                                        <p:cTn id="32" dur="1" fill="hold">
                                          <p:stCondLst>
                                            <p:cond delay="0"/>
                                          </p:stCondLst>
                                        </p:cTn>
                                        <p:tgtEl>
                                          <p:spTgt spid="4099">
                                            <p:txEl>
                                              <p:pRg st="2" end="2"/>
                                            </p:txEl>
                                          </p:spTgt>
                                        </p:tgtEl>
                                        <p:attrNameLst>
                                          <p:attrName>style.visibility</p:attrName>
                                        </p:attrNameLst>
                                      </p:cBhvr>
                                      <p:to>
                                        <p:strVal val="visible"/>
                                      </p:to>
                                    </p:set>
                                    <p:animEffect transition="in" filter="diamond(in)">
                                      <p:cBhvr>
                                        <p:cTn id="33" dur="1000"/>
                                        <p:tgtEl>
                                          <p:spTgt spid="4099">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28672"/>
                                        </p:tgtEl>
                                        <p:attrNameLst>
                                          <p:attrName>style.visibility</p:attrName>
                                        </p:attrNameLst>
                                      </p:cBhvr>
                                      <p:to>
                                        <p:strVal val="visible"/>
                                      </p:to>
                                    </p:set>
                                    <p:animEffect transition="in" filter="wipe(left)">
                                      <p:cBhvr>
                                        <p:cTn id="38" dur="1000"/>
                                        <p:tgtEl>
                                          <p:spTgt spid="28672"/>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28673"/>
                                        </p:tgtEl>
                                        <p:attrNameLst>
                                          <p:attrName>style.visibility</p:attrName>
                                        </p:attrNameLst>
                                      </p:cBhvr>
                                      <p:to>
                                        <p:strVal val="visible"/>
                                      </p:to>
                                    </p:set>
                                    <p:animEffect transition="in" filter="wipe(left)">
                                      <p:cBhvr>
                                        <p:cTn id="43" dur="1000"/>
                                        <p:tgtEl>
                                          <p:spTgt spid="28673"/>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28674"/>
                                        </p:tgtEl>
                                        <p:attrNameLst>
                                          <p:attrName>style.visibility</p:attrName>
                                        </p:attrNameLst>
                                      </p:cBhvr>
                                      <p:to>
                                        <p:strVal val="visible"/>
                                      </p:to>
                                    </p:set>
                                    <p:animEffect transition="in" filter="wipe(left)">
                                      <p:cBhvr>
                                        <p:cTn id="48" dur="1000"/>
                                        <p:tgtEl>
                                          <p:spTgt spid="28674"/>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28675"/>
                                        </p:tgtEl>
                                        <p:attrNameLst>
                                          <p:attrName>style.visibility</p:attrName>
                                        </p:attrNameLst>
                                      </p:cBhvr>
                                      <p:to>
                                        <p:strVal val="visible"/>
                                      </p:to>
                                    </p:set>
                                    <p:animEffect transition="in" filter="wipe(left)">
                                      <p:cBhvr>
                                        <p:cTn id="53" dur="1000"/>
                                        <p:tgtEl>
                                          <p:spTgt spid="28675"/>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28676"/>
                                        </p:tgtEl>
                                        <p:attrNameLst>
                                          <p:attrName>style.visibility</p:attrName>
                                        </p:attrNameLst>
                                      </p:cBhvr>
                                      <p:to>
                                        <p:strVal val="visible"/>
                                      </p:to>
                                    </p:set>
                                    <p:animEffect transition="in" filter="wipe(left)">
                                      <p:cBhvr>
                                        <p:cTn id="58" dur="1000"/>
                                        <p:tgtEl>
                                          <p:spTgt spid="28676"/>
                                        </p:tgtEl>
                                      </p:cBhvr>
                                    </p:animEffect>
                                  </p:childTnLst>
                                </p:cTn>
                              </p:par>
                            </p:childTnLst>
                          </p:cTn>
                        </p:par>
                      </p:childTnLst>
                    </p:cTn>
                  </p:par>
                  <p:par>
                    <p:cTn id="59" fill="hold">
                      <p:stCondLst>
                        <p:cond delay="indefinite"/>
                      </p:stCondLst>
                      <p:childTnLst>
                        <p:par>
                          <p:cTn id="60" fill="hold">
                            <p:stCondLst>
                              <p:cond delay="0"/>
                            </p:stCondLst>
                            <p:childTnLst>
                              <p:par>
                                <p:cTn id="61" presetID="12" presetClass="entr" presetSubtype="4" fill="hold" grpId="0" nodeType="clickEffect">
                                  <p:stCondLst>
                                    <p:cond delay="0"/>
                                  </p:stCondLst>
                                  <p:childTnLst>
                                    <p:set>
                                      <p:cBhvr>
                                        <p:cTn id="62" dur="1" fill="hold">
                                          <p:stCondLst>
                                            <p:cond delay="0"/>
                                          </p:stCondLst>
                                        </p:cTn>
                                        <p:tgtEl>
                                          <p:spTgt spid="10"/>
                                        </p:tgtEl>
                                        <p:attrNameLst>
                                          <p:attrName>style.visibility</p:attrName>
                                        </p:attrNameLst>
                                      </p:cBhvr>
                                      <p:to>
                                        <p:strVal val="visible"/>
                                      </p:to>
                                    </p:set>
                                    <p:animEffect transition="in" filter="slide(fromBottom)">
                                      <p:cBhvr>
                                        <p:cTn id="6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P spid="4103" grpId="0"/>
      <p:bldP spid="4116" grpId="0" animBg="1"/>
      <p:bldP spid="10"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ChangeArrowheads="1"/>
          </p:cNvSpPr>
          <p:nvPr/>
        </p:nvSpPr>
        <p:spPr bwMode="auto">
          <a:xfrm>
            <a:off x="611188" y="5805488"/>
            <a:ext cx="1296987" cy="793750"/>
          </a:xfrm>
          <a:prstGeom prst="rect">
            <a:avLst/>
          </a:prstGeom>
          <a:solidFill>
            <a:srgbClr val="3BCB3B"/>
          </a:solidFill>
          <a:ln w="12700" cap="sq">
            <a:solidFill>
              <a:schemeClr val="tx1"/>
            </a:solidFill>
            <a:miter lim="800000"/>
            <a:headEnd type="none" w="sm" len="sm"/>
            <a:tailEnd type="none" w="sm" len="sm"/>
          </a:ln>
        </p:spPr>
        <p:txBody>
          <a:bodyPr wrap="none" anchor="ctr"/>
          <a:lstStyle/>
          <a:p>
            <a:endParaRPr lang="zh-CN" altLang="en-US"/>
          </a:p>
        </p:txBody>
      </p:sp>
      <p:sp>
        <p:nvSpPr>
          <p:cNvPr id="101379" name="Rectangle 3"/>
          <p:cNvSpPr>
            <a:spLocks noChangeArrowheads="1"/>
          </p:cNvSpPr>
          <p:nvPr/>
        </p:nvSpPr>
        <p:spPr bwMode="auto">
          <a:xfrm>
            <a:off x="611188" y="836613"/>
            <a:ext cx="1354137" cy="752475"/>
          </a:xfrm>
          <a:prstGeom prst="rect">
            <a:avLst/>
          </a:prstGeom>
          <a:solidFill>
            <a:srgbClr val="3BCB3B"/>
          </a:solidFill>
          <a:ln w="12700" cap="sq">
            <a:solidFill>
              <a:schemeClr val="tx1"/>
            </a:solidFill>
            <a:miter lim="800000"/>
            <a:headEnd type="none" w="sm" len="sm"/>
            <a:tailEnd type="none" w="sm" len="sm"/>
          </a:ln>
        </p:spPr>
        <p:txBody>
          <a:bodyPr wrap="none" anchor="ctr"/>
          <a:lstStyle/>
          <a:p>
            <a:endParaRPr lang="zh-CN" altLang="en-US"/>
          </a:p>
        </p:txBody>
      </p:sp>
      <p:sp>
        <p:nvSpPr>
          <p:cNvPr id="101380" name="Text Box 4"/>
          <p:cNvSpPr txBox="1">
            <a:spLocks noChangeArrowheads="1"/>
          </p:cNvSpPr>
          <p:nvPr/>
        </p:nvSpPr>
        <p:spPr bwMode="auto">
          <a:xfrm>
            <a:off x="684213" y="836613"/>
            <a:ext cx="15113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zh-CN" altLang="en-US" sz="4000">
                <a:solidFill>
                  <a:srgbClr val="000000"/>
                </a:solidFill>
                <a:ea typeface="黑体" panose="02010609060101010101" pitchFamily="2" charset="-122"/>
              </a:rPr>
              <a:t>小数</a:t>
            </a:r>
          </a:p>
        </p:txBody>
      </p:sp>
      <p:sp>
        <p:nvSpPr>
          <p:cNvPr id="101381" name="Line 5"/>
          <p:cNvSpPr>
            <a:spLocks noChangeShapeType="1"/>
          </p:cNvSpPr>
          <p:nvPr/>
        </p:nvSpPr>
        <p:spPr bwMode="auto">
          <a:xfrm>
            <a:off x="2124075" y="1125538"/>
            <a:ext cx="4752975" cy="0"/>
          </a:xfrm>
          <a:prstGeom prst="line">
            <a:avLst/>
          </a:prstGeom>
          <a:noFill/>
          <a:ln w="57150" cap="sq">
            <a:solidFill>
              <a:srgbClr val="FF6600"/>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grpSp>
        <p:nvGrpSpPr>
          <p:cNvPr id="45062" name="Group 6"/>
          <p:cNvGrpSpPr/>
          <p:nvPr/>
        </p:nvGrpSpPr>
        <p:grpSpPr bwMode="auto">
          <a:xfrm>
            <a:off x="7092950" y="692150"/>
            <a:ext cx="1800225" cy="792163"/>
            <a:chOff x="4513" y="709"/>
            <a:chExt cx="1134" cy="499"/>
          </a:xfrm>
        </p:grpSpPr>
        <p:sp>
          <p:nvSpPr>
            <p:cNvPr id="45077" name="Rectangle 7"/>
            <p:cNvSpPr>
              <a:spLocks noChangeArrowheads="1"/>
            </p:cNvSpPr>
            <p:nvPr/>
          </p:nvSpPr>
          <p:spPr bwMode="auto">
            <a:xfrm>
              <a:off x="4513" y="709"/>
              <a:ext cx="1088" cy="499"/>
            </a:xfrm>
            <a:prstGeom prst="rect">
              <a:avLst/>
            </a:prstGeom>
            <a:solidFill>
              <a:srgbClr val="3BCB3B"/>
            </a:solidFill>
            <a:ln w="12700" cap="sq">
              <a:solidFill>
                <a:schemeClr val="tx1"/>
              </a:solidFill>
              <a:miter lim="800000"/>
              <a:headEnd type="none" w="sm" len="sm"/>
              <a:tailEnd type="none" w="sm" len="sm"/>
            </a:ln>
          </p:spPr>
          <p:txBody>
            <a:bodyPr wrap="none" anchor="ctr"/>
            <a:lstStyle/>
            <a:p>
              <a:endParaRPr lang="zh-CN" altLang="en-US"/>
            </a:p>
          </p:txBody>
        </p:sp>
        <p:sp>
          <p:nvSpPr>
            <p:cNvPr id="45078" name="Text Box 8"/>
            <p:cNvSpPr txBox="1">
              <a:spLocks noChangeArrowheads="1"/>
            </p:cNvSpPr>
            <p:nvPr/>
          </p:nvSpPr>
          <p:spPr bwMode="auto">
            <a:xfrm>
              <a:off x="4513" y="754"/>
              <a:ext cx="1134"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zh-CN" altLang="en-US" sz="4000">
                  <a:solidFill>
                    <a:srgbClr val="000000"/>
                  </a:solidFill>
                  <a:ea typeface="黑体" panose="02010609060101010101" pitchFamily="2" charset="-122"/>
                </a:rPr>
                <a:t>百分数</a:t>
              </a:r>
            </a:p>
          </p:txBody>
        </p:sp>
      </p:grpSp>
      <p:sp>
        <p:nvSpPr>
          <p:cNvPr id="101385" name="Text Box 9"/>
          <p:cNvSpPr txBox="1">
            <a:spLocks noChangeArrowheads="1"/>
          </p:cNvSpPr>
          <p:nvPr/>
        </p:nvSpPr>
        <p:spPr bwMode="auto">
          <a:xfrm>
            <a:off x="2339975" y="476250"/>
            <a:ext cx="47513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zh-CN" altLang="en-US" sz="2800">
                <a:solidFill>
                  <a:srgbClr val="290DF5"/>
                </a:solidFill>
                <a:ea typeface="黑体" panose="02010609060101010101" pitchFamily="2" charset="-122"/>
              </a:rPr>
              <a:t>小数点向右移动两位</a:t>
            </a:r>
            <a:r>
              <a:rPr kumimoji="1" lang="en-US" altLang="zh-CN" sz="2800">
                <a:solidFill>
                  <a:srgbClr val="290DF5"/>
                </a:solidFill>
                <a:ea typeface="黑体" panose="02010609060101010101" pitchFamily="2" charset="-122"/>
              </a:rPr>
              <a:t>,</a:t>
            </a:r>
            <a:r>
              <a:rPr kumimoji="1" lang="zh-CN" altLang="en-US" sz="2800">
                <a:solidFill>
                  <a:srgbClr val="290DF5"/>
                </a:solidFill>
                <a:ea typeface="黑体" panose="02010609060101010101" pitchFamily="2" charset="-122"/>
              </a:rPr>
              <a:t>添上</a:t>
            </a:r>
            <a:r>
              <a:rPr kumimoji="1" lang="en-US" altLang="zh-CN" sz="2800">
                <a:solidFill>
                  <a:srgbClr val="290DF5"/>
                </a:solidFill>
                <a:ea typeface="黑体" panose="02010609060101010101" pitchFamily="2" charset="-122"/>
              </a:rPr>
              <a:t>%</a:t>
            </a:r>
          </a:p>
        </p:txBody>
      </p:sp>
      <p:sp>
        <p:nvSpPr>
          <p:cNvPr id="101386" name="Line 10"/>
          <p:cNvSpPr>
            <a:spLocks noChangeShapeType="1"/>
          </p:cNvSpPr>
          <p:nvPr/>
        </p:nvSpPr>
        <p:spPr bwMode="auto">
          <a:xfrm flipH="1">
            <a:off x="2124075" y="1411288"/>
            <a:ext cx="4751388" cy="0"/>
          </a:xfrm>
          <a:prstGeom prst="line">
            <a:avLst/>
          </a:prstGeom>
          <a:noFill/>
          <a:ln w="57150" cap="sq">
            <a:solidFill>
              <a:schemeClr val="tx1"/>
            </a:solidFill>
            <a:round/>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101387" name="Text Box 11"/>
          <p:cNvSpPr txBox="1">
            <a:spLocks noChangeArrowheads="1"/>
          </p:cNvSpPr>
          <p:nvPr/>
        </p:nvSpPr>
        <p:spPr bwMode="auto">
          <a:xfrm>
            <a:off x="2195513" y="1484313"/>
            <a:ext cx="47513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zh-CN" altLang="en-US" sz="2800">
                <a:solidFill>
                  <a:srgbClr val="9933FF"/>
                </a:solidFill>
                <a:ea typeface="黑体" panose="02010609060101010101" pitchFamily="2" charset="-122"/>
              </a:rPr>
              <a:t>去掉</a:t>
            </a:r>
            <a:r>
              <a:rPr kumimoji="1" lang="en-US" altLang="zh-CN" sz="2800">
                <a:solidFill>
                  <a:srgbClr val="9933FF"/>
                </a:solidFill>
                <a:ea typeface="黑体" panose="02010609060101010101" pitchFamily="2" charset="-122"/>
              </a:rPr>
              <a:t>%,</a:t>
            </a:r>
            <a:r>
              <a:rPr kumimoji="1" lang="zh-CN" altLang="en-US" sz="2800">
                <a:solidFill>
                  <a:srgbClr val="9933FF"/>
                </a:solidFill>
                <a:ea typeface="黑体" panose="02010609060101010101" pitchFamily="2" charset="-122"/>
              </a:rPr>
              <a:t>小数点向左移动两位</a:t>
            </a:r>
            <a:r>
              <a:rPr kumimoji="1" lang="en-US" altLang="zh-CN" sz="2800">
                <a:solidFill>
                  <a:srgbClr val="9933FF"/>
                </a:solidFill>
                <a:ea typeface="黑体" panose="02010609060101010101" pitchFamily="2" charset="-122"/>
              </a:rPr>
              <a:t>.</a:t>
            </a:r>
          </a:p>
        </p:txBody>
      </p:sp>
      <p:sp>
        <p:nvSpPr>
          <p:cNvPr id="101388" name="Text Box 12"/>
          <p:cNvSpPr txBox="1">
            <a:spLocks noChangeArrowheads="1"/>
          </p:cNvSpPr>
          <p:nvPr/>
        </p:nvSpPr>
        <p:spPr bwMode="auto">
          <a:xfrm>
            <a:off x="611188" y="5805488"/>
            <a:ext cx="16668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zh-CN" altLang="en-US" sz="4000">
                <a:solidFill>
                  <a:srgbClr val="000000"/>
                </a:solidFill>
                <a:ea typeface="黑体" panose="02010609060101010101" pitchFamily="2" charset="-122"/>
              </a:rPr>
              <a:t>分数</a:t>
            </a:r>
          </a:p>
        </p:txBody>
      </p:sp>
      <p:sp>
        <p:nvSpPr>
          <p:cNvPr id="101389" name="Line 13"/>
          <p:cNvSpPr>
            <a:spLocks noChangeShapeType="1"/>
          </p:cNvSpPr>
          <p:nvPr/>
        </p:nvSpPr>
        <p:spPr bwMode="auto">
          <a:xfrm flipV="1">
            <a:off x="2339975" y="1844675"/>
            <a:ext cx="5761038" cy="4176713"/>
          </a:xfrm>
          <a:prstGeom prst="line">
            <a:avLst/>
          </a:prstGeom>
          <a:noFill/>
          <a:ln w="5715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101390" name="Text Box 14"/>
          <p:cNvSpPr txBox="1">
            <a:spLocks noChangeArrowheads="1"/>
          </p:cNvSpPr>
          <p:nvPr/>
        </p:nvSpPr>
        <p:spPr bwMode="auto">
          <a:xfrm rot="-2116772">
            <a:off x="1763713" y="3357563"/>
            <a:ext cx="5332412"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zh-CN" altLang="en-US" sz="2800">
                <a:solidFill>
                  <a:srgbClr val="290DF5"/>
                </a:solidFill>
                <a:ea typeface="黑体" panose="02010609060101010101" pitchFamily="2" charset="-122"/>
              </a:rPr>
              <a:t> 通常先化成小数（除不尽时，通常保留</a:t>
            </a:r>
            <a:r>
              <a:rPr kumimoji="1" lang="en-US" altLang="zh-CN" sz="2800">
                <a:solidFill>
                  <a:srgbClr val="290DF5"/>
                </a:solidFill>
                <a:ea typeface="黑体" panose="02010609060101010101" pitchFamily="2" charset="-122"/>
              </a:rPr>
              <a:t>3</a:t>
            </a:r>
            <a:r>
              <a:rPr kumimoji="1" lang="zh-CN" altLang="en-US" sz="2800">
                <a:solidFill>
                  <a:srgbClr val="290DF5"/>
                </a:solidFill>
                <a:ea typeface="黑体" panose="02010609060101010101" pitchFamily="2" charset="-122"/>
              </a:rPr>
              <a:t>位小数）</a:t>
            </a:r>
            <a:r>
              <a:rPr kumimoji="1" lang="en-US" altLang="zh-CN" sz="2800">
                <a:solidFill>
                  <a:srgbClr val="290DF5"/>
                </a:solidFill>
                <a:ea typeface="黑体" panose="02010609060101010101" pitchFamily="2" charset="-122"/>
              </a:rPr>
              <a:t>,</a:t>
            </a:r>
            <a:r>
              <a:rPr kumimoji="1" lang="zh-CN" altLang="en-US" sz="2800">
                <a:solidFill>
                  <a:srgbClr val="290DF5"/>
                </a:solidFill>
                <a:ea typeface="黑体" panose="02010609060101010101" pitchFamily="2" charset="-122"/>
              </a:rPr>
              <a:t>再化成百分数</a:t>
            </a:r>
            <a:r>
              <a:rPr kumimoji="1" lang="en-US" altLang="zh-CN" sz="2800">
                <a:solidFill>
                  <a:srgbClr val="290DF5"/>
                </a:solidFill>
                <a:ea typeface="黑体" panose="02010609060101010101" pitchFamily="2" charset="-122"/>
              </a:rPr>
              <a:t>.              </a:t>
            </a:r>
          </a:p>
        </p:txBody>
      </p:sp>
      <p:sp>
        <p:nvSpPr>
          <p:cNvPr id="101391" name="Line 15"/>
          <p:cNvSpPr>
            <a:spLocks noChangeShapeType="1"/>
          </p:cNvSpPr>
          <p:nvPr/>
        </p:nvSpPr>
        <p:spPr bwMode="auto">
          <a:xfrm flipH="1">
            <a:off x="2484438" y="2133600"/>
            <a:ext cx="5832475" cy="4175125"/>
          </a:xfrm>
          <a:prstGeom prst="line">
            <a:avLst/>
          </a:prstGeom>
          <a:noFill/>
          <a:ln w="57150" cap="sq">
            <a:solidFill>
              <a:srgbClr val="FF6600"/>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101392" name="Text Box 16"/>
          <p:cNvSpPr txBox="1">
            <a:spLocks noChangeArrowheads="1"/>
          </p:cNvSpPr>
          <p:nvPr/>
        </p:nvSpPr>
        <p:spPr bwMode="auto">
          <a:xfrm rot="-2166237">
            <a:off x="2916238" y="4365625"/>
            <a:ext cx="559117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zh-CN" altLang="en-US" sz="2800">
                <a:solidFill>
                  <a:srgbClr val="9933FF"/>
                </a:solidFill>
                <a:ea typeface="黑体" panose="02010609060101010101" pitchFamily="2" charset="-122"/>
              </a:rPr>
              <a:t>  改写成分母是</a:t>
            </a:r>
            <a:r>
              <a:rPr kumimoji="1" lang="en-US" altLang="zh-CN" sz="2800">
                <a:solidFill>
                  <a:srgbClr val="9933FF"/>
                </a:solidFill>
                <a:ea typeface="黑体" panose="02010609060101010101" pitchFamily="2" charset="-122"/>
              </a:rPr>
              <a:t>100</a:t>
            </a:r>
            <a:r>
              <a:rPr kumimoji="1" lang="zh-CN" altLang="en-US" sz="2800">
                <a:solidFill>
                  <a:srgbClr val="9933FF"/>
                </a:solidFill>
                <a:ea typeface="黑体" panose="02010609060101010101" pitchFamily="2" charset="-122"/>
              </a:rPr>
              <a:t>的分数</a:t>
            </a:r>
            <a:r>
              <a:rPr kumimoji="1" lang="en-US" altLang="zh-CN" sz="2800">
                <a:solidFill>
                  <a:srgbClr val="9933FF"/>
                </a:solidFill>
                <a:ea typeface="黑体" panose="02010609060101010101" pitchFamily="2" charset="-122"/>
              </a:rPr>
              <a:t>,</a:t>
            </a:r>
            <a:r>
              <a:rPr kumimoji="1" lang="zh-CN" altLang="en-US" sz="2800">
                <a:solidFill>
                  <a:srgbClr val="9933FF"/>
                </a:solidFill>
                <a:ea typeface="黑体" panose="02010609060101010101" pitchFamily="2" charset="-122"/>
              </a:rPr>
              <a:t>能约分的要约分</a:t>
            </a:r>
            <a:r>
              <a:rPr kumimoji="1" lang="en-US" altLang="zh-CN" sz="2800">
                <a:solidFill>
                  <a:srgbClr val="9933FF"/>
                </a:solidFill>
                <a:ea typeface="黑体" panose="02010609060101010101" pitchFamily="2" charset="-122"/>
              </a:rPr>
              <a:t>.</a:t>
            </a:r>
          </a:p>
        </p:txBody>
      </p:sp>
      <p:sp>
        <p:nvSpPr>
          <p:cNvPr id="101393" name="Line 17"/>
          <p:cNvSpPr>
            <a:spLocks noChangeShapeType="1"/>
          </p:cNvSpPr>
          <p:nvPr/>
        </p:nvSpPr>
        <p:spPr bwMode="auto">
          <a:xfrm flipH="1">
            <a:off x="1187450" y="1844675"/>
            <a:ext cx="0" cy="3816350"/>
          </a:xfrm>
          <a:prstGeom prst="line">
            <a:avLst/>
          </a:prstGeom>
          <a:noFill/>
          <a:ln w="57150" cap="sq">
            <a:solidFill>
              <a:srgbClr val="FF6600"/>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101394" name="Line 18"/>
          <p:cNvSpPr>
            <a:spLocks noChangeShapeType="1"/>
          </p:cNvSpPr>
          <p:nvPr/>
        </p:nvSpPr>
        <p:spPr bwMode="auto">
          <a:xfrm flipH="1" flipV="1">
            <a:off x="1547813" y="1773238"/>
            <a:ext cx="0" cy="3816350"/>
          </a:xfrm>
          <a:prstGeom prst="line">
            <a:avLst/>
          </a:prstGeom>
          <a:noFill/>
          <a:ln w="5715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101395" name="Rectangle 19"/>
          <p:cNvSpPr>
            <a:spLocks noChangeArrowheads="1"/>
          </p:cNvSpPr>
          <p:nvPr/>
        </p:nvSpPr>
        <p:spPr bwMode="auto">
          <a:xfrm>
            <a:off x="1619250" y="2133600"/>
            <a:ext cx="511175" cy="308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pPr algn="ctr"/>
            <a:r>
              <a:rPr lang="zh-CN" altLang="en-US" sz="2800">
                <a:solidFill>
                  <a:srgbClr val="3333FF"/>
                </a:solidFill>
                <a:ea typeface="黑体" panose="02010609060101010101" pitchFamily="2" charset="-122"/>
              </a:rPr>
              <a:t>用分子除以分母</a:t>
            </a:r>
          </a:p>
        </p:txBody>
      </p:sp>
      <p:sp>
        <p:nvSpPr>
          <p:cNvPr id="101396" name="Rectangle 20"/>
          <p:cNvSpPr>
            <a:spLocks noChangeArrowheads="1"/>
          </p:cNvSpPr>
          <p:nvPr/>
        </p:nvSpPr>
        <p:spPr bwMode="auto">
          <a:xfrm>
            <a:off x="0" y="1773238"/>
            <a:ext cx="1152525" cy="393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pPr algn="ctr"/>
            <a:r>
              <a:rPr lang="zh-CN" altLang="en-US" sz="2800">
                <a:solidFill>
                  <a:srgbClr val="9933FF"/>
                </a:solidFill>
                <a:latin typeface="黑体" panose="02010609060101010101" pitchFamily="2" charset="-122"/>
                <a:ea typeface="黑体" panose="02010609060101010101" pitchFamily="2" charset="-122"/>
              </a:rPr>
              <a:t>先化成分母是</a:t>
            </a:r>
            <a:r>
              <a:rPr lang="en-US" altLang="zh-CN" sz="2800">
                <a:solidFill>
                  <a:srgbClr val="9933FF"/>
                </a:solidFill>
                <a:latin typeface="黑体" panose="02010609060101010101" pitchFamily="2" charset="-122"/>
                <a:ea typeface="黑体" panose="02010609060101010101" pitchFamily="2" charset="-122"/>
              </a:rPr>
              <a:t>10</a:t>
            </a:r>
            <a:r>
              <a:rPr lang="zh-CN" altLang="en-US" sz="2800">
                <a:solidFill>
                  <a:srgbClr val="9933FF"/>
                </a:solidFill>
                <a:latin typeface="黑体" panose="02010609060101010101" pitchFamily="2" charset="-122"/>
                <a:ea typeface="黑体" panose="02010609060101010101" pitchFamily="2" charset="-122"/>
              </a:rPr>
              <a:t>、</a:t>
            </a:r>
            <a:r>
              <a:rPr lang="en-US" altLang="zh-CN" sz="2800">
                <a:solidFill>
                  <a:srgbClr val="9933FF"/>
                </a:solidFill>
                <a:latin typeface="黑体" panose="02010609060101010101" pitchFamily="2" charset="-122"/>
                <a:ea typeface="黑体" panose="02010609060101010101" pitchFamily="2" charset="-122"/>
              </a:rPr>
              <a:t>100</a:t>
            </a:r>
            <a:r>
              <a:rPr lang="zh-CN" altLang="en-US" sz="2800">
                <a:solidFill>
                  <a:srgbClr val="9933FF"/>
                </a:solidFill>
                <a:latin typeface="黑体" panose="02010609060101010101" pitchFamily="2" charset="-122"/>
                <a:ea typeface="黑体" panose="02010609060101010101" pitchFamily="2" charset="-122"/>
              </a:rPr>
              <a:t>等  的分数，再约分。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101380"/>
                                        </p:tgtEl>
                                        <p:attrNameLst>
                                          <p:attrName>style.visibility</p:attrName>
                                        </p:attrNameLst>
                                      </p:cBhvr>
                                      <p:to>
                                        <p:strVal val="visible"/>
                                      </p:to>
                                    </p:set>
                                    <p:animEffect transition="in" filter="barn(outHorizontal)">
                                      <p:cBhvr>
                                        <p:cTn id="7" dur="500"/>
                                        <p:tgtEl>
                                          <p:spTgt spid="101380"/>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101379"/>
                                        </p:tgtEl>
                                        <p:attrNameLst>
                                          <p:attrName>style.visibility</p:attrName>
                                        </p:attrNameLst>
                                      </p:cBhvr>
                                      <p:to>
                                        <p:strVal val="visible"/>
                                      </p:to>
                                    </p:set>
                                    <p:anim calcmode="lin" valueType="num">
                                      <p:cBhvr>
                                        <p:cTn id="11" dur="500" fill="hold"/>
                                        <p:tgtEl>
                                          <p:spTgt spid="101379"/>
                                        </p:tgtEl>
                                        <p:attrNameLst>
                                          <p:attrName>ppt_w</p:attrName>
                                        </p:attrNameLst>
                                      </p:cBhvr>
                                      <p:tavLst>
                                        <p:tav tm="0">
                                          <p:val>
                                            <p:fltVal val="0"/>
                                          </p:val>
                                        </p:tav>
                                        <p:tav tm="100000">
                                          <p:val>
                                            <p:strVal val="#ppt_w"/>
                                          </p:val>
                                        </p:tav>
                                      </p:tavLst>
                                    </p:anim>
                                    <p:anim calcmode="lin" valueType="num">
                                      <p:cBhvr>
                                        <p:cTn id="12" dur="500" fill="hold"/>
                                        <p:tgtEl>
                                          <p:spTgt spid="101379"/>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17" presetClass="entr" presetSubtype="8" fill="hold" grpId="0" nodeType="afterEffect">
                                  <p:stCondLst>
                                    <p:cond delay="0"/>
                                  </p:stCondLst>
                                  <p:childTnLst>
                                    <p:set>
                                      <p:cBhvr>
                                        <p:cTn id="15" dur="1" fill="hold">
                                          <p:stCondLst>
                                            <p:cond delay="0"/>
                                          </p:stCondLst>
                                        </p:cTn>
                                        <p:tgtEl>
                                          <p:spTgt spid="101381"/>
                                        </p:tgtEl>
                                        <p:attrNameLst>
                                          <p:attrName>style.visibility</p:attrName>
                                        </p:attrNameLst>
                                      </p:cBhvr>
                                      <p:to>
                                        <p:strVal val="visible"/>
                                      </p:to>
                                    </p:set>
                                    <p:anim calcmode="lin" valueType="num">
                                      <p:cBhvr>
                                        <p:cTn id="16" dur="500" fill="hold"/>
                                        <p:tgtEl>
                                          <p:spTgt spid="101381"/>
                                        </p:tgtEl>
                                        <p:attrNameLst>
                                          <p:attrName>ppt_x</p:attrName>
                                        </p:attrNameLst>
                                      </p:cBhvr>
                                      <p:tavLst>
                                        <p:tav tm="0">
                                          <p:val>
                                            <p:strVal val="#ppt_x-#ppt_w/2"/>
                                          </p:val>
                                        </p:tav>
                                        <p:tav tm="100000">
                                          <p:val>
                                            <p:strVal val="#ppt_x"/>
                                          </p:val>
                                        </p:tav>
                                      </p:tavLst>
                                    </p:anim>
                                    <p:anim calcmode="lin" valueType="num">
                                      <p:cBhvr>
                                        <p:cTn id="17" dur="500" fill="hold"/>
                                        <p:tgtEl>
                                          <p:spTgt spid="101381"/>
                                        </p:tgtEl>
                                        <p:attrNameLst>
                                          <p:attrName>ppt_y</p:attrName>
                                        </p:attrNameLst>
                                      </p:cBhvr>
                                      <p:tavLst>
                                        <p:tav tm="0">
                                          <p:val>
                                            <p:strVal val="#ppt_y"/>
                                          </p:val>
                                        </p:tav>
                                        <p:tav tm="100000">
                                          <p:val>
                                            <p:strVal val="#ppt_y"/>
                                          </p:val>
                                        </p:tav>
                                      </p:tavLst>
                                    </p:anim>
                                    <p:anim calcmode="lin" valueType="num">
                                      <p:cBhvr>
                                        <p:cTn id="18" dur="500" fill="hold"/>
                                        <p:tgtEl>
                                          <p:spTgt spid="101381"/>
                                        </p:tgtEl>
                                        <p:attrNameLst>
                                          <p:attrName>ppt_w</p:attrName>
                                        </p:attrNameLst>
                                      </p:cBhvr>
                                      <p:tavLst>
                                        <p:tav tm="0">
                                          <p:val>
                                            <p:fltVal val="0"/>
                                          </p:val>
                                        </p:tav>
                                        <p:tav tm="100000">
                                          <p:val>
                                            <p:strVal val="#ppt_w"/>
                                          </p:val>
                                        </p:tav>
                                      </p:tavLst>
                                    </p:anim>
                                    <p:anim calcmode="lin" valueType="num">
                                      <p:cBhvr>
                                        <p:cTn id="19" dur="500" fill="hold"/>
                                        <p:tgtEl>
                                          <p:spTgt spid="101381"/>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grpId="0" nodeType="clickEffect">
                                  <p:stCondLst>
                                    <p:cond delay="0"/>
                                  </p:stCondLst>
                                  <p:childTnLst>
                                    <p:set>
                                      <p:cBhvr>
                                        <p:cTn id="23" dur="1" fill="hold">
                                          <p:stCondLst>
                                            <p:cond delay="0"/>
                                          </p:stCondLst>
                                        </p:cTn>
                                        <p:tgtEl>
                                          <p:spTgt spid="101385"/>
                                        </p:tgtEl>
                                        <p:attrNameLst>
                                          <p:attrName>style.visibility</p:attrName>
                                        </p:attrNameLst>
                                      </p:cBhvr>
                                      <p:to>
                                        <p:strVal val="visible"/>
                                      </p:to>
                                    </p:set>
                                    <p:anim calcmode="lin" valueType="num">
                                      <p:cBhvr>
                                        <p:cTn id="24" dur="500" fill="hold"/>
                                        <p:tgtEl>
                                          <p:spTgt spid="101385"/>
                                        </p:tgtEl>
                                        <p:attrNameLst>
                                          <p:attrName>ppt_w</p:attrName>
                                        </p:attrNameLst>
                                      </p:cBhvr>
                                      <p:tavLst>
                                        <p:tav tm="0">
                                          <p:val>
                                            <p:fltVal val="0"/>
                                          </p:val>
                                        </p:tav>
                                        <p:tav tm="100000">
                                          <p:val>
                                            <p:strVal val="#ppt_w"/>
                                          </p:val>
                                        </p:tav>
                                      </p:tavLst>
                                    </p:anim>
                                    <p:anim calcmode="lin" valueType="num">
                                      <p:cBhvr>
                                        <p:cTn id="25" dur="500" fill="hold"/>
                                        <p:tgtEl>
                                          <p:spTgt spid="101385"/>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22"/>
                                            </p:cond>
                                          </p:stCondLst>
                                          <p:endCondLst>
                                            <p:cond evt="onStopAudio" delay="0">
                                              <p:tgtEl>
                                                <p:sldTgt/>
                                              </p:tgtEl>
                                            </p:cond>
                                          </p:endCondLst>
                                        </p:cTn>
                                        <p:tgtEl>
                                          <p:sndTgt r:embed="rId2" name="chimes.wav"/>
                                        </p:tgtEl>
                                      </p:cMediaNode>
                                    </p:audio>
                                  </p:subTnLst>
                                </p:cTn>
                              </p:par>
                            </p:childTnLst>
                          </p:cTn>
                        </p:par>
                      </p:childTnLst>
                    </p:cTn>
                  </p:par>
                  <p:par>
                    <p:cTn id="26" fill="hold">
                      <p:stCondLst>
                        <p:cond delay="indefinite"/>
                      </p:stCondLst>
                      <p:childTnLst>
                        <p:par>
                          <p:cTn id="27" fill="hold">
                            <p:stCondLst>
                              <p:cond delay="0"/>
                            </p:stCondLst>
                            <p:childTnLst>
                              <p:par>
                                <p:cTn id="28" presetID="17" presetClass="entr" presetSubtype="2" fill="hold" grpId="0" nodeType="clickEffect">
                                  <p:stCondLst>
                                    <p:cond delay="0"/>
                                  </p:stCondLst>
                                  <p:childTnLst>
                                    <p:set>
                                      <p:cBhvr>
                                        <p:cTn id="29" dur="1" fill="hold">
                                          <p:stCondLst>
                                            <p:cond delay="0"/>
                                          </p:stCondLst>
                                        </p:cTn>
                                        <p:tgtEl>
                                          <p:spTgt spid="101386"/>
                                        </p:tgtEl>
                                        <p:attrNameLst>
                                          <p:attrName>style.visibility</p:attrName>
                                        </p:attrNameLst>
                                      </p:cBhvr>
                                      <p:to>
                                        <p:strVal val="visible"/>
                                      </p:to>
                                    </p:set>
                                    <p:anim calcmode="lin" valueType="num">
                                      <p:cBhvr>
                                        <p:cTn id="30" dur="500" fill="hold"/>
                                        <p:tgtEl>
                                          <p:spTgt spid="101386"/>
                                        </p:tgtEl>
                                        <p:attrNameLst>
                                          <p:attrName>ppt_x</p:attrName>
                                        </p:attrNameLst>
                                      </p:cBhvr>
                                      <p:tavLst>
                                        <p:tav tm="0">
                                          <p:val>
                                            <p:strVal val="#ppt_x+#ppt_w/2"/>
                                          </p:val>
                                        </p:tav>
                                        <p:tav tm="100000">
                                          <p:val>
                                            <p:strVal val="#ppt_x"/>
                                          </p:val>
                                        </p:tav>
                                      </p:tavLst>
                                    </p:anim>
                                    <p:anim calcmode="lin" valueType="num">
                                      <p:cBhvr>
                                        <p:cTn id="31" dur="500" fill="hold"/>
                                        <p:tgtEl>
                                          <p:spTgt spid="101386"/>
                                        </p:tgtEl>
                                        <p:attrNameLst>
                                          <p:attrName>ppt_y</p:attrName>
                                        </p:attrNameLst>
                                      </p:cBhvr>
                                      <p:tavLst>
                                        <p:tav tm="0">
                                          <p:val>
                                            <p:strVal val="#ppt_y"/>
                                          </p:val>
                                        </p:tav>
                                        <p:tav tm="100000">
                                          <p:val>
                                            <p:strVal val="#ppt_y"/>
                                          </p:val>
                                        </p:tav>
                                      </p:tavLst>
                                    </p:anim>
                                    <p:anim calcmode="lin" valueType="num">
                                      <p:cBhvr>
                                        <p:cTn id="32" dur="500" fill="hold"/>
                                        <p:tgtEl>
                                          <p:spTgt spid="101386"/>
                                        </p:tgtEl>
                                        <p:attrNameLst>
                                          <p:attrName>ppt_w</p:attrName>
                                        </p:attrNameLst>
                                      </p:cBhvr>
                                      <p:tavLst>
                                        <p:tav tm="0">
                                          <p:val>
                                            <p:fltVal val="0"/>
                                          </p:val>
                                        </p:tav>
                                        <p:tav tm="100000">
                                          <p:val>
                                            <p:strVal val="#ppt_w"/>
                                          </p:val>
                                        </p:tav>
                                      </p:tavLst>
                                    </p:anim>
                                    <p:anim calcmode="lin" valueType="num">
                                      <p:cBhvr>
                                        <p:cTn id="33" dur="500" fill="hold"/>
                                        <p:tgtEl>
                                          <p:spTgt spid="101386"/>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16" presetClass="entr" presetSubtype="42" fill="hold" grpId="0" nodeType="clickEffect">
                                  <p:stCondLst>
                                    <p:cond delay="0"/>
                                  </p:stCondLst>
                                  <p:childTnLst>
                                    <p:set>
                                      <p:cBhvr>
                                        <p:cTn id="37" dur="1" fill="hold">
                                          <p:stCondLst>
                                            <p:cond delay="0"/>
                                          </p:stCondLst>
                                        </p:cTn>
                                        <p:tgtEl>
                                          <p:spTgt spid="101387"/>
                                        </p:tgtEl>
                                        <p:attrNameLst>
                                          <p:attrName>style.visibility</p:attrName>
                                        </p:attrNameLst>
                                      </p:cBhvr>
                                      <p:to>
                                        <p:strVal val="visible"/>
                                      </p:to>
                                    </p:set>
                                    <p:animEffect transition="in" filter="barn(outHorizontal)">
                                      <p:cBhvr>
                                        <p:cTn id="38" dur="500"/>
                                        <p:tgtEl>
                                          <p:spTgt spid="101387"/>
                                        </p:tgtEl>
                                      </p:cBhvr>
                                    </p:animEffect>
                                  </p:childTnLst>
                                  <p:subTnLst>
                                    <p:audio>
                                      <p:cMediaNode>
                                        <p:cTn display="0" masterRel="sameClick">
                                          <p:stCondLst>
                                            <p:cond evt="begin" delay="0">
                                              <p:tn val="36"/>
                                            </p:cond>
                                          </p:stCondLst>
                                          <p:endCondLst>
                                            <p:cond evt="onStopAudio" delay="0">
                                              <p:tgtEl>
                                                <p:sldTgt/>
                                              </p:tgtEl>
                                            </p:cond>
                                          </p:endCondLst>
                                        </p:cTn>
                                        <p:tgtEl>
                                          <p:sndTgt r:embed="rId2" name="chimes.wav"/>
                                        </p:tgtEl>
                                      </p:cMediaNode>
                                    </p:audio>
                                  </p:sub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101388"/>
                                        </p:tgtEl>
                                        <p:attrNameLst>
                                          <p:attrName>style.visibility</p:attrName>
                                        </p:attrNameLst>
                                      </p:cBhvr>
                                      <p:to>
                                        <p:strVal val="visible"/>
                                      </p:to>
                                    </p:set>
                                    <p:anim calcmode="lin" valueType="num">
                                      <p:cBhvr>
                                        <p:cTn id="43" dur="500" fill="hold"/>
                                        <p:tgtEl>
                                          <p:spTgt spid="101388"/>
                                        </p:tgtEl>
                                        <p:attrNameLst>
                                          <p:attrName>ppt_w</p:attrName>
                                        </p:attrNameLst>
                                      </p:cBhvr>
                                      <p:tavLst>
                                        <p:tav tm="0">
                                          <p:val>
                                            <p:fltVal val="0"/>
                                          </p:val>
                                        </p:tav>
                                        <p:tav tm="100000">
                                          <p:val>
                                            <p:strVal val="#ppt_w"/>
                                          </p:val>
                                        </p:tav>
                                      </p:tavLst>
                                    </p:anim>
                                    <p:anim calcmode="lin" valueType="num">
                                      <p:cBhvr>
                                        <p:cTn id="44" dur="500" fill="hold"/>
                                        <p:tgtEl>
                                          <p:spTgt spid="101388"/>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41"/>
                                            </p:cond>
                                          </p:stCondLst>
                                          <p:endCondLst>
                                            <p:cond evt="onStopAudio" delay="0">
                                              <p:tgtEl>
                                                <p:sldTgt/>
                                              </p:tgtEl>
                                            </p:cond>
                                          </p:endCondLst>
                                        </p:cTn>
                                        <p:tgtEl>
                                          <p:sndTgt r:embed="rId2" name="chimes.wav"/>
                                        </p:tgtEl>
                                      </p:cMediaNode>
                                    </p:audio>
                                  </p:subTnLst>
                                </p:cTn>
                              </p:par>
                            </p:childTnLst>
                          </p:cTn>
                        </p:par>
                        <p:par>
                          <p:cTn id="45" fill="hold">
                            <p:stCondLst>
                              <p:cond delay="500"/>
                            </p:stCondLst>
                            <p:childTnLst>
                              <p:par>
                                <p:cTn id="46" presetID="23" presetClass="entr" presetSubtype="16" fill="hold" grpId="0" nodeType="afterEffect">
                                  <p:stCondLst>
                                    <p:cond delay="0"/>
                                  </p:stCondLst>
                                  <p:childTnLst>
                                    <p:set>
                                      <p:cBhvr>
                                        <p:cTn id="47" dur="1" fill="hold">
                                          <p:stCondLst>
                                            <p:cond delay="0"/>
                                          </p:stCondLst>
                                        </p:cTn>
                                        <p:tgtEl>
                                          <p:spTgt spid="101378"/>
                                        </p:tgtEl>
                                        <p:attrNameLst>
                                          <p:attrName>style.visibility</p:attrName>
                                        </p:attrNameLst>
                                      </p:cBhvr>
                                      <p:to>
                                        <p:strVal val="visible"/>
                                      </p:to>
                                    </p:set>
                                    <p:anim calcmode="lin" valueType="num">
                                      <p:cBhvr>
                                        <p:cTn id="48" dur="500" fill="hold"/>
                                        <p:tgtEl>
                                          <p:spTgt spid="101378"/>
                                        </p:tgtEl>
                                        <p:attrNameLst>
                                          <p:attrName>ppt_w</p:attrName>
                                        </p:attrNameLst>
                                      </p:cBhvr>
                                      <p:tavLst>
                                        <p:tav tm="0">
                                          <p:val>
                                            <p:fltVal val="0"/>
                                          </p:val>
                                        </p:tav>
                                        <p:tav tm="100000">
                                          <p:val>
                                            <p:strVal val="#ppt_w"/>
                                          </p:val>
                                        </p:tav>
                                      </p:tavLst>
                                    </p:anim>
                                    <p:anim calcmode="lin" valueType="num">
                                      <p:cBhvr>
                                        <p:cTn id="49" dur="500" fill="hold"/>
                                        <p:tgtEl>
                                          <p:spTgt spid="101378"/>
                                        </p:tgtEl>
                                        <p:attrNameLst>
                                          <p:attrName>ppt_h</p:attrName>
                                        </p:attrNameLst>
                                      </p:cBhvr>
                                      <p:tavLst>
                                        <p:tav tm="0">
                                          <p:val>
                                            <p:fltVal val="0"/>
                                          </p:val>
                                        </p:tav>
                                        <p:tav tm="100000">
                                          <p:val>
                                            <p:strVal val="#ppt_h"/>
                                          </p:val>
                                        </p:tav>
                                      </p:tavLst>
                                    </p:anim>
                                  </p:childTnLst>
                                </p:cTn>
                              </p:par>
                            </p:childTnLst>
                          </p:cTn>
                        </p:par>
                        <p:par>
                          <p:cTn id="50" fill="hold">
                            <p:stCondLst>
                              <p:cond delay="1000"/>
                            </p:stCondLst>
                            <p:childTnLst>
                              <p:par>
                                <p:cTn id="51" presetID="17" presetClass="entr" presetSubtype="8" fill="hold" grpId="0" nodeType="afterEffect">
                                  <p:stCondLst>
                                    <p:cond delay="0"/>
                                  </p:stCondLst>
                                  <p:childTnLst>
                                    <p:set>
                                      <p:cBhvr>
                                        <p:cTn id="52" dur="1" fill="hold">
                                          <p:stCondLst>
                                            <p:cond delay="0"/>
                                          </p:stCondLst>
                                        </p:cTn>
                                        <p:tgtEl>
                                          <p:spTgt spid="101389"/>
                                        </p:tgtEl>
                                        <p:attrNameLst>
                                          <p:attrName>style.visibility</p:attrName>
                                        </p:attrNameLst>
                                      </p:cBhvr>
                                      <p:to>
                                        <p:strVal val="visible"/>
                                      </p:to>
                                    </p:set>
                                    <p:anim calcmode="lin" valueType="num">
                                      <p:cBhvr>
                                        <p:cTn id="53" dur="500" fill="hold"/>
                                        <p:tgtEl>
                                          <p:spTgt spid="101389"/>
                                        </p:tgtEl>
                                        <p:attrNameLst>
                                          <p:attrName>ppt_x</p:attrName>
                                        </p:attrNameLst>
                                      </p:cBhvr>
                                      <p:tavLst>
                                        <p:tav tm="0">
                                          <p:val>
                                            <p:strVal val="#ppt_x-#ppt_w/2"/>
                                          </p:val>
                                        </p:tav>
                                        <p:tav tm="100000">
                                          <p:val>
                                            <p:strVal val="#ppt_x"/>
                                          </p:val>
                                        </p:tav>
                                      </p:tavLst>
                                    </p:anim>
                                    <p:anim calcmode="lin" valueType="num">
                                      <p:cBhvr>
                                        <p:cTn id="54" dur="500" fill="hold"/>
                                        <p:tgtEl>
                                          <p:spTgt spid="101389"/>
                                        </p:tgtEl>
                                        <p:attrNameLst>
                                          <p:attrName>ppt_y</p:attrName>
                                        </p:attrNameLst>
                                      </p:cBhvr>
                                      <p:tavLst>
                                        <p:tav tm="0">
                                          <p:val>
                                            <p:strVal val="#ppt_y"/>
                                          </p:val>
                                        </p:tav>
                                        <p:tav tm="100000">
                                          <p:val>
                                            <p:strVal val="#ppt_y"/>
                                          </p:val>
                                        </p:tav>
                                      </p:tavLst>
                                    </p:anim>
                                    <p:anim calcmode="lin" valueType="num">
                                      <p:cBhvr>
                                        <p:cTn id="55" dur="500" fill="hold"/>
                                        <p:tgtEl>
                                          <p:spTgt spid="101389"/>
                                        </p:tgtEl>
                                        <p:attrNameLst>
                                          <p:attrName>ppt_w</p:attrName>
                                        </p:attrNameLst>
                                      </p:cBhvr>
                                      <p:tavLst>
                                        <p:tav tm="0">
                                          <p:val>
                                            <p:fltVal val="0"/>
                                          </p:val>
                                        </p:tav>
                                        <p:tav tm="100000">
                                          <p:val>
                                            <p:strVal val="#ppt_w"/>
                                          </p:val>
                                        </p:tav>
                                      </p:tavLst>
                                    </p:anim>
                                    <p:anim calcmode="lin" valueType="num">
                                      <p:cBhvr>
                                        <p:cTn id="56" dur="500" fill="hold"/>
                                        <p:tgtEl>
                                          <p:spTgt spid="101389"/>
                                        </p:tgtEl>
                                        <p:attrNameLst>
                                          <p:attrName>ppt_h</p:attrName>
                                        </p:attrNameLst>
                                      </p:cBhvr>
                                      <p:tavLst>
                                        <p:tav tm="0">
                                          <p:val>
                                            <p:strVal val="#ppt_h"/>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101390"/>
                                        </p:tgtEl>
                                        <p:attrNameLst>
                                          <p:attrName>style.visibility</p:attrName>
                                        </p:attrNameLst>
                                      </p:cBhvr>
                                      <p:to>
                                        <p:strVal val="visible"/>
                                      </p:to>
                                    </p:set>
                                    <p:anim calcmode="lin" valueType="num">
                                      <p:cBhvr>
                                        <p:cTn id="61" dur="500" fill="hold"/>
                                        <p:tgtEl>
                                          <p:spTgt spid="101390"/>
                                        </p:tgtEl>
                                        <p:attrNameLst>
                                          <p:attrName>ppt_w</p:attrName>
                                        </p:attrNameLst>
                                      </p:cBhvr>
                                      <p:tavLst>
                                        <p:tav tm="0">
                                          <p:val>
                                            <p:fltVal val="0"/>
                                          </p:val>
                                        </p:tav>
                                        <p:tav tm="100000">
                                          <p:val>
                                            <p:strVal val="#ppt_w"/>
                                          </p:val>
                                        </p:tav>
                                      </p:tavLst>
                                    </p:anim>
                                    <p:anim calcmode="lin" valueType="num">
                                      <p:cBhvr>
                                        <p:cTn id="62" dur="500" fill="hold"/>
                                        <p:tgtEl>
                                          <p:spTgt spid="101390"/>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9"/>
                                            </p:cond>
                                          </p:stCondLst>
                                          <p:endCondLst>
                                            <p:cond evt="onStopAudio" delay="0">
                                              <p:tgtEl>
                                                <p:sldTgt/>
                                              </p:tgtEl>
                                            </p:cond>
                                          </p:endCondLst>
                                        </p:cTn>
                                        <p:tgtEl>
                                          <p:sndTgt r:embed="rId2" name="chimes.wav"/>
                                        </p:tgtEl>
                                      </p:cMediaNode>
                                    </p:audio>
                                  </p:subTnLst>
                                </p:cTn>
                              </p:par>
                            </p:childTnLst>
                          </p:cTn>
                        </p:par>
                      </p:childTnLst>
                    </p:cTn>
                  </p:par>
                  <p:par>
                    <p:cTn id="63" fill="hold">
                      <p:stCondLst>
                        <p:cond delay="indefinite"/>
                      </p:stCondLst>
                      <p:childTnLst>
                        <p:par>
                          <p:cTn id="64" fill="hold">
                            <p:stCondLst>
                              <p:cond delay="0"/>
                            </p:stCondLst>
                            <p:childTnLst>
                              <p:par>
                                <p:cTn id="65" presetID="17" presetClass="entr" presetSubtype="2" fill="hold" grpId="0" nodeType="clickEffect">
                                  <p:stCondLst>
                                    <p:cond delay="0"/>
                                  </p:stCondLst>
                                  <p:childTnLst>
                                    <p:set>
                                      <p:cBhvr>
                                        <p:cTn id="66" dur="1" fill="hold">
                                          <p:stCondLst>
                                            <p:cond delay="0"/>
                                          </p:stCondLst>
                                        </p:cTn>
                                        <p:tgtEl>
                                          <p:spTgt spid="101391"/>
                                        </p:tgtEl>
                                        <p:attrNameLst>
                                          <p:attrName>style.visibility</p:attrName>
                                        </p:attrNameLst>
                                      </p:cBhvr>
                                      <p:to>
                                        <p:strVal val="visible"/>
                                      </p:to>
                                    </p:set>
                                    <p:anim calcmode="lin" valueType="num">
                                      <p:cBhvr>
                                        <p:cTn id="67" dur="500" fill="hold"/>
                                        <p:tgtEl>
                                          <p:spTgt spid="101391"/>
                                        </p:tgtEl>
                                        <p:attrNameLst>
                                          <p:attrName>ppt_x</p:attrName>
                                        </p:attrNameLst>
                                      </p:cBhvr>
                                      <p:tavLst>
                                        <p:tav tm="0">
                                          <p:val>
                                            <p:strVal val="#ppt_x+#ppt_w/2"/>
                                          </p:val>
                                        </p:tav>
                                        <p:tav tm="100000">
                                          <p:val>
                                            <p:strVal val="#ppt_x"/>
                                          </p:val>
                                        </p:tav>
                                      </p:tavLst>
                                    </p:anim>
                                    <p:anim calcmode="lin" valueType="num">
                                      <p:cBhvr>
                                        <p:cTn id="68" dur="500" fill="hold"/>
                                        <p:tgtEl>
                                          <p:spTgt spid="101391"/>
                                        </p:tgtEl>
                                        <p:attrNameLst>
                                          <p:attrName>ppt_y</p:attrName>
                                        </p:attrNameLst>
                                      </p:cBhvr>
                                      <p:tavLst>
                                        <p:tav tm="0">
                                          <p:val>
                                            <p:strVal val="#ppt_y"/>
                                          </p:val>
                                        </p:tav>
                                        <p:tav tm="100000">
                                          <p:val>
                                            <p:strVal val="#ppt_y"/>
                                          </p:val>
                                        </p:tav>
                                      </p:tavLst>
                                    </p:anim>
                                    <p:anim calcmode="lin" valueType="num">
                                      <p:cBhvr>
                                        <p:cTn id="69" dur="500" fill="hold"/>
                                        <p:tgtEl>
                                          <p:spTgt spid="101391"/>
                                        </p:tgtEl>
                                        <p:attrNameLst>
                                          <p:attrName>ppt_w</p:attrName>
                                        </p:attrNameLst>
                                      </p:cBhvr>
                                      <p:tavLst>
                                        <p:tav tm="0">
                                          <p:val>
                                            <p:fltVal val="0"/>
                                          </p:val>
                                        </p:tav>
                                        <p:tav tm="100000">
                                          <p:val>
                                            <p:strVal val="#ppt_w"/>
                                          </p:val>
                                        </p:tav>
                                      </p:tavLst>
                                    </p:anim>
                                    <p:anim calcmode="lin" valueType="num">
                                      <p:cBhvr>
                                        <p:cTn id="70" dur="500" fill="hold"/>
                                        <p:tgtEl>
                                          <p:spTgt spid="101391"/>
                                        </p:tgtEl>
                                        <p:attrNameLst>
                                          <p:attrName>ppt_h</p:attrName>
                                        </p:attrNameLst>
                                      </p:cBhvr>
                                      <p:tavLst>
                                        <p:tav tm="0">
                                          <p:val>
                                            <p:strVal val="#ppt_h"/>
                                          </p:val>
                                        </p:tav>
                                        <p:tav tm="100000">
                                          <p:val>
                                            <p:strVal val="#ppt_h"/>
                                          </p:val>
                                        </p:tav>
                                      </p:tavLst>
                                    </p:anim>
                                  </p:childTnLst>
                                </p:cTn>
                              </p:par>
                            </p:childTnLst>
                          </p:cTn>
                        </p:par>
                      </p:childTnLst>
                    </p:cTn>
                  </p:par>
                  <p:par>
                    <p:cTn id="71" fill="hold">
                      <p:stCondLst>
                        <p:cond delay="indefinite"/>
                      </p:stCondLst>
                      <p:childTnLst>
                        <p:par>
                          <p:cTn id="72" fill="hold">
                            <p:stCondLst>
                              <p:cond delay="0"/>
                            </p:stCondLst>
                            <p:childTnLst>
                              <p:par>
                                <p:cTn id="73" presetID="23" presetClass="entr" presetSubtype="16" fill="hold" grpId="0" nodeType="clickEffect">
                                  <p:stCondLst>
                                    <p:cond delay="0"/>
                                  </p:stCondLst>
                                  <p:childTnLst>
                                    <p:set>
                                      <p:cBhvr>
                                        <p:cTn id="74" dur="1" fill="hold">
                                          <p:stCondLst>
                                            <p:cond delay="0"/>
                                          </p:stCondLst>
                                        </p:cTn>
                                        <p:tgtEl>
                                          <p:spTgt spid="101392"/>
                                        </p:tgtEl>
                                        <p:attrNameLst>
                                          <p:attrName>style.visibility</p:attrName>
                                        </p:attrNameLst>
                                      </p:cBhvr>
                                      <p:to>
                                        <p:strVal val="visible"/>
                                      </p:to>
                                    </p:set>
                                    <p:anim calcmode="lin" valueType="num">
                                      <p:cBhvr>
                                        <p:cTn id="75" dur="500" fill="hold"/>
                                        <p:tgtEl>
                                          <p:spTgt spid="101392"/>
                                        </p:tgtEl>
                                        <p:attrNameLst>
                                          <p:attrName>ppt_w</p:attrName>
                                        </p:attrNameLst>
                                      </p:cBhvr>
                                      <p:tavLst>
                                        <p:tav tm="0">
                                          <p:val>
                                            <p:fltVal val="0"/>
                                          </p:val>
                                        </p:tav>
                                        <p:tav tm="100000">
                                          <p:val>
                                            <p:strVal val="#ppt_w"/>
                                          </p:val>
                                        </p:tav>
                                      </p:tavLst>
                                    </p:anim>
                                    <p:anim calcmode="lin" valueType="num">
                                      <p:cBhvr>
                                        <p:cTn id="76" dur="500" fill="hold"/>
                                        <p:tgtEl>
                                          <p:spTgt spid="101392"/>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73"/>
                                            </p:cond>
                                          </p:stCondLst>
                                          <p:endCondLst>
                                            <p:cond evt="onStopAudio" delay="0">
                                              <p:tgtEl>
                                                <p:sldTgt/>
                                              </p:tgtEl>
                                            </p:cond>
                                          </p:endCondLst>
                                        </p:cTn>
                                        <p:tgtEl>
                                          <p:sndTgt r:embed="rId2" name="chimes.wav"/>
                                        </p:tgtEl>
                                      </p:cMediaNode>
                                    </p:audio>
                                  </p:subTnLst>
                                </p:cTn>
                              </p:par>
                            </p:childTnLst>
                          </p:cTn>
                        </p:par>
                      </p:childTnLst>
                    </p:cTn>
                  </p:par>
                  <p:par>
                    <p:cTn id="77" fill="hold">
                      <p:stCondLst>
                        <p:cond delay="indefinite"/>
                      </p:stCondLst>
                      <p:childTnLst>
                        <p:par>
                          <p:cTn id="78" fill="hold">
                            <p:stCondLst>
                              <p:cond delay="0"/>
                            </p:stCondLst>
                            <p:childTnLst>
                              <p:par>
                                <p:cTn id="79" presetID="17" presetClass="entr" presetSubtype="2" fill="hold" grpId="0" nodeType="clickEffect">
                                  <p:stCondLst>
                                    <p:cond delay="0"/>
                                  </p:stCondLst>
                                  <p:childTnLst>
                                    <p:set>
                                      <p:cBhvr>
                                        <p:cTn id="80" dur="1" fill="hold">
                                          <p:stCondLst>
                                            <p:cond delay="0"/>
                                          </p:stCondLst>
                                        </p:cTn>
                                        <p:tgtEl>
                                          <p:spTgt spid="101393"/>
                                        </p:tgtEl>
                                        <p:attrNameLst>
                                          <p:attrName>style.visibility</p:attrName>
                                        </p:attrNameLst>
                                      </p:cBhvr>
                                      <p:to>
                                        <p:strVal val="visible"/>
                                      </p:to>
                                    </p:set>
                                    <p:anim calcmode="lin" valueType="num">
                                      <p:cBhvr>
                                        <p:cTn id="81" dur="500" fill="hold"/>
                                        <p:tgtEl>
                                          <p:spTgt spid="101393"/>
                                        </p:tgtEl>
                                        <p:attrNameLst>
                                          <p:attrName>ppt_x</p:attrName>
                                        </p:attrNameLst>
                                      </p:cBhvr>
                                      <p:tavLst>
                                        <p:tav tm="0">
                                          <p:val>
                                            <p:strVal val="#ppt_x+#ppt_w/2"/>
                                          </p:val>
                                        </p:tav>
                                        <p:tav tm="100000">
                                          <p:val>
                                            <p:strVal val="#ppt_x"/>
                                          </p:val>
                                        </p:tav>
                                      </p:tavLst>
                                    </p:anim>
                                    <p:anim calcmode="lin" valueType="num">
                                      <p:cBhvr>
                                        <p:cTn id="82" dur="500" fill="hold"/>
                                        <p:tgtEl>
                                          <p:spTgt spid="101393"/>
                                        </p:tgtEl>
                                        <p:attrNameLst>
                                          <p:attrName>ppt_y</p:attrName>
                                        </p:attrNameLst>
                                      </p:cBhvr>
                                      <p:tavLst>
                                        <p:tav tm="0">
                                          <p:val>
                                            <p:strVal val="#ppt_y"/>
                                          </p:val>
                                        </p:tav>
                                        <p:tav tm="100000">
                                          <p:val>
                                            <p:strVal val="#ppt_y"/>
                                          </p:val>
                                        </p:tav>
                                      </p:tavLst>
                                    </p:anim>
                                    <p:anim calcmode="lin" valueType="num">
                                      <p:cBhvr>
                                        <p:cTn id="83" dur="500" fill="hold"/>
                                        <p:tgtEl>
                                          <p:spTgt spid="101393"/>
                                        </p:tgtEl>
                                        <p:attrNameLst>
                                          <p:attrName>ppt_w</p:attrName>
                                        </p:attrNameLst>
                                      </p:cBhvr>
                                      <p:tavLst>
                                        <p:tav tm="0">
                                          <p:val>
                                            <p:fltVal val="0"/>
                                          </p:val>
                                        </p:tav>
                                        <p:tav tm="100000">
                                          <p:val>
                                            <p:strVal val="#ppt_w"/>
                                          </p:val>
                                        </p:tav>
                                      </p:tavLst>
                                    </p:anim>
                                    <p:anim calcmode="lin" valueType="num">
                                      <p:cBhvr>
                                        <p:cTn id="84" dur="500" fill="hold"/>
                                        <p:tgtEl>
                                          <p:spTgt spid="101393"/>
                                        </p:tgtEl>
                                        <p:attrNameLst>
                                          <p:attrName>ppt_h</p:attrName>
                                        </p:attrNameLst>
                                      </p:cBhvr>
                                      <p:tavLst>
                                        <p:tav tm="0">
                                          <p:val>
                                            <p:strVal val="#ppt_h"/>
                                          </p:val>
                                        </p:tav>
                                        <p:tav tm="100000">
                                          <p:val>
                                            <p:strVal val="#ppt_h"/>
                                          </p:val>
                                        </p:tav>
                                      </p:tavLst>
                                    </p:anim>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101396"/>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7" presetClass="entr" presetSubtype="2" fill="hold" grpId="0" nodeType="clickEffect">
                                  <p:stCondLst>
                                    <p:cond delay="0"/>
                                  </p:stCondLst>
                                  <p:childTnLst>
                                    <p:set>
                                      <p:cBhvr>
                                        <p:cTn id="92" dur="1" fill="hold">
                                          <p:stCondLst>
                                            <p:cond delay="0"/>
                                          </p:stCondLst>
                                        </p:cTn>
                                        <p:tgtEl>
                                          <p:spTgt spid="101394"/>
                                        </p:tgtEl>
                                        <p:attrNameLst>
                                          <p:attrName>style.visibility</p:attrName>
                                        </p:attrNameLst>
                                      </p:cBhvr>
                                      <p:to>
                                        <p:strVal val="visible"/>
                                      </p:to>
                                    </p:set>
                                    <p:anim calcmode="lin" valueType="num">
                                      <p:cBhvr>
                                        <p:cTn id="93" dur="500" fill="hold"/>
                                        <p:tgtEl>
                                          <p:spTgt spid="101394"/>
                                        </p:tgtEl>
                                        <p:attrNameLst>
                                          <p:attrName>ppt_x</p:attrName>
                                        </p:attrNameLst>
                                      </p:cBhvr>
                                      <p:tavLst>
                                        <p:tav tm="0">
                                          <p:val>
                                            <p:strVal val="#ppt_x+#ppt_w/2"/>
                                          </p:val>
                                        </p:tav>
                                        <p:tav tm="100000">
                                          <p:val>
                                            <p:strVal val="#ppt_x"/>
                                          </p:val>
                                        </p:tav>
                                      </p:tavLst>
                                    </p:anim>
                                    <p:anim calcmode="lin" valueType="num">
                                      <p:cBhvr>
                                        <p:cTn id="94" dur="500" fill="hold"/>
                                        <p:tgtEl>
                                          <p:spTgt spid="101394"/>
                                        </p:tgtEl>
                                        <p:attrNameLst>
                                          <p:attrName>ppt_y</p:attrName>
                                        </p:attrNameLst>
                                      </p:cBhvr>
                                      <p:tavLst>
                                        <p:tav tm="0">
                                          <p:val>
                                            <p:strVal val="#ppt_y"/>
                                          </p:val>
                                        </p:tav>
                                        <p:tav tm="100000">
                                          <p:val>
                                            <p:strVal val="#ppt_y"/>
                                          </p:val>
                                        </p:tav>
                                      </p:tavLst>
                                    </p:anim>
                                    <p:anim calcmode="lin" valueType="num">
                                      <p:cBhvr>
                                        <p:cTn id="95" dur="500" fill="hold"/>
                                        <p:tgtEl>
                                          <p:spTgt spid="101394"/>
                                        </p:tgtEl>
                                        <p:attrNameLst>
                                          <p:attrName>ppt_w</p:attrName>
                                        </p:attrNameLst>
                                      </p:cBhvr>
                                      <p:tavLst>
                                        <p:tav tm="0">
                                          <p:val>
                                            <p:fltVal val="0"/>
                                          </p:val>
                                        </p:tav>
                                        <p:tav tm="100000">
                                          <p:val>
                                            <p:strVal val="#ppt_w"/>
                                          </p:val>
                                        </p:tav>
                                      </p:tavLst>
                                    </p:anim>
                                    <p:anim calcmode="lin" valueType="num">
                                      <p:cBhvr>
                                        <p:cTn id="96" dur="500" fill="hold"/>
                                        <p:tgtEl>
                                          <p:spTgt spid="101394"/>
                                        </p:tgtEl>
                                        <p:attrNameLst>
                                          <p:attrName>ppt_h</p:attrName>
                                        </p:attrNameLst>
                                      </p:cBhvr>
                                      <p:tavLst>
                                        <p:tav tm="0">
                                          <p:val>
                                            <p:strVal val="#ppt_h"/>
                                          </p:val>
                                        </p:tav>
                                        <p:tav tm="100000">
                                          <p:val>
                                            <p:strVal val="#ppt_h"/>
                                          </p:val>
                                        </p:tav>
                                      </p:tavLst>
                                    </p:anim>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1013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animBg="1"/>
      <p:bldP spid="101379" grpId="0" animBg="1"/>
      <p:bldP spid="101380" grpId="0" autoUpdateAnimBg="0"/>
      <p:bldP spid="101381" grpId="0" animBg="1"/>
      <p:bldP spid="101385" grpId="0" autoUpdateAnimBg="0"/>
      <p:bldP spid="101386" grpId="0" animBg="1"/>
      <p:bldP spid="101387" grpId="0" autoUpdateAnimBg="0"/>
      <p:bldP spid="101388" grpId="0" autoUpdateAnimBg="0"/>
      <p:bldP spid="101389" grpId="0" animBg="1"/>
      <p:bldP spid="101390" grpId="0" autoUpdateAnimBg="0"/>
      <p:bldP spid="101391" grpId="0" animBg="1"/>
      <p:bldP spid="101392" grpId="0" autoUpdateAnimBg="0"/>
      <p:bldP spid="101393" grpId="0" animBg="1"/>
      <p:bldP spid="101394" grpId="0" animBg="1"/>
      <p:bldP spid="101395" grpId="0"/>
      <p:bldP spid="101396"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WordArt 5"/>
          <p:cNvSpPr>
            <a:spLocks noChangeArrowheads="1" noChangeShapeType="1" noTextEdit="1"/>
          </p:cNvSpPr>
          <p:nvPr/>
        </p:nvSpPr>
        <p:spPr bwMode="auto">
          <a:xfrm>
            <a:off x="755650" y="404813"/>
            <a:ext cx="1009650" cy="1371600"/>
          </a:xfrm>
          <a:prstGeom prst="rect">
            <a:avLst/>
          </a:prstGeom>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r>
              <a:rPr lang="zh-CN" altLang="en-US" sz="4000" kern="10" dirty="0">
                <a:ln w="9525">
                  <a:round/>
                </a:ln>
                <a:gradFill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rect">
                    <a:fillToRect r="100000" b="100000"/>
                  </a:path>
                </a:gradFill>
                <a:latin typeface="华文新魏" panose="02010800040101010101" pitchFamily="2" charset="-122"/>
                <a:ea typeface="华文新魏" panose="02010800040101010101" pitchFamily="2" charset="-122"/>
              </a:rPr>
              <a:t>小数</a:t>
            </a:r>
          </a:p>
        </p:txBody>
      </p:sp>
      <p:sp>
        <p:nvSpPr>
          <p:cNvPr id="46083" name="WordArt 6"/>
          <p:cNvSpPr>
            <a:spLocks noChangeArrowheads="1" noChangeShapeType="1" noTextEdit="1"/>
          </p:cNvSpPr>
          <p:nvPr/>
        </p:nvSpPr>
        <p:spPr bwMode="auto">
          <a:xfrm>
            <a:off x="7164388" y="476250"/>
            <a:ext cx="1009650" cy="1371600"/>
          </a:xfrm>
          <a:prstGeom prst="rect">
            <a:avLst/>
          </a:prstGeom>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r>
              <a:rPr lang="zh-CN" altLang="en-US" sz="4000" kern="10">
                <a:ln w="9525">
                  <a:round/>
                </a:ln>
                <a:gradFill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rect">
                    <a:fillToRect r="100000" b="100000"/>
                  </a:path>
                </a:gradFill>
                <a:latin typeface="华文新魏" panose="02010800040101010101" pitchFamily="2" charset="-122"/>
                <a:ea typeface="华文新魏" panose="02010800040101010101" pitchFamily="2" charset="-122"/>
              </a:rPr>
              <a:t>分数</a:t>
            </a:r>
          </a:p>
        </p:txBody>
      </p:sp>
      <p:sp>
        <p:nvSpPr>
          <p:cNvPr id="46084" name="WordArt 7"/>
          <p:cNvSpPr>
            <a:spLocks noChangeArrowheads="1" noChangeShapeType="1" noTextEdit="1"/>
          </p:cNvSpPr>
          <p:nvPr/>
        </p:nvSpPr>
        <p:spPr bwMode="auto">
          <a:xfrm>
            <a:off x="3924300" y="4724400"/>
            <a:ext cx="1009650" cy="1512888"/>
          </a:xfrm>
          <a:prstGeom prst="rect">
            <a:avLst/>
          </a:prstGeom>
        </p:spPr>
        <p:txBody>
          <a:bodyPr wrap="none" fromWordArt="1">
            <a:prstTxWarp prst="textTriangle">
              <a:avLst>
                <a:gd name="adj" fmla="val 60648"/>
              </a:avLst>
            </a:prstTxWarp>
            <a:scene3d>
              <a:camera prst="legacyObliqueTopLeft"/>
              <a:lightRig rig="legacyNormal3" dir="r"/>
            </a:scene3d>
            <a:sp3d extrusionH="201600" prstMaterial="legacyMatte">
              <a:extrusionClr>
                <a:srgbClr val="0066CC"/>
              </a:extrusionClr>
            </a:sp3d>
          </a:bodyPr>
          <a:lstStyle/>
          <a:p>
            <a:pPr algn="ctr"/>
            <a:r>
              <a:rPr lang="zh-CN" altLang="en-US" sz="4000" kern="10">
                <a:ln w="9525">
                  <a:round/>
                </a:ln>
                <a:gradFill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rect">
                    <a:fillToRect r="100000" b="100000"/>
                  </a:path>
                </a:gradFill>
                <a:latin typeface="华文新魏" panose="02010800040101010101" pitchFamily="2" charset="-122"/>
                <a:ea typeface="华文新魏" panose="02010800040101010101" pitchFamily="2" charset="-122"/>
              </a:rPr>
              <a:t>百分数</a:t>
            </a:r>
          </a:p>
        </p:txBody>
      </p:sp>
      <p:sp>
        <p:nvSpPr>
          <p:cNvPr id="4104" name="Line 8"/>
          <p:cNvSpPr>
            <a:spLocks noChangeShapeType="1"/>
          </p:cNvSpPr>
          <p:nvPr/>
        </p:nvSpPr>
        <p:spPr bwMode="auto">
          <a:xfrm>
            <a:off x="1835150" y="1916113"/>
            <a:ext cx="2305050" cy="3097212"/>
          </a:xfrm>
          <a:prstGeom prst="line">
            <a:avLst/>
          </a:prstGeom>
          <a:noFill/>
          <a:ln w="57150">
            <a:solidFill>
              <a:srgbClr val="333399"/>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4105" name="WordArt 9"/>
          <p:cNvSpPr>
            <a:spLocks noChangeArrowheads="1" noChangeShapeType="1" noTextEdit="1"/>
          </p:cNvSpPr>
          <p:nvPr/>
        </p:nvSpPr>
        <p:spPr bwMode="auto">
          <a:xfrm rot="3228191">
            <a:off x="1472407" y="3280569"/>
            <a:ext cx="3663950" cy="376237"/>
          </a:xfrm>
          <a:prstGeom prst="rect">
            <a:avLst/>
          </a:prstGeom>
        </p:spPr>
        <p:txBody>
          <a:bodyPr wrap="none" fromWordArt="1">
            <a:prstTxWarp prst="textPlain">
              <a:avLst>
                <a:gd name="adj" fmla="val 50000"/>
              </a:avLst>
            </a:prstTxWarp>
          </a:bodyPr>
          <a:lstStyle/>
          <a:p>
            <a:pPr algn="ctr">
              <a:defRPr/>
            </a:pPr>
            <a:r>
              <a:rPr lang="zh-CN" altLang="en-US" sz="3600" b="0" kern="10">
                <a:ln w="9525">
                  <a:solidFill>
                    <a:srgbClr val="000000"/>
                  </a:solidFill>
                  <a:round/>
                </a:ln>
                <a:gradFill rotWithShape="0">
                  <a:gsLst>
                    <a:gs pos="0">
                      <a:srgbClr val="03D4A8"/>
                    </a:gs>
                    <a:gs pos="25000">
                      <a:srgbClr val="21D6E0"/>
                    </a:gs>
                    <a:gs pos="75000">
                      <a:srgbClr val="0087E6"/>
                    </a:gs>
                    <a:gs pos="100000">
                      <a:srgbClr val="005CBF"/>
                    </a:gs>
                  </a:gsLst>
                  <a:path path="rect">
                    <a:fillToRect r="100000" b="100000"/>
                  </a:path>
                </a:gradFill>
                <a:latin typeface="宋体" panose="02010600030101010101" pitchFamily="2" charset="-122"/>
                <a:ea typeface="宋体" panose="02010600030101010101" pitchFamily="2" charset="-122"/>
              </a:rPr>
              <a:t>小数点向右移动两位添上</a:t>
            </a:r>
            <a:r>
              <a:rPr lang="en-US" altLang="zh-CN" sz="3600" b="0" kern="10">
                <a:ln w="9525">
                  <a:solidFill>
                    <a:srgbClr val="000000"/>
                  </a:solidFill>
                  <a:round/>
                </a:ln>
                <a:gradFill rotWithShape="0">
                  <a:gsLst>
                    <a:gs pos="0">
                      <a:srgbClr val="03D4A8"/>
                    </a:gs>
                    <a:gs pos="25000">
                      <a:srgbClr val="21D6E0"/>
                    </a:gs>
                    <a:gs pos="75000">
                      <a:srgbClr val="0087E6"/>
                    </a:gs>
                    <a:gs pos="100000">
                      <a:srgbClr val="005CBF"/>
                    </a:gs>
                  </a:gsLst>
                  <a:path path="rect">
                    <a:fillToRect r="100000" b="100000"/>
                  </a:path>
                </a:gradFill>
                <a:latin typeface="宋体" panose="02010600030101010101" pitchFamily="2" charset="-122"/>
                <a:ea typeface="宋体" panose="02010600030101010101" pitchFamily="2" charset="-122"/>
              </a:rPr>
              <a:t>%</a:t>
            </a:r>
            <a:endParaRPr lang="zh-CN" altLang="en-US" sz="3600" b="0" kern="10">
              <a:ln w="9525">
                <a:solidFill>
                  <a:srgbClr val="000000"/>
                </a:solidFill>
                <a:round/>
              </a:ln>
              <a:gradFill rotWithShape="0">
                <a:gsLst>
                  <a:gs pos="0">
                    <a:srgbClr val="03D4A8"/>
                  </a:gs>
                  <a:gs pos="25000">
                    <a:srgbClr val="21D6E0"/>
                  </a:gs>
                  <a:gs pos="75000">
                    <a:srgbClr val="0087E6"/>
                  </a:gs>
                  <a:gs pos="100000">
                    <a:srgbClr val="005CBF"/>
                  </a:gs>
                </a:gsLst>
                <a:path path="rect">
                  <a:fillToRect r="100000" b="100000"/>
                </a:path>
              </a:gradFill>
              <a:latin typeface="宋体" panose="02010600030101010101" pitchFamily="2" charset="-122"/>
              <a:ea typeface="宋体" panose="02010600030101010101" pitchFamily="2" charset="-122"/>
            </a:endParaRPr>
          </a:p>
        </p:txBody>
      </p:sp>
      <p:sp>
        <p:nvSpPr>
          <p:cNvPr id="4106" name="WordArt 10"/>
          <p:cNvSpPr>
            <a:spLocks noChangeArrowheads="1" noChangeShapeType="1" noTextEdit="1"/>
          </p:cNvSpPr>
          <p:nvPr/>
        </p:nvSpPr>
        <p:spPr bwMode="auto">
          <a:xfrm rot="3228191">
            <a:off x="812006" y="3540919"/>
            <a:ext cx="3663951" cy="376238"/>
          </a:xfrm>
          <a:prstGeom prst="rect">
            <a:avLst/>
          </a:prstGeom>
        </p:spPr>
        <p:txBody>
          <a:bodyPr wrap="none" fromWordArt="1">
            <a:prstTxWarp prst="textPlain">
              <a:avLst>
                <a:gd name="adj" fmla="val 50000"/>
              </a:avLst>
            </a:prstTxWarp>
          </a:bodyPr>
          <a:lstStyle/>
          <a:p>
            <a:pPr algn="ctr">
              <a:defRPr/>
            </a:pPr>
            <a:r>
              <a:rPr lang="zh-CN" altLang="en-US" sz="3600" b="0" kern="10">
                <a:ln w="9525">
                  <a:solidFill>
                    <a:srgbClr val="000000"/>
                  </a:solidFill>
                  <a:round/>
                </a:ln>
                <a:gradFill rotWithShape="0">
                  <a:gsLst>
                    <a:gs pos="0">
                      <a:srgbClr val="03D4A8"/>
                    </a:gs>
                    <a:gs pos="25000">
                      <a:srgbClr val="21D6E0"/>
                    </a:gs>
                    <a:gs pos="75000">
                      <a:srgbClr val="0087E6"/>
                    </a:gs>
                    <a:gs pos="100000">
                      <a:srgbClr val="005CBF"/>
                    </a:gs>
                  </a:gsLst>
                  <a:path path="rect">
                    <a:fillToRect r="100000" b="100000"/>
                  </a:path>
                </a:gradFill>
                <a:latin typeface="宋体" panose="02010600030101010101" pitchFamily="2" charset="-122"/>
                <a:ea typeface="宋体" panose="02010600030101010101" pitchFamily="2" charset="-122"/>
              </a:rPr>
              <a:t>去掉</a:t>
            </a:r>
            <a:r>
              <a:rPr lang="en-US" altLang="zh-CN" sz="3600" b="0" kern="10">
                <a:ln w="9525">
                  <a:solidFill>
                    <a:srgbClr val="000000"/>
                  </a:solidFill>
                  <a:round/>
                </a:ln>
                <a:gradFill rotWithShape="0">
                  <a:gsLst>
                    <a:gs pos="0">
                      <a:srgbClr val="03D4A8"/>
                    </a:gs>
                    <a:gs pos="25000">
                      <a:srgbClr val="21D6E0"/>
                    </a:gs>
                    <a:gs pos="75000">
                      <a:srgbClr val="0087E6"/>
                    </a:gs>
                    <a:gs pos="100000">
                      <a:srgbClr val="005CBF"/>
                    </a:gs>
                  </a:gsLst>
                  <a:path path="rect">
                    <a:fillToRect r="100000" b="100000"/>
                  </a:path>
                </a:gradFill>
                <a:latin typeface="宋体" panose="02010600030101010101" pitchFamily="2" charset="-122"/>
                <a:ea typeface="宋体" panose="02010600030101010101" pitchFamily="2" charset="-122"/>
              </a:rPr>
              <a:t>%</a:t>
            </a:r>
            <a:r>
              <a:rPr lang="zh-CN" altLang="en-US" sz="3600" b="0" kern="10">
                <a:ln w="9525">
                  <a:solidFill>
                    <a:srgbClr val="000000"/>
                  </a:solidFill>
                  <a:round/>
                </a:ln>
                <a:gradFill rotWithShape="0">
                  <a:gsLst>
                    <a:gs pos="0">
                      <a:srgbClr val="03D4A8"/>
                    </a:gs>
                    <a:gs pos="25000">
                      <a:srgbClr val="21D6E0"/>
                    </a:gs>
                    <a:gs pos="75000">
                      <a:srgbClr val="0087E6"/>
                    </a:gs>
                    <a:gs pos="100000">
                      <a:srgbClr val="005CBF"/>
                    </a:gs>
                  </a:gsLst>
                  <a:path path="rect">
                    <a:fillToRect r="100000" b="100000"/>
                  </a:path>
                </a:gradFill>
                <a:latin typeface="宋体" panose="02010600030101010101" pitchFamily="2" charset="-122"/>
                <a:ea typeface="宋体" panose="02010600030101010101" pitchFamily="2" charset="-122"/>
              </a:rPr>
              <a:t>小数点向左移动两位</a:t>
            </a:r>
          </a:p>
        </p:txBody>
      </p:sp>
      <p:sp>
        <p:nvSpPr>
          <p:cNvPr id="4107" name="Line 11"/>
          <p:cNvSpPr>
            <a:spLocks noChangeShapeType="1"/>
          </p:cNvSpPr>
          <p:nvPr/>
        </p:nvSpPr>
        <p:spPr bwMode="auto">
          <a:xfrm flipH="1" flipV="1">
            <a:off x="1692275" y="1989138"/>
            <a:ext cx="2305050" cy="3095625"/>
          </a:xfrm>
          <a:prstGeom prst="line">
            <a:avLst/>
          </a:prstGeom>
          <a:noFill/>
          <a:ln w="57150">
            <a:solidFill>
              <a:srgbClr val="FF66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4109" name="Line 13"/>
          <p:cNvSpPr>
            <a:spLocks noChangeShapeType="1"/>
          </p:cNvSpPr>
          <p:nvPr/>
        </p:nvSpPr>
        <p:spPr bwMode="auto">
          <a:xfrm rot="4429123">
            <a:off x="4966494" y="2240757"/>
            <a:ext cx="2305050" cy="3097212"/>
          </a:xfrm>
          <a:prstGeom prst="line">
            <a:avLst/>
          </a:prstGeom>
          <a:noFill/>
          <a:ln w="57150">
            <a:solidFill>
              <a:srgbClr val="FF66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4110" name="WordArt 14"/>
          <p:cNvSpPr>
            <a:spLocks noChangeArrowheads="1" noChangeShapeType="1" noTextEdit="1"/>
          </p:cNvSpPr>
          <p:nvPr/>
        </p:nvSpPr>
        <p:spPr bwMode="auto">
          <a:xfrm rot="18421247">
            <a:off x="4001294" y="3240881"/>
            <a:ext cx="3663950" cy="376237"/>
          </a:xfrm>
          <a:prstGeom prst="rect">
            <a:avLst/>
          </a:prstGeom>
        </p:spPr>
        <p:txBody>
          <a:bodyPr wrap="none" fromWordArt="1">
            <a:prstTxWarp prst="textPlain">
              <a:avLst>
                <a:gd name="adj" fmla="val 50000"/>
              </a:avLst>
            </a:prstTxWarp>
          </a:bodyPr>
          <a:lstStyle/>
          <a:p>
            <a:pPr algn="ctr">
              <a:defRPr/>
            </a:pPr>
            <a:r>
              <a:rPr lang="zh-CN" altLang="en-US" sz="3600" b="0" kern="10">
                <a:ln w="9525">
                  <a:solidFill>
                    <a:srgbClr val="000000"/>
                  </a:solidFill>
                  <a:round/>
                </a:ln>
                <a:gradFill rotWithShape="0">
                  <a:gsLst>
                    <a:gs pos="0">
                      <a:srgbClr val="03D4A8"/>
                    </a:gs>
                    <a:gs pos="25000">
                      <a:srgbClr val="21D6E0"/>
                    </a:gs>
                    <a:gs pos="75000">
                      <a:srgbClr val="0087E6"/>
                    </a:gs>
                    <a:gs pos="100000">
                      <a:srgbClr val="005CBF"/>
                    </a:gs>
                  </a:gsLst>
                  <a:path path="rect">
                    <a:fillToRect r="100000" b="100000"/>
                  </a:path>
                </a:gradFill>
                <a:latin typeface="宋体" panose="02010600030101010101" pitchFamily="2" charset="-122"/>
                <a:ea typeface="宋体" panose="02010600030101010101" pitchFamily="2" charset="-122"/>
              </a:rPr>
              <a:t>写成分母是</a:t>
            </a:r>
            <a:r>
              <a:rPr lang="en-US" altLang="zh-CN" sz="3600" b="0" kern="10">
                <a:ln w="9525">
                  <a:solidFill>
                    <a:srgbClr val="000000"/>
                  </a:solidFill>
                  <a:round/>
                </a:ln>
                <a:gradFill rotWithShape="0">
                  <a:gsLst>
                    <a:gs pos="0">
                      <a:srgbClr val="03D4A8"/>
                    </a:gs>
                    <a:gs pos="25000">
                      <a:srgbClr val="21D6E0"/>
                    </a:gs>
                    <a:gs pos="75000">
                      <a:srgbClr val="0087E6"/>
                    </a:gs>
                    <a:gs pos="100000">
                      <a:srgbClr val="005CBF"/>
                    </a:gs>
                  </a:gsLst>
                  <a:path path="rect">
                    <a:fillToRect r="100000" b="100000"/>
                  </a:path>
                </a:gradFill>
                <a:latin typeface="宋体" panose="02010600030101010101" pitchFamily="2" charset="-122"/>
                <a:ea typeface="宋体" panose="02010600030101010101" pitchFamily="2" charset="-122"/>
              </a:rPr>
              <a:t>100</a:t>
            </a:r>
            <a:r>
              <a:rPr lang="zh-CN" altLang="en-US" sz="3600" b="0" kern="10">
                <a:ln w="9525">
                  <a:solidFill>
                    <a:srgbClr val="000000"/>
                  </a:solidFill>
                  <a:round/>
                </a:ln>
                <a:gradFill rotWithShape="0">
                  <a:gsLst>
                    <a:gs pos="0">
                      <a:srgbClr val="03D4A8"/>
                    </a:gs>
                    <a:gs pos="25000">
                      <a:srgbClr val="21D6E0"/>
                    </a:gs>
                    <a:gs pos="75000">
                      <a:srgbClr val="0087E6"/>
                    </a:gs>
                    <a:gs pos="100000">
                      <a:srgbClr val="005CBF"/>
                    </a:gs>
                  </a:gsLst>
                  <a:path path="rect">
                    <a:fillToRect r="100000" b="100000"/>
                  </a:path>
                </a:gradFill>
                <a:latin typeface="宋体" panose="02010600030101010101" pitchFamily="2" charset="-122"/>
                <a:ea typeface="宋体" panose="02010600030101010101" pitchFamily="2" charset="-122"/>
              </a:rPr>
              <a:t>的分数再约分</a:t>
            </a:r>
          </a:p>
        </p:txBody>
      </p:sp>
      <p:sp>
        <p:nvSpPr>
          <p:cNvPr id="4111" name="WordArt 15"/>
          <p:cNvSpPr>
            <a:spLocks noChangeArrowheads="1" noChangeShapeType="1" noTextEdit="1"/>
          </p:cNvSpPr>
          <p:nvPr/>
        </p:nvSpPr>
        <p:spPr bwMode="auto">
          <a:xfrm rot="-3207872">
            <a:off x="4583907" y="3704431"/>
            <a:ext cx="3663950" cy="376237"/>
          </a:xfrm>
          <a:prstGeom prst="rect">
            <a:avLst/>
          </a:prstGeom>
        </p:spPr>
        <p:txBody>
          <a:bodyPr wrap="none" fromWordArt="1">
            <a:prstTxWarp prst="textPlain">
              <a:avLst>
                <a:gd name="adj" fmla="val 50000"/>
              </a:avLst>
            </a:prstTxWarp>
          </a:bodyPr>
          <a:lstStyle/>
          <a:p>
            <a:pPr algn="ctr"/>
            <a:r>
              <a:rPr lang="zh-CN" altLang="en-US" sz="3600" kern="10">
                <a:ln w="9525">
                  <a:solidFill>
                    <a:srgbClr val="000000"/>
                  </a:solidFill>
                  <a:round/>
                </a:ln>
                <a:gradFill rotWithShape="1">
                  <a:gsLst>
                    <a:gs pos="0">
                      <a:srgbClr val="03D4A8"/>
                    </a:gs>
                    <a:gs pos="25000">
                      <a:srgbClr val="21D6E0"/>
                    </a:gs>
                    <a:gs pos="75000">
                      <a:srgbClr val="0087E6"/>
                    </a:gs>
                    <a:gs pos="100000">
                      <a:srgbClr val="005CBF"/>
                    </a:gs>
                  </a:gsLst>
                  <a:path path="rect">
                    <a:fillToRect r="100000" b="100000"/>
                  </a:path>
                </a:gradFill>
                <a:latin typeface="宋体" panose="02010600030101010101" pitchFamily="2" charset="-122"/>
                <a:ea typeface="宋体" panose="02010600030101010101" pitchFamily="2" charset="-122"/>
              </a:rPr>
              <a:t>先化成小数再化成百分数</a:t>
            </a:r>
          </a:p>
        </p:txBody>
      </p:sp>
      <p:sp>
        <p:nvSpPr>
          <p:cNvPr id="4112" name="Line 16"/>
          <p:cNvSpPr>
            <a:spLocks noChangeShapeType="1"/>
          </p:cNvSpPr>
          <p:nvPr/>
        </p:nvSpPr>
        <p:spPr bwMode="auto">
          <a:xfrm rot="4430262" flipH="1" flipV="1">
            <a:off x="4895851" y="2025650"/>
            <a:ext cx="2305050" cy="3095625"/>
          </a:xfrm>
          <a:prstGeom prst="line">
            <a:avLst/>
          </a:prstGeom>
          <a:noFill/>
          <a:ln w="57150">
            <a:solidFill>
              <a:srgbClr val="333399"/>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4113" name="Line 17"/>
          <p:cNvSpPr>
            <a:spLocks noChangeShapeType="1"/>
          </p:cNvSpPr>
          <p:nvPr/>
        </p:nvSpPr>
        <p:spPr bwMode="auto">
          <a:xfrm rot="7518203">
            <a:off x="3036888" y="-627062"/>
            <a:ext cx="2857500" cy="4114800"/>
          </a:xfrm>
          <a:prstGeom prst="line">
            <a:avLst/>
          </a:prstGeom>
          <a:noFill/>
          <a:ln w="57150">
            <a:solidFill>
              <a:srgbClr val="333399"/>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4114" name="WordArt 18"/>
          <p:cNvSpPr>
            <a:spLocks noChangeArrowheads="1" noChangeShapeType="1" noTextEdit="1"/>
          </p:cNvSpPr>
          <p:nvPr/>
        </p:nvSpPr>
        <p:spPr bwMode="auto">
          <a:xfrm>
            <a:off x="2124075" y="765175"/>
            <a:ext cx="4679950" cy="376238"/>
          </a:xfrm>
          <a:prstGeom prst="rect">
            <a:avLst/>
          </a:prstGeom>
        </p:spPr>
        <p:txBody>
          <a:bodyPr wrap="none" fromWordArt="1">
            <a:prstTxWarp prst="textPlain">
              <a:avLst>
                <a:gd name="adj" fmla="val 50000"/>
              </a:avLst>
            </a:prstTxWarp>
          </a:bodyPr>
          <a:lstStyle/>
          <a:p>
            <a:pPr algn="ctr">
              <a:defRPr/>
            </a:pPr>
            <a:r>
              <a:rPr lang="zh-CN" altLang="en-US" sz="3600" b="0" kern="10">
                <a:ln w="9525">
                  <a:solidFill>
                    <a:srgbClr val="000000"/>
                  </a:solidFill>
                  <a:round/>
                </a:ln>
                <a:gradFill rotWithShape="0">
                  <a:gsLst>
                    <a:gs pos="0">
                      <a:srgbClr val="03D4A8"/>
                    </a:gs>
                    <a:gs pos="25000">
                      <a:srgbClr val="21D6E0"/>
                    </a:gs>
                    <a:gs pos="75000">
                      <a:srgbClr val="0087E6"/>
                    </a:gs>
                    <a:gs pos="100000">
                      <a:srgbClr val="005CBF"/>
                    </a:gs>
                  </a:gsLst>
                  <a:path path="rect">
                    <a:fillToRect r="100000" b="100000"/>
                  </a:path>
                </a:gradFill>
                <a:latin typeface="宋体" panose="02010600030101010101" pitchFamily="2" charset="-122"/>
                <a:ea typeface="宋体" panose="02010600030101010101" pitchFamily="2" charset="-122"/>
              </a:rPr>
              <a:t>改写成分母是</a:t>
            </a:r>
            <a:r>
              <a:rPr lang="en-US" altLang="zh-CN" sz="3600" b="0" kern="10">
                <a:ln w="9525">
                  <a:solidFill>
                    <a:srgbClr val="000000"/>
                  </a:solidFill>
                  <a:round/>
                </a:ln>
                <a:gradFill rotWithShape="0">
                  <a:gsLst>
                    <a:gs pos="0">
                      <a:srgbClr val="03D4A8"/>
                    </a:gs>
                    <a:gs pos="25000">
                      <a:srgbClr val="21D6E0"/>
                    </a:gs>
                    <a:gs pos="75000">
                      <a:srgbClr val="0087E6"/>
                    </a:gs>
                    <a:gs pos="100000">
                      <a:srgbClr val="005CBF"/>
                    </a:gs>
                  </a:gsLst>
                  <a:path path="rect">
                    <a:fillToRect r="100000" b="100000"/>
                  </a:path>
                </a:gradFill>
                <a:latin typeface="宋体" panose="02010600030101010101" pitchFamily="2" charset="-122"/>
                <a:ea typeface="宋体" panose="02010600030101010101" pitchFamily="2" charset="-122"/>
              </a:rPr>
              <a:t>10</a:t>
            </a:r>
            <a:r>
              <a:rPr lang="zh-CN" altLang="en-US" sz="3600" b="0" kern="10">
                <a:ln w="9525">
                  <a:solidFill>
                    <a:srgbClr val="000000"/>
                  </a:solidFill>
                  <a:round/>
                </a:ln>
                <a:gradFill rotWithShape="0">
                  <a:gsLst>
                    <a:gs pos="0">
                      <a:srgbClr val="03D4A8"/>
                    </a:gs>
                    <a:gs pos="25000">
                      <a:srgbClr val="21D6E0"/>
                    </a:gs>
                    <a:gs pos="75000">
                      <a:srgbClr val="0087E6"/>
                    </a:gs>
                    <a:gs pos="100000">
                      <a:srgbClr val="005CBF"/>
                    </a:gs>
                  </a:gsLst>
                  <a:path path="rect">
                    <a:fillToRect r="100000" b="100000"/>
                  </a:path>
                </a:gradFill>
                <a:latin typeface="宋体" panose="02010600030101010101" pitchFamily="2" charset="-122"/>
                <a:ea typeface="宋体" panose="02010600030101010101" pitchFamily="2" charset="-122"/>
              </a:rPr>
              <a:t>、</a:t>
            </a:r>
            <a:r>
              <a:rPr lang="en-US" altLang="zh-CN" sz="3600" b="0" kern="10">
                <a:ln w="9525">
                  <a:solidFill>
                    <a:srgbClr val="000000"/>
                  </a:solidFill>
                  <a:round/>
                </a:ln>
                <a:gradFill rotWithShape="0">
                  <a:gsLst>
                    <a:gs pos="0">
                      <a:srgbClr val="03D4A8"/>
                    </a:gs>
                    <a:gs pos="25000">
                      <a:srgbClr val="21D6E0"/>
                    </a:gs>
                    <a:gs pos="75000">
                      <a:srgbClr val="0087E6"/>
                    </a:gs>
                    <a:gs pos="100000">
                      <a:srgbClr val="005CBF"/>
                    </a:gs>
                  </a:gsLst>
                  <a:path path="rect">
                    <a:fillToRect r="100000" b="100000"/>
                  </a:path>
                </a:gradFill>
                <a:latin typeface="宋体" panose="02010600030101010101" pitchFamily="2" charset="-122"/>
                <a:ea typeface="宋体" panose="02010600030101010101" pitchFamily="2" charset="-122"/>
              </a:rPr>
              <a:t>100</a:t>
            </a:r>
            <a:r>
              <a:rPr lang="zh-CN" altLang="en-US" sz="3600" b="0" kern="10">
                <a:ln w="9525">
                  <a:solidFill>
                    <a:srgbClr val="000000"/>
                  </a:solidFill>
                  <a:round/>
                </a:ln>
                <a:gradFill rotWithShape="0">
                  <a:gsLst>
                    <a:gs pos="0">
                      <a:srgbClr val="03D4A8"/>
                    </a:gs>
                    <a:gs pos="25000">
                      <a:srgbClr val="21D6E0"/>
                    </a:gs>
                    <a:gs pos="75000">
                      <a:srgbClr val="0087E6"/>
                    </a:gs>
                    <a:gs pos="100000">
                      <a:srgbClr val="005CBF"/>
                    </a:gs>
                  </a:gsLst>
                  <a:path path="rect">
                    <a:fillToRect r="100000" b="100000"/>
                  </a:path>
                </a:gradFill>
                <a:latin typeface="宋体" panose="02010600030101010101" pitchFamily="2" charset="-122"/>
                <a:ea typeface="宋体" panose="02010600030101010101" pitchFamily="2" charset="-122"/>
              </a:rPr>
              <a:t>、</a:t>
            </a:r>
            <a:r>
              <a:rPr lang="en-US" altLang="zh-CN" sz="3600" b="0" kern="10">
                <a:ln w="9525">
                  <a:solidFill>
                    <a:srgbClr val="000000"/>
                  </a:solidFill>
                  <a:round/>
                </a:ln>
                <a:gradFill rotWithShape="0">
                  <a:gsLst>
                    <a:gs pos="0">
                      <a:srgbClr val="03D4A8"/>
                    </a:gs>
                    <a:gs pos="25000">
                      <a:srgbClr val="21D6E0"/>
                    </a:gs>
                    <a:gs pos="75000">
                      <a:srgbClr val="0087E6"/>
                    </a:gs>
                    <a:gs pos="100000">
                      <a:srgbClr val="005CBF"/>
                    </a:gs>
                  </a:gsLst>
                  <a:path path="rect">
                    <a:fillToRect r="100000" b="100000"/>
                  </a:path>
                </a:gradFill>
                <a:latin typeface="宋体" panose="02010600030101010101" pitchFamily="2" charset="-122"/>
                <a:ea typeface="宋体" panose="02010600030101010101" pitchFamily="2" charset="-122"/>
              </a:rPr>
              <a:t>1000</a:t>
            </a:r>
            <a:r>
              <a:rPr lang="zh-CN" altLang="en-US" sz="3600" b="0" kern="10">
                <a:ln w="9525">
                  <a:solidFill>
                    <a:srgbClr val="000000"/>
                  </a:solidFill>
                  <a:round/>
                </a:ln>
                <a:gradFill rotWithShape="0">
                  <a:gsLst>
                    <a:gs pos="0">
                      <a:srgbClr val="03D4A8"/>
                    </a:gs>
                    <a:gs pos="25000">
                      <a:srgbClr val="21D6E0"/>
                    </a:gs>
                    <a:gs pos="75000">
                      <a:srgbClr val="0087E6"/>
                    </a:gs>
                    <a:gs pos="100000">
                      <a:srgbClr val="005CBF"/>
                    </a:gs>
                  </a:gsLst>
                  <a:path path="rect">
                    <a:fillToRect r="100000" b="100000"/>
                  </a:path>
                </a:gradFill>
                <a:latin typeface="宋体" panose="02010600030101010101" pitchFamily="2" charset="-122"/>
                <a:ea typeface="宋体" panose="02010600030101010101" pitchFamily="2" charset="-122"/>
              </a:rPr>
              <a:t>的分数，再约分</a:t>
            </a:r>
          </a:p>
        </p:txBody>
      </p:sp>
      <p:sp>
        <p:nvSpPr>
          <p:cNvPr id="4115" name="WordArt 19"/>
          <p:cNvSpPr>
            <a:spLocks noChangeArrowheads="1" noChangeShapeType="1" noTextEdit="1"/>
          </p:cNvSpPr>
          <p:nvPr/>
        </p:nvSpPr>
        <p:spPr bwMode="auto">
          <a:xfrm>
            <a:off x="2339975" y="1484313"/>
            <a:ext cx="4392613" cy="376237"/>
          </a:xfrm>
          <a:prstGeom prst="rect">
            <a:avLst/>
          </a:prstGeom>
        </p:spPr>
        <p:txBody>
          <a:bodyPr wrap="none" fromWordArt="1">
            <a:prstTxWarp prst="textPlain">
              <a:avLst>
                <a:gd name="adj" fmla="val 50000"/>
              </a:avLst>
            </a:prstTxWarp>
          </a:bodyPr>
          <a:lstStyle/>
          <a:p>
            <a:pPr algn="ctr"/>
            <a:r>
              <a:rPr lang="zh-CN" altLang="en-US" sz="3600" kern="10">
                <a:ln w="9525">
                  <a:solidFill>
                    <a:srgbClr val="000000"/>
                  </a:solidFill>
                  <a:round/>
                </a:ln>
                <a:gradFill rotWithShape="1">
                  <a:gsLst>
                    <a:gs pos="0">
                      <a:srgbClr val="03D4A8"/>
                    </a:gs>
                    <a:gs pos="25000">
                      <a:srgbClr val="21D6E0"/>
                    </a:gs>
                    <a:gs pos="75000">
                      <a:srgbClr val="0087E6"/>
                    </a:gs>
                    <a:gs pos="100000">
                      <a:srgbClr val="005CBF"/>
                    </a:gs>
                  </a:gsLst>
                  <a:path path="rect">
                    <a:fillToRect r="100000" b="100000"/>
                  </a:path>
                </a:gradFill>
                <a:latin typeface="宋体" panose="02010600030101010101" pitchFamily="2" charset="-122"/>
                <a:ea typeface="宋体" panose="02010600030101010101" pitchFamily="2" charset="-122"/>
              </a:rPr>
              <a:t>用分子除以分母就可以完成</a:t>
            </a:r>
          </a:p>
        </p:txBody>
      </p:sp>
      <p:sp>
        <p:nvSpPr>
          <p:cNvPr id="4116" name="Line 20"/>
          <p:cNvSpPr>
            <a:spLocks noChangeShapeType="1"/>
          </p:cNvSpPr>
          <p:nvPr/>
        </p:nvSpPr>
        <p:spPr bwMode="auto">
          <a:xfrm rot="7521920" flipH="1" flipV="1">
            <a:off x="3083718" y="-791368"/>
            <a:ext cx="2851151" cy="4094162"/>
          </a:xfrm>
          <a:prstGeom prst="line">
            <a:avLst/>
          </a:prstGeom>
          <a:noFill/>
          <a:ln w="57150">
            <a:solidFill>
              <a:srgbClr val="FF66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104"/>
                                        </p:tgtEl>
                                        <p:attrNameLst>
                                          <p:attrName>style.visibility</p:attrName>
                                        </p:attrNameLst>
                                      </p:cBhvr>
                                      <p:to>
                                        <p:strVal val="visible"/>
                                      </p:to>
                                    </p:set>
                                    <p:animEffect transition="in" filter="wipe(up)">
                                      <p:cBhvr>
                                        <p:cTn id="7" dur="500"/>
                                        <p:tgtEl>
                                          <p:spTgt spid="410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105"/>
                                        </p:tgtEl>
                                        <p:attrNameLst>
                                          <p:attrName>style.visibility</p:attrName>
                                        </p:attrNameLst>
                                      </p:cBhvr>
                                      <p:to>
                                        <p:strVal val="visible"/>
                                      </p:to>
                                    </p:set>
                                    <p:animEffect transition="in" filter="wipe(left)">
                                      <p:cBhvr>
                                        <p:cTn id="12" dur="500"/>
                                        <p:tgtEl>
                                          <p:spTgt spid="410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107"/>
                                        </p:tgtEl>
                                        <p:attrNameLst>
                                          <p:attrName>style.visibility</p:attrName>
                                        </p:attrNameLst>
                                      </p:cBhvr>
                                      <p:to>
                                        <p:strVal val="visible"/>
                                      </p:to>
                                    </p:set>
                                    <p:animEffect transition="in" filter="wipe(down)">
                                      <p:cBhvr>
                                        <p:cTn id="17" dur="500"/>
                                        <p:tgtEl>
                                          <p:spTgt spid="410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106"/>
                                        </p:tgtEl>
                                        <p:attrNameLst>
                                          <p:attrName>style.visibility</p:attrName>
                                        </p:attrNameLst>
                                      </p:cBhvr>
                                      <p:to>
                                        <p:strVal val="visible"/>
                                      </p:to>
                                    </p:set>
                                    <p:animEffect transition="in" filter="wipe(down)">
                                      <p:cBhvr>
                                        <p:cTn id="22" dur="500"/>
                                        <p:tgtEl>
                                          <p:spTgt spid="410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112"/>
                                        </p:tgtEl>
                                        <p:attrNameLst>
                                          <p:attrName>style.visibility</p:attrName>
                                        </p:attrNameLst>
                                      </p:cBhvr>
                                      <p:to>
                                        <p:strVal val="visible"/>
                                      </p:to>
                                    </p:set>
                                    <p:animEffect transition="in" filter="wipe(down)">
                                      <p:cBhvr>
                                        <p:cTn id="27" dur="500"/>
                                        <p:tgtEl>
                                          <p:spTgt spid="411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4110"/>
                                        </p:tgtEl>
                                        <p:attrNameLst>
                                          <p:attrName>style.visibility</p:attrName>
                                        </p:attrNameLst>
                                      </p:cBhvr>
                                      <p:to>
                                        <p:strVal val="visible"/>
                                      </p:to>
                                    </p:set>
                                    <p:animEffect transition="in" filter="wipe(down)">
                                      <p:cBhvr>
                                        <p:cTn id="32" dur="500"/>
                                        <p:tgtEl>
                                          <p:spTgt spid="41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4109"/>
                                        </p:tgtEl>
                                        <p:attrNameLst>
                                          <p:attrName>style.visibility</p:attrName>
                                        </p:attrNameLst>
                                      </p:cBhvr>
                                      <p:to>
                                        <p:strVal val="visible"/>
                                      </p:to>
                                    </p:set>
                                    <p:animEffect transition="in" filter="wipe(up)">
                                      <p:cBhvr>
                                        <p:cTn id="37" dur="500"/>
                                        <p:tgtEl>
                                          <p:spTgt spid="410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4111"/>
                                        </p:tgtEl>
                                        <p:attrNameLst>
                                          <p:attrName>style.visibility</p:attrName>
                                        </p:attrNameLst>
                                      </p:cBhvr>
                                      <p:to>
                                        <p:strVal val="visible"/>
                                      </p:to>
                                    </p:set>
                                    <p:animEffect transition="in" filter="wipe(up)">
                                      <p:cBhvr>
                                        <p:cTn id="42" dur="500"/>
                                        <p:tgtEl>
                                          <p:spTgt spid="411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116"/>
                                        </p:tgtEl>
                                        <p:attrNameLst>
                                          <p:attrName>style.visibility</p:attrName>
                                        </p:attrNameLst>
                                      </p:cBhvr>
                                      <p:to>
                                        <p:strVal val="visible"/>
                                      </p:to>
                                    </p:set>
                                    <p:animEffect transition="in" filter="wipe(left)">
                                      <p:cBhvr>
                                        <p:cTn id="47" dur="500"/>
                                        <p:tgtEl>
                                          <p:spTgt spid="411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4114"/>
                                        </p:tgtEl>
                                        <p:attrNameLst>
                                          <p:attrName>style.visibility</p:attrName>
                                        </p:attrNameLst>
                                      </p:cBhvr>
                                      <p:to>
                                        <p:strVal val="visible"/>
                                      </p:to>
                                    </p:set>
                                    <p:animEffect transition="in" filter="wipe(left)">
                                      <p:cBhvr>
                                        <p:cTn id="52" dur="500"/>
                                        <p:tgtEl>
                                          <p:spTgt spid="4114"/>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2" fill="hold" grpId="0" nodeType="clickEffect">
                                  <p:stCondLst>
                                    <p:cond delay="0"/>
                                  </p:stCondLst>
                                  <p:childTnLst>
                                    <p:set>
                                      <p:cBhvr>
                                        <p:cTn id="56" dur="1" fill="hold">
                                          <p:stCondLst>
                                            <p:cond delay="0"/>
                                          </p:stCondLst>
                                        </p:cTn>
                                        <p:tgtEl>
                                          <p:spTgt spid="4113"/>
                                        </p:tgtEl>
                                        <p:attrNameLst>
                                          <p:attrName>style.visibility</p:attrName>
                                        </p:attrNameLst>
                                      </p:cBhvr>
                                      <p:to>
                                        <p:strVal val="visible"/>
                                      </p:to>
                                    </p:set>
                                    <p:animEffect transition="in" filter="wipe(right)">
                                      <p:cBhvr>
                                        <p:cTn id="57" dur="500"/>
                                        <p:tgtEl>
                                          <p:spTgt spid="4113"/>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2" fill="hold" grpId="0" nodeType="clickEffect">
                                  <p:stCondLst>
                                    <p:cond delay="0"/>
                                  </p:stCondLst>
                                  <p:childTnLst>
                                    <p:set>
                                      <p:cBhvr>
                                        <p:cTn id="61" dur="1" fill="hold">
                                          <p:stCondLst>
                                            <p:cond delay="0"/>
                                          </p:stCondLst>
                                        </p:cTn>
                                        <p:tgtEl>
                                          <p:spTgt spid="4115"/>
                                        </p:tgtEl>
                                        <p:attrNameLst>
                                          <p:attrName>style.visibility</p:attrName>
                                        </p:attrNameLst>
                                      </p:cBhvr>
                                      <p:to>
                                        <p:strVal val="visible"/>
                                      </p:to>
                                    </p:set>
                                    <p:animEffect transition="in" filter="wipe(right)">
                                      <p:cBhvr>
                                        <p:cTn id="62" dur="500"/>
                                        <p:tgtEl>
                                          <p:spTgt spid="4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4" grpId="0" animBg="1"/>
      <p:bldP spid="4107" grpId="0" animBg="1"/>
      <p:bldP spid="4109" grpId="0" animBg="1"/>
      <p:bldP spid="4111" grpId="0" animBg="1"/>
      <p:bldP spid="4112" grpId="0" animBg="1"/>
      <p:bldP spid="4113" grpId="0" animBg="1"/>
      <p:bldP spid="4115" grpId="0" animBg="1"/>
      <p:bldP spid="4116"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395288" y="1557338"/>
            <a:ext cx="8497887" cy="441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r>
              <a:rPr lang="zh-CN" altLang="en-US" sz="3200" dirty="0"/>
              <a:t>判断正误，并把错题改正过来。</a:t>
            </a:r>
          </a:p>
          <a:p>
            <a:endParaRPr lang="zh-CN" altLang="en-US" sz="2000" dirty="0">
              <a:solidFill>
                <a:schemeClr val="bg1"/>
              </a:solidFill>
            </a:endParaRPr>
          </a:p>
          <a:p>
            <a:r>
              <a:rPr lang="en-US" altLang="zh-CN" sz="4000" dirty="0">
                <a:solidFill>
                  <a:srgbClr val="FF00FF"/>
                </a:solidFill>
              </a:rPr>
              <a:t>4. 6%=  460 </a:t>
            </a:r>
            <a:r>
              <a:rPr lang="en-US" altLang="zh-CN" sz="2800" dirty="0">
                <a:solidFill>
                  <a:srgbClr val="FF00FF"/>
                </a:solidFill>
              </a:rPr>
              <a:t> </a:t>
            </a:r>
            <a:r>
              <a:rPr lang="en-US" altLang="zh-CN" sz="4000" dirty="0">
                <a:solidFill>
                  <a:srgbClr val="FF00FF"/>
                </a:solidFill>
              </a:rPr>
              <a:t> </a:t>
            </a:r>
          </a:p>
          <a:p>
            <a:r>
              <a:rPr lang="en-US" altLang="zh-CN" dirty="0">
                <a:solidFill>
                  <a:srgbClr val="FF00FF"/>
                </a:solidFill>
              </a:rPr>
              <a:t>                      </a:t>
            </a:r>
          </a:p>
          <a:p>
            <a:r>
              <a:rPr lang="en-US" altLang="zh-CN" sz="4000" dirty="0">
                <a:solidFill>
                  <a:srgbClr val="FF00FF"/>
                </a:solidFill>
              </a:rPr>
              <a:t>0.5</a:t>
            </a:r>
            <a:r>
              <a:rPr lang="zh-CN" altLang="en-US" sz="4000" dirty="0">
                <a:solidFill>
                  <a:srgbClr val="FF00FF"/>
                </a:solidFill>
              </a:rPr>
              <a:t>％</a:t>
            </a:r>
            <a:r>
              <a:rPr lang="en-US" altLang="zh-CN" sz="4000" dirty="0">
                <a:solidFill>
                  <a:srgbClr val="FF00FF"/>
                </a:solidFill>
              </a:rPr>
              <a:t>= 0.0 5</a:t>
            </a:r>
          </a:p>
          <a:p>
            <a:endParaRPr lang="en-US" altLang="zh-CN" dirty="0">
              <a:solidFill>
                <a:srgbClr val="FF00FF"/>
              </a:solidFill>
            </a:endParaRPr>
          </a:p>
          <a:p>
            <a:r>
              <a:rPr lang="en-US" altLang="zh-CN" sz="4000" dirty="0">
                <a:solidFill>
                  <a:srgbClr val="FF00FF"/>
                </a:solidFill>
              </a:rPr>
              <a:t>1= 100 </a:t>
            </a:r>
            <a:r>
              <a:rPr lang="zh-CN" altLang="en-US" sz="4000" dirty="0">
                <a:solidFill>
                  <a:srgbClr val="FF00FF"/>
                </a:solidFill>
              </a:rPr>
              <a:t>％</a:t>
            </a:r>
          </a:p>
          <a:p>
            <a:endParaRPr lang="zh-CN" altLang="en-US" dirty="0">
              <a:solidFill>
                <a:srgbClr val="FF00FF"/>
              </a:solidFill>
            </a:endParaRPr>
          </a:p>
          <a:p>
            <a:r>
              <a:rPr lang="en-US" altLang="zh-CN" sz="4000" dirty="0">
                <a:solidFill>
                  <a:srgbClr val="FF00FF"/>
                </a:solidFill>
              </a:rPr>
              <a:t>55%=  55</a:t>
            </a:r>
          </a:p>
        </p:txBody>
      </p:sp>
      <p:sp>
        <p:nvSpPr>
          <p:cNvPr id="107523" name="Rectangle 3"/>
          <p:cNvSpPr>
            <a:spLocks noChangeArrowheads="1"/>
          </p:cNvSpPr>
          <p:nvPr/>
        </p:nvSpPr>
        <p:spPr bwMode="auto">
          <a:xfrm>
            <a:off x="3059113" y="4365625"/>
            <a:ext cx="19446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zh-CN" altLang="en-US" sz="3600" dirty="0">
                <a:solidFill>
                  <a:srgbClr val="FF00FF"/>
                </a:solidFill>
              </a:rPr>
              <a:t>（  </a:t>
            </a:r>
            <a:r>
              <a:rPr lang="en-US" altLang="zh-CN" sz="3600" dirty="0">
                <a:solidFill>
                  <a:srgbClr val="FF00FF"/>
                </a:solidFill>
              </a:rPr>
              <a:t>V</a:t>
            </a:r>
            <a:r>
              <a:rPr lang="en-US" altLang="zh-CN" sz="3600" dirty="0">
                <a:solidFill>
                  <a:srgbClr val="FFFF00"/>
                </a:solidFill>
              </a:rPr>
              <a:t> </a:t>
            </a:r>
            <a:r>
              <a:rPr lang="en-US" altLang="zh-CN" sz="3600" dirty="0">
                <a:solidFill>
                  <a:schemeClr val="bg1"/>
                </a:solidFill>
              </a:rPr>
              <a:t> </a:t>
            </a:r>
            <a:r>
              <a:rPr lang="zh-CN" altLang="en-US" sz="3600" dirty="0">
                <a:solidFill>
                  <a:srgbClr val="FF00FF"/>
                </a:solidFill>
              </a:rPr>
              <a:t>）</a:t>
            </a:r>
          </a:p>
        </p:txBody>
      </p:sp>
      <p:sp>
        <p:nvSpPr>
          <p:cNvPr id="107524" name="Text Box 4"/>
          <p:cNvSpPr txBox="1">
            <a:spLocks noChangeArrowheads="1"/>
          </p:cNvSpPr>
          <p:nvPr/>
        </p:nvSpPr>
        <p:spPr bwMode="auto">
          <a:xfrm>
            <a:off x="3419475" y="2492375"/>
            <a:ext cx="194468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3600" dirty="0">
                <a:solidFill>
                  <a:srgbClr val="FF00FF"/>
                </a:solidFill>
              </a:rPr>
              <a:t>(  X  )</a:t>
            </a:r>
          </a:p>
        </p:txBody>
      </p:sp>
      <p:sp>
        <p:nvSpPr>
          <p:cNvPr id="107525" name="Text Box 5"/>
          <p:cNvSpPr txBox="1">
            <a:spLocks noChangeArrowheads="1"/>
          </p:cNvSpPr>
          <p:nvPr/>
        </p:nvSpPr>
        <p:spPr bwMode="auto">
          <a:xfrm>
            <a:off x="3429000" y="3429000"/>
            <a:ext cx="194468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3600" dirty="0">
                <a:solidFill>
                  <a:srgbClr val="FF00FF"/>
                </a:solidFill>
              </a:rPr>
              <a:t>(  X  )</a:t>
            </a:r>
          </a:p>
        </p:txBody>
      </p:sp>
      <p:sp>
        <p:nvSpPr>
          <p:cNvPr id="107526" name="Text Box 6"/>
          <p:cNvSpPr txBox="1">
            <a:spLocks noChangeArrowheads="1"/>
          </p:cNvSpPr>
          <p:nvPr/>
        </p:nvSpPr>
        <p:spPr bwMode="auto">
          <a:xfrm>
            <a:off x="3348038" y="5373688"/>
            <a:ext cx="18002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3600" dirty="0">
                <a:solidFill>
                  <a:srgbClr val="FF00FF"/>
                </a:solidFill>
              </a:rPr>
              <a:t>(  X  )</a:t>
            </a:r>
          </a:p>
        </p:txBody>
      </p:sp>
      <p:sp>
        <p:nvSpPr>
          <p:cNvPr id="107527" name="WordArt 7"/>
          <p:cNvSpPr>
            <a:spLocks noChangeArrowheads="1" noChangeShapeType="1" noTextEdit="1"/>
          </p:cNvSpPr>
          <p:nvPr/>
        </p:nvSpPr>
        <p:spPr bwMode="auto">
          <a:xfrm>
            <a:off x="1908175" y="620713"/>
            <a:ext cx="5759450" cy="719137"/>
          </a:xfrm>
          <a:prstGeom prst="rect">
            <a:avLst/>
          </a:prstGeom>
        </p:spPr>
        <p:txBody>
          <a:bodyPr wrap="none" fromWordArt="1">
            <a:prstTxWarp prst="textPlain">
              <a:avLst>
                <a:gd name="adj" fmla="val 50000"/>
              </a:avLst>
            </a:prstTxWarp>
            <a:scene3d>
              <a:camera prst="legacyPerspectiveBottomRight">
                <a:rot lat="0" lon="21239998" rev="0"/>
              </a:camera>
              <a:lightRig rig="legacyHarsh3" dir="l"/>
            </a:scene3d>
            <a:sp3d extrusionH="430200" prstMaterial="legacyMatte">
              <a:extrusionClr>
                <a:srgbClr val="C0C0C0"/>
              </a:extrusionClr>
            </a:sp3d>
          </a:bodyPr>
          <a:lstStyle/>
          <a:p>
            <a:pPr algn="ctr"/>
            <a:r>
              <a:rPr lang="zh-CN" altLang="en-US" sz="4800" kern="10" dirty="0">
                <a:ln w="9525">
                  <a:round/>
                </a:ln>
                <a:solidFill>
                  <a:srgbClr val="0000FF">
                    <a:alpha val="70195"/>
                  </a:srgbClr>
                </a:solidFill>
                <a:latin typeface="隶书" panose="02010509060101010101" pitchFamily="49" charset="-122"/>
                <a:ea typeface="隶书" panose="02010509060101010101" pitchFamily="49" charset="-122"/>
              </a:rPr>
              <a:t>我是判断小能手</a:t>
            </a:r>
          </a:p>
        </p:txBody>
      </p:sp>
      <p:sp>
        <p:nvSpPr>
          <p:cNvPr id="107528" name="Text Box 8"/>
          <p:cNvSpPr txBox="1">
            <a:spLocks noChangeArrowheads="1"/>
          </p:cNvSpPr>
          <p:nvPr/>
        </p:nvSpPr>
        <p:spPr bwMode="auto">
          <a:xfrm>
            <a:off x="5364163" y="2492375"/>
            <a:ext cx="33845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4400" dirty="0">
                <a:latin typeface="黑体" panose="02010609060101010101" pitchFamily="2" charset="-122"/>
                <a:ea typeface="黑体" panose="02010609060101010101" pitchFamily="2" charset="-122"/>
              </a:rPr>
              <a:t>4.6%=0.046</a:t>
            </a:r>
          </a:p>
        </p:txBody>
      </p:sp>
      <p:sp>
        <p:nvSpPr>
          <p:cNvPr id="107529" name="Text Box 9"/>
          <p:cNvSpPr txBox="1">
            <a:spLocks noChangeArrowheads="1"/>
          </p:cNvSpPr>
          <p:nvPr/>
        </p:nvSpPr>
        <p:spPr bwMode="auto">
          <a:xfrm>
            <a:off x="5364163" y="3284538"/>
            <a:ext cx="34575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4400" dirty="0">
                <a:latin typeface="黑体" panose="02010609060101010101" pitchFamily="2" charset="-122"/>
                <a:ea typeface="黑体" panose="02010609060101010101" pitchFamily="2" charset="-122"/>
              </a:rPr>
              <a:t>0.5%=0.005</a:t>
            </a:r>
          </a:p>
        </p:txBody>
      </p:sp>
      <p:sp>
        <p:nvSpPr>
          <p:cNvPr id="107530" name="Text Box 10"/>
          <p:cNvSpPr txBox="1">
            <a:spLocks noChangeArrowheads="1"/>
          </p:cNvSpPr>
          <p:nvPr/>
        </p:nvSpPr>
        <p:spPr bwMode="auto">
          <a:xfrm>
            <a:off x="5435600" y="5229225"/>
            <a:ext cx="331311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4400" dirty="0">
                <a:latin typeface="黑体" panose="02010609060101010101" pitchFamily="2" charset="-122"/>
                <a:ea typeface="黑体" panose="02010609060101010101" pitchFamily="2" charset="-122"/>
              </a:rPr>
              <a:t>55%=0.55</a:t>
            </a:r>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107527"/>
                                        </p:tgtEl>
                                        <p:attrNameLst>
                                          <p:attrName>style.visibility</p:attrName>
                                        </p:attrNameLst>
                                      </p:cBhvr>
                                      <p:to>
                                        <p:strVal val="visible"/>
                                      </p:to>
                                    </p:set>
                                    <p:anim calcmode="lin" valueType="num">
                                      <p:cBhvr>
                                        <p:cTn id="7" dur="1000" fill="hold"/>
                                        <p:tgtEl>
                                          <p:spTgt spid="107527"/>
                                        </p:tgtEl>
                                        <p:attrNameLst>
                                          <p:attrName>ppt_w</p:attrName>
                                        </p:attrNameLst>
                                      </p:cBhvr>
                                      <p:tavLst>
                                        <p:tav tm="0">
                                          <p:val>
                                            <p:fltVal val="0"/>
                                          </p:val>
                                        </p:tav>
                                        <p:tav tm="100000">
                                          <p:val>
                                            <p:strVal val="#ppt_w"/>
                                          </p:val>
                                        </p:tav>
                                      </p:tavLst>
                                    </p:anim>
                                    <p:anim calcmode="lin" valueType="num">
                                      <p:cBhvr>
                                        <p:cTn id="8" dur="1000" fill="hold"/>
                                        <p:tgtEl>
                                          <p:spTgt spid="107527"/>
                                        </p:tgtEl>
                                        <p:attrNameLst>
                                          <p:attrName>ppt_h</p:attrName>
                                        </p:attrNameLst>
                                      </p:cBhvr>
                                      <p:tavLst>
                                        <p:tav tm="0">
                                          <p:val>
                                            <p:fltVal val="0"/>
                                          </p:val>
                                        </p:tav>
                                        <p:tav tm="100000">
                                          <p:val>
                                            <p:strVal val="#ppt_h"/>
                                          </p:val>
                                        </p:tav>
                                      </p:tavLst>
                                    </p:anim>
                                    <p:anim calcmode="lin" valueType="num">
                                      <p:cBhvr>
                                        <p:cTn id="9" dur="1000" fill="hold"/>
                                        <p:tgtEl>
                                          <p:spTgt spid="107527"/>
                                        </p:tgtEl>
                                        <p:attrNameLst>
                                          <p:attrName>ppt_x</p:attrName>
                                        </p:attrNameLst>
                                      </p:cBhvr>
                                      <p:tavLst>
                                        <p:tav tm="0">
                                          <p:val>
                                            <p:fltVal val="0.5"/>
                                          </p:val>
                                        </p:tav>
                                        <p:tav tm="100000">
                                          <p:val>
                                            <p:strVal val="#ppt_x"/>
                                          </p:val>
                                        </p:tav>
                                      </p:tavLst>
                                    </p:anim>
                                    <p:anim calcmode="lin" valueType="num">
                                      <p:cBhvr>
                                        <p:cTn id="10" dur="1000" fill="hold"/>
                                        <p:tgtEl>
                                          <p:spTgt spid="107527"/>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8" presetClass="entr" presetSubtype="0" accel="50000" fill="hold" grpId="0" nodeType="clickEffect">
                                  <p:stCondLst>
                                    <p:cond delay="0"/>
                                  </p:stCondLst>
                                  <p:iterate type="lt">
                                    <p:tmPct val="50000"/>
                                  </p:iterate>
                                  <p:childTnLst>
                                    <p:set>
                                      <p:cBhvr>
                                        <p:cTn id="14" dur="1" fill="hold">
                                          <p:stCondLst>
                                            <p:cond delay="0"/>
                                          </p:stCondLst>
                                        </p:cTn>
                                        <p:tgtEl>
                                          <p:spTgt spid="107524"/>
                                        </p:tgtEl>
                                        <p:attrNameLst>
                                          <p:attrName>style.visibility</p:attrName>
                                        </p:attrNameLst>
                                      </p:cBhvr>
                                      <p:to>
                                        <p:strVal val="visible"/>
                                      </p:to>
                                    </p:set>
                                    <p:set>
                                      <p:cBhvr>
                                        <p:cTn id="15" dur="228" fill="hold">
                                          <p:stCondLst>
                                            <p:cond delay="0"/>
                                          </p:stCondLst>
                                        </p:cTn>
                                        <p:tgtEl>
                                          <p:spTgt spid="107524"/>
                                        </p:tgtEl>
                                        <p:attrNameLst>
                                          <p:attrName>style.rotation</p:attrName>
                                        </p:attrNameLst>
                                      </p:cBhvr>
                                      <p:to>
                                        <p:strVal val="-45.0"/>
                                      </p:to>
                                    </p:set>
                                    <p:anim calcmode="lin" valueType="num">
                                      <p:cBhvr>
                                        <p:cTn id="16" dur="228" fill="hold">
                                          <p:stCondLst>
                                            <p:cond delay="228"/>
                                          </p:stCondLst>
                                        </p:cTn>
                                        <p:tgtEl>
                                          <p:spTgt spid="107524"/>
                                        </p:tgtEl>
                                        <p:attrNameLst>
                                          <p:attrName>style.rotation</p:attrName>
                                        </p:attrNameLst>
                                      </p:cBhvr>
                                      <p:tavLst>
                                        <p:tav tm="0">
                                          <p:val>
                                            <p:fltVal val="-45"/>
                                          </p:val>
                                        </p:tav>
                                        <p:tav tm="69900">
                                          <p:val>
                                            <p:fltVal val="45"/>
                                          </p:val>
                                        </p:tav>
                                        <p:tav tm="100000">
                                          <p:val>
                                            <p:fltVal val="0"/>
                                          </p:val>
                                        </p:tav>
                                      </p:tavLst>
                                    </p:anim>
                                    <p:anim calcmode="lin" valueType="num">
                                      <p:cBhvr>
                                        <p:cTn id="17" dur="228" fill="hold">
                                          <p:stCondLst>
                                            <p:cond delay="0"/>
                                          </p:stCondLst>
                                        </p:cTn>
                                        <p:tgtEl>
                                          <p:spTgt spid="107524"/>
                                        </p:tgtEl>
                                        <p:attrNameLst>
                                          <p:attrName>ppt_y</p:attrName>
                                        </p:attrNameLst>
                                      </p:cBhvr>
                                      <p:tavLst>
                                        <p:tav tm="0">
                                          <p:val>
                                            <p:strVal val="#ppt_y-1"/>
                                          </p:val>
                                        </p:tav>
                                        <p:tav tm="100000">
                                          <p:val>
                                            <p:strVal val="#ppt_y-(0.354*#ppt_w-0.172*#ppt_h)"/>
                                          </p:val>
                                        </p:tav>
                                      </p:tavLst>
                                    </p:anim>
                                    <p:anim calcmode="lin" valueType="num">
                                      <p:cBhvr>
                                        <p:cTn id="18" dur="78" decel="50000" autoRev="1" fill="hold">
                                          <p:stCondLst>
                                            <p:cond delay="228"/>
                                          </p:stCondLst>
                                        </p:cTn>
                                        <p:tgtEl>
                                          <p:spTgt spid="107524"/>
                                        </p:tgtEl>
                                        <p:attrNameLst>
                                          <p:attrName>ppt_y</p:attrName>
                                        </p:attrNameLst>
                                      </p:cBhvr>
                                      <p:tavLst>
                                        <p:tav tm="0">
                                          <p:val>
                                            <p:strVal val="#ppt_y-(0.354*#ppt_w-0.172*#ppt_h)"/>
                                          </p:val>
                                        </p:tav>
                                        <p:tav tm="100000">
                                          <p:val>
                                            <p:strVal val="#ppt_y-(0.354*#ppt_w-0.172*#ppt_h)-#ppt_h/2"/>
                                          </p:val>
                                        </p:tav>
                                      </p:tavLst>
                                    </p:anim>
                                    <p:anim calcmode="lin" valueType="num">
                                      <p:cBhvr>
                                        <p:cTn id="19" dur="68" fill="hold">
                                          <p:stCondLst>
                                            <p:cond delay="432"/>
                                          </p:stCondLst>
                                        </p:cTn>
                                        <p:tgtEl>
                                          <p:spTgt spid="107524"/>
                                        </p:tgtEl>
                                        <p:attrNameLst>
                                          <p:attrName>ppt_y</p:attrName>
                                        </p:attrNameLst>
                                      </p:cBhvr>
                                      <p:tavLst>
                                        <p:tav tm="0">
                                          <p:val>
                                            <p:strVal val="#ppt_y-(0.354*#ppt_w-0.172*#ppt_h)"/>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56" presetClass="entr" presetSubtype="0" fill="hold" grpId="0" nodeType="clickEffect">
                                  <p:stCondLst>
                                    <p:cond delay="0"/>
                                  </p:stCondLst>
                                  <p:iterate type="lt">
                                    <p:tmPct val="10000"/>
                                  </p:iterate>
                                  <p:childTnLst>
                                    <p:set>
                                      <p:cBhvr>
                                        <p:cTn id="23" dur="1" fill="hold">
                                          <p:stCondLst>
                                            <p:cond delay="0"/>
                                          </p:stCondLst>
                                        </p:cTn>
                                        <p:tgtEl>
                                          <p:spTgt spid="107528"/>
                                        </p:tgtEl>
                                        <p:attrNameLst>
                                          <p:attrName>style.visibility</p:attrName>
                                        </p:attrNameLst>
                                      </p:cBhvr>
                                      <p:to>
                                        <p:strVal val="visible"/>
                                      </p:to>
                                    </p:set>
                                    <p:anim by="(-#ppt_w*2)" calcmode="lin" valueType="num">
                                      <p:cBhvr rctx="PPT">
                                        <p:cTn id="24" dur="250" autoRev="1" fill="hold">
                                          <p:stCondLst>
                                            <p:cond delay="0"/>
                                          </p:stCondLst>
                                        </p:cTn>
                                        <p:tgtEl>
                                          <p:spTgt spid="107528"/>
                                        </p:tgtEl>
                                        <p:attrNameLst>
                                          <p:attrName>ppt_w</p:attrName>
                                        </p:attrNameLst>
                                      </p:cBhvr>
                                    </p:anim>
                                    <p:anim by="(#ppt_w*0.50)" calcmode="lin" valueType="num">
                                      <p:cBhvr>
                                        <p:cTn id="25" dur="250" decel="50000" autoRev="1" fill="hold">
                                          <p:stCondLst>
                                            <p:cond delay="0"/>
                                          </p:stCondLst>
                                        </p:cTn>
                                        <p:tgtEl>
                                          <p:spTgt spid="107528"/>
                                        </p:tgtEl>
                                        <p:attrNameLst>
                                          <p:attrName>ppt_x</p:attrName>
                                        </p:attrNameLst>
                                      </p:cBhvr>
                                    </p:anim>
                                    <p:anim from="(-#ppt_h/2)" to="(#ppt_y)" calcmode="lin" valueType="num">
                                      <p:cBhvr>
                                        <p:cTn id="26" dur="500" fill="hold">
                                          <p:stCondLst>
                                            <p:cond delay="0"/>
                                          </p:stCondLst>
                                        </p:cTn>
                                        <p:tgtEl>
                                          <p:spTgt spid="107528"/>
                                        </p:tgtEl>
                                        <p:attrNameLst>
                                          <p:attrName>ppt_y</p:attrName>
                                        </p:attrNameLst>
                                      </p:cBhvr>
                                    </p:anim>
                                    <p:animRot by="21600000">
                                      <p:cBhvr>
                                        <p:cTn id="27" dur="500" fill="hold">
                                          <p:stCondLst>
                                            <p:cond delay="0"/>
                                          </p:stCondLst>
                                        </p:cTn>
                                        <p:tgtEl>
                                          <p:spTgt spid="107528"/>
                                        </p:tgtEl>
                                        <p:attrNameLst>
                                          <p:attrName>r</p:attrName>
                                        </p:attrNameLst>
                                      </p:cBhvr>
                                    </p:animRot>
                                  </p:childTnLst>
                                </p:cTn>
                              </p:par>
                            </p:childTnLst>
                          </p:cTn>
                        </p:par>
                      </p:childTnLst>
                    </p:cTn>
                  </p:par>
                  <p:par>
                    <p:cTn id="28" fill="hold">
                      <p:stCondLst>
                        <p:cond delay="indefinite"/>
                      </p:stCondLst>
                      <p:childTnLst>
                        <p:par>
                          <p:cTn id="29" fill="hold">
                            <p:stCondLst>
                              <p:cond delay="0"/>
                            </p:stCondLst>
                            <p:childTnLst>
                              <p:par>
                                <p:cTn id="30" presetID="15" presetClass="entr" presetSubtype="0" fill="hold" grpId="0" nodeType="clickEffect">
                                  <p:stCondLst>
                                    <p:cond delay="0"/>
                                  </p:stCondLst>
                                  <p:childTnLst>
                                    <p:set>
                                      <p:cBhvr>
                                        <p:cTn id="31" dur="1" fill="hold">
                                          <p:stCondLst>
                                            <p:cond delay="0"/>
                                          </p:stCondLst>
                                        </p:cTn>
                                        <p:tgtEl>
                                          <p:spTgt spid="107525"/>
                                        </p:tgtEl>
                                        <p:attrNameLst>
                                          <p:attrName>style.visibility</p:attrName>
                                        </p:attrNameLst>
                                      </p:cBhvr>
                                      <p:to>
                                        <p:strVal val="visible"/>
                                      </p:to>
                                    </p:set>
                                    <p:anim calcmode="lin" valueType="num">
                                      <p:cBhvr>
                                        <p:cTn id="32" dur="500" fill="hold"/>
                                        <p:tgtEl>
                                          <p:spTgt spid="107525"/>
                                        </p:tgtEl>
                                        <p:attrNameLst>
                                          <p:attrName>ppt_w</p:attrName>
                                        </p:attrNameLst>
                                      </p:cBhvr>
                                      <p:tavLst>
                                        <p:tav tm="0">
                                          <p:val>
                                            <p:fltVal val="0"/>
                                          </p:val>
                                        </p:tav>
                                        <p:tav tm="100000">
                                          <p:val>
                                            <p:strVal val="#ppt_w"/>
                                          </p:val>
                                        </p:tav>
                                      </p:tavLst>
                                    </p:anim>
                                    <p:anim calcmode="lin" valueType="num">
                                      <p:cBhvr>
                                        <p:cTn id="33" dur="500" fill="hold"/>
                                        <p:tgtEl>
                                          <p:spTgt spid="107525"/>
                                        </p:tgtEl>
                                        <p:attrNameLst>
                                          <p:attrName>ppt_h</p:attrName>
                                        </p:attrNameLst>
                                      </p:cBhvr>
                                      <p:tavLst>
                                        <p:tav tm="0">
                                          <p:val>
                                            <p:fltVal val="0"/>
                                          </p:val>
                                        </p:tav>
                                        <p:tav tm="100000">
                                          <p:val>
                                            <p:strVal val="#ppt_h"/>
                                          </p:val>
                                        </p:tav>
                                      </p:tavLst>
                                    </p:anim>
                                    <p:anim calcmode="lin" valueType="num">
                                      <p:cBhvr>
                                        <p:cTn id="34" dur="500" fill="hold"/>
                                        <p:tgtEl>
                                          <p:spTgt spid="107525"/>
                                        </p:tgtEl>
                                        <p:attrNameLst>
                                          <p:attrName>ppt_x</p:attrName>
                                        </p:attrNameLst>
                                      </p:cBhvr>
                                      <p:tavLst>
                                        <p:tav tm="0" fmla="#ppt_x+(cos(-2*pi*(1-$))*-#ppt_x-sin(-2*pi*(1-$))*(1-#ppt_y))*(1-$)">
                                          <p:val>
                                            <p:fltVal val="0"/>
                                          </p:val>
                                        </p:tav>
                                        <p:tav tm="100000">
                                          <p:val>
                                            <p:fltVal val="1"/>
                                          </p:val>
                                        </p:tav>
                                      </p:tavLst>
                                    </p:anim>
                                    <p:anim calcmode="lin" valueType="num">
                                      <p:cBhvr>
                                        <p:cTn id="35" dur="500" fill="hold"/>
                                        <p:tgtEl>
                                          <p:spTgt spid="10752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6" fill="hold">
                      <p:stCondLst>
                        <p:cond delay="indefinite"/>
                      </p:stCondLst>
                      <p:childTnLst>
                        <p:par>
                          <p:cTn id="37" fill="hold">
                            <p:stCondLst>
                              <p:cond delay="0"/>
                            </p:stCondLst>
                            <p:childTnLst>
                              <p:par>
                                <p:cTn id="38" presetID="48" presetClass="entr" presetSubtype="0" accel="50000" fill="hold" grpId="0" nodeType="clickEffect">
                                  <p:stCondLst>
                                    <p:cond delay="0"/>
                                  </p:stCondLst>
                                  <p:childTnLst>
                                    <p:set>
                                      <p:cBhvr>
                                        <p:cTn id="39" dur="1" fill="hold">
                                          <p:stCondLst>
                                            <p:cond delay="0"/>
                                          </p:stCondLst>
                                        </p:cTn>
                                        <p:tgtEl>
                                          <p:spTgt spid="107529"/>
                                        </p:tgtEl>
                                        <p:attrNameLst>
                                          <p:attrName>style.visibility</p:attrName>
                                        </p:attrNameLst>
                                      </p:cBhvr>
                                      <p:to>
                                        <p:strVal val="visible"/>
                                      </p:to>
                                    </p:set>
                                    <p:anim calcmode="lin" valueType="num">
                                      <p:cBhvr>
                                        <p:cTn id="40" dur="1000" fill="hold"/>
                                        <p:tgtEl>
                                          <p:spTgt spid="107529"/>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1" dur="1000" fill="hold"/>
                                        <p:tgtEl>
                                          <p:spTgt spid="107529"/>
                                        </p:tgtEl>
                                        <p:attrNameLst>
                                          <p:attrName>ppt_x</p:attrName>
                                        </p:attrNameLst>
                                      </p:cBhvr>
                                      <p:tavLst>
                                        <p:tav tm="0">
                                          <p:val>
                                            <p:fltVal val="-1"/>
                                          </p:val>
                                        </p:tav>
                                        <p:tav tm="50000">
                                          <p:val>
                                            <p:fltVal val="0.95"/>
                                          </p:val>
                                        </p:tav>
                                        <p:tav tm="100000">
                                          <p:val>
                                            <p:strVal val="#ppt_x"/>
                                          </p:val>
                                        </p:tav>
                                      </p:tavLst>
                                    </p:anim>
                                    <p:anim calcmode="lin" valueType="num">
                                      <p:cBhvr>
                                        <p:cTn id="42" dur="1000" fill="hold"/>
                                        <p:tgtEl>
                                          <p:spTgt spid="107529"/>
                                        </p:tgtEl>
                                        <p:attrNameLst>
                                          <p:attrName>ppt_y</p:attrName>
                                        </p:attrNameLst>
                                      </p:cBhvr>
                                      <p:tavLst>
                                        <p:tav tm="0">
                                          <p:val>
                                            <p:strVal val="#ppt_y"/>
                                          </p:val>
                                        </p:tav>
                                        <p:tav tm="100000">
                                          <p:val>
                                            <p:strVal val="#ppt_y"/>
                                          </p:val>
                                        </p:tav>
                                      </p:tavLst>
                                    </p:anim>
                                    <p:animEffect transition="in" filter="fade">
                                      <p:cBhvr>
                                        <p:cTn id="43" dur="1000"/>
                                        <p:tgtEl>
                                          <p:spTgt spid="107529"/>
                                        </p:tgtEl>
                                      </p:cBhvr>
                                    </p:animEffect>
                                  </p:childTnLst>
                                </p:cTn>
                              </p:par>
                            </p:childTnLst>
                          </p:cTn>
                        </p:par>
                      </p:childTnLst>
                    </p:cTn>
                  </p:par>
                  <p:par>
                    <p:cTn id="44" fill="hold">
                      <p:stCondLst>
                        <p:cond delay="indefinite"/>
                      </p:stCondLst>
                      <p:childTnLst>
                        <p:par>
                          <p:cTn id="45" fill="hold">
                            <p:stCondLst>
                              <p:cond delay="0"/>
                            </p:stCondLst>
                            <p:childTnLst>
                              <p:par>
                                <p:cTn id="46" presetID="20" presetClass="entr" presetSubtype="0" fill="hold" grpId="0" nodeType="clickEffect">
                                  <p:stCondLst>
                                    <p:cond delay="0"/>
                                  </p:stCondLst>
                                  <p:childTnLst>
                                    <p:set>
                                      <p:cBhvr>
                                        <p:cTn id="47" dur="1" fill="hold">
                                          <p:stCondLst>
                                            <p:cond delay="0"/>
                                          </p:stCondLst>
                                        </p:cTn>
                                        <p:tgtEl>
                                          <p:spTgt spid="107523"/>
                                        </p:tgtEl>
                                        <p:attrNameLst>
                                          <p:attrName>style.visibility</p:attrName>
                                        </p:attrNameLst>
                                      </p:cBhvr>
                                      <p:to>
                                        <p:strVal val="visible"/>
                                      </p:to>
                                    </p:set>
                                    <p:animEffect transition="in" filter="wedge">
                                      <p:cBhvr>
                                        <p:cTn id="48" dur="500"/>
                                        <p:tgtEl>
                                          <p:spTgt spid="107523"/>
                                        </p:tgtEl>
                                      </p:cBhvr>
                                    </p:animEffect>
                                  </p:childTnLst>
                                </p:cTn>
                              </p:par>
                            </p:childTnLst>
                          </p:cTn>
                        </p:par>
                      </p:childTnLst>
                    </p:cTn>
                  </p:par>
                  <p:par>
                    <p:cTn id="49" fill="hold">
                      <p:stCondLst>
                        <p:cond delay="indefinite"/>
                      </p:stCondLst>
                      <p:childTnLst>
                        <p:par>
                          <p:cTn id="50" fill="hold">
                            <p:stCondLst>
                              <p:cond delay="0"/>
                            </p:stCondLst>
                            <p:childTnLst>
                              <p:par>
                                <p:cTn id="51" presetID="41" presetClass="entr" presetSubtype="0" fill="hold" grpId="0" nodeType="clickEffect">
                                  <p:stCondLst>
                                    <p:cond delay="0"/>
                                  </p:stCondLst>
                                  <p:iterate type="lt">
                                    <p:tmPct val="10000"/>
                                  </p:iterate>
                                  <p:childTnLst>
                                    <p:set>
                                      <p:cBhvr>
                                        <p:cTn id="52" dur="1" fill="hold">
                                          <p:stCondLst>
                                            <p:cond delay="0"/>
                                          </p:stCondLst>
                                        </p:cTn>
                                        <p:tgtEl>
                                          <p:spTgt spid="107526"/>
                                        </p:tgtEl>
                                        <p:attrNameLst>
                                          <p:attrName>style.visibility</p:attrName>
                                        </p:attrNameLst>
                                      </p:cBhvr>
                                      <p:to>
                                        <p:strVal val="visible"/>
                                      </p:to>
                                    </p:set>
                                    <p:anim calcmode="lin" valueType="num">
                                      <p:cBhvr>
                                        <p:cTn id="53" dur="500" fill="hold"/>
                                        <p:tgtEl>
                                          <p:spTgt spid="107526"/>
                                        </p:tgtEl>
                                        <p:attrNameLst>
                                          <p:attrName>ppt_x</p:attrName>
                                        </p:attrNameLst>
                                      </p:cBhvr>
                                      <p:tavLst>
                                        <p:tav tm="0">
                                          <p:val>
                                            <p:strVal val="#ppt_x"/>
                                          </p:val>
                                        </p:tav>
                                        <p:tav tm="50000">
                                          <p:val>
                                            <p:strVal val="#ppt_x+.1"/>
                                          </p:val>
                                        </p:tav>
                                        <p:tav tm="100000">
                                          <p:val>
                                            <p:strVal val="#ppt_x"/>
                                          </p:val>
                                        </p:tav>
                                      </p:tavLst>
                                    </p:anim>
                                    <p:anim calcmode="lin" valueType="num">
                                      <p:cBhvr>
                                        <p:cTn id="54" dur="500" fill="hold"/>
                                        <p:tgtEl>
                                          <p:spTgt spid="107526"/>
                                        </p:tgtEl>
                                        <p:attrNameLst>
                                          <p:attrName>ppt_y</p:attrName>
                                        </p:attrNameLst>
                                      </p:cBhvr>
                                      <p:tavLst>
                                        <p:tav tm="0">
                                          <p:val>
                                            <p:strVal val="#ppt_y"/>
                                          </p:val>
                                        </p:tav>
                                        <p:tav tm="100000">
                                          <p:val>
                                            <p:strVal val="#ppt_y"/>
                                          </p:val>
                                        </p:tav>
                                      </p:tavLst>
                                    </p:anim>
                                    <p:anim calcmode="lin" valueType="num">
                                      <p:cBhvr>
                                        <p:cTn id="55" dur="500" fill="hold"/>
                                        <p:tgtEl>
                                          <p:spTgt spid="107526"/>
                                        </p:tgtEl>
                                        <p:attrNameLst>
                                          <p:attrName>ppt_h</p:attrName>
                                        </p:attrNameLst>
                                      </p:cBhvr>
                                      <p:tavLst>
                                        <p:tav tm="0">
                                          <p:val>
                                            <p:strVal val="#ppt_h/10"/>
                                          </p:val>
                                        </p:tav>
                                        <p:tav tm="50000">
                                          <p:val>
                                            <p:strVal val="#ppt_h+.01"/>
                                          </p:val>
                                        </p:tav>
                                        <p:tav tm="100000">
                                          <p:val>
                                            <p:strVal val="#ppt_h"/>
                                          </p:val>
                                        </p:tav>
                                      </p:tavLst>
                                    </p:anim>
                                    <p:anim calcmode="lin" valueType="num">
                                      <p:cBhvr>
                                        <p:cTn id="56" dur="500" fill="hold"/>
                                        <p:tgtEl>
                                          <p:spTgt spid="107526"/>
                                        </p:tgtEl>
                                        <p:attrNameLst>
                                          <p:attrName>ppt_w</p:attrName>
                                        </p:attrNameLst>
                                      </p:cBhvr>
                                      <p:tavLst>
                                        <p:tav tm="0">
                                          <p:val>
                                            <p:strVal val="#ppt_w/10"/>
                                          </p:val>
                                        </p:tav>
                                        <p:tav tm="50000">
                                          <p:val>
                                            <p:strVal val="#ppt_w+.01"/>
                                          </p:val>
                                        </p:tav>
                                        <p:tav tm="100000">
                                          <p:val>
                                            <p:strVal val="#ppt_w"/>
                                          </p:val>
                                        </p:tav>
                                      </p:tavLst>
                                    </p:anim>
                                    <p:animEffect transition="in" filter="fade">
                                      <p:cBhvr>
                                        <p:cTn id="57" dur="500" tmFilter="0,0; .5, 1; 1, 1"/>
                                        <p:tgtEl>
                                          <p:spTgt spid="107526"/>
                                        </p:tgtEl>
                                      </p:cBhvr>
                                    </p:animEffect>
                                  </p:childTnLst>
                                </p:cTn>
                              </p:par>
                            </p:childTnLst>
                          </p:cTn>
                        </p:par>
                      </p:childTnLst>
                    </p:cTn>
                  </p:par>
                  <p:par>
                    <p:cTn id="58" fill="hold">
                      <p:stCondLst>
                        <p:cond delay="indefinite"/>
                      </p:stCondLst>
                      <p:childTnLst>
                        <p:par>
                          <p:cTn id="59" fill="hold">
                            <p:stCondLst>
                              <p:cond delay="0"/>
                            </p:stCondLst>
                            <p:childTnLst>
                              <p:par>
                                <p:cTn id="60" presetID="41" presetClass="entr" presetSubtype="0" fill="hold" grpId="0" nodeType="clickEffect">
                                  <p:stCondLst>
                                    <p:cond delay="0"/>
                                  </p:stCondLst>
                                  <p:iterate type="lt">
                                    <p:tmPct val="10000"/>
                                  </p:iterate>
                                  <p:childTnLst>
                                    <p:set>
                                      <p:cBhvr>
                                        <p:cTn id="61" dur="1" fill="hold">
                                          <p:stCondLst>
                                            <p:cond delay="0"/>
                                          </p:stCondLst>
                                        </p:cTn>
                                        <p:tgtEl>
                                          <p:spTgt spid="107530"/>
                                        </p:tgtEl>
                                        <p:attrNameLst>
                                          <p:attrName>style.visibility</p:attrName>
                                        </p:attrNameLst>
                                      </p:cBhvr>
                                      <p:to>
                                        <p:strVal val="visible"/>
                                      </p:to>
                                    </p:set>
                                    <p:anim calcmode="lin" valueType="num">
                                      <p:cBhvr>
                                        <p:cTn id="62" dur="500" fill="hold"/>
                                        <p:tgtEl>
                                          <p:spTgt spid="107530"/>
                                        </p:tgtEl>
                                        <p:attrNameLst>
                                          <p:attrName>ppt_x</p:attrName>
                                        </p:attrNameLst>
                                      </p:cBhvr>
                                      <p:tavLst>
                                        <p:tav tm="0">
                                          <p:val>
                                            <p:strVal val="#ppt_x"/>
                                          </p:val>
                                        </p:tav>
                                        <p:tav tm="50000">
                                          <p:val>
                                            <p:strVal val="#ppt_x+.1"/>
                                          </p:val>
                                        </p:tav>
                                        <p:tav tm="100000">
                                          <p:val>
                                            <p:strVal val="#ppt_x"/>
                                          </p:val>
                                        </p:tav>
                                      </p:tavLst>
                                    </p:anim>
                                    <p:anim calcmode="lin" valueType="num">
                                      <p:cBhvr>
                                        <p:cTn id="63" dur="500" fill="hold"/>
                                        <p:tgtEl>
                                          <p:spTgt spid="107530"/>
                                        </p:tgtEl>
                                        <p:attrNameLst>
                                          <p:attrName>ppt_y</p:attrName>
                                        </p:attrNameLst>
                                      </p:cBhvr>
                                      <p:tavLst>
                                        <p:tav tm="0">
                                          <p:val>
                                            <p:strVal val="#ppt_y"/>
                                          </p:val>
                                        </p:tav>
                                        <p:tav tm="100000">
                                          <p:val>
                                            <p:strVal val="#ppt_y"/>
                                          </p:val>
                                        </p:tav>
                                      </p:tavLst>
                                    </p:anim>
                                    <p:anim calcmode="lin" valueType="num">
                                      <p:cBhvr>
                                        <p:cTn id="64" dur="500" fill="hold"/>
                                        <p:tgtEl>
                                          <p:spTgt spid="107530"/>
                                        </p:tgtEl>
                                        <p:attrNameLst>
                                          <p:attrName>ppt_h</p:attrName>
                                        </p:attrNameLst>
                                      </p:cBhvr>
                                      <p:tavLst>
                                        <p:tav tm="0">
                                          <p:val>
                                            <p:strVal val="#ppt_h/10"/>
                                          </p:val>
                                        </p:tav>
                                        <p:tav tm="50000">
                                          <p:val>
                                            <p:strVal val="#ppt_h+.01"/>
                                          </p:val>
                                        </p:tav>
                                        <p:tav tm="100000">
                                          <p:val>
                                            <p:strVal val="#ppt_h"/>
                                          </p:val>
                                        </p:tav>
                                      </p:tavLst>
                                    </p:anim>
                                    <p:anim calcmode="lin" valueType="num">
                                      <p:cBhvr>
                                        <p:cTn id="65" dur="500" fill="hold"/>
                                        <p:tgtEl>
                                          <p:spTgt spid="107530"/>
                                        </p:tgtEl>
                                        <p:attrNameLst>
                                          <p:attrName>ppt_w</p:attrName>
                                        </p:attrNameLst>
                                      </p:cBhvr>
                                      <p:tavLst>
                                        <p:tav tm="0">
                                          <p:val>
                                            <p:strVal val="#ppt_w/10"/>
                                          </p:val>
                                        </p:tav>
                                        <p:tav tm="50000">
                                          <p:val>
                                            <p:strVal val="#ppt_w+.01"/>
                                          </p:val>
                                        </p:tav>
                                        <p:tav tm="100000">
                                          <p:val>
                                            <p:strVal val="#ppt_w"/>
                                          </p:val>
                                        </p:tav>
                                      </p:tavLst>
                                    </p:anim>
                                    <p:animEffect transition="in" filter="fade">
                                      <p:cBhvr>
                                        <p:cTn id="66" dur="500" tmFilter="0,0; .5, 1; 1, 1"/>
                                        <p:tgtEl>
                                          <p:spTgt spid="107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p:bldP spid="107524" grpId="0"/>
      <p:bldP spid="107525" grpId="0"/>
      <p:bldP spid="107526" grpId="0"/>
      <p:bldP spid="107527" grpId="0" animBg="1"/>
      <p:bldP spid="107528" grpId="0"/>
      <p:bldP spid="107529" grpId="0"/>
      <p:bldP spid="107530"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Text Box 3"/>
          <p:cNvSpPr txBox="1">
            <a:spLocks noChangeArrowheads="1"/>
          </p:cNvSpPr>
          <p:nvPr/>
        </p:nvSpPr>
        <p:spPr bwMode="auto">
          <a:xfrm>
            <a:off x="2484438" y="2492375"/>
            <a:ext cx="3744912"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4400" dirty="0">
                <a:solidFill>
                  <a:schemeClr val="tx1"/>
                </a:solidFill>
              </a:rPr>
              <a:t>A</a:t>
            </a:r>
            <a:r>
              <a:rPr lang="zh-CN" altLang="en-US" sz="4400" dirty="0">
                <a:solidFill>
                  <a:schemeClr val="tx1"/>
                </a:solidFill>
              </a:rPr>
              <a:t>：</a:t>
            </a:r>
            <a:r>
              <a:rPr lang="zh-CN" altLang="en-US" sz="4400" dirty="0">
                <a:solidFill>
                  <a:srgbClr val="0066FF"/>
                </a:solidFill>
                <a:ea typeface="黑体" panose="02010609060101010101" pitchFamily="2" charset="-122"/>
              </a:rPr>
              <a:t>一位小数</a:t>
            </a:r>
          </a:p>
        </p:txBody>
      </p:sp>
      <p:sp>
        <p:nvSpPr>
          <p:cNvPr id="109572" name="Text Box 4"/>
          <p:cNvSpPr txBox="1">
            <a:spLocks noChangeArrowheads="1"/>
          </p:cNvSpPr>
          <p:nvPr/>
        </p:nvSpPr>
        <p:spPr bwMode="auto">
          <a:xfrm>
            <a:off x="2555875" y="3429000"/>
            <a:ext cx="374491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4400" dirty="0">
                <a:solidFill>
                  <a:schemeClr val="tx1"/>
                </a:solidFill>
                <a:ea typeface="黑体" panose="02010609060101010101" pitchFamily="2" charset="-122"/>
              </a:rPr>
              <a:t>B</a:t>
            </a:r>
            <a:r>
              <a:rPr lang="zh-CN" altLang="en-US" sz="4400" dirty="0">
                <a:solidFill>
                  <a:schemeClr val="tx1"/>
                </a:solidFill>
                <a:ea typeface="黑体" panose="02010609060101010101" pitchFamily="2" charset="-122"/>
              </a:rPr>
              <a:t>：</a:t>
            </a:r>
            <a:r>
              <a:rPr lang="zh-CN" altLang="en-US" sz="4400" dirty="0">
                <a:solidFill>
                  <a:srgbClr val="0066FF"/>
                </a:solidFill>
                <a:ea typeface="黑体" panose="02010609060101010101" pitchFamily="2" charset="-122"/>
              </a:rPr>
              <a:t>两位小数</a:t>
            </a:r>
          </a:p>
        </p:txBody>
      </p:sp>
      <p:sp>
        <p:nvSpPr>
          <p:cNvPr id="109573" name="Text Box 5"/>
          <p:cNvSpPr txBox="1">
            <a:spLocks noChangeArrowheads="1"/>
          </p:cNvSpPr>
          <p:nvPr/>
        </p:nvSpPr>
        <p:spPr bwMode="auto">
          <a:xfrm>
            <a:off x="2555875" y="4365625"/>
            <a:ext cx="42481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4400" dirty="0">
                <a:solidFill>
                  <a:schemeClr val="tx1"/>
                </a:solidFill>
              </a:rPr>
              <a:t>C</a:t>
            </a:r>
            <a:r>
              <a:rPr lang="zh-CN" altLang="en-US" sz="4400" dirty="0">
                <a:solidFill>
                  <a:srgbClr val="0066FF"/>
                </a:solidFill>
                <a:ea typeface="黑体" panose="02010609060101010101" pitchFamily="2" charset="-122"/>
              </a:rPr>
              <a:t>：三位小数</a:t>
            </a:r>
          </a:p>
        </p:txBody>
      </p:sp>
      <p:sp>
        <p:nvSpPr>
          <p:cNvPr id="109574" name="Text Box 6"/>
          <p:cNvSpPr txBox="1">
            <a:spLocks noChangeArrowheads="1"/>
          </p:cNvSpPr>
          <p:nvPr/>
        </p:nvSpPr>
        <p:spPr bwMode="auto">
          <a:xfrm>
            <a:off x="4427538" y="1341438"/>
            <a:ext cx="64928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4400"/>
              <a:t>A</a:t>
            </a:r>
          </a:p>
        </p:txBody>
      </p:sp>
      <p:grpSp>
        <p:nvGrpSpPr>
          <p:cNvPr id="5127" name="Group 10"/>
          <p:cNvGrpSpPr/>
          <p:nvPr/>
        </p:nvGrpSpPr>
        <p:grpSpPr bwMode="auto">
          <a:xfrm>
            <a:off x="827088" y="0"/>
            <a:ext cx="7489825" cy="2044700"/>
            <a:chOff x="657" y="0"/>
            <a:chExt cx="4718" cy="1288"/>
          </a:xfrm>
        </p:grpSpPr>
        <p:sp>
          <p:nvSpPr>
            <p:cNvPr id="5133" name="Text Box 11"/>
            <p:cNvSpPr txBox="1">
              <a:spLocks noChangeArrowheads="1"/>
            </p:cNvSpPr>
            <p:nvPr/>
          </p:nvSpPr>
          <p:spPr bwMode="auto">
            <a:xfrm>
              <a:off x="657" y="386"/>
              <a:ext cx="4718" cy="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4400" dirty="0">
                  <a:solidFill>
                    <a:srgbClr val="FFFF00"/>
                  </a:solidFill>
                  <a:latin typeface="华文新魏" panose="02010800040101010101" pitchFamily="2" charset="-122"/>
                  <a:ea typeface="华文新魏" panose="02010800040101010101" pitchFamily="2" charset="-122"/>
                </a:rPr>
                <a:t> </a:t>
              </a:r>
              <a:r>
                <a:rPr lang="zh-CN" altLang="en-US" sz="4400" dirty="0">
                  <a:solidFill>
                    <a:srgbClr val="0066FF"/>
                  </a:solidFill>
                  <a:latin typeface="黑体" panose="02010609060101010101" pitchFamily="2" charset="-122"/>
                  <a:ea typeface="黑体" panose="02010609060101010101" pitchFamily="2" charset="-122"/>
                </a:rPr>
                <a:t>把   化成百分数时，百分号前一般保留（    ）。</a:t>
              </a:r>
            </a:p>
          </p:txBody>
        </p:sp>
        <p:graphicFrame>
          <p:nvGraphicFramePr>
            <p:cNvPr id="5122" name="Object 12"/>
            <p:cNvGraphicFramePr>
              <a:graphicFrameLocks noChangeAspect="1"/>
            </p:cNvGraphicFramePr>
            <p:nvPr/>
          </p:nvGraphicFramePr>
          <p:xfrm>
            <a:off x="1338" y="0"/>
            <a:ext cx="350" cy="986"/>
          </p:xfrm>
          <a:graphic>
            <a:graphicData uri="http://schemas.openxmlformats.org/presentationml/2006/ole">
              <mc:AlternateContent xmlns:mc="http://schemas.openxmlformats.org/markup-compatibility/2006">
                <mc:Choice xmlns:v="urn:schemas-microsoft-com:vml" Requires="v">
                  <p:oleObj spid="_x0000_s5141" name="公式" r:id="rId3" imgW="190500" imgH="520700" progId="Equation.3">
                    <p:embed/>
                  </p:oleObj>
                </mc:Choice>
                <mc:Fallback>
                  <p:oleObj name="公式" r:id="rId3" imgW="190500" imgH="520700" progId="Equation.3">
                    <p:embed/>
                    <p:pic>
                      <p:nvPicPr>
                        <p:cNvPr id="0" name="Object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8" y="0"/>
                          <a:ext cx="350" cy="9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09571"/>
                                        </p:tgtEl>
                                        <p:attrNameLst>
                                          <p:attrName>style.visibility</p:attrName>
                                        </p:attrNameLst>
                                      </p:cBhvr>
                                      <p:to>
                                        <p:strVal val="visible"/>
                                      </p:to>
                                    </p:set>
                                    <p:animEffect transition="in" filter="fade">
                                      <p:cBhvr>
                                        <p:cTn id="7" dur="1000"/>
                                        <p:tgtEl>
                                          <p:spTgt spid="109571"/>
                                        </p:tgtEl>
                                      </p:cBhvr>
                                    </p:animEffect>
                                    <p:anim calcmode="lin" valueType="num">
                                      <p:cBhvr>
                                        <p:cTn id="8" dur="1000" fill="hold"/>
                                        <p:tgtEl>
                                          <p:spTgt spid="109571"/>
                                        </p:tgtEl>
                                        <p:attrNameLst>
                                          <p:attrName>ppt_x</p:attrName>
                                        </p:attrNameLst>
                                      </p:cBhvr>
                                      <p:tavLst>
                                        <p:tav tm="0">
                                          <p:val>
                                            <p:strVal val="#ppt_x"/>
                                          </p:val>
                                        </p:tav>
                                        <p:tav tm="100000">
                                          <p:val>
                                            <p:strVal val="#ppt_x"/>
                                          </p:val>
                                        </p:tav>
                                      </p:tavLst>
                                    </p:anim>
                                    <p:anim calcmode="lin" valueType="num">
                                      <p:cBhvr>
                                        <p:cTn id="9" dur="1000" fill="hold"/>
                                        <p:tgtEl>
                                          <p:spTgt spid="10957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109572"/>
                                        </p:tgtEl>
                                        <p:attrNameLst>
                                          <p:attrName>style.visibility</p:attrName>
                                        </p:attrNameLst>
                                      </p:cBhvr>
                                      <p:to>
                                        <p:strVal val="visible"/>
                                      </p:to>
                                    </p:set>
                                    <p:animEffect transition="in" filter="fade">
                                      <p:cBhvr>
                                        <p:cTn id="13" dur="1000"/>
                                        <p:tgtEl>
                                          <p:spTgt spid="109572"/>
                                        </p:tgtEl>
                                      </p:cBhvr>
                                    </p:animEffect>
                                    <p:anim calcmode="lin" valueType="num">
                                      <p:cBhvr>
                                        <p:cTn id="14" dur="1000" fill="hold"/>
                                        <p:tgtEl>
                                          <p:spTgt spid="109572"/>
                                        </p:tgtEl>
                                        <p:attrNameLst>
                                          <p:attrName>ppt_x</p:attrName>
                                        </p:attrNameLst>
                                      </p:cBhvr>
                                      <p:tavLst>
                                        <p:tav tm="0">
                                          <p:val>
                                            <p:strVal val="#ppt_x"/>
                                          </p:val>
                                        </p:tav>
                                        <p:tav tm="100000">
                                          <p:val>
                                            <p:strVal val="#ppt_x"/>
                                          </p:val>
                                        </p:tav>
                                      </p:tavLst>
                                    </p:anim>
                                    <p:anim calcmode="lin" valueType="num">
                                      <p:cBhvr>
                                        <p:cTn id="15" dur="1000" fill="hold"/>
                                        <p:tgtEl>
                                          <p:spTgt spid="109572"/>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109573"/>
                                        </p:tgtEl>
                                        <p:attrNameLst>
                                          <p:attrName>style.visibility</p:attrName>
                                        </p:attrNameLst>
                                      </p:cBhvr>
                                      <p:to>
                                        <p:strVal val="visible"/>
                                      </p:to>
                                    </p:set>
                                    <p:animEffect transition="in" filter="fade">
                                      <p:cBhvr>
                                        <p:cTn id="19" dur="1000"/>
                                        <p:tgtEl>
                                          <p:spTgt spid="109573"/>
                                        </p:tgtEl>
                                      </p:cBhvr>
                                    </p:animEffect>
                                    <p:anim calcmode="lin" valueType="num">
                                      <p:cBhvr>
                                        <p:cTn id="20" dur="1000" fill="hold"/>
                                        <p:tgtEl>
                                          <p:spTgt spid="109573"/>
                                        </p:tgtEl>
                                        <p:attrNameLst>
                                          <p:attrName>ppt_x</p:attrName>
                                        </p:attrNameLst>
                                      </p:cBhvr>
                                      <p:tavLst>
                                        <p:tav tm="0">
                                          <p:val>
                                            <p:strVal val="#ppt_x"/>
                                          </p:val>
                                        </p:tav>
                                        <p:tav tm="100000">
                                          <p:val>
                                            <p:strVal val="#ppt_x"/>
                                          </p:val>
                                        </p:tav>
                                      </p:tavLst>
                                    </p:anim>
                                    <p:anim calcmode="lin" valueType="num">
                                      <p:cBhvr>
                                        <p:cTn id="21" dur="1000" fill="hold"/>
                                        <p:tgtEl>
                                          <p:spTgt spid="10957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8" presetClass="entr" presetSubtype="0" accel="50000" fill="hold" grpId="0" nodeType="clickEffect">
                                  <p:stCondLst>
                                    <p:cond delay="0"/>
                                  </p:stCondLst>
                                  <p:iterate type="lt">
                                    <p:tmPct val="50000"/>
                                  </p:iterate>
                                  <p:childTnLst>
                                    <p:set>
                                      <p:cBhvr>
                                        <p:cTn id="25" dur="1" fill="hold">
                                          <p:stCondLst>
                                            <p:cond delay="0"/>
                                          </p:stCondLst>
                                        </p:cTn>
                                        <p:tgtEl>
                                          <p:spTgt spid="109574"/>
                                        </p:tgtEl>
                                        <p:attrNameLst>
                                          <p:attrName>style.visibility</p:attrName>
                                        </p:attrNameLst>
                                      </p:cBhvr>
                                      <p:to>
                                        <p:strVal val="visible"/>
                                      </p:to>
                                    </p:set>
                                    <p:set>
                                      <p:cBhvr>
                                        <p:cTn id="26" dur="455" fill="hold">
                                          <p:stCondLst>
                                            <p:cond delay="0"/>
                                          </p:stCondLst>
                                        </p:cTn>
                                        <p:tgtEl>
                                          <p:spTgt spid="109574"/>
                                        </p:tgtEl>
                                        <p:attrNameLst>
                                          <p:attrName>style.rotation</p:attrName>
                                        </p:attrNameLst>
                                      </p:cBhvr>
                                      <p:to>
                                        <p:strVal val="-45.0"/>
                                      </p:to>
                                    </p:set>
                                    <p:anim calcmode="lin" valueType="num">
                                      <p:cBhvr>
                                        <p:cTn id="27" dur="455" fill="hold">
                                          <p:stCondLst>
                                            <p:cond delay="455"/>
                                          </p:stCondLst>
                                        </p:cTn>
                                        <p:tgtEl>
                                          <p:spTgt spid="109574"/>
                                        </p:tgtEl>
                                        <p:attrNameLst>
                                          <p:attrName>style.rotation</p:attrName>
                                        </p:attrNameLst>
                                      </p:cBhvr>
                                      <p:tavLst>
                                        <p:tav tm="0">
                                          <p:val>
                                            <p:fltVal val="-45"/>
                                          </p:val>
                                        </p:tav>
                                        <p:tav tm="69900">
                                          <p:val>
                                            <p:fltVal val="45"/>
                                          </p:val>
                                        </p:tav>
                                        <p:tav tm="100000">
                                          <p:val>
                                            <p:fltVal val="0"/>
                                          </p:val>
                                        </p:tav>
                                      </p:tavLst>
                                    </p:anim>
                                    <p:anim calcmode="lin" valueType="num">
                                      <p:cBhvr>
                                        <p:cTn id="28" dur="455" fill="hold">
                                          <p:stCondLst>
                                            <p:cond delay="0"/>
                                          </p:stCondLst>
                                        </p:cTn>
                                        <p:tgtEl>
                                          <p:spTgt spid="109574"/>
                                        </p:tgtEl>
                                        <p:attrNameLst>
                                          <p:attrName>ppt_y</p:attrName>
                                        </p:attrNameLst>
                                      </p:cBhvr>
                                      <p:tavLst>
                                        <p:tav tm="0">
                                          <p:val>
                                            <p:strVal val="#ppt_y-1"/>
                                          </p:val>
                                        </p:tav>
                                        <p:tav tm="100000">
                                          <p:val>
                                            <p:strVal val="#ppt_y-(0.354*#ppt_w-0.172*#ppt_h)"/>
                                          </p:val>
                                        </p:tav>
                                      </p:tavLst>
                                    </p:anim>
                                    <p:anim calcmode="lin" valueType="num">
                                      <p:cBhvr>
                                        <p:cTn id="29" dur="156" decel="50000" autoRev="1" fill="hold">
                                          <p:stCondLst>
                                            <p:cond delay="455"/>
                                          </p:stCondLst>
                                        </p:cTn>
                                        <p:tgtEl>
                                          <p:spTgt spid="109574"/>
                                        </p:tgtEl>
                                        <p:attrNameLst>
                                          <p:attrName>ppt_y</p:attrName>
                                        </p:attrNameLst>
                                      </p:cBhvr>
                                      <p:tavLst>
                                        <p:tav tm="0">
                                          <p:val>
                                            <p:strVal val="#ppt_y-(0.354*#ppt_w-0.172*#ppt_h)"/>
                                          </p:val>
                                        </p:tav>
                                        <p:tav tm="100000">
                                          <p:val>
                                            <p:strVal val="#ppt_y-(0.354*#ppt_w-0.172*#ppt_h)-#ppt_h/2"/>
                                          </p:val>
                                        </p:tav>
                                      </p:tavLst>
                                    </p:anim>
                                    <p:anim calcmode="lin" valueType="num">
                                      <p:cBhvr>
                                        <p:cTn id="30" dur="136" fill="hold">
                                          <p:stCondLst>
                                            <p:cond delay="864"/>
                                          </p:stCondLst>
                                        </p:cTn>
                                        <p:tgtEl>
                                          <p:spTgt spid="109574"/>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p:bldP spid="109572" grpId="0"/>
      <p:bldP spid="109573" grpId="0"/>
      <p:bldP spid="10957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Text Box 3"/>
          <p:cNvSpPr txBox="1">
            <a:spLocks noChangeArrowheads="1"/>
          </p:cNvSpPr>
          <p:nvPr/>
        </p:nvSpPr>
        <p:spPr bwMode="auto">
          <a:xfrm>
            <a:off x="827088" y="2997200"/>
            <a:ext cx="3744912"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4400" dirty="0">
                <a:solidFill>
                  <a:schemeClr val="tx1"/>
                </a:solidFill>
              </a:rPr>
              <a:t>A</a:t>
            </a:r>
            <a:r>
              <a:rPr lang="zh-CN" altLang="en-US" sz="4400" dirty="0">
                <a:solidFill>
                  <a:schemeClr val="tx1"/>
                </a:solidFill>
              </a:rPr>
              <a:t>：</a:t>
            </a:r>
            <a:r>
              <a:rPr lang="zh-CN" altLang="en-US" sz="2800" dirty="0">
                <a:solidFill>
                  <a:srgbClr val="0066FF"/>
                </a:solidFill>
                <a:ea typeface="黑体" panose="02010609060101010101" pitchFamily="2" charset="-122"/>
              </a:rPr>
              <a:t>向左</a:t>
            </a:r>
          </a:p>
        </p:txBody>
      </p:sp>
      <p:sp>
        <p:nvSpPr>
          <p:cNvPr id="110596" name="Text Box 4"/>
          <p:cNvSpPr txBox="1">
            <a:spLocks noChangeArrowheads="1"/>
          </p:cNvSpPr>
          <p:nvPr/>
        </p:nvSpPr>
        <p:spPr bwMode="auto">
          <a:xfrm>
            <a:off x="4572000" y="2997200"/>
            <a:ext cx="374491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4400" dirty="0">
                <a:solidFill>
                  <a:schemeClr val="tx1"/>
                </a:solidFill>
              </a:rPr>
              <a:t>B</a:t>
            </a:r>
            <a:r>
              <a:rPr lang="zh-CN" altLang="en-US" sz="4400" dirty="0">
                <a:solidFill>
                  <a:schemeClr val="tx1"/>
                </a:solidFill>
              </a:rPr>
              <a:t>：</a:t>
            </a:r>
            <a:r>
              <a:rPr lang="zh-CN" altLang="en-US" sz="2800" dirty="0">
                <a:solidFill>
                  <a:srgbClr val="0066FF"/>
                </a:solidFill>
                <a:ea typeface="黑体" panose="02010609060101010101" pitchFamily="2" charset="-122"/>
              </a:rPr>
              <a:t>向右</a:t>
            </a:r>
          </a:p>
        </p:txBody>
      </p:sp>
      <p:sp>
        <p:nvSpPr>
          <p:cNvPr id="110597" name="Text Box 5"/>
          <p:cNvSpPr txBox="1">
            <a:spLocks noChangeArrowheads="1"/>
          </p:cNvSpPr>
          <p:nvPr/>
        </p:nvSpPr>
        <p:spPr bwMode="auto">
          <a:xfrm>
            <a:off x="755650" y="4292600"/>
            <a:ext cx="42481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4400" dirty="0">
                <a:solidFill>
                  <a:schemeClr val="tx1"/>
                </a:solidFill>
              </a:rPr>
              <a:t>C</a:t>
            </a:r>
            <a:r>
              <a:rPr lang="zh-CN" altLang="en-US" sz="4400" dirty="0">
                <a:solidFill>
                  <a:schemeClr val="tx1"/>
                </a:solidFill>
              </a:rPr>
              <a:t>：</a:t>
            </a:r>
            <a:r>
              <a:rPr lang="zh-CN" altLang="en-US" sz="2800" dirty="0">
                <a:solidFill>
                  <a:srgbClr val="0066FF"/>
                </a:solidFill>
                <a:ea typeface="黑体" panose="02010609060101010101" pitchFamily="2" charset="-122"/>
              </a:rPr>
              <a:t>一位</a:t>
            </a:r>
          </a:p>
        </p:txBody>
      </p:sp>
      <p:sp>
        <p:nvSpPr>
          <p:cNvPr id="110598" name="Text Box 6"/>
          <p:cNvSpPr txBox="1">
            <a:spLocks noChangeArrowheads="1"/>
          </p:cNvSpPr>
          <p:nvPr/>
        </p:nvSpPr>
        <p:spPr bwMode="auto">
          <a:xfrm>
            <a:off x="1403350" y="1773238"/>
            <a:ext cx="64928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4400"/>
              <a:t>A</a:t>
            </a:r>
          </a:p>
        </p:txBody>
      </p:sp>
      <p:sp>
        <p:nvSpPr>
          <p:cNvPr id="110599" name="Text Box 7"/>
          <p:cNvSpPr txBox="1">
            <a:spLocks noChangeArrowheads="1"/>
          </p:cNvSpPr>
          <p:nvPr/>
        </p:nvSpPr>
        <p:spPr bwMode="auto">
          <a:xfrm>
            <a:off x="468313" y="404813"/>
            <a:ext cx="8208962" cy="210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4400" dirty="0">
                <a:solidFill>
                  <a:srgbClr val="0000FF"/>
                </a:solidFill>
                <a:latin typeface="黑体" panose="02010609060101010101" pitchFamily="2" charset="-122"/>
                <a:ea typeface="黑体" panose="02010609060101010101" pitchFamily="2" charset="-122"/>
              </a:rPr>
              <a:t>  </a:t>
            </a:r>
            <a:r>
              <a:rPr lang="zh-CN" altLang="en-US" sz="4400" dirty="0">
                <a:solidFill>
                  <a:srgbClr val="0066FF"/>
                </a:solidFill>
                <a:latin typeface="黑体" panose="02010609060101010101" pitchFamily="2" charset="-122"/>
                <a:ea typeface="黑体" panose="02010609060101010101" pitchFamily="2" charset="-122"/>
              </a:rPr>
              <a:t>把 </a:t>
            </a:r>
            <a:r>
              <a:rPr lang="en-US" altLang="zh-CN" sz="4400" dirty="0">
                <a:solidFill>
                  <a:srgbClr val="0066FF"/>
                </a:solidFill>
                <a:latin typeface="黑体" panose="02010609060101010101" pitchFamily="2" charset="-122"/>
                <a:ea typeface="黑体" panose="02010609060101010101" pitchFamily="2" charset="-122"/>
              </a:rPr>
              <a:t>6.4%</a:t>
            </a:r>
            <a:r>
              <a:rPr lang="zh-CN" altLang="en-US" sz="4400" dirty="0">
                <a:solidFill>
                  <a:srgbClr val="0066FF"/>
                </a:solidFill>
                <a:latin typeface="黑体" panose="02010609060101010101" pitchFamily="2" charset="-122"/>
                <a:ea typeface="黑体" panose="02010609060101010101" pitchFamily="2" charset="-122"/>
              </a:rPr>
              <a:t>化成小数，先把百分号去掉，然后把</a:t>
            </a:r>
            <a:r>
              <a:rPr lang="en-US" altLang="zh-CN" sz="4400" dirty="0">
                <a:solidFill>
                  <a:srgbClr val="0066FF"/>
                </a:solidFill>
                <a:latin typeface="黑体" panose="02010609060101010101" pitchFamily="2" charset="-122"/>
                <a:ea typeface="黑体" panose="02010609060101010101" pitchFamily="2" charset="-122"/>
              </a:rPr>
              <a:t>6.4</a:t>
            </a:r>
            <a:r>
              <a:rPr lang="zh-CN" altLang="en-US" sz="4400" dirty="0">
                <a:solidFill>
                  <a:srgbClr val="0066FF"/>
                </a:solidFill>
                <a:latin typeface="黑体" panose="02010609060101010101" pitchFamily="2" charset="-122"/>
                <a:ea typeface="黑体" panose="02010609060101010101" pitchFamily="2" charset="-122"/>
              </a:rPr>
              <a:t>的小数点（    ）移动（    ）。</a:t>
            </a:r>
            <a:r>
              <a:rPr lang="zh-CN" altLang="en-US" sz="4400" dirty="0">
                <a:solidFill>
                  <a:srgbClr val="FFFF00"/>
                </a:solidFill>
                <a:latin typeface="黑体" panose="02010609060101010101" pitchFamily="2" charset="-122"/>
                <a:ea typeface="黑体" panose="02010609060101010101" pitchFamily="2" charset="-122"/>
              </a:rPr>
              <a:t>    </a:t>
            </a:r>
          </a:p>
        </p:txBody>
      </p:sp>
      <p:sp>
        <p:nvSpPr>
          <p:cNvPr id="110603" name="Text Box 11"/>
          <p:cNvSpPr txBox="1">
            <a:spLocks noChangeArrowheads="1"/>
          </p:cNvSpPr>
          <p:nvPr/>
        </p:nvSpPr>
        <p:spPr bwMode="auto">
          <a:xfrm>
            <a:off x="4787900" y="1773238"/>
            <a:ext cx="64928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4400"/>
              <a:t>D</a:t>
            </a:r>
          </a:p>
        </p:txBody>
      </p:sp>
      <p:sp>
        <p:nvSpPr>
          <p:cNvPr id="110604" name="Text Box 12"/>
          <p:cNvSpPr txBox="1">
            <a:spLocks noChangeArrowheads="1"/>
          </p:cNvSpPr>
          <p:nvPr/>
        </p:nvSpPr>
        <p:spPr bwMode="auto">
          <a:xfrm>
            <a:off x="4572000" y="4365625"/>
            <a:ext cx="42481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4400" dirty="0">
                <a:solidFill>
                  <a:schemeClr val="tx1"/>
                </a:solidFill>
              </a:rPr>
              <a:t>D</a:t>
            </a:r>
            <a:r>
              <a:rPr lang="zh-CN" altLang="en-US" sz="4400" dirty="0">
                <a:solidFill>
                  <a:schemeClr val="tx1"/>
                </a:solidFill>
              </a:rPr>
              <a:t>：</a:t>
            </a:r>
            <a:r>
              <a:rPr lang="zh-CN" altLang="en-US" sz="2800" dirty="0">
                <a:solidFill>
                  <a:srgbClr val="0066FF"/>
                </a:solidFill>
                <a:ea typeface="黑体" panose="02010609060101010101" pitchFamily="2" charset="-122"/>
              </a:rPr>
              <a:t>两位</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10599"/>
                                        </p:tgtEl>
                                        <p:attrNameLst>
                                          <p:attrName>style.visibility</p:attrName>
                                        </p:attrNameLst>
                                      </p:cBhvr>
                                      <p:to>
                                        <p:strVal val="visible"/>
                                      </p:to>
                                    </p:set>
                                    <p:animEffect transition="in" filter="wipe(left)">
                                      <p:cBhvr>
                                        <p:cTn id="7" dur="500"/>
                                        <p:tgtEl>
                                          <p:spTgt spid="110599"/>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110595"/>
                                        </p:tgtEl>
                                        <p:attrNameLst>
                                          <p:attrName>style.visibility</p:attrName>
                                        </p:attrNameLst>
                                      </p:cBhvr>
                                      <p:to>
                                        <p:strVal val="visible"/>
                                      </p:to>
                                    </p:set>
                                    <p:animEffect transition="in" filter="fade">
                                      <p:cBhvr>
                                        <p:cTn id="12" dur="1000"/>
                                        <p:tgtEl>
                                          <p:spTgt spid="110595"/>
                                        </p:tgtEl>
                                      </p:cBhvr>
                                    </p:animEffect>
                                    <p:anim calcmode="lin" valueType="num">
                                      <p:cBhvr>
                                        <p:cTn id="13" dur="1000" fill="hold"/>
                                        <p:tgtEl>
                                          <p:spTgt spid="110595"/>
                                        </p:tgtEl>
                                        <p:attrNameLst>
                                          <p:attrName>ppt_x</p:attrName>
                                        </p:attrNameLst>
                                      </p:cBhvr>
                                      <p:tavLst>
                                        <p:tav tm="0">
                                          <p:val>
                                            <p:strVal val="#ppt_x"/>
                                          </p:val>
                                        </p:tav>
                                        <p:tav tm="100000">
                                          <p:val>
                                            <p:strVal val="#ppt_x"/>
                                          </p:val>
                                        </p:tav>
                                      </p:tavLst>
                                    </p:anim>
                                    <p:anim calcmode="lin" valueType="num">
                                      <p:cBhvr>
                                        <p:cTn id="14" dur="1000" fill="hold"/>
                                        <p:tgtEl>
                                          <p:spTgt spid="110595"/>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7" presetClass="entr" presetSubtype="0" fill="hold" grpId="0" nodeType="afterEffect">
                                  <p:stCondLst>
                                    <p:cond delay="0"/>
                                  </p:stCondLst>
                                  <p:childTnLst>
                                    <p:set>
                                      <p:cBhvr>
                                        <p:cTn id="17" dur="1" fill="hold">
                                          <p:stCondLst>
                                            <p:cond delay="0"/>
                                          </p:stCondLst>
                                        </p:cTn>
                                        <p:tgtEl>
                                          <p:spTgt spid="110596"/>
                                        </p:tgtEl>
                                        <p:attrNameLst>
                                          <p:attrName>style.visibility</p:attrName>
                                        </p:attrNameLst>
                                      </p:cBhvr>
                                      <p:to>
                                        <p:strVal val="visible"/>
                                      </p:to>
                                    </p:set>
                                    <p:animEffect transition="in" filter="fade">
                                      <p:cBhvr>
                                        <p:cTn id="18" dur="1000"/>
                                        <p:tgtEl>
                                          <p:spTgt spid="110596"/>
                                        </p:tgtEl>
                                      </p:cBhvr>
                                    </p:animEffect>
                                    <p:anim calcmode="lin" valueType="num">
                                      <p:cBhvr>
                                        <p:cTn id="19" dur="1000" fill="hold"/>
                                        <p:tgtEl>
                                          <p:spTgt spid="110596"/>
                                        </p:tgtEl>
                                        <p:attrNameLst>
                                          <p:attrName>ppt_x</p:attrName>
                                        </p:attrNameLst>
                                      </p:cBhvr>
                                      <p:tavLst>
                                        <p:tav tm="0">
                                          <p:val>
                                            <p:strVal val="#ppt_x"/>
                                          </p:val>
                                        </p:tav>
                                        <p:tav tm="100000">
                                          <p:val>
                                            <p:strVal val="#ppt_x"/>
                                          </p:val>
                                        </p:tav>
                                      </p:tavLst>
                                    </p:anim>
                                    <p:anim calcmode="lin" valueType="num">
                                      <p:cBhvr>
                                        <p:cTn id="20" dur="1000" fill="hold"/>
                                        <p:tgtEl>
                                          <p:spTgt spid="110596"/>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7" presetClass="entr" presetSubtype="0" fill="hold" grpId="0" nodeType="afterEffect">
                                  <p:stCondLst>
                                    <p:cond delay="0"/>
                                  </p:stCondLst>
                                  <p:childTnLst>
                                    <p:set>
                                      <p:cBhvr>
                                        <p:cTn id="23" dur="1" fill="hold">
                                          <p:stCondLst>
                                            <p:cond delay="0"/>
                                          </p:stCondLst>
                                        </p:cTn>
                                        <p:tgtEl>
                                          <p:spTgt spid="110597"/>
                                        </p:tgtEl>
                                        <p:attrNameLst>
                                          <p:attrName>style.visibility</p:attrName>
                                        </p:attrNameLst>
                                      </p:cBhvr>
                                      <p:to>
                                        <p:strVal val="visible"/>
                                      </p:to>
                                    </p:set>
                                    <p:animEffect transition="in" filter="fade">
                                      <p:cBhvr>
                                        <p:cTn id="24" dur="1000"/>
                                        <p:tgtEl>
                                          <p:spTgt spid="110597"/>
                                        </p:tgtEl>
                                      </p:cBhvr>
                                    </p:animEffect>
                                    <p:anim calcmode="lin" valueType="num">
                                      <p:cBhvr>
                                        <p:cTn id="25" dur="1000" fill="hold"/>
                                        <p:tgtEl>
                                          <p:spTgt spid="110597"/>
                                        </p:tgtEl>
                                        <p:attrNameLst>
                                          <p:attrName>ppt_x</p:attrName>
                                        </p:attrNameLst>
                                      </p:cBhvr>
                                      <p:tavLst>
                                        <p:tav tm="0">
                                          <p:val>
                                            <p:strVal val="#ppt_x"/>
                                          </p:val>
                                        </p:tav>
                                        <p:tav tm="100000">
                                          <p:val>
                                            <p:strVal val="#ppt_x"/>
                                          </p:val>
                                        </p:tav>
                                      </p:tavLst>
                                    </p:anim>
                                    <p:anim calcmode="lin" valueType="num">
                                      <p:cBhvr>
                                        <p:cTn id="26" dur="1000" fill="hold"/>
                                        <p:tgtEl>
                                          <p:spTgt spid="110597"/>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7" presetClass="entr" presetSubtype="0" fill="hold" grpId="0" nodeType="afterEffect">
                                  <p:stCondLst>
                                    <p:cond delay="0"/>
                                  </p:stCondLst>
                                  <p:childTnLst>
                                    <p:set>
                                      <p:cBhvr>
                                        <p:cTn id="29" dur="1" fill="hold">
                                          <p:stCondLst>
                                            <p:cond delay="0"/>
                                          </p:stCondLst>
                                        </p:cTn>
                                        <p:tgtEl>
                                          <p:spTgt spid="110604"/>
                                        </p:tgtEl>
                                        <p:attrNameLst>
                                          <p:attrName>style.visibility</p:attrName>
                                        </p:attrNameLst>
                                      </p:cBhvr>
                                      <p:to>
                                        <p:strVal val="visible"/>
                                      </p:to>
                                    </p:set>
                                    <p:animEffect transition="in" filter="fade">
                                      <p:cBhvr>
                                        <p:cTn id="30" dur="1000"/>
                                        <p:tgtEl>
                                          <p:spTgt spid="110604"/>
                                        </p:tgtEl>
                                      </p:cBhvr>
                                    </p:animEffect>
                                    <p:anim calcmode="lin" valueType="num">
                                      <p:cBhvr>
                                        <p:cTn id="31" dur="1000" fill="hold"/>
                                        <p:tgtEl>
                                          <p:spTgt spid="110604"/>
                                        </p:tgtEl>
                                        <p:attrNameLst>
                                          <p:attrName>ppt_x</p:attrName>
                                        </p:attrNameLst>
                                      </p:cBhvr>
                                      <p:tavLst>
                                        <p:tav tm="0">
                                          <p:val>
                                            <p:strVal val="#ppt_x"/>
                                          </p:val>
                                        </p:tav>
                                        <p:tav tm="100000">
                                          <p:val>
                                            <p:strVal val="#ppt_x"/>
                                          </p:val>
                                        </p:tav>
                                      </p:tavLst>
                                    </p:anim>
                                    <p:anim calcmode="lin" valueType="num">
                                      <p:cBhvr>
                                        <p:cTn id="32" dur="1000" fill="hold"/>
                                        <p:tgtEl>
                                          <p:spTgt spid="110604"/>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8" presetClass="entr" presetSubtype="0" accel="50000" fill="hold" grpId="0" nodeType="clickEffect">
                                  <p:stCondLst>
                                    <p:cond delay="0"/>
                                  </p:stCondLst>
                                  <p:iterate type="lt">
                                    <p:tmPct val="50000"/>
                                  </p:iterate>
                                  <p:childTnLst>
                                    <p:set>
                                      <p:cBhvr>
                                        <p:cTn id="36" dur="1" fill="hold">
                                          <p:stCondLst>
                                            <p:cond delay="0"/>
                                          </p:stCondLst>
                                        </p:cTn>
                                        <p:tgtEl>
                                          <p:spTgt spid="110598"/>
                                        </p:tgtEl>
                                        <p:attrNameLst>
                                          <p:attrName>style.visibility</p:attrName>
                                        </p:attrNameLst>
                                      </p:cBhvr>
                                      <p:to>
                                        <p:strVal val="visible"/>
                                      </p:to>
                                    </p:set>
                                    <p:set>
                                      <p:cBhvr>
                                        <p:cTn id="37" dur="455" fill="hold">
                                          <p:stCondLst>
                                            <p:cond delay="0"/>
                                          </p:stCondLst>
                                        </p:cTn>
                                        <p:tgtEl>
                                          <p:spTgt spid="110598"/>
                                        </p:tgtEl>
                                        <p:attrNameLst>
                                          <p:attrName>style.rotation</p:attrName>
                                        </p:attrNameLst>
                                      </p:cBhvr>
                                      <p:to>
                                        <p:strVal val="-45.0"/>
                                      </p:to>
                                    </p:set>
                                    <p:anim calcmode="lin" valueType="num">
                                      <p:cBhvr>
                                        <p:cTn id="38" dur="455" fill="hold">
                                          <p:stCondLst>
                                            <p:cond delay="455"/>
                                          </p:stCondLst>
                                        </p:cTn>
                                        <p:tgtEl>
                                          <p:spTgt spid="110598"/>
                                        </p:tgtEl>
                                        <p:attrNameLst>
                                          <p:attrName>style.rotation</p:attrName>
                                        </p:attrNameLst>
                                      </p:cBhvr>
                                      <p:tavLst>
                                        <p:tav tm="0">
                                          <p:val>
                                            <p:fltVal val="-45"/>
                                          </p:val>
                                        </p:tav>
                                        <p:tav tm="69900">
                                          <p:val>
                                            <p:fltVal val="45"/>
                                          </p:val>
                                        </p:tav>
                                        <p:tav tm="100000">
                                          <p:val>
                                            <p:fltVal val="0"/>
                                          </p:val>
                                        </p:tav>
                                      </p:tavLst>
                                    </p:anim>
                                    <p:anim calcmode="lin" valueType="num">
                                      <p:cBhvr>
                                        <p:cTn id="39" dur="455" fill="hold">
                                          <p:stCondLst>
                                            <p:cond delay="0"/>
                                          </p:stCondLst>
                                        </p:cTn>
                                        <p:tgtEl>
                                          <p:spTgt spid="110598"/>
                                        </p:tgtEl>
                                        <p:attrNameLst>
                                          <p:attrName>ppt_y</p:attrName>
                                        </p:attrNameLst>
                                      </p:cBhvr>
                                      <p:tavLst>
                                        <p:tav tm="0">
                                          <p:val>
                                            <p:strVal val="#ppt_y-1"/>
                                          </p:val>
                                        </p:tav>
                                        <p:tav tm="100000">
                                          <p:val>
                                            <p:strVal val="#ppt_y-(0.354*#ppt_w-0.172*#ppt_h)"/>
                                          </p:val>
                                        </p:tav>
                                      </p:tavLst>
                                    </p:anim>
                                    <p:anim calcmode="lin" valueType="num">
                                      <p:cBhvr>
                                        <p:cTn id="40" dur="156" decel="50000" autoRev="1" fill="hold">
                                          <p:stCondLst>
                                            <p:cond delay="455"/>
                                          </p:stCondLst>
                                        </p:cTn>
                                        <p:tgtEl>
                                          <p:spTgt spid="110598"/>
                                        </p:tgtEl>
                                        <p:attrNameLst>
                                          <p:attrName>ppt_y</p:attrName>
                                        </p:attrNameLst>
                                      </p:cBhvr>
                                      <p:tavLst>
                                        <p:tav tm="0">
                                          <p:val>
                                            <p:strVal val="#ppt_y-(0.354*#ppt_w-0.172*#ppt_h)"/>
                                          </p:val>
                                        </p:tav>
                                        <p:tav tm="100000">
                                          <p:val>
                                            <p:strVal val="#ppt_y-(0.354*#ppt_w-0.172*#ppt_h)-#ppt_h/2"/>
                                          </p:val>
                                        </p:tav>
                                      </p:tavLst>
                                    </p:anim>
                                    <p:anim calcmode="lin" valueType="num">
                                      <p:cBhvr>
                                        <p:cTn id="41" dur="136" fill="hold">
                                          <p:stCondLst>
                                            <p:cond delay="864"/>
                                          </p:stCondLst>
                                        </p:cTn>
                                        <p:tgtEl>
                                          <p:spTgt spid="110598"/>
                                        </p:tgtEl>
                                        <p:attrNameLst>
                                          <p:attrName>ppt_y</p:attrName>
                                        </p:attrNameLst>
                                      </p:cBhvr>
                                      <p:tavLst>
                                        <p:tav tm="0">
                                          <p:val>
                                            <p:strVal val="#ppt_y-(0.354*#ppt_w-0.172*#ppt_h)"/>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8" presetClass="entr" presetSubtype="0" accel="50000" fill="hold" grpId="0" nodeType="clickEffect">
                                  <p:stCondLst>
                                    <p:cond delay="0"/>
                                  </p:stCondLst>
                                  <p:iterate type="lt">
                                    <p:tmPct val="50000"/>
                                  </p:iterate>
                                  <p:childTnLst>
                                    <p:set>
                                      <p:cBhvr>
                                        <p:cTn id="45" dur="1" fill="hold">
                                          <p:stCondLst>
                                            <p:cond delay="0"/>
                                          </p:stCondLst>
                                        </p:cTn>
                                        <p:tgtEl>
                                          <p:spTgt spid="110603"/>
                                        </p:tgtEl>
                                        <p:attrNameLst>
                                          <p:attrName>style.visibility</p:attrName>
                                        </p:attrNameLst>
                                      </p:cBhvr>
                                      <p:to>
                                        <p:strVal val="visible"/>
                                      </p:to>
                                    </p:set>
                                    <p:set>
                                      <p:cBhvr>
                                        <p:cTn id="46" dur="455" fill="hold">
                                          <p:stCondLst>
                                            <p:cond delay="0"/>
                                          </p:stCondLst>
                                        </p:cTn>
                                        <p:tgtEl>
                                          <p:spTgt spid="110603"/>
                                        </p:tgtEl>
                                        <p:attrNameLst>
                                          <p:attrName>style.rotation</p:attrName>
                                        </p:attrNameLst>
                                      </p:cBhvr>
                                      <p:to>
                                        <p:strVal val="-45.0"/>
                                      </p:to>
                                    </p:set>
                                    <p:anim calcmode="lin" valueType="num">
                                      <p:cBhvr>
                                        <p:cTn id="47" dur="455" fill="hold">
                                          <p:stCondLst>
                                            <p:cond delay="455"/>
                                          </p:stCondLst>
                                        </p:cTn>
                                        <p:tgtEl>
                                          <p:spTgt spid="110603"/>
                                        </p:tgtEl>
                                        <p:attrNameLst>
                                          <p:attrName>style.rotation</p:attrName>
                                        </p:attrNameLst>
                                      </p:cBhvr>
                                      <p:tavLst>
                                        <p:tav tm="0">
                                          <p:val>
                                            <p:fltVal val="-45"/>
                                          </p:val>
                                        </p:tav>
                                        <p:tav tm="69900">
                                          <p:val>
                                            <p:fltVal val="45"/>
                                          </p:val>
                                        </p:tav>
                                        <p:tav tm="100000">
                                          <p:val>
                                            <p:fltVal val="0"/>
                                          </p:val>
                                        </p:tav>
                                      </p:tavLst>
                                    </p:anim>
                                    <p:anim calcmode="lin" valueType="num">
                                      <p:cBhvr>
                                        <p:cTn id="48" dur="455" fill="hold">
                                          <p:stCondLst>
                                            <p:cond delay="0"/>
                                          </p:stCondLst>
                                        </p:cTn>
                                        <p:tgtEl>
                                          <p:spTgt spid="110603"/>
                                        </p:tgtEl>
                                        <p:attrNameLst>
                                          <p:attrName>ppt_y</p:attrName>
                                        </p:attrNameLst>
                                      </p:cBhvr>
                                      <p:tavLst>
                                        <p:tav tm="0">
                                          <p:val>
                                            <p:strVal val="#ppt_y-1"/>
                                          </p:val>
                                        </p:tav>
                                        <p:tav tm="100000">
                                          <p:val>
                                            <p:strVal val="#ppt_y-(0.354*#ppt_w-0.172*#ppt_h)"/>
                                          </p:val>
                                        </p:tav>
                                      </p:tavLst>
                                    </p:anim>
                                    <p:anim calcmode="lin" valueType="num">
                                      <p:cBhvr>
                                        <p:cTn id="49" dur="156" decel="50000" autoRev="1" fill="hold">
                                          <p:stCondLst>
                                            <p:cond delay="455"/>
                                          </p:stCondLst>
                                        </p:cTn>
                                        <p:tgtEl>
                                          <p:spTgt spid="110603"/>
                                        </p:tgtEl>
                                        <p:attrNameLst>
                                          <p:attrName>ppt_y</p:attrName>
                                        </p:attrNameLst>
                                      </p:cBhvr>
                                      <p:tavLst>
                                        <p:tav tm="0">
                                          <p:val>
                                            <p:strVal val="#ppt_y-(0.354*#ppt_w-0.172*#ppt_h)"/>
                                          </p:val>
                                        </p:tav>
                                        <p:tav tm="100000">
                                          <p:val>
                                            <p:strVal val="#ppt_y-(0.354*#ppt_w-0.172*#ppt_h)-#ppt_h/2"/>
                                          </p:val>
                                        </p:tav>
                                      </p:tavLst>
                                    </p:anim>
                                    <p:anim calcmode="lin" valueType="num">
                                      <p:cBhvr>
                                        <p:cTn id="50" dur="136" fill="hold">
                                          <p:stCondLst>
                                            <p:cond delay="864"/>
                                          </p:stCondLst>
                                        </p:cTn>
                                        <p:tgtEl>
                                          <p:spTgt spid="110603"/>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p:bldP spid="110596" grpId="0"/>
      <p:bldP spid="110597" grpId="0"/>
      <p:bldP spid="110598" grpId="0"/>
      <p:bldP spid="110599" grpId="0"/>
      <p:bldP spid="110603" grpId="0"/>
      <p:bldP spid="110604"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Text Box 3"/>
          <p:cNvSpPr txBox="1">
            <a:spLocks noChangeArrowheads="1"/>
          </p:cNvSpPr>
          <p:nvPr/>
        </p:nvSpPr>
        <p:spPr bwMode="auto">
          <a:xfrm>
            <a:off x="6948488" y="1341438"/>
            <a:ext cx="64928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4400"/>
              <a:t>B</a:t>
            </a:r>
          </a:p>
        </p:txBody>
      </p:sp>
      <p:sp>
        <p:nvSpPr>
          <p:cNvPr id="111620" name="Text Box 4"/>
          <p:cNvSpPr txBox="1">
            <a:spLocks noChangeArrowheads="1"/>
          </p:cNvSpPr>
          <p:nvPr/>
        </p:nvSpPr>
        <p:spPr bwMode="auto">
          <a:xfrm>
            <a:off x="250825" y="620713"/>
            <a:ext cx="8893175"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4400" dirty="0">
                <a:solidFill>
                  <a:srgbClr val="0000FF"/>
                </a:solidFill>
                <a:latin typeface="黑体" panose="02010609060101010101" pitchFamily="2" charset="-122"/>
                <a:ea typeface="黑体" panose="02010609060101010101" pitchFamily="2" charset="-122"/>
              </a:rPr>
              <a:t>  </a:t>
            </a:r>
            <a:r>
              <a:rPr lang="zh-CN" altLang="en-US" sz="4400" dirty="0">
                <a:solidFill>
                  <a:srgbClr val="0066FF"/>
                </a:solidFill>
                <a:latin typeface="黑体" panose="02010609060101010101" pitchFamily="2" charset="-122"/>
                <a:ea typeface="黑体" panose="02010609060101010101" pitchFamily="2" charset="-122"/>
              </a:rPr>
              <a:t>在一个自然数（</a:t>
            </a:r>
            <a:r>
              <a:rPr lang="en-US" altLang="zh-CN" sz="4400" dirty="0">
                <a:solidFill>
                  <a:srgbClr val="0066FF"/>
                </a:solidFill>
                <a:latin typeface="黑体" panose="02010609060101010101" pitchFamily="2" charset="-122"/>
                <a:ea typeface="黑体" panose="02010609060101010101" pitchFamily="2" charset="-122"/>
              </a:rPr>
              <a:t>0</a:t>
            </a:r>
            <a:r>
              <a:rPr lang="zh-CN" altLang="en-US" sz="4400" dirty="0">
                <a:solidFill>
                  <a:srgbClr val="0066FF"/>
                </a:solidFill>
                <a:latin typeface="黑体" panose="02010609060101010101" pitchFamily="2" charset="-122"/>
                <a:ea typeface="黑体" panose="02010609060101010101" pitchFamily="2" charset="-122"/>
              </a:rPr>
              <a:t>除外）后面添上一个</a:t>
            </a:r>
            <a:r>
              <a:rPr lang="zh-CN" altLang="en-US" sz="4400" dirty="0">
                <a:solidFill>
                  <a:srgbClr val="0066FF"/>
                </a:solidFill>
                <a:ea typeface="黑体" panose="02010609060101010101" pitchFamily="2" charset="-122"/>
              </a:rPr>
              <a:t>“</a:t>
            </a:r>
            <a:r>
              <a:rPr lang="en-US" altLang="zh-CN" sz="4400" dirty="0">
                <a:solidFill>
                  <a:srgbClr val="0066FF"/>
                </a:solidFill>
                <a:latin typeface="黑体" panose="02010609060101010101" pitchFamily="2" charset="-122"/>
                <a:ea typeface="黑体" panose="02010609060101010101" pitchFamily="2" charset="-122"/>
              </a:rPr>
              <a:t>%</a:t>
            </a:r>
            <a:r>
              <a:rPr lang="en-US" altLang="zh-CN" sz="4400" dirty="0">
                <a:solidFill>
                  <a:srgbClr val="0066FF"/>
                </a:solidFill>
                <a:ea typeface="黑体" panose="02010609060101010101" pitchFamily="2" charset="-122"/>
              </a:rPr>
              <a:t>”</a:t>
            </a:r>
            <a:r>
              <a:rPr lang="zh-CN" altLang="en-US" sz="4400" dirty="0">
                <a:solidFill>
                  <a:srgbClr val="0066FF"/>
                </a:solidFill>
                <a:latin typeface="黑体" panose="02010609060101010101" pitchFamily="2" charset="-122"/>
                <a:ea typeface="黑体" panose="02010609060101010101" pitchFamily="2" charset="-122"/>
              </a:rPr>
              <a:t>，这个自然数就（   ）。</a:t>
            </a:r>
            <a:r>
              <a:rPr lang="zh-CN" altLang="en-US" sz="4400" dirty="0">
                <a:solidFill>
                  <a:srgbClr val="FFFF00"/>
                </a:solidFill>
                <a:latin typeface="黑体" panose="02010609060101010101" pitchFamily="2" charset="-122"/>
                <a:ea typeface="黑体" panose="02010609060101010101" pitchFamily="2" charset="-122"/>
              </a:rPr>
              <a:t>    </a:t>
            </a:r>
          </a:p>
        </p:txBody>
      </p:sp>
      <p:sp>
        <p:nvSpPr>
          <p:cNvPr id="111624" name="Text Box 8"/>
          <p:cNvSpPr txBox="1">
            <a:spLocks noChangeArrowheads="1"/>
          </p:cNvSpPr>
          <p:nvPr/>
        </p:nvSpPr>
        <p:spPr bwMode="auto">
          <a:xfrm>
            <a:off x="2484438" y="2349500"/>
            <a:ext cx="3744912"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4400" dirty="0">
                <a:solidFill>
                  <a:schemeClr val="tx1"/>
                </a:solidFill>
              </a:rPr>
              <a:t>A</a:t>
            </a:r>
            <a:r>
              <a:rPr lang="zh-CN" altLang="en-US" sz="4400" dirty="0">
                <a:solidFill>
                  <a:schemeClr val="tx1"/>
                </a:solidFill>
              </a:rPr>
              <a:t>：</a:t>
            </a:r>
            <a:r>
              <a:rPr lang="zh-CN" altLang="en-US" sz="4400" dirty="0">
                <a:solidFill>
                  <a:srgbClr val="CC3399"/>
                </a:solidFill>
                <a:latin typeface="黑体" panose="02010609060101010101" pitchFamily="2" charset="-122"/>
                <a:ea typeface="黑体" panose="02010609060101010101" pitchFamily="2" charset="-122"/>
              </a:rPr>
              <a:t>扩大</a:t>
            </a:r>
            <a:r>
              <a:rPr lang="en-US" altLang="zh-CN" sz="4400" dirty="0">
                <a:solidFill>
                  <a:srgbClr val="CC3399"/>
                </a:solidFill>
                <a:latin typeface="黑体" panose="02010609060101010101" pitchFamily="2" charset="-122"/>
                <a:ea typeface="黑体" panose="02010609060101010101" pitchFamily="2" charset="-122"/>
              </a:rPr>
              <a:t>100</a:t>
            </a:r>
            <a:r>
              <a:rPr lang="zh-CN" altLang="en-US" sz="4400" dirty="0">
                <a:solidFill>
                  <a:srgbClr val="CC3399"/>
                </a:solidFill>
                <a:latin typeface="黑体" panose="02010609060101010101" pitchFamily="2" charset="-122"/>
                <a:ea typeface="黑体" panose="02010609060101010101" pitchFamily="2" charset="-122"/>
              </a:rPr>
              <a:t>倍</a:t>
            </a:r>
          </a:p>
        </p:txBody>
      </p:sp>
      <p:sp>
        <p:nvSpPr>
          <p:cNvPr id="111625" name="Text Box 9"/>
          <p:cNvSpPr txBox="1">
            <a:spLocks noChangeArrowheads="1"/>
          </p:cNvSpPr>
          <p:nvPr/>
        </p:nvSpPr>
        <p:spPr bwMode="auto">
          <a:xfrm>
            <a:off x="2555875" y="3429000"/>
            <a:ext cx="374491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4400" dirty="0">
                <a:solidFill>
                  <a:schemeClr val="tx1"/>
                </a:solidFill>
              </a:rPr>
              <a:t>B</a:t>
            </a:r>
            <a:r>
              <a:rPr lang="zh-CN" altLang="en-US" sz="4400" dirty="0">
                <a:solidFill>
                  <a:schemeClr val="tx1"/>
                </a:solidFill>
              </a:rPr>
              <a:t>：</a:t>
            </a:r>
            <a:r>
              <a:rPr lang="zh-CN" altLang="en-US" sz="4400" dirty="0">
                <a:solidFill>
                  <a:srgbClr val="CC3399"/>
                </a:solidFill>
                <a:latin typeface="黑体" panose="02010609060101010101" pitchFamily="2" charset="-122"/>
                <a:ea typeface="黑体" panose="02010609060101010101" pitchFamily="2" charset="-122"/>
              </a:rPr>
              <a:t>缩小</a:t>
            </a:r>
            <a:r>
              <a:rPr lang="en-US" altLang="zh-CN" sz="4400" dirty="0">
                <a:solidFill>
                  <a:srgbClr val="CC3399"/>
                </a:solidFill>
                <a:latin typeface="黑体" panose="02010609060101010101" pitchFamily="2" charset="-122"/>
                <a:ea typeface="黑体" panose="02010609060101010101" pitchFamily="2" charset="-122"/>
              </a:rPr>
              <a:t>100</a:t>
            </a:r>
            <a:r>
              <a:rPr lang="zh-CN" altLang="en-US" sz="4400" dirty="0">
                <a:solidFill>
                  <a:srgbClr val="CC3399"/>
                </a:solidFill>
                <a:latin typeface="黑体" panose="02010609060101010101" pitchFamily="2" charset="-122"/>
                <a:ea typeface="黑体" panose="02010609060101010101" pitchFamily="2" charset="-122"/>
              </a:rPr>
              <a:t>倍</a:t>
            </a:r>
          </a:p>
        </p:txBody>
      </p:sp>
      <p:sp>
        <p:nvSpPr>
          <p:cNvPr id="111626" name="Text Box 10"/>
          <p:cNvSpPr txBox="1">
            <a:spLocks noChangeArrowheads="1"/>
          </p:cNvSpPr>
          <p:nvPr/>
        </p:nvSpPr>
        <p:spPr bwMode="auto">
          <a:xfrm>
            <a:off x="2555875" y="4437063"/>
            <a:ext cx="42481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4400" dirty="0">
                <a:solidFill>
                  <a:schemeClr val="tx1"/>
                </a:solidFill>
              </a:rPr>
              <a:t>C</a:t>
            </a:r>
            <a:r>
              <a:rPr lang="zh-CN" altLang="en-US" sz="4400" dirty="0">
                <a:solidFill>
                  <a:schemeClr val="tx1"/>
                </a:solidFill>
              </a:rPr>
              <a:t>：</a:t>
            </a:r>
            <a:r>
              <a:rPr lang="zh-CN" altLang="en-US" sz="4400" dirty="0">
                <a:solidFill>
                  <a:srgbClr val="CC3399"/>
                </a:solidFill>
                <a:latin typeface="黑体" panose="02010609060101010101" pitchFamily="2" charset="-122"/>
                <a:ea typeface="黑体" panose="02010609060101010101" pitchFamily="2" charset="-122"/>
              </a:rPr>
              <a:t>减少</a:t>
            </a:r>
            <a:r>
              <a:rPr lang="en-US" altLang="zh-CN" sz="4400" dirty="0">
                <a:solidFill>
                  <a:srgbClr val="CC3399"/>
                </a:solidFill>
                <a:latin typeface="黑体" panose="02010609060101010101" pitchFamily="2" charset="-122"/>
                <a:ea typeface="黑体" panose="02010609060101010101" pitchFamily="2" charset="-122"/>
              </a:rPr>
              <a:t>100</a:t>
            </a:r>
            <a:r>
              <a:rPr lang="zh-CN" altLang="en-US" sz="4400" dirty="0">
                <a:solidFill>
                  <a:srgbClr val="CC3399"/>
                </a:solidFill>
                <a:latin typeface="黑体" panose="02010609060101010101" pitchFamily="2" charset="-122"/>
                <a:ea typeface="黑体" panose="02010609060101010101" pitchFamily="2" charset="-122"/>
              </a:rPr>
              <a:t>倍</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11620"/>
                                        </p:tgtEl>
                                        <p:attrNameLst>
                                          <p:attrName>style.visibility</p:attrName>
                                        </p:attrNameLst>
                                      </p:cBhvr>
                                      <p:to>
                                        <p:strVal val="visible"/>
                                      </p:to>
                                    </p:set>
                                    <p:animEffect transition="in" filter="wipe(left)">
                                      <p:cBhvr>
                                        <p:cTn id="7" dur="500"/>
                                        <p:tgtEl>
                                          <p:spTgt spid="111620"/>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111624"/>
                                        </p:tgtEl>
                                        <p:attrNameLst>
                                          <p:attrName>style.visibility</p:attrName>
                                        </p:attrNameLst>
                                      </p:cBhvr>
                                      <p:to>
                                        <p:strVal val="visible"/>
                                      </p:to>
                                    </p:set>
                                    <p:animEffect transition="in" filter="fade">
                                      <p:cBhvr>
                                        <p:cTn id="12" dur="1000"/>
                                        <p:tgtEl>
                                          <p:spTgt spid="111624"/>
                                        </p:tgtEl>
                                      </p:cBhvr>
                                    </p:animEffect>
                                    <p:anim calcmode="lin" valueType="num">
                                      <p:cBhvr>
                                        <p:cTn id="13" dur="1000" fill="hold"/>
                                        <p:tgtEl>
                                          <p:spTgt spid="111624"/>
                                        </p:tgtEl>
                                        <p:attrNameLst>
                                          <p:attrName>ppt_x</p:attrName>
                                        </p:attrNameLst>
                                      </p:cBhvr>
                                      <p:tavLst>
                                        <p:tav tm="0">
                                          <p:val>
                                            <p:strVal val="#ppt_x"/>
                                          </p:val>
                                        </p:tav>
                                        <p:tav tm="100000">
                                          <p:val>
                                            <p:strVal val="#ppt_x"/>
                                          </p:val>
                                        </p:tav>
                                      </p:tavLst>
                                    </p:anim>
                                    <p:anim calcmode="lin" valueType="num">
                                      <p:cBhvr>
                                        <p:cTn id="14" dur="1000" fill="hold"/>
                                        <p:tgtEl>
                                          <p:spTgt spid="111624"/>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7" presetClass="entr" presetSubtype="0" fill="hold" grpId="0" nodeType="afterEffect">
                                  <p:stCondLst>
                                    <p:cond delay="0"/>
                                  </p:stCondLst>
                                  <p:childTnLst>
                                    <p:set>
                                      <p:cBhvr>
                                        <p:cTn id="17" dur="1" fill="hold">
                                          <p:stCondLst>
                                            <p:cond delay="0"/>
                                          </p:stCondLst>
                                        </p:cTn>
                                        <p:tgtEl>
                                          <p:spTgt spid="111625"/>
                                        </p:tgtEl>
                                        <p:attrNameLst>
                                          <p:attrName>style.visibility</p:attrName>
                                        </p:attrNameLst>
                                      </p:cBhvr>
                                      <p:to>
                                        <p:strVal val="visible"/>
                                      </p:to>
                                    </p:set>
                                    <p:animEffect transition="in" filter="fade">
                                      <p:cBhvr>
                                        <p:cTn id="18" dur="1000"/>
                                        <p:tgtEl>
                                          <p:spTgt spid="111625"/>
                                        </p:tgtEl>
                                      </p:cBhvr>
                                    </p:animEffect>
                                    <p:anim calcmode="lin" valueType="num">
                                      <p:cBhvr>
                                        <p:cTn id="19" dur="1000" fill="hold"/>
                                        <p:tgtEl>
                                          <p:spTgt spid="111625"/>
                                        </p:tgtEl>
                                        <p:attrNameLst>
                                          <p:attrName>ppt_x</p:attrName>
                                        </p:attrNameLst>
                                      </p:cBhvr>
                                      <p:tavLst>
                                        <p:tav tm="0">
                                          <p:val>
                                            <p:strVal val="#ppt_x"/>
                                          </p:val>
                                        </p:tav>
                                        <p:tav tm="100000">
                                          <p:val>
                                            <p:strVal val="#ppt_x"/>
                                          </p:val>
                                        </p:tav>
                                      </p:tavLst>
                                    </p:anim>
                                    <p:anim calcmode="lin" valueType="num">
                                      <p:cBhvr>
                                        <p:cTn id="20" dur="1000" fill="hold"/>
                                        <p:tgtEl>
                                          <p:spTgt spid="111625"/>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7" presetClass="entr" presetSubtype="0" fill="hold" grpId="0" nodeType="afterEffect">
                                  <p:stCondLst>
                                    <p:cond delay="0"/>
                                  </p:stCondLst>
                                  <p:childTnLst>
                                    <p:set>
                                      <p:cBhvr>
                                        <p:cTn id="23" dur="1" fill="hold">
                                          <p:stCondLst>
                                            <p:cond delay="0"/>
                                          </p:stCondLst>
                                        </p:cTn>
                                        <p:tgtEl>
                                          <p:spTgt spid="111626"/>
                                        </p:tgtEl>
                                        <p:attrNameLst>
                                          <p:attrName>style.visibility</p:attrName>
                                        </p:attrNameLst>
                                      </p:cBhvr>
                                      <p:to>
                                        <p:strVal val="visible"/>
                                      </p:to>
                                    </p:set>
                                    <p:animEffect transition="in" filter="fade">
                                      <p:cBhvr>
                                        <p:cTn id="24" dur="1000"/>
                                        <p:tgtEl>
                                          <p:spTgt spid="111626"/>
                                        </p:tgtEl>
                                      </p:cBhvr>
                                    </p:animEffect>
                                    <p:anim calcmode="lin" valueType="num">
                                      <p:cBhvr>
                                        <p:cTn id="25" dur="1000" fill="hold"/>
                                        <p:tgtEl>
                                          <p:spTgt spid="111626"/>
                                        </p:tgtEl>
                                        <p:attrNameLst>
                                          <p:attrName>ppt_x</p:attrName>
                                        </p:attrNameLst>
                                      </p:cBhvr>
                                      <p:tavLst>
                                        <p:tav tm="0">
                                          <p:val>
                                            <p:strVal val="#ppt_x"/>
                                          </p:val>
                                        </p:tav>
                                        <p:tav tm="100000">
                                          <p:val>
                                            <p:strVal val="#ppt_x"/>
                                          </p:val>
                                        </p:tav>
                                      </p:tavLst>
                                    </p:anim>
                                    <p:anim calcmode="lin" valueType="num">
                                      <p:cBhvr>
                                        <p:cTn id="26" dur="1000" fill="hold"/>
                                        <p:tgtEl>
                                          <p:spTgt spid="111626"/>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8" presetClass="entr" presetSubtype="0" accel="50000" fill="hold" grpId="0" nodeType="clickEffect">
                                  <p:stCondLst>
                                    <p:cond delay="0"/>
                                  </p:stCondLst>
                                  <p:iterate type="lt">
                                    <p:tmPct val="50000"/>
                                  </p:iterate>
                                  <p:childTnLst>
                                    <p:set>
                                      <p:cBhvr>
                                        <p:cTn id="30" dur="1" fill="hold">
                                          <p:stCondLst>
                                            <p:cond delay="0"/>
                                          </p:stCondLst>
                                        </p:cTn>
                                        <p:tgtEl>
                                          <p:spTgt spid="111619"/>
                                        </p:tgtEl>
                                        <p:attrNameLst>
                                          <p:attrName>style.visibility</p:attrName>
                                        </p:attrNameLst>
                                      </p:cBhvr>
                                      <p:to>
                                        <p:strVal val="visible"/>
                                      </p:to>
                                    </p:set>
                                    <p:set>
                                      <p:cBhvr>
                                        <p:cTn id="31" dur="455" fill="hold">
                                          <p:stCondLst>
                                            <p:cond delay="0"/>
                                          </p:stCondLst>
                                        </p:cTn>
                                        <p:tgtEl>
                                          <p:spTgt spid="111619"/>
                                        </p:tgtEl>
                                        <p:attrNameLst>
                                          <p:attrName>style.rotation</p:attrName>
                                        </p:attrNameLst>
                                      </p:cBhvr>
                                      <p:to>
                                        <p:strVal val="-45.0"/>
                                      </p:to>
                                    </p:set>
                                    <p:anim calcmode="lin" valueType="num">
                                      <p:cBhvr>
                                        <p:cTn id="32" dur="455" fill="hold">
                                          <p:stCondLst>
                                            <p:cond delay="455"/>
                                          </p:stCondLst>
                                        </p:cTn>
                                        <p:tgtEl>
                                          <p:spTgt spid="111619"/>
                                        </p:tgtEl>
                                        <p:attrNameLst>
                                          <p:attrName>style.rotation</p:attrName>
                                        </p:attrNameLst>
                                      </p:cBhvr>
                                      <p:tavLst>
                                        <p:tav tm="0">
                                          <p:val>
                                            <p:fltVal val="-45"/>
                                          </p:val>
                                        </p:tav>
                                        <p:tav tm="69900">
                                          <p:val>
                                            <p:fltVal val="45"/>
                                          </p:val>
                                        </p:tav>
                                        <p:tav tm="100000">
                                          <p:val>
                                            <p:fltVal val="0"/>
                                          </p:val>
                                        </p:tav>
                                      </p:tavLst>
                                    </p:anim>
                                    <p:anim calcmode="lin" valueType="num">
                                      <p:cBhvr>
                                        <p:cTn id="33" dur="455" fill="hold">
                                          <p:stCondLst>
                                            <p:cond delay="0"/>
                                          </p:stCondLst>
                                        </p:cTn>
                                        <p:tgtEl>
                                          <p:spTgt spid="111619"/>
                                        </p:tgtEl>
                                        <p:attrNameLst>
                                          <p:attrName>ppt_y</p:attrName>
                                        </p:attrNameLst>
                                      </p:cBhvr>
                                      <p:tavLst>
                                        <p:tav tm="0">
                                          <p:val>
                                            <p:strVal val="#ppt_y-1"/>
                                          </p:val>
                                        </p:tav>
                                        <p:tav tm="100000">
                                          <p:val>
                                            <p:strVal val="#ppt_y-(0.354*#ppt_w-0.172*#ppt_h)"/>
                                          </p:val>
                                        </p:tav>
                                      </p:tavLst>
                                    </p:anim>
                                    <p:anim calcmode="lin" valueType="num">
                                      <p:cBhvr>
                                        <p:cTn id="34" dur="156" decel="50000" autoRev="1" fill="hold">
                                          <p:stCondLst>
                                            <p:cond delay="455"/>
                                          </p:stCondLst>
                                        </p:cTn>
                                        <p:tgtEl>
                                          <p:spTgt spid="111619"/>
                                        </p:tgtEl>
                                        <p:attrNameLst>
                                          <p:attrName>ppt_y</p:attrName>
                                        </p:attrNameLst>
                                      </p:cBhvr>
                                      <p:tavLst>
                                        <p:tav tm="0">
                                          <p:val>
                                            <p:strVal val="#ppt_y-(0.354*#ppt_w-0.172*#ppt_h)"/>
                                          </p:val>
                                        </p:tav>
                                        <p:tav tm="100000">
                                          <p:val>
                                            <p:strVal val="#ppt_y-(0.354*#ppt_w-0.172*#ppt_h)-#ppt_h/2"/>
                                          </p:val>
                                        </p:tav>
                                      </p:tavLst>
                                    </p:anim>
                                    <p:anim calcmode="lin" valueType="num">
                                      <p:cBhvr>
                                        <p:cTn id="35" dur="136" fill="hold">
                                          <p:stCondLst>
                                            <p:cond delay="864"/>
                                          </p:stCondLst>
                                        </p:cTn>
                                        <p:tgtEl>
                                          <p:spTgt spid="111619"/>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p:bldP spid="111620" grpId="0"/>
      <p:bldP spid="111624" grpId="0"/>
      <p:bldP spid="111625" grpId="0"/>
      <p:bldP spid="111626"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WordArt 5"/>
          <p:cNvSpPr>
            <a:spLocks noChangeArrowheads="1" noChangeShapeType="1" noTextEdit="1"/>
          </p:cNvSpPr>
          <p:nvPr/>
        </p:nvSpPr>
        <p:spPr bwMode="auto">
          <a:xfrm>
            <a:off x="1835150" y="620713"/>
            <a:ext cx="4038600" cy="100965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zh-CN" altLang="en-US" sz="4000" kern="10" dirty="0">
                <a:ln w="9525">
                  <a:round/>
                </a:ln>
                <a:gradFill rotWithShape="1">
                  <a:gsLst>
                    <a:gs pos="0">
                      <a:srgbClr val="D6B19C"/>
                    </a:gs>
                    <a:gs pos="30000">
                      <a:srgbClr val="D49E6C"/>
                    </a:gs>
                    <a:gs pos="70000">
                      <a:srgbClr val="A65528"/>
                    </a:gs>
                    <a:gs pos="100000">
                      <a:srgbClr val="663012"/>
                    </a:gs>
                  </a:gsLst>
                  <a:path path="rect">
                    <a:fillToRect l="50000" t="50000" r="50000" b="50000"/>
                  </a:path>
                </a:gradFill>
                <a:latin typeface="黑体" panose="02010609060101010101" pitchFamily="2" charset="-122"/>
                <a:ea typeface="黑体" panose="02010609060101010101" pitchFamily="2" charset="-122"/>
              </a:rPr>
              <a:t>你认为是哪一个？</a:t>
            </a:r>
          </a:p>
        </p:txBody>
      </p:sp>
      <p:sp>
        <p:nvSpPr>
          <p:cNvPr id="11271" name="WordArt 7"/>
          <p:cNvSpPr>
            <a:spLocks noChangeArrowheads="1" noChangeShapeType="1" noTextEdit="1"/>
          </p:cNvSpPr>
          <p:nvPr/>
        </p:nvSpPr>
        <p:spPr bwMode="auto">
          <a:xfrm>
            <a:off x="611188" y="2060575"/>
            <a:ext cx="6408737" cy="647700"/>
          </a:xfrm>
          <a:prstGeom prst="rect">
            <a:avLst/>
          </a:prstGeom>
        </p:spPr>
        <p:txBody>
          <a:bodyPr wrap="none" fromWordArt="1">
            <a:prstTxWarp prst="textPlain">
              <a:avLst>
                <a:gd name="adj" fmla="val 50000"/>
              </a:avLst>
            </a:prstTxWarp>
          </a:bodyPr>
          <a:lstStyle/>
          <a:p>
            <a:pPr algn="ctr">
              <a:defRPr/>
            </a:pPr>
            <a:r>
              <a:rPr lang="zh-CN" altLang="en-US" sz="3600" b="0" kern="10" dirty="0">
                <a:ln w="9525">
                  <a:solidFill>
                    <a:srgbClr val="000000"/>
                  </a:solidFill>
                  <a:round/>
                </a:ln>
                <a:gradFill rotWithShape="1">
                  <a:gsLst>
                    <a:gs pos="0">
                      <a:srgbClr val="000000"/>
                    </a:gs>
                    <a:gs pos="20000">
                      <a:srgbClr val="000040"/>
                    </a:gs>
                    <a:gs pos="50000">
                      <a:srgbClr val="400040"/>
                    </a:gs>
                    <a:gs pos="75000">
                      <a:srgbClr val="8F0040"/>
                    </a:gs>
                    <a:gs pos="89999">
                      <a:srgbClr val="F27300"/>
                    </a:gs>
                    <a:gs pos="100000">
                      <a:srgbClr val="FFBF00"/>
                    </a:gs>
                  </a:gsLst>
                  <a:lin ang="5400000" scaled="1"/>
                </a:gradFill>
                <a:latin typeface="楷体_GB2312"/>
                <a:ea typeface="楷体_GB2312"/>
              </a:rPr>
              <a:t>把</a:t>
            </a:r>
            <a:r>
              <a:rPr lang="en-US" altLang="zh-CN" sz="3600" b="0" kern="10" dirty="0">
                <a:ln w="9525">
                  <a:solidFill>
                    <a:srgbClr val="000000"/>
                  </a:solidFill>
                  <a:round/>
                </a:ln>
                <a:gradFill rotWithShape="1">
                  <a:gsLst>
                    <a:gs pos="0">
                      <a:srgbClr val="000000"/>
                    </a:gs>
                    <a:gs pos="20000">
                      <a:srgbClr val="000040"/>
                    </a:gs>
                    <a:gs pos="50000">
                      <a:srgbClr val="400040"/>
                    </a:gs>
                    <a:gs pos="75000">
                      <a:srgbClr val="8F0040"/>
                    </a:gs>
                    <a:gs pos="89999">
                      <a:srgbClr val="F27300"/>
                    </a:gs>
                    <a:gs pos="100000">
                      <a:srgbClr val="FFBF00"/>
                    </a:gs>
                  </a:gsLst>
                  <a:lin ang="5400000" scaled="1"/>
                </a:gradFill>
                <a:latin typeface="楷体_GB2312"/>
                <a:ea typeface="楷体_GB2312"/>
              </a:rPr>
              <a:t>23.2%</a:t>
            </a:r>
            <a:r>
              <a:rPr lang="zh-CN" altLang="en-US" sz="3600" b="0" kern="10" dirty="0">
                <a:ln w="9525">
                  <a:solidFill>
                    <a:srgbClr val="000000"/>
                  </a:solidFill>
                  <a:round/>
                </a:ln>
                <a:gradFill rotWithShape="1">
                  <a:gsLst>
                    <a:gs pos="0">
                      <a:srgbClr val="000000"/>
                    </a:gs>
                    <a:gs pos="20000">
                      <a:srgbClr val="000040"/>
                    </a:gs>
                    <a:gs pos="50000">
                      <a:srgbClr val="400040"/>
                    </a:gs>
                    <a:gs pos="75000">
                      <a:srgbClr val="8F0040"/>
                    </a:gs>
                    <a:gs pos="89999">
                      <a:srgbClr val="F27300"/>
                    </a:gs>
                    <a:gs pos="100000">
                      <a:srgbClr val="FFBF00"/>
                    </a:gs>
                  </a:gsLst>
                  <a:lin ang="5400000" scaled="1"/>
                </a:gradFill>
                <a:latin typeface="楷体_GB2312"/>
                <a:ea typeface="楷体_GB2312"/>
              </a:rPr>
              <a:t>的百分号去掉，结果（      ）</a:t>
            </a:r>
          </a:p>
        </p:txBody>
      </p:sp>
      <p:sp>
        <p:nvSpPr>
          <p:cNvPr id="11272" name="WordArt 8"/>
          <p:cNvSpPr>
            <a:spLocks noChangeArrowheads="1" noChangeShapeType="1" noTextEdit="1"/>
          </p:cNvSpPr>
          <p:nvPr/>
        </p:nvSpPr>
        <p:spPr bwMode="auto">
          <a:xfrm>
            <a:off x="611188" y="4292600"/>
            <a:ext cx="6408737" cy="647700"/>
          </a:xfrm>
          <a:prstGeom prst="rect">
            <a:avLst/>
          </a:prstGeom>
        </p:spPr>
        <p:txBody>
          <a:bodyPr wrap="none" fromWordArt="1">
            <a:prstTxWarp prst="textPlain">
              <a:avLst>
                <a:gd name="adj" fmla="val 50000"/>
              </a:avLst>
            </a:prstTxWarp>
          </a:bodyPr>
          <a:lstStyle/>
          <a:p>
            <a:pPr algn="ctr">
              <a:defRPr/>
            </a:pPr>
            <a:r>
              <a:rPr lang="zh-CN" altLang="en-US" sz="3600" b="0" kern="10">
                <a:ln w="9525">
                  <a:solidFill>
                    <a:srgbClr val="000000"/>
                  </a:solidFill>
                  <a:round/>
                </a:ln>
                <a:gradFill rotWithShape="1">
                  <a:gsLst>
                    <a:gs pos="0">
                      <a:srgbClr val="000000"/>
                    </a:gs>
                    <a:gs pos="20000">
                      <a:srgbClr val="000040"/>
                    </a:gs>
                    <a:gs pos="50000">
                      <a:srgbClr val="400040"/>
                    </a:gs>
                    <a:gs pos="75000">
                      <a:srgbClr val="8F0040"/>
                    </a:gs>
                    <a:gs pos="89999">
                      <a:srgbClr val="F27300"/>
                    </a:gs>
                    <a:gs pos="100000">
                      <a:srgbClr val="FFBF00"/>
                    </a:gs>
                  </a:gsLst>
                  <a:lin ang="5400000" scaled="1"/>
                </a:gradFill>
                <a:latin typeface="楷体_GB2312"/>
                <a:ea typeface="楷体_GB2312"/>
              </a:rPr>
              <a:t>在</a:t>
            </a:r>
            <a:r>
              <a:rPr lang="en-US" altLang="zh-CN" sz="3600" b="0" kern="10">
                <a:ln w="9525">
                  <a:solidFill>
                    <a:srgbClr val="000000"/>
                  </a:solidFill>
                  <a:round/>
                </a:ln>
                <a:gradFill rotWithShape="1">
                  <a:gsLst>
                    <a:gs pos="0">
                      <a:srgbClr val="000000"/>
                    </a:gs>
                    <a:gs pos="20000">
                      <a:srgbClr val="000040"/>
                    </a:gs>
                    <a:gs pos="50000">
                      <a:srgbClr val="400040"/>
                    </a:gs>
                    <a:gs pos="75000">
                      <a:srgbClr val="8F0040"/>
                    </a:gs>
                    <a:gs pos="89999">
                      <a:srgbClr val="F27300"/>
                    </a:gs>
                    <a:gs pos="100000">
                      <a:srgbClr val="FFBF00"/>
                    </a:gs>
                  </a:gsLst>
                  <a:lin ang="5400000" scaled="1"/>
                </a:gradFill>
                <a:latin typeface="楷体_GB2312"/>
                <a:ea typeface="楷体_GB2312"/>
              </a:rPr>
              <a:t>38</a:t>
            </a:r>
            <a:r>
              <a:rPr lang="zh-CN" altLang="en-US" sz="3600" b="0" kern="10">
                <a:ln w="9525">
                  <a:solidFill>
                    <a:srgbClr val="000000"/>
                  </a:solidFill>
                  <a:round/>
                </a:ln>
                <a:gradFill rotWithShape="1">
                  <a:gsLst>
                    <a:gs pos="0">
                      <a:srgbClr val="000000"/>
                    </a:gs>
                    <a:gs pos="20000">
                      <a:srgbClr val="000040"/>
                    </a:gs>
                    <a:gs pos="50000">
                      <a:srgbClr val="400040"/>
                    </a:gs>
                    <a:gs pos="75000">
                      <a:srgbClr val="8F0040"/>
                    </a:gs>
                    <a:gs pos="89999">
                      <a:srgbClr val="F27300"/>
                    </a:gs>
                    <a:gs pos="100000">
                      <a:srgbClr val="FFBF00"/>
                    </a:gs>
                  </a:gsLst>
                  <a:lin ang="5400000" scaled="1"/>
                </a:gradFill>
                <a:latin typeface="楷体_GB2312"/>
                <a:ea typeface="楷体_GB2312"/>
              </a:rPr>
              <a:t>的后面添上“</a:t>
            </a:r>
            <a:r>
              <a:rPr lang="en-US" altLang="zh-CN" sz="3600" b="0" kern="10">
                <a:ln w="9525">
                  <a:solidFill>
                    <a:srgbClr val="000000"/>
                  </a:solidFill>
                  <a:round/>
                </a:ln>
                <a:gradFill rotWithShape="1">
                  <a:gsLst>
                    <a:gs pos="0">
                      <a:srgbClr val="000000"/>
                    </a:gs>
                    <a:gs pos="20000">
                      <a:srgbClr val="000040"/>
                    </a:gs>
                    <a:gs pos="50000">
                      <a:srgbClr val="400040"/>
                    </a:gs>
                    <a:gs pos="75000">
                      <a:srgbClr val="8F0040"/>
                    </a:gs>
                    <a:gs pos="89999">
                      <a:srgbClr val="F27300"/>
                    </a:gs>
                    <a:gs pos="100000">
                      <a:srgbClr val="FFBF00"/>
                    </a:gs>
                  </a:gsLst>
                  <a:lin ang="5400000" scaled="1"/>
                </a:gradFill>
                <a:latin typeface="楷体_GB2312"/>
                <a:ea typeface="楷体_GB2312"/>
              </a:rPr>
              <a:t>%”</a:t>
            </a:r>
            <a:r>
              <a:rPr lang="zh-CN" altLang="en-US" sz="3600" b="0" kern="10">
                <a:ln w="9525">
                  <a:solidFill>
                    <a:srgbClr val="000000"/>
                  </a:solidFill>
                  <a:round/>
                </a:ln>
                <a:gradFill rotWithShape="1">
                  <a:gsLst>
                    <a:gs pos="0">
                      <a:srgbClr val="000000"/>
                    </a:gs>
                    <a:gs pos="20000">
                      <a:srgbClr val="000040"/>
                    </a:gs>
                    <a:gs pos="50000">
                      <a:srgbClr val="400040"/>
                    </a:gs>
                    <a:gs pos="75000">
                      <a:srgbClr val="8F0040"/>
                    </a:gs>
                    <a:gs pos="89999">
                      <a:srgbClr val="F27300"/>
                    </a:gs>
                    <a:gs pos="100000">
                      <a:srgbClr val="FFBF00"/>
                    </a:gs>
                  </a:gsLst>
                  <a:lin ang="5400000" scaled="1"/>
                </a:gradFill>
                <a:latin typeface="楷体_GB2312"/>
                <a:ea typeface="楷体_GB2312"/>
              </a:rPr>
              <a:t>，结果（  ）</a:t>
            </a:r>
          </a:p>
        </p:txBody>
      </p:sp>
      <p:sp>
        <p:nvSpPr>
          <p:cNvPr id="11273" name="Text Box 9"/>
          <p:cNvSpPr txBox="1">
            <a:spLocks noChangeArrowheads="1"/>
          </p:cNvSpPr>
          <p:nvPr/>
        </p:nvSpPr>
        <p:spPr bwMode="auto">
          <a:xfrm>
            <a:off x="827088" y="3500438"/>
            <a:ext cx="4248150" cy="579437"/>
          </a:xfrm>
          <a:prstGeom prst="rect">
            <a:avLst/>
          </a:prstGeom>
          <a:noFill/>
          <a:ln w="9525" algn="ctr">
            <a:noFill/>
            <a:miter lim="800000"/>
          </a:ln>
          <a:effectLst>
            <a:outerShdw dist="35921" dir="2700000" algn="ctr" rotWithShape="0">
              <a:schemeClr val="bg2">
                <a:alpha val="50000"/>
              </a:schemeClr>
            </a:outerShdw>
          </a:effectLst>
        </p:spPr>
        <p:txBody>
          <a:bodyPr wrap="none">
            <a:spAutoFit/>
          </a:bodyPr>
          <a:lstStyle/>
          <a:p>
            <a:pPr>
              <a:defRPr/>
            </a:pPr>
            <a:r>
              <a:rPr lang="en-US" altLang="zh-CN" sz="3200" b="0">
                <a:solidFill>
                  <a:srgbClr val="0066CC"/>
                </a:solidFill>
                <a:latin typeface="楷体_GB2312" pitchFamily="49" charset="-122"/>
                <a:ea typeface="楷体_GB2312" pitchFamily="49" charset="-122"/>
              </a:rPr>
              <a:t>C</a:t>
            </a:r>
            <a:r>
              <a:rPr lang="zh-CN" altLang="en-US" sz="3200" b="0">
                <a:solidFill>
                  <a:srgbClr val="0066CC"/>
                </a:solidFill>
                <a:latin typeface="楷体_GB2312" pitchFamily="49" charset="-122"/>
                <a:ea typeface="楷体_GB2312" pitchFamily="49" charset="-122"/>
              </a:rPr>
              <a:t>、扩大到原来的</a:t>
            </a:r>
            <a:r>
              <a:rPr lang="en-US" altLang="zh-CN" sz="3200" b="0">
                <a:solidFill>
                  <a:srgbClr val="0066CC"/>
                </a:solidFill>
                <a:latin typeface="楷体_GB2312" pitchFamily="49" charset="-122"/>
                <a:ea typeface="楷体_GB2312" pitchFamily="49" charset="-122"/>
              </a:rPr>
              <a:t>100</a:t>
            </a:r>
            <a:r>
              <a:rPr lang="zh-CN" altLang="en-US" sz="3200" b="0">
                <a:solidFill>
                  <a:srgbClr val="0066CC"/>
                </a:solidFill>
                <a:latin typeface="楷体_GB2312" pitchFamily="49" charset="-122"/>
                <a:ea typeface="楷体_GB2312" pitchFamily="49" charset="-122"/>
              </a:rPr>
              <a:t>倍</a:t>
            </a:r>
          </a:p>
        </p:txBody>
      </p:sp>
      <p:sp>
        <p:nvSpPr>
          <p:cNvPr id="11274" name="Text Box 10"/>
          <p:cNvSpPr txBox="1">
            <a:spLocks noChangeArrowheads="1"/>
          </p:cNvSpPr>
          <p:nvPr/>
        </p:nvSpPr>
        <p:spPr bwMode="auto">
          <a:xfrm>
            <a:off x="3779838" y="2746375"/>
            <a:ext cx="3232150" cy="579438"/>
          </a:xfrm>
          <a:prstGeom prst="rect">
            <a:avLst/>
          </a:prstGeom>
          <a:noFill/>
          <a:ln w="9525" algn="ctr">
            <a:noFill/>
            <a:miter lim="800000"/>
          </a:ln>
          <a:effectLst>
            <a:outerShdw dist="35921" dir="2700000" algn="ctr" rotWithShape="0">
              <a:schemeClr val="bg2">
                <a:alpha val="50000"/>
              </a:schemeClr>
            </a:outerShdw>
          </a:effectLst>
        </p:spPr>
        <p:txBody>
          <a:bodyPr wrap="none">
            <a:spAutoFit/>
          </a:bodyPr>
          <a:lstStyle/>
          <a:p>
            <a:pPr>
              <a:defRPr/>
            </a:pPr>
            <a:r>
              <a:rPr lang="en-US" altLang="zh-CN" sz="3200" b="0">
                <a:solidFill>
                  <a:srgbClr val="0066CC"/>
                </a:solidFill>
                <a:latin typeface="楷体_GB2312" pitchFamily="49" charset="-122"/>
                <a:ea typeface="楷体_GB2312" pitchFamily="49" charset="-122"/>
              </a:rPr>
              <a:t>B</a:t>
            </a:r>
            <a:r>
              <a:rPr lang="zh-CN" altLang="en-US" sz="3200" b="0">
                <a:solidFill>
                  <a:srgbClr val="0066CC"/>
                </a:solidFill>
                <a:latin typeface="楷体_GB2312" pitchFamily="49" charset="-122"/>
                <a:ea typeface="楷体_GB2312" pitchFamily="49" charset="-122"/>
              </a:rPr>
              <a:t>、缩小到原来的</a:t>
            </a:r>
          </a:p>
        </p:txBody>
      </p:sp>
      <p:grpSp>
        <p:nvGrpSpPr>
          <p:cNvPr id="50183" name="Group 20"/>
          <p:cNvGrpSpPr/>
          <p:nvPr/>
        </p:nvGrpSpPr>
        <p:grpSpPr bwMode="auto">
          <a:xfrm>
            <a:off x="6877050" y="2565400"/>
            <a:ext cx="793750" cy="960438"/>
            <a:chOff x="4564" y="1933"/>
            <a:chExt cx="500" cy="605"/>
          </a:xfrm>
        </p:grpSpPr>
        <p:sp>
          <p:nvSpPr>
            <p:cNvPr id="11280" name="Text Box 16"/>
            <p:cNvSpPr txBox="1">
              <a:spLocks noChangeArrowheads="1"/>
            </p:cNvSpPr>
            <p:nvPr/>
          </p:nvSpPr>
          <p:spPr bwMode="auto">
            <a:xfrm>
              <a:off x="4668" y="1933"/>
              <a:ext cx="244" cy="365"/>
            </a:xfrm>
            <a:prstGeom prst="rect">
              <a:avLst/>
            </a:prstGeom>
            <a:noFill/>
            <a:ln w="9525" algn="ctr">
              <a:noFill/>
              <a:miter lim="800000"/>
            </a:ln>
            <a:effectLst>
              <a:outerShdw dist="35921" dir="2700000" algn="ctr" rotWithShape="0">
                <a:schemeClr val="bg2">
                  <a:alpha val="50000"/>
                </a:schemeClr>
              </a:outerShdw>
            </a:effec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200" b="0">
                  <a:solidFill>
                    <a:srgbClr val="0066CC"/>
                  </a:solidFill>
                  <a:latin typeface="楷体_GB2312" pitchFamily="49" charset="-122"/>
                  <a:ea typeface="楷体_GB2312" pitchFamily="49" charset="-122"/>
                </a:rPr>
                <a:t>1</a:t>
              </a:r>
            </a:p>
          </p:txBody>
        </p:sp>
        <p:sp>
          <p:nvSpPr>
            <p:cNvPr id="11281" name="Text Box 17"/>
            <p:cNvSpPr txBox="1">
              <a:spLocks noChangeArrowheads="1"/>
            </p:cNvSpPr>
            <p:nvPr/>
          </p:nvSpPr>
          <p:spPr bwMode="auto">
            <a:xfrm>
              <a:off x="4564" y="2173"/>
              <a:ext cx="500" cy="365"/>
            </a:xfrm>
            <a:prstGeom prst="rect">
              <a:avLst/>
            </a:prstGeom>
            <a:noFill/>
            <a:ln w="9525" algn="ctr">
              <a:noFill/>
              <a:miter lim="800000"/>
            </a:ln>
            <a:effectLst>
              <a:outerShdw dist="35921" dir="2700000" algn="ctr" rotWithShape="0">
                <a:schemeClr val="bg2">
                  <a:alpha val="50000"/>
                </a:schemeClr>
              </a:outerShdw>
            </a:effectLst>
          </p:spPr>
          <p:txBody>
            <a:bodyPr wrap="none">
              <a:spAutoFit/>
            </a:bodyPr>
            <a:lstStyle/>
            <a:p>
              <a:pPr>
                <a:defRPr/>
              </a:pPr>
              <a:r>
                <a:rPr lang="en-US" altLang="zh-CN" sz="3200" b="0">
                  <a:solidFill>
                    <a:srgbClr val="0066CC"/>
                  </a:solidFill>
                  <a:latin typeface="楷体_GB2312" pitchFamily="49" charset="-122"/>
                  <a:ea typeface="楷体_GB2312" pitchFamily="49" charset="-122"/>
                </a:rPr>
                <a:t>100</a:t>
              </a:r>
            </a:p>
          </p:txBody>
        </p:sp>
        <p:sp>
          <p:nvSpPr>
            <p:cNvPr id="11282" name="Line 18"/>
            <p:cNvSpPr>
              <a:spLocks noChangeShapeType="1"/>
            </p:cNvSpPr>
            <p:nvPr/>
          </p:nvSpPr>
          <p:spPr bwMode="auto">
            <a:xfrm>
              <a:off x="4633" y="2251"/>
              <a:ext cx="363" cy="0"/>
            </a:xfrm>
            <a:prstGeom prst="line">
              <a:avLst/>
            </a:prstGeom>
            <a:noFill/>
            <a:ln w="38100">
              <a:solidFill>
                <a:srgbClr val="0066CC"/>
              </a:solidFill>
              <a:round/>
            </a:ln>
            <a:effectLst>
              <a:outerShdw dist="35921" dir="2700000" algn="ctr" rotWithShape="0">
                <a:schemeClr val="bg2">
                  <a:alpha val="50000"/>
                </a:schemeClr>
              </a:outerShdw>
            </a:effectLst>
          </p:spPr>
          <p:txBody>
            <a:bodyPr wrap="none">
              <a:spAutoFit/>
            </a:bodyPr>
            <a:lstStyle/>
            <a:p>
              <a:pPr>
                <a:defRPr/>
              </a:pPr>
              <a:endParaRPr lang="zh-CN" altLang="en-US" sz="1800" b="0">
                <a:solidFill>
                  <a:schemeClr val="tx1"/>
                </a:solidFill>
                <a:latin typeface="Arial" panose="020B0604020202020204" pitchFamily="34" charset="0"/>
              </a:endParaRPr>
            </a:p>
          </p:txBody>
        </p:sp>
      </p:grpSp>
      <p:sp>
        <p:nvSpPr>
          <p:cNvPr id="11283" name="Text Box 19"/>
          <p:cNvSpPr txBox="1">
            <a:spLocks noChangeArrowheads="1"/>
          </p:cNvSpPr>
          <p:nvPr/>
        </p:nvSpPr>
        <p:spPr bwMode="auto">
          <a:xfrm>
            <a:off x="827088" y="2708275"/>
            <a:ext cx="1606550" cy="579438"/>
          </a:xfrm>
          <a:prstGeom prst="rect">
            <a:avLst/>
          </a:prstGeom>
          <a:noFill/>
          <a:ln w="9525">
            <a:noFill/>
            <a:miter lim="800000"/>
          </a:ln>
          <a:effectLst>
            <a:outerShdw dist="35921" dir="2700000" algn="ctr" rotWithShape="0">
              <a:schemeClr val="bg2">
                <a:alpha val="50000"/>
              </a:schemeClr>
            </a:outerShdw>
          </a:effectLst>
        </p:spPr>
        <p:txBody>
          <a:bodyPr wrap="none">
            <a:spAutoFit/>
          </a:bodyPr>
          <a:lstStyle/>
          <a:p>
            <a:pPr>
              <a:defRPr/>
            </a:pPr>
            <a:r>
              <a:rPr lang="en-US" altLang="zh-CN" sz="3200" b="0">
                <a:solidFill>
                  <a:srgbClr val="0066CC"/>
                </a:solidFill>
                <a:latin typeface="楷体_GB2312" pitchFamily="49" charset="-122"/>
                <a:ea typeface="楷体_GB2312" pitchFamily="49" charset="-122"/>
              </a:rPr>
              <a:t>A</a:t>
            </a:r>
            <a:r>
              <a:rPr lang="zh-CN" altLang="en-US" sz="3200" b="0">
                <a:solidFill>
                  <a:srgbClr val="0066CC"/>
                </a:solidFill>
                <a:latin typeface="楷体_GB2312" pitchFamily="49" charset="-122"/>
                <a:ea typeface="楷体_GB2312" pitchFamily="49" charset="-122"/>
              </a:rPr>
              <a:t>、不变</a:t>
            </a:r>
          </a:p>
        </p:txBody>
      </p:sp>
      <p:sp>
        <p:nvSpPr>
          <p:cNvPr id="50185" name="Rectangle 28"/>
          <p:cNvSpPr>
            <a:spLocks noChangeArrowheads="1"/>
          </p:cNvSpPr>
          <p:nvPr/>
        </p:nvSpPr>
        <p:spPr bwMode="auto">
          <a:xfrm>
            <a:off x="3851275" y="2781300"/>
            <a:ext cx="3816350" cy="503238"/>
          </a:xfrm>
          <a:prstGeom prst="rect">
            <a:avLst/>
          </a:prstGeom>
          <a:solidFill>
            <a:schemeClr val="bg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sz="1800" b="0">
              <a:solidFill>
                <a:schemeClr val="tx1"/>
              </a:solidFill>
            </a:endParaRPr>
          </a:p>
        </p:txBody>
      </p:sp>
      <p:sp>
        <p:nvSpPr>
          <p:cNvPr id="11310" name="Text Box 46"/>
          <p:cNvSpPr txBox="1">
            <a:spLocks noChangeArrowheads="1"/>
          </p:cNvSpPr>
          <p:nvPr/>
        </p:nvSpPr>
        <p:spPr bwMode="auto">
          <a:xfrm>
            <a:off x="682625" y="5838825"/>
            <a:ext cx="4248150" cy="579438"/>
          </a:xfrm>
          <a:prstGeom prst="rect">
            <a:avLst/>
          </a:prstGeom>
          <a:noFill/>
          <a:ln w="9525" algn="ctr">
            <a:noFill/>
            <a:miter lim="800000"/>
          </a:ln>
          <a:effectLst>
            <a:outerShdw dist="35921" dir="2700000" algn="ctr" rotWithShape="0">
              <a:schemeClr val="bg2">
                <a:alpha val="50000"/>
              </a:schemeClr>
            </a:outerShdw>
          </a:effectLst>
        </p:spPr>
        <p:txBody>
          <a:bodyPr wrap="none">
            <a:spAutoFit/>
          </a:bodyPr>
          <a:lstStyle/>
          <a:p>
            <a:pPr>
              <a:defRPr/>
            </a:pPr>
            <a:r>
              <a:rPr lang="en-US" altLang="zh-CN" sz="3200" b="0">
                <a:solidFill>
                  <a:srgbClr val="0066CC"/>
                </a:solidFill>
                <a:latin typeface="楷体_GB2312" pitchFamily="49" charset="-122"/>
                <a:ea typeface="楷体_GB2312" pitchFamily="49" charset="-122"/>
              </a:rPr>
              <a:t>C</a:t>
            </a:r>
            <a:r>
              <a:rPr lang="zh-CN" altLang="en-US" sz="3200" b="0">
                <a:solidFill>
                  <a:srgbClr val="0066CC"/>
                </a:solidFill>
                <a:latin typeface="楷体_GB2312" pitchFamily="49" charset="-122"/>
                <a:ea typeface="楷体_GB2312" pitchFamily="49" charset="-122"/>
              </a:rPr>
              <a:t>、扩大到原来的</a:t>
            </a:r>
            <a:r>
              <a:rPr lang="en-US" altLang="zh-CN" sz="3200" b="0">
                <a:solidFill>
                  <a:srgbClr val="0066CC"/>
                </a:solidFill>
                <a:latin typeface="楷体_GB2312" pitchFamily="49" charset="-122"/>
                <a:ea typeface="楷体_GB2312" pitchFamily="49" charset="-122"/>
              </a:rPr>
              <a:t>100</a:t>
            </a:r>
            <a:r>
              <a:rPr lang="zh-CN" altLang="en-US" sz="3200" b="0">
                <a:solidFill>
                  <a:srgbClr val="0066CC"/>
                </a:solidFill>
                <a:latin typeface="楷体_GB2312" pitchFamily="49" charset="-122"/>
                <a:ea typeface="楷体_GB2312" pitchFamily="49" charset="-122"/>
              </a:rPr>
              <a:t>倍</a:t>
            </a:r>
          </a:p>
        </p:txBody>
      </p:sp>
      <p:sp>
        <p:nvSpPr>
          <p:cNvPr id="11311" name="Text Box 47"/>
          <p:cNvSpPr txBox="1">
            <a:spLocks noChangeArrowheads="1"/>
          </p:cNvSpPr>
          <p:nvPr/>
        </p:nvSpPr>
        <p:spPr bwMode="auto">
          <a:xfrm>
            <a:off x="3635375" y="5084763"/>
            <a:ext cx="3232150" cy="579437"/>
          </a:xfrm>
          <a:prstGeom prst="rect">
            <a:avLst/>
          </a:prstGeom>
          <a:noFill/>
          <a:ln w="9525" algn="ctr">
            <a:noFill/>
            <a:miter lim="800000"/>
          </a:ln>
          <a:effectLst>
            <a:outerShdw dist="35921" dir="2700000" algn="ctr" rotWithShape="0">
              <a:schemeClr val="bg2">
                <a:alpha val="50000"/>
              </a:schemeClr>
            </a:outerShdw>
          </a:effectLst>
        </p:spPr>
        <p:txBody>
          <a:bodyPr wrap="none">
            <a:spAutoFit/>
          </a:bodyPr>
          <a:lstStyle/>
          <a:p>
            <a:pPr>
              <a:defRPr/>
            </a:pPr>
            <a:r>
              <a:rPr lang="en-US" altLang="zh-CN" sz="3200" b="0">
                <a:solidFill>
                  <a:srgbClr val="0066CC"/>
                </a:solidFill>
                <a:latin typeface="楷体_GB2312" pitchFamily="49" charset="-122"/>
                <a:ea typeface="楷体_GB2312" pitchFamily="49" charset="-122"/>
              </a:rPr>
              <a:t>B</a:t>
            </a:r>
            <a:r>
              <a:rPr lang="zh-CN" altLang="en-US" sz="3200" b="0">
                <a:solidFill>
                  <a:srgbClr val="0066CC"/>
                </a:solidFill>
                <a:latin typeface="楷体_GB2312" pitchFamily="49" charset="-122"/>
                <a:ea typeface="楷体_GB2312" pitchFamily="49" charset="-122"/>
              </a:rPr>
              <a:t>、缩小到原来的</a:t>
            </a:r>
          </a:p>
        </p:txBody>
      </p:sp>
      <p:grpSp>
        <p:nvGrpSpPr>
          <p:cNvPr id="50188" name="Group 48"/>
          <p:cNvGrpSpPr/>
          <p:nvPr/>
        </p:nvGrpSpPr>
        <p:grpSpPr bwMode="auto">
          <a:xfrm>
            <a:off x="6732588" y="4903788"/>
            <a:ext cx="793750" cy="960437"/>
            <a:chOff x="4564" y="1933"/>
            <a:chExt cx="500" cy="605"/>
          </a:xfrm>
        </p:grpSpPr>
        <p:sp>
          <p:nvSpPr>
            <p:cNvPr id="11313" name="Text Box 49"/>
            <p:cNvSpPr txBox="1">
              <a:spLocks noChangeArrowheads="1"/>
            </p:cNvSpPr>
            <p:nvPr/>
          </p:nvSpPr>
          <p:spPr bwMode="auto">
            <a:xfrm>
              <a:off x="4668" y="1933"/>
              <a:ext cx="244" cy="365"/>
            </a:xfrm>
            <a:prstGeom prst="rect">
              <a:avLst/>
            </a:prstGeom>
            <a:noFill/>
            <a:ln w="9525" algn="ctr">
              <a:noFill/>
              <a:miter lim="800000"/>
            </a:ln>
            <a:effectLst>
              <a:outerShdw dist="35921" dir="2700000" algn="ctr" rotWithShape="0">
                <a:schemeClr val="bg2">
                  <a:alpha val="50000"/>
                </a:schemeClr>
              </a:outerShdw>
            </a:effec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200" b="0">
                  <a:solidFill>
                    <a:srgbClr val="0066CC"/>
                  </a:solidFill>
                  <a:latin typeface="楷体_GB2312" pitchFamily="49" charset="-122"/>
                  <a:ea typeface="楷体_GB2312" pitchFamily="49" charset="-122"/>
                </a:rPr>
                <a:t>1</a:t>
              </a:r>
            </a:p>
          </p:txBody>
        </p:sp>
        <p:sp>
          <p:nvSpPr>
            <p:cNvPr id="11314" name="Text Box 50"/>
            <p:cNvSpPr txBox="1">
              <a:spLocks noChangeArrowheads="1"/>
            </p:cNvSpPr>
            <p:nvPr/>
          </p:nvSpPr>
          <p:spPr bwMode="auto">
            <a:xfrm>
              <a:off x="4564" y="2173"/>
              <a:ext cx="500" cy="365"/>
            </a:xfrm>
            <a:prstGeom prst="rect">
              <a:avLst/>
            </a:prstGeom>
            <a:noFill/>
            <a:ln w="9525" algn="ctr">
              <a:noFill/>
              <a:miter lim="800000"/>
            </a:ln>
            <a:effectLst>
              <a:outerShdw dist="35921" dir="2700000" algn="ctr" rotWithShape="0">
                <a:schemeClr val="bg2">
                  <a:alpha val="50000"/>
                </a:schemeClr>
              </a:outerShdw>
            </a:effectLst>
          </p:spPr>
          <p:txBody>
            <a:bodyPr wrap="none">
              <a:spAutoFit/>
            </a:bodyPr>
            <a:lstStyle/>
            <a:p>
              <a:pPr>
                <a:defRPr/>
              </a:pPr>
              <a:r>
                <a:rPr lang="en-US" altLang="zh-CN" sz="3200" b="0">
                  <a:solidFill>
                    <a:srgbClr val="0066CC"/>
                  </a:solidFill>
                  <a:latin typeface="楷体_GB2312" pitchFamily="49" charset="-122"/>
                  <a:ea typeface="楷体_GB2312" pitchFamily="49" charset="-122"/>
                </a:rPr>
                <a:t>100</a:t>
              </a:r>
            </a:p>
          </p:txBody>
        </p:sp>
        <p:sp>
          <p:nvSpPr>
            <p:cNvPr id="11315" name="Line 51"/>
            <p:cNvSpPr>
              <a:spLocks noChangeShapeType="1"/>
            </p:cNvSpPr>
            <p:nvPr/>
          </p:nvSpPr>
          <p:spPr bwMode="auto">
            <a:xfrm>
              <a:off x="4633" y="2251"/>
              <a:ext cx="363" cy="0"/>
            </a:xfrm>
            <a:prstGeom prst="line">
              <a:avLst/>
            </a:prstGeom>
            <a:noFill/>
            <a:ln w="38100">
              <a:solidFill>
                <a:srgbClr val="0066CC"/>
              </a:solidFill>
              <a:round/>
            </a:ln>
            <a:effectLst>
              <a:outerShdw dist="35921" dir="2700000" algn="ctr" rotWithShape="0">
                <a:schemeClr val="bg2">
                  <a:alpha val="50000"/>
                </a:schemeClr>
              </a:outerShdw>
            </a:effectLst>
          </p:spPr>
          <p:txBody>
            <a:bodyPr wrap="none">
              <a:spAutoFit/>
            </a:bodyPr>
            <a:lstStyle/>
            <a:p>
              <a:pPr>
                <a:defRPr/>
              </a:pPr>
              <a:endParaRPr lang="zh-CN" altLang="en-US" sz="1800" b="0">
                <a:solidFill>
                  <a:schemeClr val="tx1"/>
                </a:solidFill>
                <a:latin typeface="Arial" panose="020B0604020202020204" pitchFamily="34" charset="0"/>
              </a:endParaRPr>
            </a:p>
          </p:txBody>
        </p:sp>
      </p:grpSp>
      <p:sp>
        <p:nvSpPr>
          <p:cNvPr id="11316" name="Text Box 52"/>
          <p:cNvSpPr txBox="1">
            <a:spLocks noChangeArrowheads="1"/>
          </p:cNvSpPr>
          <p:nvPr/>
        </p:nvSpPr>
        <p:spPr bwMode="auto">
          <a:xfrm>
            <a:off x="682625" y="5046663"/>
            <a:ext cx="1606550" cy="579437"/>
          </a:xfrm>
          <a:prstGeom prst="rect">
            <a:avLst/>
          </a:prstGeom>
          <a:noFill/>
          <a:ln w="9525">
            <a:noFill/>
            <a:miter lim="800000"/>
          </a:ln>
          <a:effectLst>
            <a:outerShdw dist="35921" dir="2700000" algn="ctr" rotWithShape="0">
              <a:schemeClr val="bg2">
                <a:alpha val="50000"/>
              </a:schemeClr>
            </a:outerShdw>
          </a:effectLst>
        </p:spPr>
        <p:txBody>
          <a:bodyPr wrap="none">
            <a:spAutoFit/>
          </a:bodyPr>
          <a:lstStyle/>
          <a:p>
            <a:pPr>
              <a:defRPr/>
            </a:pPr>
            <a:r>
              <a:rPr lang="en-US" altLang="zh-CN" sz="3200" b="0">
                <a:solidFill>
                  <a:srgbClr val="0066CC"/>
                </a:solidFill>
                <a:latin typeface="楷体_GB2312" pitchFamily="49" charset="-122"/>
                <a:ea typeface="楷体_GB2312" pitchFamily="49" charset="-122"/>
              </a:rPr>
              <a:t>A</a:t>
            </a:r>
            <a:r>
              <a:rPr lang="zh-CN" altLang="en-US" sz="3200" b="0">
                <a:solidFill>
                  <a:srgbClr val="0066CC"/>
                </a:solidFill>
                <a:latin typeface="楷体_GB2312" pitchFamily="49" charset="-122"/>
                <a:ea typeface="楷体_GB2312" pitchFamily="49" charset="-122"/>
              </a:rPr>
              <a:t>、不变</a:t>
            </a:r>
          </a:p>
        </p:txBody>
      </p:sp>
      <p:sp>
        <p:nvSpPr>
          <p:cNvPr id="50190" name="Rectangle 53"/>
          <p:cNvSpPr>
            <a:spLocks noChangeArrowheads="1"/>
          </p:cNvSpPr>
          <p:nvPr/>
        </p:nvSpPr>
        <p:spPr bwMode="auto">
          <a:xfrm>
            <a:off x="900113" y="3573463"/>
            <a:ext cx="4103687" cy="503237"/>
          </a:xfrm>
          <a:prstGeom prst="rect">
            <a:avLst/>
          </a:prstGeom>
          <a:solidFill>
            <a:schemeClr val="bg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sz="1800" b="0">
              <a:solidFill>
                <a:schemeClr val="tx1"/>
              </a:solidFill>
            </a:endParaRPr>
          </a:p>
        </p:txBody>
      </p:sp>
      <p:sp>
        <p:nvSpPr>
          <p:cNvPr id="50191" name="Rectangle 54"/>
          <p:cNvSpPr>
            <a:spLocks noChangeArrowheads="1"/>
          </p:cNvSpPr>
          <p:nvPr/>
        </p:nvSpPr>
        <p:spPr bwMode="auto">
          <a:xfrm>
            <a:off x="3563938" y="5157788"/>
            <a:ext cx="4103687" cy="503237"/>
          </a:xfrm>
          <a:prstGeom prst="rect">
            <a:avLst/>
          </a:prstGeom>
          <a:solidFill>
            <a:schemeClr val="bg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sz="1800" b="0">
              <a:solidFill>
                <a:schemeClr val="tx1"/>
              </a:solidFill>
            </a:endParaRPr>
          </a:p>
        </p:txBody>
      </p:sp>
      <p:sp>
        <p:nvSpPr>
          <p:cNvPr id="50192" name="Rectangle 55"/>
          <p:cNvSpPr>
            <a:spLocks noChangeArrowheads="1"/>
          </p:cNvSpPr>
          <p:nvPr/>
        </p:nvSpPr>
        <p:spPr bwMode="auto">
          <a:xfrm>
            <a:off x="755650" y="5949950"/>
            <a:ext cx="4103688" cy="503238"/>
          </a:xfrm>
          <a:prstGeom prst="rect">
            <a:avLst/>
          </a:prstGeom>
          <a:solidFill>
            <a:schemeClr val="bg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sz="1800" b="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tmFilter="0, 0; .2, .5; .8, .5; 1, 0"/>
                                        <p:tgtEl>
                                          <p:spTgt spid="11269"/>
                                        </p:tgtEl>
                                      </p:cBhvr>
                                    </p:animEffect>
                                    <p:animScale>
                                      <p:cBhvr>
                                        <p:cTn id="7" dur="250" autoRev="1" fill="hold"/>
                                        <p:tgtEl>
                                          <p:spTgt spid="11269"/>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Text Box 3"/>
          <p:cNvSpPr txBox="1">
            <a:spLocks noChangeArrowheads="1"/>
          </p:cNvSpPr>
          <p:nvPr/>
        </p:nvSpPr>
        <p:spPr bwMode="auto">
          <a:xfrm>
            <a:off x="539750" y="1196975"/>
            <a:ext cx="8066088" cy="4819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lnSpc>
                <a:spcPct val="120000"/>
              </a:lnSpc>
            </a:pPr>
            <a:r>
              <a:rPr lang="zh-CN" altLang="en-US" sz="3200" dirty="0" smtClean="0"/>
              <a:t>  判</a:t>
            </a:r>
            <a:r>
              <a:rPr lang="zh-CN" altLang="en-US" sz="3200" dirty="0"/>
              <a:t>断：</a:t>
            </a:r>
          </a:p>
          <a:p>
            <a:pPr eaLnBrk="1" hangingPunct="1">
              <a:lnSpc>
                <a:spcPct val="120000"/>
              </a:lnSpc>
            </a:pPr>
            <a:r>
              <a:rPr lang="en-US" altLang="zh-CN" sz="3200" dirty="0">
                <a:solidFill>
                  <a:srgbClr val="0066FF"/>
                </a:solidFill>
              </a:rPr>
              <a:t>   1</a:t>
            </a:r>
            <a:r>
              <a:rPr lang="zh-CN" altLang="en-US" sz="3200" dirty="0">
                <a:solidFill>
                  <a:srgbClr val="0066FF"/>
                </a:solidFill>
              </a:rPr>
              <a:t>、</a:t>
            </a:r>
            <a:r>
              <a:rPr lang="en-US" altLang="zh-CN" sz="3200" dirty="0">
                <a:solidFill>
                  <a:srgbClr val="0066FF"/>
                </a:solidFill>
              </a:rPr>
              <a:t>0.6%=0.6                      (        )</a:t>
            </a:r>
          </a:p>
          <a:p>
            <a:pPr eaLnBrk="1" hangingPunct="1">
              <a:lnSpc>
                <a:spcPct val="120000"/>
              </a:lnSpc>
            </a:pPr>
            <a:r>
              <a:rPr lang="en-US" altLang="zh-CN" sz="3200" dirty="0">
                <a:solidFill>
                  <a:srgbClr val="0066FF"/>
                </a:solidFill>
              </a:rPr>
              <a:t>   2</a:t>
            </a:r>
            <a:r>
              <a:rPr lang="zh-CN" altLang="en-US" sz="3200" dirty="0">
                <a:solidFill>
                  <a:srgbClr val="0066FF"/>
                </a:solidFill>
              </a:rPr>
              <a:t>、</a:t>
            </a:r>
            <a:r>
              <a:rPr lang="en-US" altLang="zh-CN" sz="3200" dirty="0">
                <a:solidFill>
                  <a:srgbClr val="0066FF"/>
                </a:solidFill>
              </a:rPr>
              <a:t>30</a:t>
            </a:r>
            <a:r>
              <a:rPr lang="zh-CN" altLang="en-US" sz="3200" dirty="0">
                <a:solidFill>
                  <a:srgbClr val="0066FF"/>
                </a:solidFill>
              </a:rPr>
              <a:t>的后面添上“</a:t>
            </a:r>
            <a:r>
              <a:rPr lang="en-US" altLang="zh-CN" sz="3200" dirty="0">
                <a:solidFill>
                  <a:srgbClr val="0066FF"/>
                </a:solidFill>
              </a:rPr>
              <a:t>%”</a:t>
            </a:r>
            <a:r>
              <a:rPr lang="zh-CN" altLang="en-US" sz="3200" dirty="0">
                <a:solidFill>
                  <a:srgbClr val="0066FF"/>
                </a:solidFill>
              </a:rPr>
              <a:t>，得到的数比原数扩大</a:t>
            </a:r>
            <a:r>
              <a:rPr lang="en-US" altLang="zh-CN" sz="3200" dirty="0">
                <a:solidFill>
                  <a:srgbClr val="0066FF"/>
                </a:solidFill>
              </a:rPr>
              <a:t>100</a:t>
            </a:r>
            <a:r>
              <a:rPr lang="zh-CN" altLang="en-US" sz="3200" dirty="0">
                <a:solidFill>
                  <a:srgbClr val="0066FF"/>
                </a:solidFill>
              </a:rPr>
              <a:t>倍。            </a:t>
            </a:r>
            <a:r>
              <a:rPr lang="en-US" altLang="zh-CN" sz="3200" dirty="0">
                <a:solidFill>
                  <a:srgbClr val="0066FF"/>
                </a:solidFill>
              </a:rPr>
              <a:t>(        )</a:t>
            </a:r>
          </a:p>
          <a:p>
            <a:pPr eaLnBrk="1" hangingPunct="1">
              <a:lnSpc>
                <a:spcPct val="120000"/>
              </a:lnSpc>
            </a:pPr>
            <a:r>
              <a:rPr lang="en-US" altLang="zh-CN" sz="3200" dirty="0">
                <a:solidFill>
                  <a:srgbClr val="0066FF"/>
                </a:solidFill>
              </a:rPr>
              <a:t>   3</a:t>
            </a:r>
            <a:r>
              <a:rPr lang="zh-CN" altLang="en-US" sz="3200" dirty="0">
                <a:solidFill>
                  <a:srgbClr val="0066FF"/>
                </a:solidFill>
              </a:rPr>
              <a:t>、</a:t>
            </a:r>
            <a:r>
              <a:rPr lang="en-US" altLang="zh-CN" sz="3200" dirty="0">
                <a:solidFill>
                  <a:srgbClr val="0066FF"/>
                </a:solidFill>
              </a:rPr>
              <a:t>15.5%</a:t>
            </a:r>
            <a:r>
              <a:rPr lang="zh-CN" altLang="en-US" sz="3200" dirty="0">
                <a:solidFill>
                  <a:srgbClr val="0066FF"/>
                </a:solidFill>
              </a:rPr>
              <a:t>扩大</a:t>
            </a:r>
            <a:r>
              <a:rPr lang="en-US" altLang="zh-CN" sz="3200" dirty="0">
                <a:solidFill>
                  <a:srgbClr val="0066FF"/>
                </a:solidFill>
              </a:rPr>
              <a:t>10</a:t>
            </a:r>
            <a:r>
              <a:rPr lang="zh-CN" altLang="en-US" sz="3200" dirty="0">
                <a:solidFill>
                  <a:srgbClr val="0066FF"/>
                </a:solidFill>
              </a:rPr>
              <a:t>倍是</a:t>
            </a:r>
            <a:r>
              <a:rPr lang="en-US" altLang="zh-CN" sz="3200" dirty="0">
                <a:solidFill>
                  <a:srgbClr val="0066FF"/>
                </a:solidFill>
              </a:rPr>
              <a:t>155</a:t>
            </a:r>
            <a:r>
              <a:rPr lang="zh-CN" altLang="en-US" sz="3200" dirty="0">
                <a:solidFill>
                  <a:srgbClr val="0066FF"/>
                </a:solidFill>
              </a:rPr>
              <a:t>。</a:t>
            </a:r>
            <a:r>
              <a:rPr lang="en-US" altLang="zh-CN" sz="3200" dirty="0">
                <a:solidFill>
                  <a:srgbClr val="0066FF"/>
                </a:solidFill>
              </a:rPr>
              <a:t>(        )</a:t>
            </a:r>
          </a:p>
          <a:p>
            <a:pPr eaLnBrk="1" hangingPunct="1">
              <a:lnSpc>
                <a:spcPct val="120000"/>
              </a:lnSpc>
            </a:pPr>
            <a:r>
              <a:rPr lang="en-US" altLang="zh-CN" sz="3200" dirty="0">
                <a:solidFill>
                  <a:srgbClr val="0066FF"/>
                </a:solidFill>
              </a:rPr>
              <a:t>   4</a:t>
            </a:r>
            <a:r>
              <a:rPr lang="zh-CN" altLang="en-US" sz="3200" dirty="0">
                <a:solidFill>
                  <a:srgbClr val="0066FF"/>
                </a:solidFill>
              </a:rPr>
              <a:t>、把小数化成百分数，只要把小数点向右移动两位，同时在后面添上百分号。              </a:t>
            </a:r>
            <a:r>
              <a:rPr lang="en-US" altLang="zh-CN" sz="3200" dirty="0">
                <a:solidFill>
                  <a:srgbClr val="0066FF"/>
                </a:solidFill>
              </a:rPr>
              <a:t>(        )</a:t>
            </a:r>
          </a:p>
        </p:txBody>
      </p:sp>
      <p:sp>
        <p:nvSpPr>
          <p:cNvPr id="108549" name="Text Box 5"/>
          <p:cNvSpPr txBox="1">
            <a:spLocks noChangeArrowheads="1"/>
          </p:cNvSpPr>
          <p:nvPr/>
        </p:nvSpPr>
        <p:spPr bwMode="auto">
          <a:xfrm>
            <a:off x="5940425" y="1557338"/>
            <a:ext cx="863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zh-CN" altLang="en-US" sz="6000">
                <a:sym typeface="Wingdings 2" panose="05020102010507070707" pitchFamily="18" charset="2"/>
              </a:rPr>
              <a:t></a:t>
            </a:r>
          </a:p>
        </p:txBody>
      </p:sp>
      <p:sp>
        <p:nvSpPr>
          <p:cNvPr id="108550" name="Text Box 6"/>
          <p:cNvSpPr txBox="1">
            <a:spLocks noChangeArrowheads="1"/>
          </p:cNvSpPr>
          <p:nvPr/>
        </p:nvSpPr>
        <p:spPr bwMode="auto">
          <a:xfrm>
            <a:off x="4427538" y="2852738"/>
            <a:ext cx="863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zh-CN" altLang="en-US" sz="6000">
                <a:sym typeface="Wingdings 2" panose="05020102010507070707" pitchFamily="18" charset="2"/>
              </a:rPr>
              <a:t></a:t>
            </a:r>
          </a:p>
        </p:txBody>
      </p:sp>
      <p:sp>
        <p:nvSpPr>
          <p:cNvPr id="108551" name="Text Box 7"/>
          <p:cNvSpPr txBox="1">
            <a:spLocks noChangeArrowheads="1"/>
          </p:cNvSpPr>
          <p:nvPr/>
        </p:nvSpPr>
        <p:spPr bwMode="auto">
          <a:xfrm>
            <a:off x="6084888" y="3357563"/>
            <a:ext cx="863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zh-CN" altLang="en-US" sz="6000">
                <a:sym typeface="Wingdings 2" panose="05020102010507070707" pitchFamily="18" charset="2"/>
              </a:rPr>
              <a:t></a:t>
            </a:r>
          </a:p>
        </p:txBody>
      </p:sp>
      <p:sp>
        <p:nvSpPr>
          <p:cNvPr id="108553" name="Text Box 9"/>
          <p:cNvSpPr txBox="1">
            <a:spLocks noChangeArrowheads="1"/>
          </p:cNvSpPr>
          <p:nvPr/>
        </p:nvSpPr>
        <p:spPr bwMode="auto">
          <a:xfrm>
            <a:off x="900113" y="5157788"/>
            <a:ext cx="719137" cy="105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en-US" sz="4500">
                <a:sym typeface="Symbol" panose="05050102010706020507" pitchFamily="18" charset="2"/>
              </a:rPr>
              <a:t>√</a:t>
            </a:r>
            <a:r>
              <a:rPr lang="zh-CN" altLang="en-US" sz="1800" b="0">
                <a:solidFill>
                  <a:schemeClr val="tx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108549">
                                            <p:txEl>
                                              <p:pRg st="0" end="0"/>
                                            </p:txEl>
                                          </p:spTgt>
                                        </p:tgtEl>
                                        <p:attrNameLst>
                                          <p:attrName>style.visibility</p:attrName>
                                        </p:attrNameLst>
                                      </p:cBhvr>
                                      <p:to>
                                        <p:strVal val="visible"/>
                                      </p:to>
                                    </p:set>
                                    <p:anim calcmode="lin" valueType="num">
                                      <p:cBhvr>
                                        <p:cTn id="7" dur="1000" fill="hold"/>
                                        <p:tgtEl>
                                          <p:spTgt spid="108549">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108549">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108549">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10854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8" presetClass="entr" presetSubtype="0" accel="50000" fill="hold" nodeType="clickEffect">
                                  <p:stCondLst>
                                    <p:cond delay="0"/>
                                  </p:stCondLst>
                                  <p:childTnLst>
                                    <p:set>
                                      <p:cBhvr>
                                        <p:cTn id="14" dur="1" fill="hold">
                                          <p:stCondLst>
                                            <p:cond delay="0"/>
                                          </p:stCondLst>
                                        </p:cTn>
                                        <p:tgtEl>
                                          <p:spTgt spid="108550">
                                            <p:txEl>
                                              <p:pRg st="0" end="0"/>
                                            </p:txEl>
                                          </p:spTgt>
                                        </p:tgtEl>
                                        <p:attrNameLst>
                                          <p:attrName>style.visibility</p:attrName>
                                        </p:attrNameLst>
                                      </p:cBhvr>
                                      <p:to>
                                        <p:strVal val="visible"/>
                                      </p:to>
                                    </p:set>
                                    <p:anim calcmode="lin" valueType="num">
                                      <p:cBhvr>
                                        <p:cTn id="15" dur="1000" fill="hold"/>
                                        <p:tgtEl>
                                          <p:spTgt spid="108550">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1000" fill="hold"/>
                                        <p:tgtEl>
                                          <p:spTgt spid="108550">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7" dur="1000" fill="hold"/>
                                        <p:tgtEl>
                                          <p:spTgt spid="108550">
                                            <p:txEl>
                                              <p:pRg st="0" end="0"/>
                                            </p:txEl>
                                          </p:spTgt>
                                        </p:tgtEl>
                                        <p:attrNameLst>
                                          <p:attrName>ppt_y</p:attrName>
                                        </p:attrNameLst>
                                      </p:cBhvr>
                                      <p:tavLst>
                                        <p:tav tm="0">
                                          <p:val>
                                            <p:strVal val="#ppt_y"/>
                                          </p:val>
                                        </p:tav>
                                        <p:tav tm="100000">
                                          <p:val>
                                            <p:strVal val="#ppt_y"/>
                                          </p:val>
                                        </p:tav>
                                      </p:tavLst>
                                    </p:anim>
                                    <p:animEffect transition="in" filter="fade">
                                      <p:cBhvr>
                                        <p:cTn id="18" dur="1000"/>
                                        <p:tgtEl>
                                          <p:spTgt spid="108550">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8" presetClass="entr" presetSubtype="0" accel="50000" fill="hold" nodeType="clickEffect">
                                  <p:stCondLst>
                                    <p:cond delay="0"/>
                                  </p:stCondLst>
                                  <p:childTnLst>
                                    <p:set>
                                      <p:cBhvr>
                                        <p:cTn id="22" dur="1" fill="hold">
                                          <p:stCondLst>
                                            <p:cond delay="0"/>
                                          </p:stCondLst>
                                        </p:cTn>
                                        <p:tgtEl>
                                          <p:spTgt spid="108551">
                                            <p:txEl>
                                              <p:pRg st="0" end="0"/>
                                            </p:txEl>
                                          </p:spTgt>
                                        </p:tgtEl>
                                        <p:attrNameLst>
                                          <p:attrName>style.visibility</p:attrName>
                                        </p:attrNameLst>
                                      </p:cBhvr>
                                      <p:to>
                                        <p:strVal val="visible"/>
                                      </p:to>
                                    </p:set>
                                    <p:anim calcmode="lin" valueType="num">
                                      <p:cBhvr>
                                        <p:cTn id="23" dur="1000" fill="hold"/>
                                        <p:tgtEl>
                                          <p:spTgt spid="108551">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4" dur="1000" fill="hold"/>
                                        <p:tgtEl>
                                          <p:spTgt spid="108551">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25" dur="1000" fill="hold"/>
                                        <p:tgtEl>
                                          <p:spTgt spid="108551">
                                            <p:txEl>
                                              <p:pRg st="0" end="0"/>
                                            </p:txEl>
                                          </p:spTgt>
                                        </p:tgtEl>
                                        <p:attrNameLst>
                                          <p:attrName>ppt_y</p:attrName>
                                        </p:attrNameLst>
                                      </p:cBhvr>
                                      <p:tavLst>
                                        <p:tav tm="0">
                                          <p:val>
                                            <p:strVal val="#ppt_y"/>
                                          </p:val>
                                        </p:tav>
                                        <p:tav tm="100000">
                                          <p:val>
                                            <p:strVal val="#ppt_y"/>
                                          </p:val>
                                        </p:tav>
                                      </p:tavLst>
                                    </p:anim>
                                    <p:animEffect transition="in" filter="fade">
                                      <p:cBhvr>
                                        <p:cTn id="26" dur="1000"/>
                                        <p:tgtEl>
                                          <p:spTgt spid="108551">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8553"/>
                                        </p:tgtEl>
                                        <p:attrNameLst>
                                          <p:attrName>style.visibility</p:attrName>
                                        </p:attrNameLst>
                                      </p:cBhvr>
                                      <p:to>
                                        <p:strVal val="visible"/>
                                      </p:to>
                                    </p:set>
                                  </p:childTnLst>
                                  <p:subTnLst>
                                    <p:audio>
                                      <p:cMediaNode>
                                        <p:cTn display="0" masterRel="sameClick">
                                          <p:stCondLst>
                                            <p:cond evt="begin" delay="0">
                                              <p:tn val="29"/>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53"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WordArt 4"/>
          <p:cNvSpPr>
            <a:spLocks noChangeArrowheads="1" noChangeShapeType="1" noTextEdit="1"/>
          </p:cNvSpPr>
          <p:nvPr/>
        </p:nvSpPr>
        <p:spPr bwMode="auto">
          <a:xfrm>
            <a:off x="1476375" y="692150"/>
            <a:ext cx="2743200" cy="457200"/>
          </a:xfrm>
          <a:prstGeom prst="rect">
            <a:avLst/>
          </a:prstGeom>
        </p:spPr>
        <p:txBody>
          <a:bodyPr wrap="none" fromWordArt="1">
            <a:prstTxWarp prst="textPlain">
              <a:avLst>
                <a:gd name="adj" fmla="val 50000"/>
              </a:avLst>
            </a:prstTxWarp>
          </a:bodyPr>
          <a:lstStyle/>
          <a:p>
            <a:pPr algn="ctr"/>
            <a:r>
              <a:rPr lang="zh-CN" altLang="en-US" sz="3600" kern="10" dirty="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宋体" panose="02010600030101010101" pitchFamily="2" charset="-122"/>
                <a:ea typeface="宋体" panose="02010600030101010101" pitchFamily="2" charset="-122"/>
              </a:rPr>
              <a:t>科学小资料：</a:t>
            </a:r>
          </a:p>
        </p:txBody>
      </p:sp>
      <p:sp>
        <p:nvSpPr>
          <p:cNvPr id="163845" name="Text Box 5"/>
          <p:cNvSpPr txBox="1">
            <a:spLocks noChangeArrowheads="1"/>
          </p:cNvSpPr>
          <p:nvPr/>
        </p:nvSpPr>
        <p:spPr bwMode="auto">
          <a:xfrm>
            <a:off x="827088" y="1773238"/>
            <a:ext cx="7345362" cy="2257425"/>
          </a:xfrm>
          <a:prstGeom prst="rect">
            <a:avLst/>
          </a:prstGeom>
          <a:noFill/>
          <a:ln w="28575">
            <a:solidFill>
              <a:srgbClr val="00CCFF"/>
            </a:solid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800" dirty="0">
                <a:solidFill>
                  <a:srgbClr val="0066FF"/>
                </a:solidFill>
              </a:rPr>
              <a:t>    空气中氧气约占</a:t>
            </a:r>
            <a:r>
              <a:rPr lang="en-US" altLang="zh-CN" sz="2800" dirty="0">
                <a:solidFill>
                  <a:srgbClr val="0066FF"/>
                </a:solidFill>
              </a:rPr>
              <a:t>1/5</a:t>
            </a:r>
            <a:r>
              <a:rPr lang="zh-CN" altLang="en-US" sz="2800" dirty="0">
                <a:solidFill>
                  <a:srgbClr val="0066FF"/>
                </a:solidFill>
              </a:rPr>
              <a:t>。</a:t>
            </a:r>
          </a:p>
          <a:p>
            <a:pPr eaLnBrk="1" hangingPunct="1">
              <a:spcBef>
                <a:spcPct val="50000"/>
              </a:spcBef>
            </a:pPr>
            <a:r>
              <a:rPr lang="zh-CN" altLang="en-US" sz="2800" dirty="0">
                <a:solidFill>
                  <a:srgbClr val="0066FF"/>
                </a:solidFill>
              </a:rPr>
              <a:t>    地球上现存的动物中昆虫约占</a:t>
            </a:r>
            <a:r>
              <a:rPr lang="en-US" altLang="zh-CN" sz="2800" dirty="0">
                <a:solidFill>
                  <a:srgbClr val="0066FF"/>
                </a:solidFill>
              </a:rPr>
              <a:t>4/5</a:t>
            </a:r>
            <a:r>
              <a:rPr lang="zh-CN" altLang="en-US" sz="2800" dirty="0">
                <a:solidFill>
                  <a:srgbClr val="0066FF"/>
                </a:solidFill>
              </a:rPr>
              <a:t>。</a:t>
            </a:r>
          </a:p>
          <a:p>
            <a:pPr eaLnBrk="1" hangingPunct="1">
              <a:spcBef>
                <a:spcPct val="50000"/>
              </a:spcBef>
            </a:pPr>
            <a:r>
              <a:rPr lang="zh-CN" altLang="en-US" sz="2800" dirty="0">
                <a:solidFill>
                  <a:srgbClr val="0066FF"/>
                </a:solidFill>
              </a:rPr>
              <a:t>    我国领土面积约占世界陆地（南极洲除外）面积的</a:t>
            </a:r>
            <a:r>
              <a:rPr lang="en-US" altLang="zh-CN" sz="2800" dirty="0">
                <a:solidFill>
                  <a:srgbClr val="0066FF"/>
                </a:solidFill>
              </a:rPr>
              <a:t>1/14</a:t>
            </a:r>
            <a:r>
              <a:rPr lang="zh-CN" altLang="en-US" sz="2800" dirty="0">
                <a:solidFill>
                  <a:srgbClr val="0066FF"/>
                </a:solidFill>
              </a:rPr>
              <a:t>。</a:t>
            </a:r>
          </a:p>
        </p:txBody>
      </p:sp>
      <p:sp>
        <p:nvSpPr>
          <p:cNvPr id="163846" name="Text Box 6"/>
          <p:cNvSpPr txBox="1">
            <a:spLocks noChangeArrowheads="1"/>
          </p:cNvSpPr>
          <p:nvPr/>
        </p:nvSpPr>
        <p:spPr bwMode="auto">
          <a:xfrm>
            <a:off x="827088" y="4221163"/>
            <a:ext cx="59769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800" dirty="0"/>
              <a:t>你能用百分数表示出其中的分数吗？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63845"/>
                                        </p:tgtEl>
                                        <p:attrNameLst>
                                          <p:attrName>style.visibility</p:attrName>
                                        </p:attrNameLst>
                                      </p:cBhvr>
                                      <p:to>
                                        <p:strVal val="visible"/>
                                      </p:to>
                                    </p:set>
                                    <p:animEffect transition="in" filter="wheel(4)">
                                      <p:cBhvr>
                                        <p:cTn id="7" dur="2000"/>
                                        <p:tgtEl>
                                          <p:spTgt spid="163845"/>
                                        </p:tgtEl>
                                      </p:cBhvr>
                                    </p:animEffect>
                                  </p:childTnLst>
                                </p:cTn>
                              </p:par>
                            </p:childTnLst>
                          </p:cTn>
                        </p:par>
                      </p:childTnLst>
                    </p:cTn>
                  </p:par>
                  <p:par>
                    <p:cTn id="8" fill="hold">
                      <p:stCondLst>
                        <p:cond delay="indefinite"/>
                      </p:stCondLst>
                      <p:childTnLst>
                        <p:par>
                          <p:cTn id="9" fill="hold">
                            <p:stCondLst>
                              <p:cond delay="0"/>
                            </p:stCondLst>
                            <p:childTnLst>
                              <p:par>
                                <p:cTn id="10" presetID="43" presetClass="entr" presetSubtype="0" fill="hold" grpId="0" nodeType="clickEffect">
                                  <p:stCondLst>
                                    <p:cond delay="0"/>
                                  </p:stCondLst>
                                  <p:childTnLst>
                                    <p:set>
                                      <p:cBhvr>
                                        <p:cTn id="11" dur="1" fill="hold">
                                          <p:stCondLst>
                                            <p:cond delay="0"/>
                                          </p:stCondLst>
                                        </p:cTn>
                                        <p:tgtEl>
                                          <p:spTgt spid="163846"/>
                                        </p:tgtEl>
                                        <p:attrNameLst>
                                          <p:attrName>style.visibility</p:attrName>
                                        </p:attrNameLst>
                                      </p:cBhvr>
                                      <p:to>
                                        <p:strVal val="visible"/>
                                      </p:to>
                                    </p:set>
                                    <p:animEffect transition="in" filter="fade">
                                      <p:cBhvr>
                                        <p:cTn id="12" dur="100"/>
                                        <p:tgtEl>
                                          <p:spTgt spid="163846"/>
                                        </p:tgtEl>
                                      </p:cBhvr>
                                    </p:animEffect>
                                    <p:anim calcmode="lin" valueType="num">
                                      <p:cBhvr>
                                        <p:cTn id="13" dur="400" fill="hold"/>
                                        <p:tgtEl>
                                          <p:spTgt spid="163846"/>
                                        </p:tgtEl>
                                        <p:attrNameLst>
                                          <p:attrName>ppt_x</p:attrName>
                                        </p:attrNameLst>
                                      </p:cBhvr>
                                      <p:tavLst>
                                        <p:tav tm="0">
                                          <p:val>
                                            <p:strVal val="#ppt_x"/>
                                          </p:val>
                                        </p:tav>
                                        <p:tav tm="100000">
                                          <p:val>
                                            <p:strVal val="#ppt_x"/>
                                          </p:val>
                                        </p:tav>
                                      </p:tavLst>
                                    </p:anim>
                                    <p:anim calcmode="lin" valueType="num">
                                      <p:cBhvr>
                                        <p:cTn id="14" dur="400" fill="hold"/>
                                        <p:tgtEl>
                                          <p:spTgt spid="163846"/>
                                        </p:tgtEl>
                                        <p:attrNameLst>
                                          <p:attrName>ppt_y</p:attrName>
                                        </p:attrNameLst>
                                      </p:cBhvr>
                                      <p:tavLst>
                                        <p:tav tm="0">
                                          <p:val>
                                            <p:strVal val="#ppt_y+0.31"/>
                                          </p:val>
                                        </p:tav>
                                        <p:tav tm="100000">
                                          <p:val>
                                            <p:strVal val="#ppt_y+0.31"/>
                                          </p:val>
                                        </p:tav>
                                      </p:tavLst>
                                    </p:anim>
                                    <p:anim calcmode="lin" valueType="num">
                                      <p:cBhvr>
                                        <p:cTn id="15" dur="600" decel="50000" fill="hold">
                                          <p:stCondLst>
                                            <p:cond delay="400"/>
                                          </p:stCondLst>
                                        </p:cTn>
                                        <p:tgtEl>
                                          <p:spTgt spid="16384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6" dur="600" decel="50000" fill="hold">
                                          <p:stCondLst>
                                            <p:cond delay="400"/>
                                          </p:stCondLst>
                                        </p:cTn>
                                        <p:tgtEl>
                                          <p:spTgt spid="16384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5" grpId="0" animBg="1"/>
      <p:bldP spid="163846"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4691" name="Picture 3" descr="81"/>
          <p:cNvPicPr>
            <a:picLocks noChangeAspect="1" noChangeArrowheads="1"/>
          </p:cNvPicPr>
          <p:nvPr/>
        </p:nvPicPr>
        <p:blipFill>
          <a:blip r:embed="rId2"/>
          <a:srcRect/>
          <a:stretch>
            <a:fillRect/>
          </a:stretch>
        </p:blipFill>
        <p:spPr bwMode="auto">
          <a:xfrm>
            <a:off x="4572000" y="620713"/>
            <a:ext cx="371475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4692" name="Text Box 4"/>
          <p:cNvSpPr txBox="1">
            <a:spLocks noChangeArrowheads="1"/>
          </p:cNvSpPr>
          <p:nvPr/>
        </p:nvSpPr>
        <p:spPr bwMode="auto">
          <a:xfrm>
            <a:off x="107504" y="4149724"/>
            <a:ext cx="7524750" cy="180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800" b="0" dirty="0">
                <a:solidFill>
                  <a:schemeClr val="tx1"/>
                </a:solidFill>
              </a:rPr>
              <a:t>春蕾小学的一项调查表明：</a:t>
            </a:r>
          </a:p>
          <a:p>
            <a:pPr eaLnBrk="1" hangingPunct="1">
              <a:spcBef>
                <a:spcPct val="50000"/>
              </a:spcBef>
            </a:pPr>
            <a:r>
              <a:rPr lang="zh-CN" altLang="en-US" sz="2800" b="0" dirty="0">
                <a:solidFill>
                  <a:schemeClr val="tx1"/>
                </a:solidFill>
              </a:rPr>
              <a:t>有蛀牙的学生人数占全校学生人数的</a:t>
            </a:r>
            <a:r>
              <a:rPr lang="en-US" altLang="zh-CN" sz="2800" b="0" dirty="0">
                <a:solidFill>
                  <a:schemeClr val="tx1"/>
                </a:solidFill>
              </a:rPr>
              <a:t>20</a:t>
            </a:r>
            <a:r>
              <a:rPr lang="zh-CN" altLang="en-US" sz="2800" b="0" dirty="0">
                <a:solidFill>
                  <a:schemeClr val="tx1"/>
                </a:solidFill>
              </a:rPr>
              <a:t>％，</a:t>
            </a:r>
          </a:p>
          <a:p>
            <a:pPr eaLnBrk="1" hangingPunct="1">
              <a:spcBef>
                <a:spcPct val="50000"/>
              </a:spcBef>
            </a:pPr>
            <a:r>
              <a:rPr lang="zh-CN" altLang="en-US" sz="2800" b="0" dirty="0">
                <a:solidFill>
                  <a:schemeClr val="tx1"/>
                </a:solidFill>
              </a:rPr>
              <a:t>没有蛀牙的学生人数占</a:t>
            </a:r>
            <a:r>
              <a:rPr lang="en-US" altLang="zh-CN" sz="2800" b="0" dirty="0">
                <a:solidFill>
                  <a:schemeClr val="tx1"/>
                </a:solidFill>
              </a:rPr>
              <a:t>80</a:t>
            </a:r>
            <a:r>
              <a:rPr lang="zh-CN" altLang="en-US" sz="2800" b="0" dirty="0">
                <a:solidFill>
                  <a:schemeClr val="tx1"/>
                </a:solidFill>
              </a:rPr>
              <a:t>％。</a:t>
            </a:r>
          </a:p>
        </p:txBody>
      </p:sp>
      <p:pic>
        <p:nvPicPr>
          <p:cNvPr id="114693" name="Picture 5" descr="81"/>
          <p:cNvPicPr>
            <a:picLocks noChangeAspect="1" noChangeArrowheads="1"/>
          </p:cNvPicPr>
          <p:nvPr/>
        </p:nvPicPr>
        <p:blipFill>
          <a:blip r:embed="rId3"/>
          <a:srcRect/>
          <a:stretch>
            <a:fillRect/>
          </a:stretch>
        </p:blipFill>
        <p:spPr bwMode="auto">
          <a:xfrm>
            <a:off x="611188" y="2924175"/>
            <a:ext cx="68897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4694" name="AutoShape 6"/>
          <p:cNvSpPr>
            <a:spLocks noChangeArrowheads="1"/>
          </p:cNvSpPr>
          <p:nvPr/>
        </p:nvSpPr>
        <p:spPr bwMode="auto">
          <a:xfrm>
            <a:off x="1258888" y="1484313"/>
            <a:ext cx="3384550" cy="1584325"/>
          </a:xfrm>
          <a:prstGeom prst="wedgeEllipseCallout">
            <a:avLst>
              <a:gd name="adj1" fmla="val -48829"/>
              <a:gd name="adj2" fmla="val 54407"/>
            </a:avLst>
          </a:prstGeom>
          <a:solidFill>
            <a:srgbClr val="FFFF00"/>
          </a:solidFill>
          <a:ln w="9525">
            <a:solidFill>
              <a:schemeClr val="tx1"/>
            </a:solidFill>
            <a:miter lim="800000"/>
          </a:ln>
        </p:spPr>
        <p:txBody>
          <a:bodyPr/>
          <a:lstStyle/>
          <a:p>
            <a:r>
              <a:rPr lang="zh-CN" altLang="en-US" b="0" dirty="0">
                <a:solidFill>
                  <a:schemeClr val="tx1"/>
                </a:solidFill>
              </a:rPr>
              <a:t>有蛀牙的学生占全校学生的几分之几？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4692"/>
                                        </p:tgtEl>
                                        <p:attrNameLst>
                                          <p:attrName>style.visibility</p:attrName>
                                        </p:attrNameLst>
                                      </p:cBhvr>
                                      <p:to>
                                        <p:strVal val="visible"/>
                                      </p:to>
                                    </p:set>
                                    <p:animEffect transition="in" filter="blinds(horizontal)">
                                      <p:cBhvr>
                                        <p:cTn id="7" dur="500"/>
                                        <p:tgtEl>
                                          <p:spTgt spid="114692"/>
                                        </p:tgtEl>
                                      </p:cBhvr>
                                    </p:animEffect>
                                  </p:childTnLst>
                                </p:cTn>
                              </p:par>
                              <p:par>
                                <p:cTn id="8" presetID="3" presetClass="entr" presetSubtype="10" fill="hold" nodeType="withEffect">
                                  <p:stCondLst>
                                    <p:cond delay="0"/>
                                  </p:stCondLst>
                                  <p:childTnLst>
                                    <p:set>
                                      <p:cBhvr>
                                        <p:cTn id="9" dur="1" fill="hold">
                                          <p:stCondLst>
                                            <p:cond delay="0"/>
                                          </p:stCondLst>
                                        </p:cTn>
                                        <p:tgtEl>
                                          <p:spTgt spid="114691"/>
                                        </p:tgtEl>
                                        <p:attrNameLst>
                                          <p:attrName>style.visibility</p:attrName>
                                        </p:attrNameLst>
                                      </p:cBhvr>
                                      <p:to>
                                        <p:strVal val="visible"/>
                                      </p:to>
                                    </p:set>
                                    <p:animEffect transition="in" filter="blinds(horizontal)">
                                      <p:cBhvr>
                                        <p:cTn id="10" dur="500"/>
                                        <p:tgtEl>
                                          <p:spTgt spid="114691"/>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14694"/>
                                        </p:tgtEl>
                                        <p:attrNameLst>
                                          <p:attrName>style.visibility</p:attrName>
                                        </p:attrNameLst>
                                      </p:cBhvr>
                                      <p:to>
                                        <p:strVal val="visible"/>
                                      </p:to>
                                    </p:set>
                                    <p:animEffect transition="in" filter="blinds(horizontal)">
                                      <p:cBhvr>
                                        <p:cTn id="15" dur="500"/>
                                        <p:tgtEl>
                                          <p:spTgt spid="114694"/>
                                        </p:tgtEl>
                                      </p:cBhvr>
                                    </p:animEffect>
                                  </p:childTnLst>
                                </p:cTn>
                              </p:par>
                              <p:par>
                                <p:cTn id="16" presetID="3" presetClass="entr" presetSubtype="10" fill="hold" nodeType="withEffect">
                                  <p:stCondLst>
                                    <p:cond delay="0"/>
                                  </p:stCondLst>
                                  <p:childTnLst>
                                    <p:set>
                                      <p:cBhvr>
                                        <p:cTn id="17" dur="1" fill="hold">
                                          <p:stCondLst>
                                            <p:cond delay="0"/>
                                          </p:stCondLst>
                                        </p:cTn>
                                        <p:tgtEl>
                                          <p:spTgt spid="114693"/>
                                        </p:tgtEl>
                                        <p:attrNameLst>
                                          <p:attrName>style.visibility</p:attrName>
                                        </p:attrNameLst>
                                      </p:cBhvr>
                                      <p:to>
                                        <p:strVal val="visible"/>
                                      </p:to>
                                    </p:set>
                                    <p:animEffect transition="in" filter="blinds(horizontal)">
                                      <p:cBhvr>
                                        <p:cTn id="18" dur="500"/>
                                        <p:tgtEl>
                                          <p:spTgt spid="1146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2" grpId="0"/>
      <p:bldP spid="11469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8" name="Text Box 1036"/>
          <p:cNvSpPr txBox="1">
            <a:spLocks noChangeArrowheads="1"/>
          </p:cNvSpPr>
          <p:nvPr/>
        </p:nvSpPr>
        <p:spPr bwMode="auto">
          <a:xfrm>
            <a:off x="327025" y="5464175"/>
            <a:ext cx="1601788" cy="7080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zh-CN" altLang="en-US" sz="4000" dirty="0">
                <a:solidFill>
                  <a:srgbClr val="000000"/>
                </a:solidFill>
                <a:ea typeface="隶书" panose="02010509060101010101" pitchFamily="49" charset="-122"/>
              </a:rPr>
              <a:t>小数</a:t>
            </a:r>
            <a:endParaRPr lang="zh-CN" altLang="en-US" sz="4000" dirty="0">
              <a:ea typeface="隶书" panose="02010509060101010101" pitchFamily="49" charset="-122"/>
            </a:endParaRPr>
          </a:p>
        </p:txBody>
      </p:sp>
      <p:sp>
        <p:nvSpPr>
          <p:cNvPr id="9229" name="Text Box 1037"/>
          <p:cNvSpPr txBox="1">
            <a:spLocks noChangeArrowheads="1"/>
          </p:cNvSpPr>
          <p:nvPr/>
        </p:nvSpPr>
        <p:spPr bwMode="auto">
          <a:xfrm>
            <a:off x="7180263" y="5464175"/>
            <a:ext cx="1622425" cy="7080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zh-CN" altLang="en-US" sz="4000" dirty="0">
                <a:solidFill>
                  <a:srgbClr val="000000"/>
                </a:solidFill>
                <a:ea typeface="隶书" panose="02010509060101010101" pitchFamily="49" charset="-122"/>
              </a:rPr>
              <a:t>分数</a:t>
            </a:r>
            <a:endParaRPr lang="zh-CN" altLang="en-US" sz="4000" dirty="0">
              <a:ea typeface="隶书" panose="02010509060101010101" pitchFamily="49" charset="-122"/>
            </a:endParaRPr>
          </a:p>
        </p:txBody>
      </p:sp>
      <p:sp>
        <p:nvSpPr>
          <p:cNvPr id="9231" name="Line 1039"/>
          <p:cNvSpPr>
            <a:spLocks noChangeShapeType="1"/>
          </p:cNvSpPr>
          <p:nvPr/>
        </p:nvSpPr>
        <p:spPr bwMode="auto">
          <a:xfrm>
            <a:off x="2006600" y="5535613"/>
            <a:ext cx="5145088" cy="0"/>
          </a:xfrm>
          <a:prstGeom prst="line">
            <a:avLst/>
          </a:prstGeom>
          <a:noFill/>
          <a:ln w="34925">
            <a:solidFill>
              <a:srgbClr val="0000FF"/>
            </a:solidFill>
            <a:round/>
            <a:tailEnd type="stealth" w="lg" len="lg"/>
          </a:ln>
          <a:extLst>
            <a:ext uri="{909E8E84-426E-40DD-AFC4-6F175D3DCCD1}">
              <a14:hiddenFill xmlns:a14="http://schemas.microsoft.com/office/drawing/2010/main">
                <a:noFill/>
              </a14:hiddenFill>
            </a:ext>
          </a:extLst>
        </p:spPr>
        <p:txBody>
          <a:bodyPr/>
          <a:lstStyle/>
          <a:p>
            <a:endParaRPr lang="zh-CN" altLang="en-US"/>
          </a:p>
        </p:txBody>
      </p:sp>
      <p:sp>
        <p:nvSpPr>
          <p:cNvPr id="9233" name="Rectangle 1041"/>
          <p:cNvSpPr>
            <a:spLocks noChangeArrowheads="1"/>
          </p:cNvSpPr>
          <p:nvPr/>
        </p:nvSpPr>
        <p:spPr bwMode="auto">
          <a:xfrm>
            <a:off x="2786063" y="4756150"/>
            <a:ext cx="3556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dirty="0">
                <a:latin typeface="华文楷体" panose="02010600040101010101" pitchFamily="2" charset="-122"/>
                <a:ea typeface="华文楷体" panose="02010600040101010101" pitchFamily="2" charset="-122"/>
              </a:rPr>
              <a:t>先化成分母是</a:t>
            </a:r>
            <a:r>
              <a:rPr lang="en-US" altLang="zh-CN" dirty="0">
                <a:latin typeface="华文楷体" panose="02010600040101010101" pitchFamily="2" charset="-122"/>
                <a:ea typeface="华文楷体" panose="02010600040101010101" pitchFamily="2" charset="-122"/>
              </a:rPr>
              <a:t>10</a:t>
            </a:r>
            <a:r>
              <a:rPr lang="zh-CN" altLang="en-US" dirty="0">
                <a:latin typeface="华文楷体" panose="02010600040101010101" pitchFamily="2" charset="-122"/>
                <a:ea typeface="华文楷体" panose="02010600040101010101" pitchFamily="2" charset="-122"/>
              </a:rPr>
              <a:t>、</a:t>
            </a:r>
            <a:r>
              <a:rPr lang="en-US" altLang="zh-CN" dirty="0">
                <a:latin typeface="华文楷体" panose="02010600040101010101" pitchFamily="2" charset="-122"/>
                <a:ea typeface="华文楷体" panose="02010600040101010101" pitchFamily="2" charset="-122"/>
              </a:rPr>
              <a:t>100</a:t>
            </a:r>
            <a:r>
              <a:rPr lang="zh-CN" altLang="en-US" dirty="0">
                <a:latin typeface="华文楷体" panose="02010600040101010101" pitchFamily="2" charset="-122"/>
                <a:ea typeface="华文楷体" panose="02010600040101010101" pitchFamily="2" charset="-122"/>
              </a:rPr>
              <a:t>、</a:t>
            </a:r>
            <a:r>
              <a:rPr lang="en-US" altLang="zh-CN" dirty="0">
                <a:latin typeface="华文楷体" panose="02010600040101010101" pitchFamily="2" charset="-122"/>
                <a:ea typeface="华文楷体" panose="02010600040101010101" pitchFamily="2" charset="-122"/>
              </a:rPr>
              <a:t>1000……</a:t>
            </a:r>
            <a:r>
              <a:rPr lang="zh-CN" altLang="en-US" dirty="0">
                <a:latin typeface="华文楷体" panose="02010600040101010101" pitchFamily="2" charset="-122"/>
                <a:ea typeface="华文楷体" panose="02010600040101010101" pitchFamily="2" charset="-122"/>
              </a:rPr>
              <a:t>的分数，再约分。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228"/>
                                        </p:tgtEl>
                                        <p:attrNameLst>
                                          <p:attrName>style.visibility</p:attrName>
                                        </p:attrNameLst>
                                      </p:cBhvr>
                                      <p:to>
                                        <p:strVal val="visible"/>
                                      </p:to>
                                    </p:set>
                                    <p:animEffect transition="in" filter="dissolve">
                                      <p:cBhvr>
                                        <p:cTn id="7" dur="500"/>
                                        <p:tgtEl>
                                          <p:spTgt spid="922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229"/>
                                        </p:tgtEl>
                                        <p:attrNameLst>
                                          <p:attrName>style.visibility</p:attrName>
                                        </p:attrNameLst>
                                      </p:cBhvr>
                                      <p:to>
                                        <p:strVal val="visible"/>
                                      </p:to>
                                    </p:set>
                                    <p:animEffect transition="in" filter="dissolve">
                                      <p:cBhvr>
                                        <p:cTn id="12" dur="500"/>
                                        <p:tgtEl>
                                          <p:spTgt spid="922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231"/>
                                        </p:tgtEl>
                                        <p:attrNameLst>
                                          <p:attrName>style.visibility</p:attrName>
                                        </p:attrNameLst>
                                      </p:cBhvr>
                                      <p:to>
                                        <p:strVal val="visible"/>
                                      </p:to>
                                    </p:set>
                                    <p:animEffect transition="in" filter="wipe(left)">
                                      <p:cBhvr>
                                        <p:cTn id="17" dur="1000"/>
                                        <p:tgtEl>
                                          <p:spTgt spid="923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233"/>
                                        </p:tgtEl>
                                        <p:attrNameLst>
                                          <p:attrName>style.visibility</p:attrName>
                                        </p:attrNameLst>
                                      </p:cBhvr>
                                      <p:to>
                                        <p:strVal val="visible"/>
                                      </p:to>
                                    </p:set>
                                    <p:animEffect transition="in" filter="wipe(up)">
                                      <p:cBhvr>
                                        <p:cTn id="22" dur="500"/>
                                        <p:tgtEl>
                                          <p:spTgt spid="92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8" grpId="0" animBg="1"/>
      <p:bldP spid="9229" grpId="0" animBg="1"/>
      <p:bldP spid="9231" grpId="0" animBg="1"/>
      <p:bldP spid="9233"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Text Box 3"/>
          <p:cNvSpPr txBox="1">
            <a:spLocks noChangeArrowheads="1"/>
          </p:cNvSpPr>
          <p:nvPr/>
        </p:nvSpPr>
        <p:spPr bwMode="auto">
          <a:xfrm>
            <a:off x="395288" y="1916113"/>
            <a:ext cx="8748712" cy="180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800" dirty="0">
                <a:solidFill>
                  <a:schemeClr val="tx1"/>
                </a:solidFill>
                <a:latin typeface="宋体" panose="02010600030101010101" pitchFamily="2" charset="-122"/>
              </a:rPr>
              <a:t>蓝天小学有蛀牙的学生人数占全校学生人数的</a:t>
            </a:r>
            <a:r>
              <a:rPr lang="en-US" altLang="zh-CN" sz="2800" dirty="0">
                <a:solidFill>
                  <a:schemeClr val="tx1"/>
                </a:solidFill>
                <a:latin typeface="宋体" panose="02010600030101010101" pitchFamily="2" charset="-122"/>
              </a:rPr>
              <a:t>0.24</a:t>
            </a:r>
            <a:r>
              <a:rPr lang="zh-CN" altLang="en-US" sz="2800" dirty="0">
                <a:solidFill>
                  <a:schemeClr val="tx1"/>
                </a:solidFill>
                <a:latin typeface="宋体" panose="02010600030101010101" pitchFamily="2" charset="-122"/>
              </a:rPr>
              <a:t>，</a:t>
            </a:r>
          </a:p>
          <a:p>
            <a:pPr eaLnBrk="1" hangingPunct="1">
              <a:spcBef>
                <a:spcPct val="50000"/>
              </a:spcBef>
            </a:pPr>
            <a:r>
              <a:rPr lang="zh-CN" altLang="en-US" sz="2800" dirty="0">
                <a:solidFill>
                  <a:schemeClr val="tx1"/>
                </a:solidFill>
                <a:latin typeface="宋体" panose="02010600030101010101" pitchFamily="2" charset="-122"/>
              </a:rPr>
              <a:t>白云小学有蛀牙的学生人数占全校学生人数的</a:t>
            </a:r>
            <a:r>
              <a:rPr lang="en-US" altLang="zh-CN" sz="2800" dirty="0">
                <a:solidFill>
                  <a:schemeClr val="tx1"/>
                </a:solidFill>
                <a:latin typeface="宋体" panose="02010600030101010101" pitchFamily="2" charset="-122"/>
              </a:rPr>
              <a:t>0.2</a:t>
            </a:r>
            <a:r>
              <a:rPr lang="zh-CN" altLang="en-US" sz="2800" dirty="0">
                <a:solidFill>
                  <a:schemeClr val="tx1"/>
                </a:solidFill>
                <a:latin typeface="宋体" panose="02010600030101010101" pitchFamily="2" charset="-122"/>
              </a:rPr>
              <a:t>，</a:t>
            </a:r>
          </a:p>
          <a:p>
            <a:pPr eaLnBrk="1" hangingPunct="1">
              <a:spcBef>
                <a:spcPct val="50000"/>
              </a:spcBef>
            </a:pPr>
            <a:r>
              <a:rPr lang="zh-CN" altLang="en-US" sz="2800" dirty="0">
                <a:solidFill>
                  <a:schemeClr val="tx1"/>
                </a:solidFill>
              </a:rPr>
              <a:t>碧海小学有蛀牙的学生人数占全校学生人数的</a:t>
            </a:r>
            <a:r>
              <a:rPr lang="en-US" altLang="zh-CN" sz="2800" dirty="0">
                <a:solidFill>
                  <a:schemeClr val="tx1"/>
                </a:solidFill>
              </a:rPr>
              <a:t>0.123</a:t>
            </a:r>
            <a:r>
              <a:rPr lang="zh-CN" altLang="en-US" sz="2800" dirty="0">
                <a:solidFill>
                  <a:schemeClr val="tx1"/>
                </a:solidFill>
              </a:rPr>
              <a:t>。</a:t>
            </a:r>
          </a:p>
        </p:txBody>
      </p:sp>
      <p:sp>
        <p:nvSpPr>
          <p:cNvPr id="113668" name="Text Box 4"/>
          <p:cNvSpPr txBox="1">
            <a:spLocks noChangeArrowheads="1"/>
          </p:cNvSpPr>
          <p:nvPr/>
        </p:nvSpPr>
        <p:spPr bwMode="auto">
          <a:xfrm>
            <a:off x="3779838" y="1052513"/>
            <a:ext cx="3168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3600" dirty="0">
                <a:solidFill>
                  <a:schemeClr val="tx1"/>
                </a:solidFill>
              </a:rPr>
              <a:t>一项调查表明：</a:t>
            </a:r>
          </a:p>
        </p:txBody>
      </p:sp>
      <p:pic>
        <p:nvPicPr>
          <p:cNvPr id="113669" name="Picture 5" descr="81"/>
          <p:cNvPicPr>
            <a:picLocks noChangeAspect="1" noChangeArrowheads="1"/>
          </p:cNvPicPr>
          <p:nvPr/>
        </p:nvPicPr>
        <p:blipFill>
          <a:blip r:embed="rId2"/>
          <a:srcRect/>
          <a:stretch>
            <a:fillRect/>
          </a:stretch>
        </p:blipFill>
        <p:spPr bwMode="auto">
          <a:xfrm>
            <a:off x="611188" y="3716338"/>
            <a:ext cx="371475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670" name="AutoShape 6"/>
          <p:cNvSpPr>
            <a:spLocks noChangeArrowheads="1"/>
          </p:cNvSpPr>
          <p:nvPr/>
        </p:nvSpPr>
        <p:spPr bwMode="auto">
          <a:xfrm>
            <a:off x="3851275" y="3933825"/>
            <a:ext cx="3384550" cy="1584325"/>
          </a:xfrm>
          <a:prstGeom prst="wedgeEllipseCallout">
            <a:avLst>
              <a:gd name="adj1" fmla="val -48829"/>
              <a:gd name="adj2" fmla="val 54407"/>
            </a:avLst>
          </a:prstGeom>
          <a:solidFill>
            <a:srgbClr val="FFFF00"/>
          </a:solidFill>
          <a:ln w="9525">
            <a:solidFill>
              <a:schemeClr val="tx1"/>
            </a:solidFill>
            <a:miter lim="800000"/>
          </a:ln>
        </p:spPr>
        <p:txBody>
          <a:bodyPr/>
          <a:lstStyle/>
          <a:p>
            <a:r>
              <a:rPr lang="zh-CN" altLang="en-US" b="0">
                <a:solidFill>
                  <a:schemeClr val="tx1"/>
                </a:solidFill>
              </a:rPr>
              <a:t>各小学有蛀牙的学生占全校学生的百分之几？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3668"/>
                                        </p:tgtEl>
                                        <p:attrNameLst>
                                          <p:attrName>style.visibility</p:attrName>
                                        </p:attrNameLst>
                                      </p:cBhvr>
                                      <p:to>
                                        <p:strVal val="visible"/>
                                      </p:to>
                                    </p:set>
                                    <p:animEffect transition="in" filter="blinds(horizontal)">
                                      <p:cBhvr>
                                        <p:cTn id="7" dur="500"/>
                                        <p:tgtEl>
                                          <p:spTgt spid="11366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13667"/>
                                        </p:tgtEl>
                                        <p:attrNameLst>
                                          <p:attrName>style.visibility</p:attrName>
                                        </p:attrNameLst>
                                      </p:cBhvr>
                                      <p:to>
                                        <p:strVal val="visible"/>
                                      </p:to>
                                    </p:set>
                                    <p:animEffect transition="in" filter="blinds(horizontal)">
                                      <p:cBhvr>
                                        <p:cTn id="10" dur="500"/>
                                        <p:tgtEl>
                                          <p:spTgt spid="113667"/>
                                        </p:tgtEl>
                                      </p:cBhvr>
                                    </p:animEffect>
                                  </p:childTnLst>
                                </p:cTn>
                              </p:par>
                              <p:par>
                                <p:cTn id="11" presetID="3" presetClass="entr" presetSubtype="10" fill="hold" nodeType="withEffect">
                                  <p:stCondLst>
                                    <p:cond delay="0"/>
                                  </p:stCondLst>
                                  <p:childTnLst>
                                    <p:set>
                                      <p:cBhvr>
                                        <p:cTn id="12" dur="1" fill="hold">
                                          <p:stCondLst>
                                            <p:cond delay="0"/>
                                          </p:stCondLst>
                                        </p:cTn>
                                        <p:tgtEl>
                                          <p:spTgt spid="113669"/>
                                        </p:tgtEl>
                                        <p:attrNameLst>
                                          <p:attrName>style.visibility</p:attrName>
                                        </p:attrNameLst>
                                      </p:cBhvr>
                                      <p:to>
                                        <p:strVal val="visible"/>
                                      </p:to>
                                    </p:set>
                                    <p:animEffect transition="in" filter="blinds(horizontal)">
                                      <p:cBhvr>
                                        <p:cTn id="13" dur="500"/>
                                        <p:tgtEl>
                                          <p:spTgt spid="113669"/>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13670"/>
                                        </p:tgtEl>
                                        <p:attrNameLst>
                                          <p:attrName>style.visibility</p:attrName>
                                        </p:attrNameLst>
                                      </p:cBhvr>
                                      <p:to>
                                        <p:strVal val="visible"/>
                                      </p:to>
                                    </p:set>
                                    <p:animEffect transition="in" filter="blinds(horizontal)">
                                      <p:cBhvr>
                                        <p:cTn id="18" dur="500"/>
                                        <p:tgtEl>
                                          <p:spTgt spid="1136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p:bldP spid="113668" grpId="0"/>
      <p:bldP spid="113670"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2"/>
          <p:cNvSpPr txBox="1">
            <a:spLocks noChangeArrowheads="1"/>
          </p:cNvSpPr>
          <p:nvPr/>
        </p:nvSpPr>
        <p:spPr bwMode="auto">
          <a:xfrm>
            <a:off x="468313" y="1196975"/>
            <a:ext cx="8135937" cy="173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zh-CN" altLang="en-US" sz="4400">
                <a:solidFill>
                  <a:schemeClr val="tx1"/>
                </a:solidFill>
              </a:rPr>
              <a:t>      </a:t>
            </a:r>
            <a:r>
              <a:rPr lang="zh-CN" altLang="en-US" sz="3200">
                <a:solidFill>
                  <a:schemeClr val="tx1"/>
                </a:solidFill>
              </a:rPr>
              <a:t>青阳小学六年级一班的体育委员在调查了全班同学中会游泳和会溜冰的人数后</a:t>
            </a:r>
            <a:r>
              <a:rPr lang="en-US" altLang="zh-CN" sz="3200">
                <a:solidFill>
                  <a:schemeClr val="tx1"/>
                </a:solidFill>
              </a:rPr>
              <a:t>,</a:t>
            </a:r>
            <a:r>
              <a:rPr lang="zh-CN" altLang="en-US" sz="3200">
                <a:solidFill>
                  <a:schemeClr val="tx1"/>
                </a:solidFill>
              </a:rPr>
              <a:t>得到如下结果。</a:t>
            </a:r>
          </a:p>
        </p:txBody>
      </p:sp>
      <p:graphicFrame>
        <p:nvGraphicFramePr>
          <p:cNvPr id="147459" name="Group 3"/>
          <p:cNvGraphicFramePr>
            <a:graphicFrameLocks noGrp="1"/>
          </p:cNvGraphicFramePr>
          <p:nvPr/>
        </p:nvGraphicFramePr>
        <p:xfrm>
          <a:off x="1187450" y="2987675"/>
          <a:ext cx="6096000" cy="1665450"/>
        </p:xfrm>
        <a:graphic>
          <a:graphicData uri="http://schemas.openxmlformats.org/drawingml/2006/table">
            <a:tbl>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720588">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r>
                        <a:rPr kumimoji="0" lang="zh-CN" altLang="en-US" sz="2800" b="1" i="0" u="none" strike="noStrike" cap="none" normalizeH="0" baseline="0" smtClean="0">
                          <a:ln>
                            <a:noFill/>
                          </a:ln>
                          <a:solidFill>
                            <a:srgbClr val="0000CC"/>
                          </a:solidFill>
                          <a:effectLst/>
                          <a:latin typeface="Arial" panose="020B0604020202020204" pitchFamily="34" charset="0"/>
                          <a:ea typeface="宋体" panose="02010600030101010101" pitchFamily="2" charset="-122"/>
                        </a:rPr>
                        <a:t>会游泳的</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r>
                        <a:rPr kumimoji="0" lang="zh-CN" altLang="en-US" sz="2800" b="1" i="0" u="none" strike="noStrike" cap="none" normalizeH="0" baseline="0" smtClean="0">
                          <a:ln>
                            <a:noFill/>
                          </a:ln>
                          <a:solidFill>
                            <a:srgbClr val="0000CC"/>
                          </a:solidFill>
                          <a:effectLst/>
                          <a:latin typeface="Arial" panose="020B0604020202020204" pitchFamily="34" charset="0"/>
                          <a:ea typeface="宋体" panose="02010600030101010101" pitchFamily="2" charset="-122"/>
                        </a:rPr>
                        <a:t>会溜冰的</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44700">
                <a:tc>
                  <a:txBody>
                    <a:bodyPr/>
                    <a:lstStyle/>
                    <a:p>
                      <a:pPr marL="0" marR="0" lvl="0" indent="0" algn="l" defTabSz="914400" rtl="0" eaLnBrk="0" fontAlgn="base" latinLnBrk="0" hangingPunct="0">
                        <a:lnSpc>
                          <a:spcPct val="100000"/>
                        </a:lnSpc>
                        <a:spcBef>
                          <a:spcPct val="20000"/>
                        </a:spcBef>
                        <a:spcAft>
                          <a:spcPct val="0"/>
                        </a:spcAft>
                        <a:buClrTx/>
                        <a:buSzTx/>
                        <a:buFontTx/>
                        <a:buNone/>
                      </a:pPr>
                      <a:r>
                        <a:rPr kumimoji="0" lang="zh-CN" altLang="en-US" sz="2800" b="1" i="0" u="none" strike="noStrike" cap="none" normalizeH="0" baseline="0" smtClean="0">
                          <a:ln>
                            <a:noFill/>
                          </a:ln>
                          <a:solidFill>
                            <a:srgbClr val="0000CC"/>
                          </a:solidFill>
                          <a:effectLst/>
                          <a:latin typeface="Arial" panose="020B0604020202020204" pitchFamily="34" charset="0"/>
                          <a:ea typeface="宋体" panose="02010600030101010101" pitchFamily="2" charset="-122"/>
                        </a:rPr>
                        <a:t>占全班人数的几分之几</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pSp>
        <p:nvGrpSpPr>
          <p:cNvPr id="55313" name="Group 17"/>
          <p:cNvGrpSpPr/>
          <p:nvPr/>
        </p:nvGrpSpPr>
        <p:grpSpPr bwMode="auto">
          <a:xfrm>
            <a:off x="4067175" y="3500438"/>
            <a:ext cx="609600" cy="1296987"/>
            <a:chOff x="3630" y="3339"/>
            <a:chExt cx="384" cy="817"/>
          </a:xfrm>
        </p:grpSpPr>
        <p:sp>
          <p:nvSpPr>
            <p:cNvPr id="55323" name="Text Box 18"/>
            <p:cNvSpPr txBox="1">
              <a:spLocks noChangeArrowheads="1"/>
            </p:cNvSpPr>
            <p:nvPr/>
          </p:nvSpPr>
          <p:spPr bwMode="auto">
            <a:xfrm>
              <a:off x="3677" y="3339"/>
              <a:ext cx="29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kumimoji="1" lang="en-US" altLang="zh-CN" sz="4400">
                  <a:latin typeface="Times New Roman" panose="02020603050405020304" pitchFamily="18" charset="0"/>
                </a:rPr>
                <a:t>3</a:t>
              </a:r>
            </a:p>
          </p:txBody>
        </p:sp>
        <p:sp>
          <p:nvSpPr>
            <p:cNvPr id="55324" name="Text Box 19"/>
            <p:cNvSpPr txBox="1">
              <a:spLocks noChangeArrowheads="1"/>
            </p:cNvSpPr>
            <p:nvPr/>
          </p:nvSpPr>
          <p:spPr bwMode="auto">
            <a:xfrm>
              <a:off x="3670" y="3676"/>
              <a:ext cx="29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kumimoji="1" lang="en-US" altLang="zh-CN" sz="4400">
                  <a:latin typeface="Times New Roman" panose="02020603050405020304" pitchFamily="18" charset="0"/>
                </a:rPr>
                <a:t>5</a:t>
              </a:r>
            </a:p>
          </p:txBody>
        </p:sp>
        <p:sp>
          <p:nvSpPr>
            <p:cNvPr id="55325" name="Line 20"/>
            <p:cNvSpPr>
              <a:spLocks noChangeShapeType="1"/>
            </p:cNvSpPr>
            <p:nvPr/>
          </p:nvSpPr>
          <p:spPr bwMode="auto">
            <a:xfrm>
              <a:off x="3630" y="3757"/>
              <a:ext cx="384"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55314" name="Group 21"/>
          <p:cNvGrpSpPr/>
          <p:nvPr/>
        </p:nvGrpSpPr>
        <p:grpSpPr bwMode="auto">
          <a:xfrm>
            <a:off x="5940425" y="3500438"/>
            <a:ext cx="609600" cy="1296987"/>
            <a:chOff x="3630" y="3339"/>
            <a:chExt cx="384" cy="817"/>
          </a:xfrm>
        </p:grpSpPr>
        <p:sp>
          <p:nvSpPr>
            <p:cNvPr id="55320" name="Text Box 22"/>
            <p:cNvSpPr txBox="1">
              <a:spLocks noChangeArrowheads="1"/>
            </p:cNvSpPr>
            <p:nvPr/>
          </p:nvSpPr>
          <p:spPr bwMode="auto">
            <a:xfrm>
              <a:off x="3677" y="3339"/>
              <a:ext cx="29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kumimoji="1" lang="en-US" altLang="zh-CN" sz="4400">
                  <a:latin typeface="Times New Roman" panose="02020603050405020304" pitchFamily="18" charset="0"/>
                </a:rPr>
                <a:t>2</a:t>
              </a:r>
            </a:p>
          </p:txBody>
        </p:sp>
        <p:sp>
          <p:nvSpPr>
            <p:cNvPr id="55321" name="Text Box 23"/>
            <p:cNvSpPr txBox="1">
              <a:spLocks noChangeArrowheads="1"/>
            </p:cNvSpPr>
            <p:nvPr/>
          </p:nvSpPr>
          <p:spPr bwMode="auto">
            <a:xfrm>
              <a:off x="3670" y="3676"/>
              <a:ext cx="29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kumimoji="1" lang="en-US" altLang="zh-CN" sz="4400">
                  <a:latin typeface="Times New Roman" panose="02020603050405020304" pitchFamily="18" charset="0"/>
                </a:rPr>
                <a:t>7</a:t>
              </a:r>
            </a:p>
          </p:txBody>
        </p:sp>
        <p:sp>
          <p:nvSpPr>
            <p:cNvPr id="55322" name="Line 24"/>
            <p:cNvSpPr>
              <a:spLocks noChangeShapeType="1"/>
            </p:cNvSpPr>
            <p:nvPr/>
          </p:nvSpPr>
          <p:spPr bwMode="auto">
            <a:xfrm>
              <a:off x="3630" y="3757"/>
              <a:ext cx="384"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147481" name="Text Box 25"/>
          <p:cNvSpPr txBox="1">
            <a:spLocks noChangeArrowheads="1"/>
          </p:cNvSpPr>
          <p:nvPr/>
        </p:nvSpPr>
        <p:spPr bwMode="auto">
          <a:xfrm>
            <a:off x="755650" y="4797425"/>
            <a:ext cx="72739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zh-CN" altLang="en-US" sz="2800"/>
              <a:t>  说说你是怎样用百分数来表示上面分数的？</a:t>
            </a:r>
          </a:p>
        </p:txBody>
      </p:sp>
      <p:sp>
        <p:nvSpPr>
          <p:cNvPr id="147482" name="WordArt 26"/>
          <p:cNvSpPr>
            <a:spLocks noChangeArrowheads="1" noChangeShapeType="1" noTextEdit="1"/>
          </p:cNvSpPr>
          <p:nvPr/>
        </p:nvSpPr>
        <p:spPr bwMode="auto">
          <a:xfrm>
            <a:off x="2339975" y="260350"/>
            <a:ext cx="4000500" cy="758825"/>
          </a:xfrm>
          <a:prstGeom prst="rect">
            <a:avLst/>
          </a:prstGeom>
        </p:spPr>
        <p:txBody>
          <a:bodyPr wrap="none" fromWordArt="1">
            <a:prstTxWarp prst="textWave1">
              <a:avLst>
                <a:gd name="adj1" fmla="val 13005"/>
                <a:gd name="adj2" fmla="val 0"/>
              </a:avLst>
            </a:prstTxWarp>
          </a:bodyPr>
          <a:lstStyle/>
          <a:p>
            <a:pPr algn="ctr">
              <a:defRPr/>
            </a:pPr>
            <a:r>
              <a:rPr lang="zh-CN" altLang="en-US" sz="4400" kern="10">
                <a:ln w="9525">
                  <a:noFill/>
                  <a:round/>
                </a:ln>
                <a:gradFill rotWithShape="0">
                  <a:gsLst>
                    <a:gs pos="0">
                      <a:srgbClr val="9999FF"/>
                    </a:gs>
                    <a:gs pos="100000">
                      <a:srgbClr val="009999"/>
                    </a:gs>
                  </a:gsLst>
                  <a:lin ang="5400000" scaled="1"/>
                </a:gradFill>
                <a:effectLst>
                  <a:outerShdw dist="53882" dir="2700000" algn="ctr" rotWithShape="0">
                    <a:srgbClr val="C0C0C0">
                      <a:alpha val="80000"/>
                    </a:srgbClr>
                  </a:outerShdw>
                </a:effectLst>
                <a:latin typeface="宋体" panose="02010600030101010101" pitchFamily="2" charset="-122"/>
                <a:ea typeface="宋体" panose="02010600030101010101" pitchFamily="2" charset="-122"/>
              </a:rPr>
              <a:t>集体交流（</a:t>
            </a:r>
            <a:r>
              <a:rPr lang="en-US" altLang="zh-CN" sz="4400" kern="10">
                <a:ln w="9525">
                  <a:noFill/>
                  <a:round/>
                </a:ln>
                <a:gradFill rotWithShape="0">
                  <a:gsLst>
                    <a:gs pos="0">
                      <a:srgbClr val="9999FF"/>
                    </a:gs>
                    <a:gs pos="100000">
                      <a:srgbClr val="009999"/>
                    </a:gs>
                  </a:gsLst>
                  <a:lin ang="5400000" scaled="1"/>
                </a:gradFill>
                <a:effectLst>
                  <a:outerShdw dist="53882" dir="2700000" algn="ctr" rotWithShape="0">
                    <a:srgbClr val="C0C0C0">
                      <a:alpha val="80000"/>
                    </a:srgbClr>
                  </a:outerShdw>
                </a:effectLst>
                <a:latin typeface="宋体" panose="02010600030101010101" pitchFamily="2" charset="-122"/>
                <a:ea typeface="宋体" panose="02010600030101010101" pitchFamily="2" charset="-122"/>
              </a:rPr>
              <a:t>1</a:t>
            </a:r>
            <a:r>
              <a:rPr lang="zh-CN" altLang="en-US" sz="4400" kern="10">
                <a:ln w="9525">
                  <a:noFill/>
                  <a:round/>
                </a:ln>
                <a:gradFill rotWithShape="0">
                  <a:gsLst>
                    <a:gs pos="0">
                      <a:srgbClr val="9999FF"/>
                    </a:gs>
                    <a:gs pos="100000">
                      <a:srgbClr val="009999"/>
                    </a:gs>
                  </a:gsLst>
                  <a:lin ang="5400000" scaled="1"/>
                </a:gradFill>
                <a:effectLst>
                  <a:outerShdw dist="53882" dir="2700000" algn="ctr" rotWithShape="0">
                    <a:srgbClr val="C0C0C0">
                      <a:alpha val="80000"/>
                    </a:srgbClr>
                  </a:outerShdw>
                </a:effectLst>
                <a:latin typeface="宋体" panose="02010600030101010101" pitchFamily="2" charset="-122"/>
                <a:ea typeface="宋体" panose="02010600030101010101" pitchFamily="2" charset="-122"/>
              </a:rPr>
              <a:t>）</a:t>
            </a:r>
          </a:p>
        </p:txBody>
      </p:sp>
      <p:sp>
        <p:nvSpPr>
          <p:cNvPr id="147483" name="Text Box 27"/>
          <p:cNvSpPr txBox="1">
            <a:spLocks noChangeArrowheads="1"/>
          </p:cNvSpPr>
          <p:nvPr/>
        </p:nvSpPr>
        <p:spPr bwMode="auto">
          <a:xfrm>
            <a:off x="395288" y="5516563"/>
            <a:ext cx="8496300" cy="6413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zh-CN" altLang="en-US" sz="3600">
                <a:solidFill>
                  <a:schemeClr val="tx1"/>
                </a:solidFill>
              </a:rPr>
              <a:t>先把分数改写成小数，再改写成百分数。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47481"/>
                                        </p:tgtEl>
                                        <p:attrNameLst>
                                          <p:attrName>style.visibility</p:attrName>
                                        </p:attrNameLst>
                                      </p:cBhvr>
                                      <p:to>
                                        <p:strVal val="visible"/>
                                      </p:to>
                                    </p:set>
                                    <p:animEffect transition="in" filter="diamond(in)">
                                      <p:cBhvr>
                                        <p:cTn id="7" dur="2000"/>
                                        <p:tgtEl>
                                          <p:spTgt spid="147481"/>
                                        </p:tgtEl>
                                      </p:cBhvr>
                                    </p:animEffect>
                                  </p:childTnLst>
                                </p:cTn>
                              </p:par>
                              <p:par>
                                <p:cTn id="8" presetID="2" presetClass="entr" presetSubtype="4" fill="hold" grpId="0" nodeType="withEffect">
                                  <p:stCondLst>
                                    <p:cond delay="0"/>
                                  </p:stCondLst>
                                  <p:childTnLst>
                                    <p:set>
                                      <p:cBhvr>
                                        <p:cTn id="9" dur="1" fill="hold">
                                          <p:stCondLst>
                                            <p:cond delay="0"/>
                                          </p:stCondLst>
                                        </p:cTn>
                                        <p:tgtEl>
                                          <p:spTgt spid="147483"/>
                                        </p:tgtEl>
                                        <p:attrNameLst>
                                          <p:attrName>style.visibility</p:attrName>
                                        </p:attrNameLst>
                                      </p:cBhvr>
                                      <p:to>
                                        <p:strVal val="visible"/>
                                      </p:to>
                                    </p:set>
                                    <p:anim calcmode="lin" valueType="num">
                                      <p:cBhvr additive="base">
                                        <p:cTn id="10" dur="500" fill="hold"/>
                                        <p:tgtEl>
                                          <p:spTgt spid="147483"/>
                                        </p:tgtEl>
                                        <p:attrNameLst>
                                          <p:attrName>ppt_x</p:attrName>
                                        </p:attrNameLst>
                                      </p:cBhvr>
                                      <p:tavLst>
                                        <p:tav tm="0">
                                          <p:val>
                                            <p:strVal val="#ppt_x"/>
                                          </p:val>
                                        </p:tav>
                                        <p:tav tm="100000">
                                          <p:val>
                                            <p:strVal val="#ppt_x"/>
                                          </p:val>
                                        </p:tav>
                                      </p:tavLst>
                                    </p:anim>
                                    <p:anim calcmode="lin" valueType="num">
                                      <p:cBhvr additive="base">
                                        <p:cTn id="11" dur="500" fill="hold"/>
                                        <p:tgtEl>
                                          <p:spTgt spid="14748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81" grpId="0"/>
      <p:bldP spid="147483"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AutoShape 3"/>
          <p:cNvSpPr>
            <a:spLocks noChangeArrowheads="1"/>
          </p:cNvSpPr>
          <p:nvPr/>
        </p:nvSpPr>
        <p:spPr bwMode="auto">
          <a:xfrm flipV="1">
            <a:off x="4427538" y="620713"/>
            <a:ext cx="144462" cy="2447925"/>
          </a:xfrm>
          <a:custGeom>
            <a:avLst/>
            <a:gdLst>
              <a:gd name="T0" fmla="*/ 108346 w 21600"/>
              <a:gd name="T1" fmla="*/ 1223963 h 21600"/>
              <a:gd name="T2" fmla="*/ 72231 w 21600"/>
              <a:gd name="T3" fmla="*/ 2447925 h 21600"/>
              <a:gd name="T4" fmla="*/ 36116 w 21600"/>
              <a:gd name="T5" fmla="*/ 1223963 h 21600"/>
              <a:gd name="T6" fmla="*/ 72231 w 21600"/>
              <a:gd name="T7" fmla="*/ 0 h 21600"/>
              <a:gd name="T8" fmla="*/ 0 60000 65536"/>
              <a:gd name="T9" fmla="*/ 0 60000 65536"/>
              <a:gd name="T10" fmla="*/ 0 60000 65536"/>
              <a:gd name="T11" fmla="*/ 0 60000 65536"/>
              <a:gd name="T12" fmla="*/ 7200 w 21600"/>
              <a:gd name="T13" fmla="*/ 7200 h 21600"/>
              <a:gd name="T14" fmla="*/ 14400 w 21600"/>
              <a:gd name="T15" fmla="*/ 14400 h 21600"/>
            </a:gdLst>
            <a:ahLst/>
            <a:cxnLst>
              <a:cxn ang="T8">
                <a:pos x="T0" y="T1"/>
              </a:cxn>
              <a:cxn ang="T9">
                <a:pos x="T2" y="T3"/>
              </a:cxn>
              <a:cxn ang="T10">
                <a:pos x="T4" y="T5"/>
              </a:cxn>
              <a:cxn ang="T11">
                <a:pos x="T6" y="T7"/>
              </a:cxn>
            </a:cxnLst>
            <a:rect l="T12" t="T13" r="T14" b="T15"/>
            <a:pathLst>
              <a:path w="21600" h="21600">
                <a:moveTo>
                  <a:pt x="0" y="0"/>
                </a:moveTo>
                <a:lnTo>
                  <a:pt x="10800" y="21600"/>
                </a:lnTo>
                <a:lnTo>
                  <a:pt x="21600" y="0"/>
                </a:lnTo>
                <a:close/>
              </a:path>
            </a:pathLst>
          </a:cu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lstStyle/>
          <a:p>
            <a:endParaRPr lang="zh-CN" altLang="en-US"/>
          </a:p>
        </p:txBody>
      </p:sp>
      <p:sp>
        <p:nvSpPr>
          <p:cNvPr id="106500" name="AutoShape 4"/>
          <p:cNvSpPr>
            <a:spLocks noChangeArrowheads="1"/>
          </p:cNvSpPr>
          <p:nvPr/>
        </p:nvSpPr>
        <p:spPr bwMode="auto">
          <a:xfrm rot="19694309" flipV="1">
            <a:off x="2987675" y="1052513"/>
            <a:ext cx="144463" cy="2447925"/>
          </a:xfrm>
          <a:custGeom>
            <a:avLst/>
            <a:gdLst>
              <a:gd name="T0" fmla="*/ 108347 w 21600"/>
              <a:gd name="T1" fmla="*/ 1223963 h 21600"/>
              <a:gd name="T2" fmla="*/ 72232 w 21600"/>
              <a:gd name="T3" fmla="*/ 2447925 h 21600"/>
              <a:gd name="T4" fmla="*/ 36116 w 21600"/>
              <a:gd name="T5" fmla="*/ 1223963 h 21600"/>
              <a:gd name="T6" fmla="*/ 72232 w 21600"/>
              <a:gd name="T7" fmla="*/ 0 h 21600"/>
              <a:gd name="T8" fmla="*/ 0 60000 65536"/>
              <a:gd name="T9" fmla="*/ 0 60000 65536"/>
              <a:gd name="T10" fmla="*/ 0 60000 65536"/>
              <a:gd name="T11" fmla="*/ 0 60000 65536"/>
              <a:gd name="T12" fmla="*/ 7200 w 21600"/>
              <a:gd name="T13" fmla="*/ 7200 h 21600"/>
              <a:gd name="T14" fmla="*/ 14400 w 21600"/>
              <a:gd name="T15" fmla="*/ 14400 h 21600"/>
            </a:gdLst>
            <a:ahLst/>
            <a:cxnLst>
              <a:cxn ang="T8">
                <a:pos x="T0" y="T1"/>
              </a:cxn>
              <a:cxn ang="T9">
                <a:pos x="T2" y="T3"/>
              </a:cxn>
              <a:cxn ang="T10">
                <a:pos x="T4" y="T5"/>
              </a:cxn>
              <a:cxn ang="T11">
                <a:pos x="T6" y="T7"/>
              </a:cxn>
            </a:cxnLst>
            <a:rect l="T12" t="T13" r="T14" b="T15"/>
            <a:pathLst>
              <a:path w="21600" h="21600">
                <a:moveTo>
                  <a:pt x="0" y="0"/>
                </a:moveTo>
                <a:lnTo>
                  <a:pt x="10800" y="21600"/>
                </a:lnTo>
                <a:lnTo>
                  <a:pt x="21600" y="0"/>
                </a:lnTo>
                <a:close/>
              </a:path>
            </a:pathLst>
          </a:cu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lstStyle/>
          <a:p>
            <a:endParaRPr lang="zh-CN" altLang="en-US"/>
          </a:p>
        </p:txBody>
      </p:sp>
      <p:sp>
        <p:nvSpPr>
          <p:cNvPr id="106501" name="AutoShape 5"/>
          <p:cNvSpPr>
            <a:spLocks noChangeArrowheads="1"/>
          </p:cNvSpPr>
          <p:nvPr/>
        </p:nvSpPr>
        <p:spPr bwMode="auto">
          <a:xfrm rot="18542285" flipV="1">
            <a:off x="2051845" y="1916906"/>
            <a:ext cx="144462" cy="2447925"/>
          </a:xfrm>
          <a:custGeom>
            <a:avLst/>
            <a:gdLst>
              <a:gd name="T0" fmla="*/ 108346 w 21600"/>
              <a:gd name="T1" fmla="*/ 1223963 h 21600"/>
              <a:gd name="T2" fmla="*/ 72231 w 21600"/>
              <a:gd name="T3" fmla="*/ 2447925 h 21600"/>
              <a:gd name="T4" fmla="*/ 36116 w 21600"/>
              <a:gd name="T5" fmla="*/ 1223963 h 21600"/>
              <a:gd name="T6" fmla="*/ 72231 w 21600"/>
              <a:gd name="T7" fmla="*/ 0 h 21600"/>
              <a:gd name="T8" fmla="*/ 0 60000 65536"/>
              <a:gd name="T9" fmla="*/ 0 60000 65536"/>
              <a:gd name="T10" fmla="*/ 0 60000 65536"/>
              <a:gd name="T11" fmla="*/ 0 60000 65536"/>
              <a:gd name="T12" fmla="*/ 7200 w 21600"/>
              <a:gd name="T13" fmla="*/ 7200 h 21600"/>
              <a:gd name="T14" fmla="*/ 14400 w 21600"/>
              <a:gd name="T15" fmla="*/ 14400 h 21600"/>
            </a:gdLst>
            <a:ahLst/>
            <a:cxnLst>
              <a:cxn ang="T8">
                <a:pos x="T0" y="T1"/>
              </a:cxn>
              <a:cxn ang="T9">
                <a:pos x="T2" y="T3"/>
              </a:cxn>
              <a:cxn ang="T10">
                <a:pos x="T4" y="T5"/>
              </a:cxn>
              <a:cxn ang="T11">
                <a:pos x="T6" y="T7"/>
              </a:cxn>
            </a:cxnLst>
            <a:rect l="T12" t="T13" r="T14" b="T15"/>
            <a:pathLst>
              <a:path w="21600" h="21600">
                <a:moveTo>
                  <a:pt x="0" y="0"/>
                </a:moveTo>
                <a:lnTo>
                  <a:pt x="10800" y="21600"/>
                </a:lnTo>
                <a:lnTo>
                  <a:pt x="21600" y="0"/>
                </a:lnTo>
                <a:close/>
              </a:path>
            </a:pathLst>
          </a:cu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lstStyle/>
          <a:p>
            <a:endParaRPr lang="zh-CN" altLang="en-US"/>
          </a:p>
        </p:txBody>
      </p:sp>
      <p:sp>
        <p:nvSpPr>
          <p:cNvPr id="106502" name="AutoShape 6"/>
          <p:cNvSpPr>
            <a:spLocks noChangeArrowheads="1"/>
          </p:cNvSpPr>
          <p:nvPr/>
        </p:nvSpPr>
        <p:spPr bwMode="auto">
          <a:xfrm rot="17505696" flipV="1">
            <a:off x="1475582" y="3069431"/>
            <a:ext cx="144462" cy="2447925"/>
          </a:xfrm>
          <a:custGeom>
            <a:avLst/>
            <a:gdLst>
              <a:gd name="T0" fmla="*/ 108346 w 21600"/>
              <a:gd name="T1" fmla="*/ 1223963 h 21600"/>
              <a:gd name="T2" fmla="*/ 72231 w 21600"/>
              <a:gd name="T3" fmla="*/ 2447925 h 21600"/>
              <a:gd name="T4" fmla="*/ 36116 w 21600"/>
              <a:gd name="T5" fmla="*/ 1223963 h 21600"/>
              <a:gd name="T6" fmla="*/ 72231 w 21600"/>
              <a:gd name="T7" fmla="*/ 0 h 21600"/>
              <a:gd name="T8" fmla="*/ 0 60000 65536"/>
              <a:gd name="T9" fmla="*/ 0 60000 65536"/>
              <a:gd name="T10" fmla="*/ 0 60000 65536"/>
              <a:gd name="T11" fmla="*/ 0 60000 65536"/>
              <a:gd name="T12" fmla="*/ 7200 w 21600"/>
              <a:gd name="T13" fmla="*/ 7200 h 21600"/>
              <a:gd name="T14" fmla="*/ 14400 w 21600"/>
              <a:gd name="T15" fmla="*/ 14400 h 21600"/>
            </a:gdLst>
            <a:ahLst/>
            <a:cxnLst>
              <a:cxn ang="T8">
                <a:pos x="T0" y="T1"/>
              </a:cxn>
              <a:cxn ang="T9">
                <a:pos x="T2" y="T3"/>
              </a:cxn>
              <a:cxn ang="T10">
                <a:pos x="T4" y="T5"/>
              </a:cxn>
              <a:cxn ang="T11">
                <a:pos x="T6" y="T7"/>
              </a:cxn>
            </a:cxnLst>
            <a:rect l="T12" t="T13" r="T14" b="T15"/>
            <a:pathLst>
              <a:path w="21600" h="21600">
                <a:moveTo>
                  <a:pt x="0" y="0"/>
                </a:moveTo>
                <a:lnTo>
                  <a:pt x="10800" y="21600"/>
                </a:lnTo>
                <a:lnTo>
                  <a:pt x="21600" y="0"/>
                </a:lnTo>
                <a:close/>
              </a:path>
            </a:pathLst>
          </a:cu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lstStyle/>
          <a:p>
            <a:endParaRPr lang="zh-CN" altLang="en-US"/>
          </a:p>
        </p:txBody>
      </p:sp>
      <p:sp>
        <p:nvSpPr>
          <p:cNvPr id="106503" name="AutoShape 7"/>
          <p:cNvSpPr>
            <a:spLocks noChangeArrowheads="1"/>
          </p:cNvSpPr>
          <p:nvPr/>
        </p:nvSpPr>
        <p:spPr bwMode="auto">
          <a:xfrm rot="16534384" flipV="1">
            <a:off x="1259682" y="4221956"/>
            <a:ext cx="144462" cy="2447925"/>
          </a:xfrm>
          <a:custGeom>
            <a:avLst/>
            <a:gdLst>
              <a:gd name="T0" fmla="*/ 108346 w 21600"/>
              <a:gd name="T1" fmla="*/ 1223963 h 21600"/>
              <a:gd name="T2" fmla="*/ 72231 w 21600"/>
              <a:gd name="T3" fmla="*/ 2447925 h 21600"/>
              <a:gd name="T4" fmla="*/ 36116 w 21600"/>
              <a:gd name="T5" fmla="*/ 1223963 h 21600"/>
              <a:gd name="T6" fmla="*/ 72231 w 21600"/>
              <a:gd name="T7" fmla="*/ 0 h 21600"/>
              <a:gd name="T8" fmla="*/ 0 60000 65536"/>
              <a:gd name="T9" fmla="*/ 0 60000 65536"/>
              <a:gd name="T10" fmla="*/ 0 60000 65536"/>
              <a:gd name="T11" fmla="*/ 0 60000 65536"/>
              <a:gd name="T12" fmla="*/ 7200 w 21600"/>
              <a:gd name="T13" fmla="*/ 7200 h 21600"/>
              <a:gd name="T14" fmla="*/ 14400 w 21600"/>
              <a:gd name="T15" fmla="*/ 14400 h 21600"/>
            </a:gdLst>
            <a:ahLst/>
            <a:cxnLst>
              <a:cxn ang="T8">
                <a:pos x="T0" y="T1"/>
              </a:cxn>
              <a:cxn ang="T9">
                <a:pos x="T2" y="T3"/>
              </a:cxn>
              <a:cxn ang="T10">
                <a:pos x="T4" y="T5"/>
              </a:cxn>
              <a:cxn ang="T11">
                <a:pos x="T6" y="T7"/>
              </a:cxn>
            </a:cxnLst>
            <a:rect l="T12" t="T13" r="T14" b="T15"/>
            <a:pathLst>
              <a:path w="21600" h="21600">
                <a:moveTo>
                  <a:pt x="0" y="0"/>
                </a:moveTo>
                <a:lnTo>
                  <a:pt x="10800" y="21600"/>
                </a:lnTo>
                <a:lnTo>
                  <a:pt x="21600" y="0"/>
                </a:lnTo>
                <a:close/>
              </a:path>
            </a:pathLst>
          </a:cu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lstStyle/>
          <a:p>
            <a:endParaRPr lang="zh-CN" altLang="en-US"/>
          </a:p>
        </p:txBody>
      </p:sp>
      <p:pic>
        <p:nvPicPr>
          <p:cNvPr id="106504" name="Picture 8"/>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051050" y="1196975"/>
            <a:ext cx="5372100" cy="250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505" name="Picture 9"/>
          <p:cNvPicPr>
            <a:picLocks noChangeAspect="1" noChangeArrowheads="1"/>
          </p:cNvPicPr>
          <p:nvPr/>
        </p:nvPicPr>
        <p:blipFill>
          <a:blip r:embed="rId6" cstate="email">
            <a:clrChange>
              <a:clrFrom>
                <a:srgbClr val="FFFFFF"/>
              </a:clrFrom>
              <a:clrTo>
                <a:srgbClr val="FFFFFF">
                  <a:alpha val="0"/>
                </a:srgbClr>
              </a:clrTo>
            </a:clrChange>
          </a:blip>
          <a:srcRect/>
          <a:stretch>
            <a:fillRect/>
          </a:stretch>
        </p:blipFill>
        <p:spPr bwMode="auto">
          <a:xfrm>
            <a:off x="2627313" y="2349500"/>
            <a:ext cx="4032250" cy="3352800"/>
          </a:xfrm>
          <a:prstGeom prst="rect">
            <a:avLst/>
          </a:prstGeom>
          <a:noFill/>
          <a:effectLst>
            <a:outerShdw dist="107763" dir="13500000" algn="ctr" rotWithShape="0">
              <a:srgbClr val="808080">
                <a:alpha val="50000"/>
              </a:srgbClr>
            </a:outerShdw>
          </a:effectLst>
        </p:spPr>
      </p:pic>
      <p:sp>
        <p:nvSpPr>
          <p:cNvPr id="106506" name="AutoShape 10"/>
          <p:cNvSpPr>
            <a:spLocks noChangeArrowheads="1"/>
          </p:cNvSpPr>
          <p:nvPr/>
        </p:nvSpPr>
        <p:spPr bwMode="auto">
          <a:xfrm rot="1905691" flipH="1" flipV="1">
            <a:off x="5868988" y="1052513"/>
            <a:ext cx="144462" cy="2447925"/>
          </a:xfrm>
          <a:custGeom>
            <a:avLst/>
            <a:gdLst>
              <a:gd name="T0" fmla="*/ 108346 w 21600"/>
              <a:gd name="T1" fmla="*/ 1223963 h 21600"/>
              <a:gd name="T2" fmla="*/ 72231 w 21600"/>
              <a:gd name="T3" fmla="*/ 2447925 h 21600"/>
              <a:gd name="T4" fmla="*/ 36116 w 21600"/>
              <a:gd name="T5" fmla="*/ 1223963 h 21600"/>
              <a:gd name="T6" fmla="*/ 72231 w 21600"/>
              <a:gd name="T7" fmla="*/ 0 h 21600"/>
              <a:gd name="T8" fmla="*/ 0 60000 65536"/>
              <a:gd name="T9" fmla="*/ 0 60000 65536"/>
              <a:gd name="T10" fmla="*/ 0 60000 65536"/>
              <a:gd name="T11" fmla="*/ 0 60000 65536"/>
              <a:gd name="T12" fmla="*/ 7200 w 21600"/>
              <a:gd name="T13" fmla="*/ 7200 h 21600"/>
              <a:gd name="T14" fmla="*/ 14400 w 21600"/>
              <a:gd name="T15" fmla="*/ 14400 h 21600"/>
            </a:gdLst>
            <a:ahLst/>
            <a:cxnLst>
              <a:cxn ang="T8">
                <a:pos x="T0" y="T1"/>
              </a:cxn>
              <a:cxn ang="T9">
                <a:pos x="T2" y="T3"/>
              </a:cxn>
              <a:cxn ang="T10">
                <a:pos x="T4" y="T5"/>
              </a:cxn>
              <a:cxn ang="T11">
                <a:pos x="T6" y="T7"/>
              </a:cxn>
            </a:cxnLst>
            <a:rect l="T12" t="T13" r="T14" b="T15"/>
            <a:pathLst>
              <a:path w="21600" h="21600">
                <a:moveTo>
                  <a:pt x="0" y="0"/>
                </a:moveTo>
                <a:lnTo>
                  <a:pt x="10800" y="21600"/>
                </a:lnTo>
                <a:lnTo>
                  <a:pt x="21600" y="0"/>
                </a:lnTo>
                <a:close/>
              </a:path>
            </a:pathLst>
          </a:cu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lstStyle/>
          <a:p>
            <a:endParaRPr lang="zh-CN" altLang="en-US"/>
          </a:p>
        </p:txBody>
      </p:sp>
      <p:sp>
        <p:nvSpPr>
          <p:cNvPr id="106507" name="AutoShape 11"/>
          <p:cNvSpPr>
            <a:spLocks noChangeArrowheads="1"/>
          </p:cNvSpPr>
          <p:nvPr/>
        </p:nvSpPr>
        <p:spPr bwMode="auto">
          <a:xfrm rot="3057715" flipH="1" flipV="1">
            <a:off x="6804820" y="1916906"/>
            <a:ext cx="144462" cy="2447925"/>
          </a:xfrm>
          <a:custGeom>
            <a:avLst/>
            <a:gdLst>
              <a:gd name="T0" fmla="*/ 108346 w 21600"/>
              <a:gd name="T1" fmla="*/ 1223963 h 21600"/>
              <a:gd name="T2" fmla="*/ 72231 w 21600"/>
              <a:gd name="T3" fmla="*/ 2447925 h 21600"/>
              <a:gd name="T4" fmla="*/ 36116 w 21600"/>
              <a:gd name="T5" fmla="*/ 1223963 h 21600"/>
              <a:gd name="T6" fmla="*/ 72231 w 21600"/>
              <a:gd name="T7" fmla="*/ 0 h 21600"/>
              <a:gd name="T8" fmla="*/ 0 60000 65536"/>
              <a:gd name="T9" fmla="*/ 0 60000 65536"/>
              <a:gd name="T10" fmla="*/ 0 60000 65536"/>
              <a:gd name="T11" fmla="*/ 0 60000 65536"/>
              <a:gd name="T12" fmla="*/ 7200 w 21600"/>
              <a:gd name="T13" fmla="*/ 7200 h 21600"/>
              <a:gd name="T14" fmla="*/ 14400 w 21600"/>
              <a:gd name="T15" fmla="*/ 14400 h 21600"/>
            </a:gdLst>
            <a:ahLst/>
            <a:cxnLst>
              <a:cxn ang="T8">
                <a:pos x="T0" y="T1"/>
              </a:cxn>
              <a:cxn ang="T9">
                <a:pos x="T2" y="T3"/>
              </a:cxn>
              <a:cxn ang="T10">
                <a:pos x="T4" y="T5"/>
              </a:cxn>
              <a:cxn ang="T11">
                <a:pos x="T6" y="T7"/>
              </a:cxn>
            </a:cxnLst>
            <a:rect l="T12" t="T13" r="T14" b="T15"/>
            <a:pathLst>
              <a:path w="21600" h="21600">
                <a:moveTo>
                  <a:pt x="0" y="0"/>
                </a:moveTo>
                <a:lnTo>
                  <a:pt x="10800" y="21600"/>
                </a:lnTo>
                <a:lnTo>
                  <a:pt x="21600" y="0"/>
                </a:lnTo>
                <a:close/>
              </a:path>
            </a:pathLst>
          </a:cu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lstStyle/>
          <a:p>
            <a:endParaRPr lang="zh-CN" altLang="en-US"/>
          </a:p>
        </p:txBody>
      </p:sp>
      <p:sp>
        <p:nvSpPr>
          <p:cNvPr id="106508" name="AutoShape 12"/>
          <p:cNvSpPr>
            <a:spLocks noChangeArrowheads="1"/>
          </p:cNvSpPr>
          <p:nvPr/>
        </p:nvSpPr>
        <p:spPr bwMode="auto">
          <a:xfrm rot="4094304" flipH="1" flipV="1">
            <a:off x="7381082" y="3069431"/>
            <a:ext cx="144462" cy="2447925"/>
          </a:xfrm>
          <a:custGeom>
            <a:avLst/>
            <a:gdLst>
              <a:gd name="T0" fmla="*/ 108346 w 21600"/>
              <a:gd name="T1" fmla="*/ 1223963 h 21600"/>
              <a:gd name="T2" fmla="*/ 72231 w 21600"/>
              <a:gd name="T3" fmla="*/ 2447925 h 21600"/>
              <a:gd name="T4" fmla="*/ 36116 w 21600"/>
              <a:gd name="T5" fmla="*/ 1223963 h 21600"/>
              <a:gd name="T6" fmla="*/ 72231 w 21600"/>
              <a:gd name="T7" fmla="*/ 0 h 21600"/>
              <a:gd name="T8" fmla="*/ 0 60000 65536"/>
              <a:gd name="T9" fmla="*/ 0 60000 65536"/>
              <a:gd name="T10" fmla="*/ 0 60000 65536"/>
              <a:gd name="T11" fmla="*/ 0 60000 65536"/>
              <a:gd name="T12" fmla="*/ 7200 w 21600"/>
              <a:gd name="T13" fmla="*/ 7200 h 21600"/>
              <a:gd name="T14" fmla="*/ 14400 w 21600"/>
              <a:gd name="T15" fmla="*/ 14400 h 21600"/>
            </a:gdLst>
            <a:ahLst/>
            <a:cxnLst>
              <a:cxn ang="T8">
                <a:pos x="T0" y="T1"/>
              </a:cxn>
              <a:cxn ang="T9">
                <a:pos x="T2" y="T3"/>
              </a:cxn>
              <a:cxn ang="T10">
                <a:pos x="T4" y="T5"/>
              </a:cxn>
              <a:cxn ang="T11">
                <a:pos x="T6" y="T7"/>
              </a:cxn>
            </a:cxnLst>
            <a:rect l="T12" t="T13" r="T14" b="T15"/>
            <a:pathLst>
              <a:path w="21600" h="21600">
                <a:moveTo>
                  <a:pt x="0" y="0"/>
                </a:moveTo>
                <a:lnTo>
                  <a:pt x="10800" y="21600"/>
                </a:lnTo>
                <a:lnTo>
                  <a:pt x="21600" y="0"/>
                </a:lnTo>
                <a:close/>
              </a:path>
            </a:pathLst>
          </a:cu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lstStyle/>
          <a:p>
            <a:endParaRPr lang="zh-CN" altLang="en-US"/>
          </a:p>
        </p:txBody>
      </p:sp>
      <p:sp>
        <p:nvSpPr>
          <p:cNvPr id="106509" name="AutoShape 13"/>
          <p:cNvSpPr>
            <a:spLocks noChangeArrowheads="1"/>
          </p:cNvSpPr>
          <p:nvPr/>
        </p:nvSpPr>
        <p:spPr bwMode="auto">
          <a:xfrm rot="5065616" flipH="1" flipV="1">
            <a:off x="7596982" y="4221956"/>
            <a:ext cx="144462" cy="2447925"/>
          </a:xfrm>
          <a:custGeom>
            <a:avLst/>
            <a:gdLst>
              <a:gd name="T0" fmla="*/ 108346 w 21600"/>
              <a:gd name="T1" fmla="*/ 1223963 h 21600"/>
              <a:gd name="T2" fmla="*/ 72231 w 21600"/>
              <a:gd name="T3" fmla="*/ 2447925 h 21600"/>
              <a:gd name="T4" fmla="*/ 36116 w 21600"/>
              <a:gd name="T5" fmla="*/ 1223963 h 21600"/>
              <a:gd name="T6" fmla="*/ 72231 w 21600"/>
              <a:gd name="T7" fmla="*/ 0 h 21600"/>
              <a:gd name="T8" fmla="*/ 0 60000 65536"/>
              <a:gd name="T9" fmla="*/ 0 60000 65536"/>
              <a:gd name="T10" fmla="*/ 0 60000 65536"/>
              <a:gd name="T11" fmla="*/ 0 60000 65536"/>
              <a:gd name="T12" fmla="*/ 7200 w 21600"/>
              <a:gd name="T13" fmla="*/ 7200 h 21600"/>
              <a:gd name="T14" fmla="*/ 14400 w 21600"/>
              <a:gd name="T15" fmla="*/ 14400 h 21600"/>
            </a:gdLst>
            <a:ahLst/>
            <a:cxnLst>
              <a:cxn ang="T8">
                <a:pos x="T0" y="T1"/>
              </a:cxn>
              <a:cxn ang="T9">
                <a:pos x="T2" y="T3"/>
              </a:cxn>
              <a:cxn ang="T10">
                <a:pos x="T4" y="T5"/>
              </a:cxn>
              <a:cxn ang="T11">
                <a:pos x="T6" y="T7"/>
              </a:cxn>
            </a:cxnLst>
            <a:rect l="T12" t="T13" r="T14" b="T15"/>
            <a:pathLst>
              <a:path w="21600" h="21600">
                <a:moveTo>
                  <a:pt x="0" y="0"/>
                </a:moveTo>
                <a:lnTo>
                  <a:pt x="10800" y="21600"/>
                </a:lnTo>
                <a:lnTo>
                  <a:pt x="21600" y="0"/>
                </a:lnTo>
                <a:close/>
              </a:path>
            </a:pathLst>
          </a:cu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lstStyle/>
          <a:p>
            <a:endParaRPr lang="zh-CN" altLang="en-US"/>
          </a:p>
        </p:txBody>
      </p:sp>
      <p:pic>
        <p:nvPicPr>
          <p:cNvPr id="106513" name="极品茶音乐 hdcd32.mp3">
            <a:hlinkClick r:id="" action="ppaction://media"/>
          </p:cNvPr>
          <p:cNvPicPr>
            <a:picLocks noRot="1" noChangeAspect="1" noChangeArrowheads="1"/>
          </p:cNvPicPr>
          <p:nvPr>
            <a:audioFile r:link="rId2"/>
            <p:extLst>
              <p:ext uri="{DAA4B4D4-6D71-4841-9C94-3DE7FCFB9230}">
                <p14:media xmlns:p14="http://schemas.microsoft.com/office/powerpoint/2010/main" r:link="rId1"/>
              </p:ext>
            </p:extLst>
          </p:nvPr>
        </p:nvPicPr>
        <p:blipFill>
          <a:blip r:embed="rId7">
            <a:extLst>
              <a:ext uri="{28A0092B-C50C-407E-A947-70E740481C1C}">
                <a14:useLocalDpi xmlns:a14="http://schemas.microsoft.com/office/drawing/2010/main" val="0"/>
              </a:ext>
            </a:extLst>
          </a:blip>
          <a:srcRect/>
          <a:stretch>
            <a:fillRect/>
          </a:stretch>
        </p:blipFill>
        <p:spPr bwMode="auto">
          <a:xfrm>
            <a:off x="8243888" y="65532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36" name="WordArt 18"/>
          <p:cNvSpPr>
            <a:spLocks noChangeArrowheads="1" noChangeShapeType="1" noTextEdit="1"/>
          </p:cNvSpPr>
          <p:nvPr/>
        </p:nvSpPr>
        <p:spPr bwMode="auto">
          <a:xfrm>
            <a:off x="2916238" y="4076700"/>
            <a:ext cx="3024187" cy="935038"/>
          </a:xfrm>
          <a:prstGeom prst="rect">
            <a:avLst/>
          </a:prstGeom>
        </p:spPr>
        <p:txBody>
          <a:bodyPr wrap="none" fromWordArt="1">
            <a:prstTxWarp prst="textPlain">
              <a:avLst>
                <a:gd name="adj" fmla="val 50000"/>
              </a:avLst>
            </a:prstTxWarp>
            <a:scene3d>
              <a:camera prst="legacyPerspectiveBottomRight">
                <a:rot lat="0" lon="21239998" rev="0"/>
              </a:camera>
              <a:lightRig rig="legacyHarsh3" dir="l"/>
            </a:scene3d>
            <a:sp3d extrusionH="430200" prstMaterial="legacyMatte">
              <a:extrusionClr>
                <a:srgbClr val="C0C0C0"/>
              </a:extrusionClr>
            </a:sp3d>
          </a:bodyPr>
          <a:lstStyle/>
          <a:p>
            <a:pPr algn="ctr"/>
            <a:r>
              <a:rPr lang="zh-CN" altLang="en-US" sz="4800" kern="10">
                <a:ln w="9525">
                  <a:rou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宋体" panose="02010600030101010101" pitchFamily="2" charset="-122"/>
                <a:ea typeface="宋体" panose="02010600030101010101" pitchFamily="2" charset="-122"/>
              </a:rPr>
              <a:t>第三课时</a:t>
            </a:r>
          </a:p>
        </p:txBody>
      </p:sp>
    </p:spTree>
  </p:cSld>
  <p:clrMapOvr>
    <a:masterClrMapping/>
  </p:clrMapOvr>
  <p:transition>
    <p:zoom/>
    <p:sndAc>
      <p:stSnd>
        <p:snd r:embed="rId4" name="laser.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06513"/>
                                        </p:tgtEl>
                                      </p:cBhvr>
                                    </p:cmd>
                                  </p:childTnLst>
                                </p:cTn>
                              </p:par>
                            </p:childTnLst>
                          </p:cTn>
                        </p:par>
                        <p:par>
                          <p:cTn id="7" fill="hold">
                            <p:stCondLst>
                              <p:cond delay="0"/>
                            </p:stCondLst>
                            <p:childTnLst>
                              <p:par>
                                <p:cTn id="8" presetID="26" presetClass="emph" presetSubtype="0" fill="hold" nodeType="afterEffect">
                                  <p:stCondLst>
                                    <p:cond delay="0"/>
                                  </p:stCondLst>
                                  <p:childTnLst>
                                    <p:animEffect transition="out" filter="fade">
                                      <p:cBhvr>
                                        <p:cTn id="9" dur="500" tmFilter="0, 0; .2, .5; .8, .5; 1, 0"/>
                                        <p:tgtEl>
                                          <p:spTgt spid="106504"/>
                                        </p:tgtEl>
                                      </p:cBhvr>
                                    </p:animEffect>
                                    <p:animScale>
                                      <p:cBhvr>
                                        <p:cTn id="10" dur="250" autoRev="1" fill="hold"/>
                                        <p:tgtEl>
                                          <p:spTgt spid="106504"/>
                                        </p:tgtEl>
                                      </p:cBhvr>
                                      <p:by x="105000" y="105000"/>
                                    </p:animScale>
                                  </p:childTnLst>
                                </p:cTn>
                              </p:par>
                            </p:childTnLst>
                          </p:cTn>
                        </p:par>
                        <p:par>
                          <p:cTn id="11" fill="hold">
                            <p:stCondLst>
                              <p:cond delay="500"/>
                            </p:stCondLst>
                            <p:childTnLst>
                              <p:par>
                                <p:cTn id="12" presetID="22" presetClass="entr" presetSubtype="2" repeatCount="indefinite" fill="hold" grpId="0" nodeType="afterEffect">
                                  <p:stCondLst>
                                    <p:cond delay="0"/>
                                  </p:stCondLst>
                                  <p:childTnLst>
                                    <p:set>
                                      <p:cBhvr>
                                        <p:cTn id="13" dur="1" fill="hold">
                                          <p:stCondLst>
                                            <p:cond delay="0"/>
                                          </p:stCondLst>
                                        </p:cTn>
                                        <p:tgtEl>
                                          <p:spTgt spid="106503"/>
                                        </p:tgtEl>
                                        <p:attrNameLst>
                                          <p:attrName>style.visibility</p:attrName>
                                        </p:attrNameLst>
                                      </p:cBhvr>
                                      <p:to>
                                        <p:strVal val="visible"/>
                                      </p:to>
                                    </p:set>
                                    <p:animEffect transition="in" filter="wipe(right)">
                                      <p:cBhvr>
                                        <p:cTn id="14" dur="500"/>
                                        <p:tgtEl>
                                          <p:spTgt spid="106503"/>
                                        </p:tgtEl>
                                      </p:cBhvr>
                                    </p:animEffect>
                                  </p:childTnLst>
                                </p:cTn>
                              </p:par>
                              <p:par>
                                <p:cTn id="15" presetID="22" presetClass="entr" presetSubtype="2" repeatCount="indefinite" fill="hold" grpId="0" nodeType="withEffect">
                                  <p:stCondLst>
                                    <p:cond delay="0"/>
                                  </p:stCondLst>
                                  <p:childTnLst>
                                    <p:set>
                                      <p:cBhvr>
                                        <p:cTn id="16" dur="1" fill="hold">
                                          <p:stCondLst>
                                            <p:cond delay="0"/>
                                          </p:stCondLst>
                                        </p:cTn>
                                        <p:tgtEl>
                                          <p:spTgt spid="106502"/>
                                        </p:tgtEl>
                                        <p:attrNameLst>
                                          <p:attrName>style.visibility</p:attrName>
                                        </p:attrNameLst>
                                      </p:cBhvr>
                                      <p:to>
                                        <p:strVal val="visible"/>
                                      </p:to>
                                    </p:set>
                                    <p:animEffect transition="in" filter="wipe(right)">
                                      <p:cBhvr>
                                        <p:cTn id="17" dur="500"/>
                                        <p:tgtEl>
                                          <p:spTgt spid="106502"/>
                                        </p:tgtEl>
                                      </p:cBhvr>
                                    </p:animEffect>
                                  </p:childTnLst>
                                </p:cTn>
                              </p:par>
                              <p:par>
                                <p:cTn id="18" presetID="22" presetClass="entr" presetSubtype="2" repeatCount="indefinite" fill="hold" grpId="0" nodeType="withEffect">
                                  <p:stCondLst>
                                    <p:cond delay="0"/>
                                  </p:stCondLst>
                                  <p:childTnLst>
                                    <p:set>
                                      <p:cBhvr>
                                        <p:cTn id="19" dur="1" fill="hold">
                                          <p:stCondLst>
                                            <p:cond delay="0"/>
                                          </p:stCondLst>
                                        </p:cTn>
                                        <p:tgtEl>
                                          <p:spTgt spid="106501"/>
                                        </p:tgtEl>
                                        <p:attrNameLst>
                                          <p:attrName>style.visibility</p:attrName>
                                        </p:attrNameLst>
                                      </p:cBhvr>
                                      <p:to>
                                        <p:strVal val="visible"/>
                                      </p:to>
                                    </p:set>
                                    <p:animEffect transition="in" filter="wipe(right)">
                                      <p:cBhvr>
                                        <p:cTn id="20" dur="500"/>
                                        <p:tgtEl>
                                          <p:spTgt spid="106501"/>
                                        </p:tgtEl>
                                      </p:cBhvr>
                                    </p:animEffect>
                                  </p:childTnLst>
                                </p:cTn>
                              </p:par>
                              <p:par>
                                <p:cTn id="21" presetID="22" presetClass="entr" presetSubtype="4" repeatCount="indefinite" fill="hold" grpId="0" nodeType="withEffect">
                                  <p:stCondLst>
                                    <p:cond delay="0"/>
                                  </p:stCondLst>
                                  <p:childTnLst>
                                    <p:set>
                                      <p:cBhvr>
                                        <p:cTn id="22" dur="1" fill="hold">
                                          <p:stCondLst>
                                            <p:cond delay="0"/>
                                          </p:stCondLst>
                                        </p:cTn>
                                        <p:tgtEl>
                                          <p:spTgt spid="106500"/>
                                        </p:tgtEl>
                                        <p:attrNameLst>
                                          <p:attrName>style.visibility</p:attrName>
                                        </p:attrNameLst>
                                      </p:cBhvr>
                                      <p:to>
                                        <p:strVal val="visible"/>
                                      </p:to>
                                    </p:set>
                                    <p:animEffect transition="in" filter="wipe(down)">
                                      <p:cBhvr>
                                        <p:cTn id="23" dur="500"/>
                                        <p:tgtEl>
                                          <p:spTgt spid="106500"/>
                                        </p:tgtEl>
                                      </p:cBhvr>
                                    </p:animEffect>
                                  </p:childTnLst>
                                </p:cTn>
                              </p:par>
                              <p:par>
                                <p:cTn id="24" presetID="22" presetClass="entr" presetSubtype="4" repeatCount="indefinite" fill="hold" grpId="0" nodeType="withEffect">
                                  <p:stCondLst>
                                    <p:cond delay="0"/>
                                  </p:stCondLst>
                                  <p:childTnLst>
                                    <p:set>
                                      <p:cBhvr>
                                        <p:cTn id="25" dur="1" fill="hold">
                                          <p:stCondLst>
                                            <p:cond delay="0"/>
                                          </p:stCondLst>
                                        </p:cTn>
                                        <p:tgtEl>
                                          <p:spTgt spid="106499"/>
                                        </p:tgtEl>
                                        <p:attrNameLst>
                                          <p:attrName>style.visibility</p:attrName>
                                        </p:attrNameLst>
                                      </p:cBhvr>
                                      <p:to>
                                        <p:strVal val="visible"/>
                                      </p:to>
                                    </p:set>
                                    <p:animEffect transition="in" filter="wipe(down)">
                                      <p:cBhvr>
                                        <p:cTn id="26" dur="500"/>
                                        <p:tgtEl>
                                          <p:spTgt spid="106499"/>
                                        </p:tgtEl>
                                      </p:cBhvr>
                                    </p:animEffect>
                                  </p:childTnLst>
                                </p:cTn>
                              </p:par>
                              <p:par>
                                <p:cTn id="27" presetID="22" presetClass="entr" presetSubtype="4" repeatCount="indefinite" fill="hold" grpId="0" nodeType="withEffect">
                                  <p:stCondLst>
                                    <p:cond delay="0"/>
                                  </p:stCondLst>
                                  <p:childTnLst>
                                    <p:set>
                                      <p:cBhvr>
                                        <p:cTn id="28" dur="1" fill="hold">
                                          <p:stCondLst>
                                            <p:cond delay="0"/>
                                          </p:stCondLst>
                                        </p:cTn>
                                        <p:tgtEl>
                                          <p:spTgt spid="106506"/>
                                        </p:tgtEl>
                                        <p:attrNameLst>
                                          <p:attrName>style.visibility</p:attrName>
                                        </p:attrNameLst>
                                      </p:cBhvr>
                                      <p:to>
                                        <p:strVal val="visible"/>
                                      </p:to>
                                    </p:set>
                                    <p:animEffect transition="in" filter="wipe(down)">
                                      <p:cBhvr>
                                        <p:cTn id="29" dur="500"/>
                                        <p:tgtEl>
                                          <p:spTgt spid="106506"/>
                                        </p:tgtEl>
                                      </p:cBhvr>
                                    </p:animEffect>
                                  </p:childTnLst>
                                </p:cTn>
                              </p:par>
                              <p:par>
                                <p:cTn id="30" presetID="22" presetClass="entr" presetSubtype="8" repeatCount="indefinite" fill="hold" grpId="0" nodeType="withEffect">
                                  <p:stCondLst>
                                    <p:cond delay="0"/>
                                  </p:stCondLst>
                                  <p:childTnLst>
                                    <p:set>
                                      <p:cBhvr>
                                        <p:cTn id="31" dur="1" fill="hold">
                                          <p:stCondLst>
                                            <p:cond delay="0"/>
                                          </p:stCondLst>
                                        </p:cTn>
                                        <p:tgtEl>
                                          <p:spTgt spid="106507"/>
                                        </p:tgtEl>
                                        <p:attrNameLst>
                                          <p:attrName>style.visibility</p:attrName>
                                        </p:attrNameLst>
                                      </p:cBhvr>
                                      <p:to>
                                        <p:strVal val="visible"/>
                                      </p:to>
                                    </p:set>
                                    <p:animEffect transition="in" filter="wipe(left)">
                                      <p:cBhvr>
                                        <p:cTn id="32" dur="500"/>
                                        <p:tgtEl>
                                          <p:spTgt spid="106507"/>
                                        </p:tgtEl>
                                      </p:cBhvr>
                                    </p:animEffect>
                                  </p:childTnLst>
                                </p:cTn>
                              </p:par>
                              <p:par>
                                <p:cTn id="33" presetID="22" presetClass="entr" presetSubtype="8" repeatCount="indefinite" fill="hold" grpId="0" nodeType="withEffect">
                                  <p:stCondLst>
                                    <p:cond delay="0"/>
                                  </p:stCondLst>
                                  <p:childTnLst>
                                    <p:set>
                                      <p:cBhvr>
                                        <p:cTn id="34" dur="1" fill="hold">
                                          <p:stCondLst>
                                            <p:cond delay="0"/>
                                          </p:stCondLst>
                                        </p:cTn>
                                        <p:tgtEl>
                                          <p:spTgt spid="106508"/>
                                        </p:tgtEl>
                                        <p:attrNameLst>
                                          <p:attrName>style.visibility</p:attrName>
                                        </p:attrNameLst>
                                      </p:cBhvr>
                                      <p:to>
                                        <p:strVal val="visible"/>
                                      </p:to>
                                    </p:set>
                                    <p:animEffect transition="in" filter="wipe(left)">
                                      <p:cBhvr>
                                        <p:cTn id="35" dur="500"/>
                                        <p:tgtEl>
                                          <p:spTgt spid="106508"/>
                                        </p:tgtEl>
                                      </p:cBhvr>
                                    </p:animEffect>
                                  </p:childTnLst>
                                </p:cTn>
                              </p:par>
                              <p:par>
                                <p:cTn id="36" presetID="22" presetClass="entr" presetSubtype="8" repeatCount="indefinite" fill="hold" grpId="0" nodeType="withEffect">
                                  <p:stCondLst>
                                    <p:cond delay="0"/>
                                  </p:stCondLst>
                                  <p:childTnLst>
                                    <p:set>
                                      <p:cBhvr>
                                        <p:cTn id="37" dur="1" fill="hold">
                                          <p:stCondLst>
                                            <p:cond delay="0"/>
                                          </p:stCondLst>
                                        </p:cTn>
                                        <p:tgtEl>
                                          <p:spTgt spid="106509"/>
                                        </p:tgtEl>
                                        <p:attrNameLst>
                                          <p:attrName>style.visibility</p:attrName>
                                        </p:attrNameLst>
                                      </p:cBhvr>
                                      <p:to>
                                        <p:strVal val="visible"/>
                                      </p:to>
                                    </p:set>
                                    <p:animEffect transition="in" filter="wipe(left)">
                                      <p:cBhvr>
                                        <p:cTn id="38" dur="500"/>
                                        <p:tgtEl>
                                          <p:spTgt spid="106509"/>
                                        </p:tgtEl>
                                      </p:cBhvr>
                                    </p:animEffect>
                                  </p:childTnLst>
                                </p:cTn>
                              </p:par>
                            </p:childTnLst>
                          </p:cTn>
                        </p:par>
                        <p:par>
                          <p:cTn id="39" fill="hold">
                            <p:stCondLst>
                              <p:cond delay="1000"/>
                            </p:stCondLst>
                            <p:childTnLst>
                              <p:par>
                                <p:cTn id="40" presetID="27" presetClass="emph" presetSubtype="0" fill="hold" grpId="1" nodeType="afterEffect">
                                  <p:stCondLst>
                                    <p:cond delay="0"/>
                                  </p:stCondLst>
                                  <p:childTnLst>
                                    <p:animClr clrSpc="rgb" dir="cw">
                                      <p:cBhvr override="childStyle">
                                        <p:cTn id="41" dur="250" autoRev="1" fill="hold"/>
                                        <p:tgtEl>
                                          <p:spTgt spid="106499"/>
                                        </p:tgtEl>
                                        <p:attrNameLst>
                                          <p:attrName>style.color</p:attrName>
                                        </p:attrNameLst>
                                      </p:cBhvr>
                                      <p:to>
                                        <a:schemeClr val="bg1"/>
                                      </p:to>
                                    </p:animClr>
                                    <p:animClr clrSpc="rgb" dir="cw">
                                      <p:cBhvr>
                                        <p:cTn id="42" dur="250" autoRev="1" fill="hold"/>
                                        <p:tgtEl>
                                          <p:spTgt spid="106499"/>
                                        </p:tgtEl>
                                        <p:attrNameLst>
                                          <p:attrName>fillcolor</p:attrName>
                                        </p:attrNameLst>
                                      </p:cBhvr>
                                      <p:to>
                                        <a:schemeClr val="bg1"/>
                                      </p:to>
                                    </p:animClr>
                                    <p:set>
                                      <p:cBhvr>
                                        <p:cTn id="43" dur="250" autoRev="1" fill="hold"/>
                                        <p:tgtEl>
                                          <p:spTgt spid="106499"/>
                                        </p:tgtEl>
                                        <p:attrNameLst>
                                          <p:attrName>fill.type</p:attrName>
                                        </p:attrNameLst>
                                      </p:cBhvr>
                                      <p:to>
                                        <p:strVal val="solid"/>
                                      </p:to>
                                    </p:set>
                                    <p:set>
                                      <p:cBhvr>
                                        <p:cTn id="44" dur="250" autoRev="1" fill="hold"/>
                                        <p:tgtEl>
                                          <p:spTgt spid="106499"/>
                                        </p:tgtEl>
                                        <p:attrNameLst>
                                          <p:attrName>fill.on</p:attrName>
                                        </p:attrNameLst>
                                      </p:cBhvr>
                                      <p:to>
                                        <p:strVal val="true"/>
                                      </p:to>
                                    </p:set>
                                  </p:childTnLst>
                                </p:cTn>
                              </p:par>
                              <p:par>
                                <p:cTn id="45" presetID="27" presetClass="emph" presetSubtype="0" fill="hold" grpId="1" nodeType="withEffect">
                                  <p:stCondLst>
                                    <p:cond delay="0"/>
                                  </p:stCondLst>
                                  <p:childTnLst>
                                    <p:animClr clrSpc="rgb" dir="cw">
                                      <p:cBhvr override="childStyle">
                                        <p:cTn id="46" dur="250" autoRev="1" fill="hold"/>
                                        <p:tgtEl>
                                          <p:spTgt spid="106500"/>
                                        </p:tgtEl>
                                        <p:attrNameLst>
                                          <p:attrName>style.color</p:attrName>
                                        </p:attrNameLst>
                                      </p:cBhvr>
                                      <p:to>
                                        <a:schemeClr val="bg1"/>
                                      </p:to>
                                    </p:animClr>
                                    <p:animClr clrSpc="rgb" dir="cw">
                                      <p:cBhvr>
                                        <p:cTn id="47" dur="250" autoRev="1" fill="hold"/>
                                        <p:tgtEl>
                                          <p:spTgt spid="106500"/>
                                        </p:tgtEl>
                                        <p:attrNameLst>
                                          <p:attrName>fillcolor</p:attrName>
                                        </p:attrNameLst>
                                      </p:cBhvr>
                                      <p:to>
                                        <a:schemeClr val="bg1"/>
                                      </p:to>
                                    </p:animClr>
                                    <p:set>
                                      <p:cBhvr>
                                        <p:cTn id="48" dur="250" autoRev="1" fill="hold"/>
                                        <p:tgtEl>
                                          <p:spTgt spid="106500"/>
                                        </p:tgtEl>
                                        <p:attrNameLst>
                                          <p:attrName>fill.type</p:attrName>
                                        </p:attrNameLst>
                                      </p:cBhvr>
                                      <p:to>
                                        <p:strVal val="solid"/>
                                      </p:to>
                                    </p:set>
                                    <p:set>
                                      <p:cBhvr>
                                        <p:cTn id="49" dur="250" autoRev="1" fill="hold"/>
                                        <p:tgtEl>
                                          <p:spTgt spid="106500"/>
                                        </p:tgtEl>
                                        <p:attrNameLst>
                                          <p:attrName>fill.on</p:attrName>
                                        </p:attrNameLst>
                                      </p:cBhvr>
                                      <p:to>
                                        <p:strVal val="true"/>
                                      </p:to>
                                    </p:set>
                                  </p:childTnLst>
                                </p:cTn>
                              </p:par>
                              <p:par>
                                <p:cTn id="50" presetID="27" presetClass="emph" presetSubtype="0" fill="hold" grpId="1" nodeType="withEffect">
                                  <p:stCondLst>
                                    <p:cond delay="0"/>
                                  </p:stCondLst>
                                  <p:childTnLst>
                                    <p:animClr clrSpc="rgb" dir="cw">
                                      <p:cBhvr override="childStyle">
                                        <p:cTn id="51" dur="250" autoRev="1" fill="hold"/>
                                        <p:tgtEl>
                                          <p:spTgt spid="106501"/>
                                        </p:tgtEl>
                                        <p:attrNameLst>
                                          <p:attrName>style.color</p:attrName>
                                        </p:attrNameLst>
                                      </p:cBhvr>
                                      <p:to>
                                        <a:schemeClr val="bg1"/>
                                      </p:to>
                                    </p:animClr>
                                    <p:animClr clrSpc="rgb" dir="cw">
                                      <p:cBhvr>
                                        <p:cTn id="52" dur="250" autoRev="1" fill="hold"/>
                                        <p:tgtEl>
                                          <p:spTgt spid="106501"/>
                                        </p:tgtEl>
                                        <p:attrNameLst>
                                          <p:attrName>fillcolor</p:attrName>
                                        </p:attrNameLst>
                                      </p:cBhvr>
                                      <p:to>
                                        <a:schemeClr val="bg1"/>
                                      </p:to>
                                    </p:animClr>
                                    <p:set>
                                      <p:cBhvr>
                                        <p:cTn id="53" dur="250" autoRev="1" fill="hold"/>
                                        <p:tgtEl>
                                          <p:spTgt spid="106501"/>
                                        </p:tgtEl>
                                        <p:attrNameLst>
                                          <p:attrName>fill.type</p:attrName>
                                        </p:attrNameLst>
                                      </p:cBhvr>
                                      <p:to>
                                        <p:strVal val="solid"/>
                                      </p:to>
                                    </p:set>
                                    <p:set>
                                      <p:cBhvr>
                                        <p:cTn id="54" dur="250" autoRev="1" fill="hold"/>
                                        <p:tgtEl>
                                          <p:spTgt spid="106501"/>
                                        </p:tgtEl>
                                        <p:attrNameLst>
                                          <p:attrName>fill.on</p:attrName>
                                        </p:attrNameLst>
                                      </p:cBhvr>
                                      <p:to>
                                        <p:strVal val="true"/>
                                      </p:to>
                                    </p:set>
                                  </p:childTnLst>
                                </p:cTn>
                              </p:par>
                              <p:par>
                                <p:cTn id="55" presetID="27" presetClass="emph" presetSubtype="0" fill="hold" grpId="1" nodeType="withEffect">
                                  <p:stCondLst>
                                    <p:cond delay="0"/>
                                  </p:stCondLst>
                                  <p:childTnLst>
                                    <p:animClr clrSpc="rgb" dir="cw">
                                      <p:cBhvr override="childStyle">
                                        <p:cTn id="56" dur="250" autoRev="1" fill="hold"/>
                                        <p:tgtEl>
                                          <p:spTgt spid="106502"/>
                                        </p:tgtEl>
                                        <p:attrNameLst>
                                          <p:attrName>style.color</p:attrName>
                                        </p:attrNameLst>
                                      </p:cBhvr>
                                      <p:to>
                                        <a:schemeClr val="bg1"/>
                                      </p:to>
                                    </p:animClr>
                                    <p:animClr clrSpc="rgb" dir="cw">
                                      <p:cBhvr>
                                        <p:cTn id="57" dur="250" autoRev="1" fill="hold"/>
                                        <p:tgtEl>
                                          <p:spTgt spid="106502"/>
                                        </p:tgtEl>
                                        <p:attrNameLst>
                                          <p:attrName>fillcolor</p:attrName>
                                        </p:attrNameLst>
                                      </p:cBhvr>
                                      <p:to>
                                        <a:schemeClr val="bg1"/>
                                      </p:to>
                                    </p:animClr>
                                    <p:set>
                                      <p:cBhvr>
                                        <p:cTn id="58" dur="250" autoRev="1" fill="hold"/>
                                        <p:tgtEl>
                                          <p:spTgt spid="106502"/>
                                        </p:tgtEl>
                                        <p:attrNameLst>
                                          <p:attrName>fill.type</p:attrName>
                                        </p:attrNameLst>
                                      </p:cBhvr>
                                      <p:to>
                                        <p:strVal val="solid"/>
                                      </p:to>
                                    </p:set>
                                    <p:set>
                                      <p:cBhvr>
                                        <p:cTn id="59" dur="250" autoRev="1" fill="hold"/>
                                        <p:tgtEl>
                                          <p:spTgt spid="106502"/>
                                        </p:tgtEl>
                                        <p:attrNameLst>
                                          <p:attrName>fill.on</p:attrName>
                                        </p:attrNameLst>
                                      </p:cBhvr>
                                      <p:to>
                                        <p:strVal val="true"/>
                                      </p:to>
                                    </p:set>
                                  </p:childTnLst>
                                </p:cTn>
                              </p:par>
                              <p:par>
                                <p:cTn id="60" presetID="27" presetClass="emph" presetSubtype="0" fill="hold" grpId="1" nodeType="withEffect">
                                  <p:stCondLst>
                                    <p:cond delay="0"/>
                                  </p:stCondLst>
                                  <p:childTnLst>
                                    <p:animClr clrSpc="rgb" dir="cw">
                                      <p:cBhvr override="childStyle">
                                        <p:cTn id="61" dur="250" autoRev="1" fill="hold"/>
                                        <p:tgtEl>
                                          <p:spTgt spid="106503"/>
                                        </p:tgtEl>
                                        <p:attrNameLst>
                                          <p:attrName>style.color</p:attrName>
                                        </p:attrNameLst>
                                      </p:cBhvr>
                                      <p:to>
                                        <a:schemeClr val="bg1"/>
                                      </p:to>
                                    </p:animClr>
                                    <p:animClr clrSpc="rgb" dir="cw">
                                      <p:cBhvr>
                                        <p:cTn id="62" dur="250" autoRev="1" fill="hold"/>
                                        <p:tgtEl>
                                          <p:spTgt spid="106503"/>
                                        </p:tgtEl>
                                        <p:attrNameLst>
                                          <p:attrName>fillcolor</p:attrName>
                                        </p:attrNameLst>
                                      </p:cBhvr>
                                      <p:to>
                                        <a:schemeClr val="bg1"/>
                                      </p:to>
                                    </p:animClr>
                                    <p:set>
                                      <p:cBhvr>
                                        <p:cTn id="63" dur="250" autoRev="1" fill="hold"/>
                                        <p:tgtEl>
                                          <p:spTgt spid="106503"/>
                                        </p:tgtEl>
                                        <p:attrNameLst>
                                          <p:attrName>fill.type</p:attrName>
                                        </p:attrNameLst>
                                      </p:cBhvr>
                                      <p:to>
                                        <p:strVal val="solid"/>
                                      </p:to>
                                    </p:set>
                                    <p:set>
                                      <p:cBhvr>
                                        <p:cTn id="64" dur="250" autoRev="1" fill="hold"/>
                                        <p:tgtEl>
                                          <p:spTgt spid="106503"/>
                                        </p:tgtEl>
                                        <p:attrNameLst>
                                          <p:attrName>fill.on</p:attrName>
                                        </p:attrNameLst>
                                      </p:cBhvr>
                                      <p:to>
                                        <p:strVal val="true"/>
                                      </p:to>
                                    </p:set>
                                  </p:childTnLst>
                                </p:cTn>
                              </p:par>
                              <p:par>
                                <p:cTn id="65" presetID="27" presetClass="emph" presetSubtype="0" fill="hold" grpId="1" nodeType="withEffect">
                                  <p:stCondLst>
                                    <p:cond delay="0"/>
                                  </p:stCondLst>
                                  <p:childTnLst>
                                    <p:animClr clrSpc="rgb" dir="cw">
                                      <p:cBhvr override="childStyle">
                                        <p:cTn id="66" dur="250" autoRev="1" fill="hold"/>
                                        <p:tgtEl>
                                          <p:spTgt spid="106506"/>
                                        </p:tgtEl>
                                        <p:attrNameLst>
                                          <p:attrName>style.color</p:attrName>
                                        </p:attrNameLst>
                                      </p:cBhvr>
                                      <p:to>
                                        <a:schemeClr val="bg1"/>
                                      </p:to>
                                    </p:animClr>
                                    <p:animClr clrSpc="rgb" dir="cw">
                                      <p:cBhvr>
                                        <p:cTn id="67" dur="250" autoRev="1" fill="hold"/>
                                        <p:tgtEl>
                                          <p:spTgt spid="106506"/>
                                        </p:tgtEl>
                                        <p:attrNameLst>
                                          <p:attrName>fillcolor</p:attrName>
                                        </p:attrNameLst>
                                      </p:cBhvr>
                                      <p:to>
                                        <a:schemeClr val="bg1"/>
                                      </p:to>
                                    </p:animClr>
                                    <p:set>
                                      <p:cBhvr>
                                        <p:cTn id="68" dur="250" autoRev="1" fill="hold"/>
                                        <p:tgtEl>
                                          <p:spTgt spid="106506"/>
                                        </p:tgtEl>
                                        <p:attrNameLst>
                                          <p:attrName>fill.type</p:attrName>
                                        </p:attrNameLst>
                                      </p:cBhvr>
                                      <p:to>
                                        <p:strVal val="solid"/>
                                      </p:to>
                                    </p:set>
                                    <p:set>
                                      <p:cBhvr>
                                        <p:cTn id="69" dur="250" autoRev="1" fill="hold"/>
                                        <p:tgtEl>
                                          <p:spTgt spid="106506"/>
                                        </p:tgtEl>
                                        <p:attrNameLst>
                                          <p:attrName>fill.on</p:attrName>
                                        </p:attrNameLst>
                                      </p:cBhvr>
                                      <p:to>
                                        <p:strVal val="true"/>
                                      </p:to>
                                    </p:set>
                                  </p:childTnLst>
                                </p:cTn>
                              </p:par>
                              <p:par>
                                <p:cTn id="70" presetID="27" presetClass="emph" presetSubtype="0" fill="hold" grpId="1" nodeType="withEffect">
                                  <p:stCondLst>
                                    <p:cond delay="0"/>
                                  </p:stCondLst>
                                  <p:childTnLst>
                                    <p:animClr clrSpc="rgb" dir="cw">
                                      <p:cBhvr override="childStyle">
                                        <p:cTn id="71" dur="250" autoRev="1" fill="hold"/>
                                        <p:tgtEl>
                                          <p:spTgt spid="106507"/>
                                        </p:tgtEl>
                                        <p:attrNameLst>
                                          <p:attrName>style.color</p:attrName>
                                        </p:attrNameLst>
                                      </p:cBhvr>
                                      <p:to>
                                        <a:schemeClr val="bg1"/>
                                      </p:to>
                                    </p:animClr>
                                    <p:animClr clrSpc="rgb" dir="cw">
                                      <p:cBhvr>
                                        <p:cTn id="72" dur="250" autoRev="1" fill="hold"/>
                                        <p:tgtEl>
                                          <p:spTgt spid="106507"/>
                                        </p:tgtEl>
                                        <p:attrNameLst>
                                          <p:attrName>fillcolor</p:attrName>
                                        </p:attrNameLst>
                                      </p:cBhvr>
                                      <p:to>
                                        <a:schemeClr val="bg1"/>
                                      </p:to>
                                    </p:animClr>
                                    <p:set>
                                      <p:cBhvr>
                                        <p:cTn id="73" dur="250" autoRev="1" fill="hold"/>
                                        <p:tgtEl>
                                          <p:spTgt spid="106507"/>
                                        </p:tgtEl>
                                        <p:attrNameLst>
                                          <p:attrName>fill.type</p:attrName>
                                        </p:attrNameLst>
                                      </p:cBhvr>
                                      <p:to>
                                        <p:strVal val="solid"/>
                                      </p:to>
                                    </p:set>
                                    <p:set>
                                      <p:cBhvr>
                                        <p:cTn id="74" dur="250" autoRev="1" fill="hold"/>
                                        <p:tgtEl>
                                          <p:spTgt spid="106507"/>
                                        </p:tgtEl>
                                        <p:attrNameLst>
                                          <p:attrName>fill.on</p:attrName>
                                        </p:attrNameLst>
                                      </p:cBhvr>
                                      <p:to>
                                        <p:strVal val="true"/>
                                      </p:to>
                                    </p:set>
                                  </p:childTnLst>
                                </p:cTn>
                              </p:par>
                              <p:par>
                                <p:cTn id="75" presetID="27" presetClass="emph" presetSubtype="0" fill="hold" grpId="1" nodeType="withEffect">
                                  <p:stCondLst>
                                    <p:cond delay="0"/>
                                  </p:stCondLst>
                                  <p:childTnLst>
                                    <p:animClr clrSpc="rgb" dir="cw">
                                      <p:cBhvr override="childStyle">
                                        <p:cTn id="76" dur="250" autoRev="1" fill="hold"/>
                                        <p:tgtEl>
                                          <p:spTgt spid="106508"/>
                                        </p:tgtEl>
                                        <p:attrNameLst>
                                          <p:attrName>style.color</p:attrName>
                                        </p:attrNameLst>
                                      </p:cBhvr>
                                      <p:to>
                                        <a:schemeClr val="bg1"/>
                                      </p:to>
                                    </p:animClr>
                                    <p:animClr clrSpc="rgb" dir="cw">
                                      <p:cBhvr>
                                        <p:cTn id="77" dur="250" autoRev="1" fill="hold"/>
                                        <p:tgtEl>
                                          <p:spTgt spid="106508"/>
                                        </p:tgtEl>
                                        <p:attrNameLst>
                                          <p:attrName>fillcolor</p:attrName>
                                        </p:attrNameLst>
                                      </p:cBhvr>
                                      <p:to>
                                        <a:schemeClr val="bg1"/>
                                      </p:to>
                                    </p:animClr>
                                    <p:set>
                                      <p:cBhvr>
                                        <p:cTn id="78" dur="250" autoRev="1" fill="hold"/>
                                        <p:tgtEl>
                                          <p:spTgt spid="106508"/>
                                        </p:tgtEl>
                                        <p:attrNameLst>
                                          <p:attrName>fill.type</p:attrName>
                                        </p:attrNameLst>
                                      </p:cBhvr>
                                      <p:to>
                                        <p:strVal val="solid"/>
                                      </p:to>
                                    </p:set>
                                    <p:set>
                                      <p:cBhvr>
                                        <p:cTn id="79" dur="250" autoRev="1" fill="hold"/>
                                        <p:tgtEl>
                                          <p:spTgt spid="106508"/>
                                        </p:tgtEl>
                                        <p:attrNameLst>
                                          <p:attrName>fill.on</p:attrName>
                                        </p:attrNameLst>
                                      </p:cBhvr>
                                      <p:to>
                                        <p:strVal val="true"/>
                                      </p:to>
                                    </p:set>
                                  </p:childTnLst>
                                </p:cTn>
                              </p:par>
                              <p:par>
                                <p:cTn id="80" presetID="27" presetClass="emph" presetSubtype="0" fill="hold" grpId="1" nodeType="withEffect">
                                  <p:stCondLst>
                                    <p:cond delay="0"/>
                                  </p:stCondLst>
                                  <p:childTnLst>
                                    <p:animClr clrSpc="rgb" dir="cw">
                                      <p:cBhvr override="childStyle">
                                        <p:cTn id="81" dur="250" autoRev="1" fill="hold"/>
                                        <p:tgtEl>
                                          <p:spTgt spid="106509"/>
                                        </p:tgtEl>
                                        <p:attrNameLst>
                                          <p:attrName>style.color</p:attrName>
                                        </p:attrNameLst>
                                      </p:cBhvr>
                                      <p:to>
                                        <a:schemeClr val="bg1"/>
                                      </p:to>
                                    </p:animClr>
                                    <p:animClr clrSpc="rgb" dir="cw">
                                      <p:cBhvr>
                                        <p:cTn id="82" dur="250" autoRev="1" fill="hold"/>
                                        <p:tgtEl>
                                          <p:spTgt spid="106509"/>
                                        </p:tgtEl>
                                        <p:attrNameLst>
                                          <p:attrName>fillcolor</p:attrName>
                                        </p:attrNameLst>
                                      </p:cBhvr>
                                      <p:to>
                                        <a:schemeClr val="bg1"/>
                                      </p:to>
                                    </p:animClr>
                                    <p:set>
                                      <p:cBhvr>
                                        <p:cTn id="83" dur="250" autoRev="1" fill="hold"/>
                                        <p:tgtEl>
                                          <p:spTgt spid="106509"/>
                                        </p:tgtEl>
                                        <p:attrNameLst>
                                          <p:attrName>fill.type</p:attrName>
                                        </p:attrNameLst>
                                      </p:cBhvr>
                                      <p:to>
                                        <p:strVal val="solid"/>
                                      </p:to>
                                    </p:set>
                                    <p:set>
                                      <p:cBhvr>
                                        <p:cTn id="84" dur="250" autoRev="1" fill="hold"/>
                                        <p:tgtEl>
                                          <p:spTgt spid="106509"/>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audio>
              <p:cMediaNode>
                <p:cTn id="85" repeatCount="indefinite" fill="hold" display="0">
                  <p:stCondLst>
                    <p:cond delay="indefinite"/>
                  </p:stCondLst>
                  <p:endCondLst>
                    <p:cond evt="onPrev" delay="0">
                      <p:tgtEl>
                        <p:sldTgt/>
                      </p:tgtEl>
                    </p:cond>
                    <p:cond evt="onStopAudio" delay="0">
                      <p:tgtEl>
                        <p:sldTgt/>
                      </p:tgtEl>
                    </p:cond>
                  </p:endCondLst>
                </p:cTn>
                <p:tgtEl>
                  <p:spTgt spid="106513"/>
                </p:tgtEl>
              </p:cMediaNode>
            </p:audio>
          </p:childTnLst>
        </p:cTn>
      </p:par>
    </p:tnLst>
    <p:bldLst>
      <p:bldP spid="106499" grpId="0" animBg="1"/>
      <p:bldP spid="106499" grpId="1" animBg="1"/>
      <p:bldP spid="106500" grpId="0" animBg="1"/>
      <p:bldP spid="106500" grpId="1" animBg="1"/>
      <p:bldP spid="106501" grpId="0" animBg="1"/>
      <p:bldP spid="106501" grpId="1" animBg="1"/>
      <p:bldP spid="106502" grpId="0" animBg="1"/>
      <p:bldP spid="106502" grpId="1" animBg="1"/>
      <p:bldP spid="106503" grpId="0" animBg="1"/>
      <p:bldP spid="106503" grpId="1" animBg="1"/>
      <p:bldP spid="106506" grpId="0" animBg="1"/>
      <p:bldP spid="106506" grpId="1" animBg="1"/>
      <p:bldP spid="106507" grpId="0" animBg="1"/>
      <p:bldP spid="106507" grpId="1" animBg="1"/>
      <p:bldP spid="106508" grpId="0" animBg="1"/>
      <p:bldP spid="106508" grpId="1" animBg="1"/>
      <p:bldP spid="106509" grpId="0" animBg="1"/>
      <p:bldP spid="106509" grpId="1"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ext Box 2"/>
          <p:cNvSpPr txBox="1">
            <a:spLocks noChangeArrowheads="1"/>
          </p:cNvSpPr>
          <p:nvPr/>
        </p:nvSpPr>
        <p:spPr bwMode="auto">
          <a:xfrm>
            <a:off x="611188" y="908050"/>
            <a:ext cx="770572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3200">
                <a:solidFill>
                  <a:schemeClr val="tx1"/>
                </a:solidFill>
              </a:rPr>
              <a:t>        分别用分数、百分数和小数表示各图的涂色部分。</a:t>
            </a:r>
          </a:p>
        </p:txBody>
      </p:sp>
      <p:grpSp>
        <p:nvGrpSpPr>
          <p:cNvPr id="2" name="Group 3"/>
          <p:cNvGrpSpPr/>
          <p:nvPr/>
        </p:nvGrpSpPr>
        <p:grpSpPr bwMode="auto">
          <a:xfrm>
            <a:off x="3708400" y="2420938"/>
            <a:ext cx="2016125" cy="2035175"/>
            <a:chOff x="2336" y="1525"/>
            <a:chExt cx="1270" cy="1282"/>
          </a:xfrm>
        </p:grpSpPr>
        <p:grpSp>
          <p:nvGrpSpPr>
            <p:cNvPr id="6232" name="Group 4"/>
            <p:cNvGrpSpPr/>
            <p:nvPr/>
          </p:nvGrpSpPr>
          <p:grpSpPr bwMode="auto">
            <a:xfrm>
              <a:off x="2336" y="2547"/>
              <a:ext cx="254" cy="260"/>
              <a:chOff x="2336" y="1525"/>
              <a:chExt cx="254" cy="260"/>
            </a:xfrm>
          </p:grpSpPr>
          <p:sp>
            <p:nvSpPr>
              <p:cNvPr id="6272" name="Rectangle 5"/>
              <p:cNvSpPr>
                <a:spLocks noChangeArrowheads="1"/>
              </p:cNvSpPr>
              <p:nvPr/>
            </p:nvSpPr>
            <p:spPr bwMode="auto">
              <a:xfrm>
                <a:off x="2336" y="1649"/>
                <a:ext cx="130" cy="136"/>
              </a:xfrm>
              <a:prstGeom prst="rect">
                <a:avLst/>
              </a:prstGeom>
              <a:solidFill>
                <a:srgbClr val="FF0000"/>
              </a:solidFill>
              <a:ln w="28575">
                <a:solidFill>
                  <a:schemeClr val="tx1"/>
                </a:solidFill>
                <a:miter lim="800000"/>
              </a:ln>
            </p:spPr>
            <p:txBody>
              <a:bodyPr wrap="none" anchor="ctr"/>
              <a:lstStyle/>
              <a:p>
                <a:endParaRPr lang="zh-CN" altLang="en-US"/>
              </a:p>
            </p:txBody>
          </p:sp>
          <p:sp>
            <p:nvSpPr>
              <p:cNvPr id="6273" name="Rectangle 6"/>
              <p:cNvSpPr>
                <a:spLocks noChangeArrowheads="1"/>
              </p:cNvSpPr>
              <p:nvPr/>
            </p:nvSpPr>
            <p:spPr bwMode="auto">
              <a:xfrm>
                <a:off x="2456" y="1525"/>
                <a:ext cx="130" cy="136"/>
              </a:xfrm>
              <a:prstGeom prst="rect">
                <a:avLst/>
              </a:prstGeom>
              <a:solidFill>
                <a:srgbClr val="FF0000"/>
              </a:solidFill>
              <a:ln w="28575">
                <a:solidFill>
                  <a:schemeClr val="tx1"/>
                </a:solidFill>
                <a:miter lim="800000"/>
              </a:ln>
            </p:spPr>
            <p:txBody>
              <a:bodyPr wrap="none" anchor="ctr"/>
              <a:lstStyle/>
              <a:p>
                <a:endParaRPr lang="zh-CN" altLang="en-US"/>
              </a:p>
            </p:txBody>
          </p:sp>
          <p:sp>
            <p:nvSpPr>
              <p:cNvPr id="6274" name="Rectangle 7"/>
              <p:cNvSpPr>
                <a:spLocks noChangeArrowheads="1"/>
              </p:cNvSpPr>
              <p:nvPr/>
            </p:nvSpPr>
            <p:spPr bwMode="auto">
              <a:xfrm>
                <a:off x="2336" y="1525"/>
                <a:ext cx="130" cy="136"/>
              </a:xfrm>
              <a:prstGeom prst="rect">
                <a:avLst/>
              </a:prstGeom>
              <a:solidFill>
                <a:srgbClr val="FF0000"/>
              </a:solidFill>
              <a:ln w="28575">
                <a:solidFill>
                  <a:schemeClr val="tx1"/>
                </a:solidFill>
                <a:miter lim="800000"/>
              </a:ln>
            </p:spPr>
            <p:txBody>
              <a:bodyPr wrap="none" anchor="ctr"/>
              <a:lstStyle/>
              <a:p>
                <a:endParaRPr lang="zh-CN" altLang="en-US"/>
              </a:p>
            </p:txBody>
          </p:sp>
          <p:sp>
            <p:nvSpPr>
              <p:cNvPr id="6275" name="Rectangle 8"/>
              <p:cNvSpPr>
                <a:spLocks noChangeArrowheads="1"/>
              </p:cNvSpPr>
              <p:nvPr/>
            </p:nvSpPr>
            <p:spPr bwMode="auto">
              <a:xfrm>
                <a:off x="2460" y="1649"/>
                <a:ext cx="130" cy="136"/>
              </a:xfrm>
              <a:prstGeom prst="rect">
                <a:avLst/>
              </a:prstGeom>
              <a:solidFill>
                <a:srgbClr val="FF0000"/>
              </a:solidFill>
              <a:ln w="28575">
                <a:solidFill>
                  <a:schemeClr val="tx1"/>
                </a:solidFill>
                <a:miter lim="800000"/>
              </a:ln>
            </p:spPr>
            <p:txBody>
              <a:bodyPr wrap="none" anchor="ctr"/>
              <a:lstStyle/>
              <a:p>
                <a:endParaRPr lang="zh-CN" altLang="en-US"/>
              </a:p>
            </p:txBody>
          </p:sp>
        </p:grpSp>
        <p:grpSp>
          <p:nvGrpSpPr>
            <p:cNvPr id="6233" name="Group 9"/>
            <p:cNvGrpSpPr/>
            <p:nvPr/>
          </p:nvGrpSpPr>
          <p:grpSpPr bwMode="auto">
            <a:xfrm>
              <a:off x="2587" y="2296"/>
              <a:ext cx="254" cy="260"/>
              <a:chOff x="2336" y="1525"/>
              <a:chExt cx="254" cy="260"/>
            </a:xfrm>
          </p:grpSpPr>
          <p:sp>
            <p:nvSpPr>
              <p:cNvPr id="6268" name="Rectangle 10"/>
              <p:cNvSpPr>
                <a:spLocks noChangeArrowheads="1"/>
              </p:cNvSpPr>
              <p:nvPr/>
            </p:nvSpPr>
            <p:spPr bwMode="auto">
              <a:xfrm>
                <a:off x="2336" y="1649"/>
                <a:ext cx="130" cy="136"/>
              </a:xfrm>
              <a:prstGeom prst="rect">
                <a:avLst/>
              </a:prstGeom>
              <a:solidFill>
                <a:srgbClr val="FF0000"/>
              </a:solidFill>
              <a:ln w="28575">
                <a:solidFill>
                  <a:schemeClr val="tx1"/>
                </a:solidFill>
                <a:miter lim="800000"/>
              </a:ln>
            </p:spPr>
            <p:txBody>
              <a:bodyPr wrap="none" anchor="ctr"/>
              <a:lstStyle/>
              <a:p>
                <a:endParaRPr lang="zh-CN" altLang="en-US"/>
              </a:p>
            </p:txBody>
          </p:sp>
          <p:sp>
            <p:nvSpPr>
              <p:cNvPr id="6269" name="Rectangle 11"/>
              <p:cNvSpPr>
                <a:spLocks noChangeArrowheads="1"/>
              </p:cNvSpPr>
              <p:nvPr/>
            </p:nvSpPr>
            <p:spPr bwMode="auto">
              <a:xfrm>
                <a:off x="2456" y="1525"/>
                <a:ext cx="130" cy="136"/>
              </a:xfrm>
              <a:prstGeom prst="rect">
                <a:avLst/>
              </a:prstGeom>
              <a:solidFill>
                <a:srgbClr val="FF0000"/>
              </a:solidFill>
              <a:ln w="28575">
                <a:solidFill>
                  <a:schemeClr val="tx1"/>
                </a:solidFill>
                <a:miter lim="800000"/>
              </a:ln>
            </p:spPr>
            <p:txBody>
              <a:bodyPr wrap="none" anchor="ctr"/>
              <a:lstStyle/>
              <a:p>
                <a:endParaRPr lang="zh-CN" altLang="en-US"/>
              </a:p>
            </p:txBody>
          </p:sp>
          <p:sp>
            <p:nvSpPr>
              <p:cNvPr id="6270" name="Rectangle 12"/>
              <p:cNvSpPr>
                <a:spLocks noChangeArrowheads="1"/>
              </p:cNvSpPr>
              <p:nvPr/>
            </p:nvSpPr>
            <p:spPr bwMode="auto">
              <a:xfrm>
                <a:off x="2336" y="1525"/>
                <a:ext cx="130" cy="136"/>
              </a:xfrm>
              <a:prstGeom prst="rect">
                <a:avLst/>
              </a:prstGeom>
              <a:solidFill>
                <a:srgbClr val="FF0000"/>
              </a:solidFill>
              <a:ln w="28575">
                <a:solidFill>
                  <a:schemeClr val="tx1"/>
                </a:solidFill>
                <a:miter lim="800000"/>
              </a:ln>
            </p:spPr>
            <p:txBody>
              <a:bodyPr wrap="none" anchor="ctr"/>
              <a:lstStyle/>
              <a:p>
                <a:endParaRPr lang="zh-CN" altLang="en-US"/>
              </a:p>
            </p:txBody>
          </p:sp>
          <p:sp>
            <p:nvSpPr>
              <p:cNvPr id="6271" name="Rectangle 13"/>
              <p:cNvSpPr>
                <a:spLocks noChangeArrowheads="1"/>
              </p:cNvSpPr>
              <p:nvPr/>
            </p:nvSpPr>
            <p:spPr bwMode="auto">
              <a:xfrm>
                <a:off x="2460" y="1649"/>
                <a:ext cx="130" cy="136"/>
              </a:xfrm>
              <a:prstGeom prst="rect">
                <a:avLst/>
              </a:prstGeom>
              <a:solidFill>
                <a:srgbClr val="FF0000"/>
              </a:solidFill>
              <a:ln w="28575">
                <a:solidFill>
                  <a:schemeClr val="tx1"/>
                </a:solidFill>
                <a:miter lim="800000"/>
              </a:ln>
            </p:spPr>
            <p:txBody>
              <a:bodyPr wrap="none" anchor="ctr"/>
              <a:lstStyle/>
              <a:p>
                <a:endParaRPr lang="zh-CN" altLang="en-US"/>
              </a:p>
            </p:txBody>
          </p:sp>
        </p:grpSp>
        <p:grpSp>
          <p:nvGrpSpPr>
            <p:cNvPr id="6234" name="Group 14"/>
            <p:cNvGrpSpPr/>
            <p:nvPr/>
          </p:nvGrpSpPr>
          <p:grpSpPr bwMode="auto">
            <a:xfrm>
              <a:off x="2841" y="2039"/>
              <a:ext cx="254" cy="260"/>
              <a:chOff x="2336" y="1525"/>
              <a:chExt cx="254" cy="260"/>
            </a:xfrm>
          </p:grpSpPr>
          <p:sp>
            <p:nvSpPr>
              <p:cNvPr id="6264" name="Rectangle 15"/>
              <p:cNvSpPr>
                <a:spLocks noChangeArrowheads="1"/>
              </p:cNvSpPr>
              <p:nvPr/>
            </p:nvSpPr>
            <p:spPr bwMode="auto">
              <a:xfrm>
                <a:off x="2336" y="1649"/>
                <a:ext cx="130" cy="136"/>
              </a:xfrm>
              <a:prstGeom prst="rect">
                <a:avLst/>
              </a:prstGeom>
              <a:solidFill>
                <a:srgbClr val="FF0000"/>
              </a:solidFill>
              <a:ln w="28575">
                <a:solidFill>
                  <a:schemeClr val="tx1"/>
                </a:solidFill>
                <a:miter lim="800000"/>
              </a:ln>
            </p:spPr>
            <p:txBody>
              <a:bodyPr wrap="none" anchor="ctr"/>
              <a:lstStyle/>
              <a:p>
                <a:endParaRPr lang="zh-CN" altLang="en-US"/>
              </a:p>
            </p:txBody>
          </p:sp>
          <p:sp>
            <p:nvSpPr>
              <p:cNvPr id="6265" name="Rectangle 16"/>
              <p:cNvSpPr>
                <a:spLocks noChangeArrowheads="1"/>
              </p:cNvSpPr>
              <p:nvPr/>
            </p:nvSpPr>
            <p:spPr bwMode="auto">
              <a:xfrm>
                <a:off x="2456" y="1525"/>
                <a:ext cx="130" cy="136"/>
              </a:xfrm>
              <a:prstGeom prst="rect">
                <a:avLst/>
              </a:prstGeom>
              <a:solidFill>
                <a:srgbClr val="FF0000"/>
              </a:solidFill>
              <a:ln w="28575">
                <a:solidFill>
                  <a:schemeClr val="tx1"/>
                </a:solidFill>
                <a:miter lim="800000"/>
              </a:ln>
            </p:spPr>
            <p:txBody>
              <a:bodyPr wrap="none" anchor="ctr"/>
              <a:lstStyle/>
              <a:p>
                <a:endParaRPr lang="zh-CN" altLang="en-US"/>
              </a:p>
            </p:txBody>
          </p:sp>
          <p:sp>
            <p:nvSpPr>
              <p:cNvPr id="6266" name="Rectangle 17"/>
              <p:cNvSpPr>
                <a:spLocks noChangeArrowheads="1"/>
              </p:cNvSpPr>
              <p:nvPr/>
            </p:nvSpPr>
            <p:spPr bwMode="auto">
              <a:xfrm>
                <a:off x="2336" y="1525"/>
                <a:ext cx="130" cy="136"/>
              </a:xfrm>
              <a:prstGeom prst="rect">
                <a:avLst/>
              </a:prstGeom>
              <a:solidFill>
                <a:srgbClr val="FF0000"/>
              </a:solidFill>
              <a:ln w="28575">
                <a:solidFill>
                  <a:schemeClr val="tx1"/>
                </a:solidFill>
                <a:miter lim="800000"/>
              </a:ln>
            </p:spPr>
            <p:txBody>
              <a:bodyPr wrap="none" anchor="ctr"/>
              <a:lstStyle/>
              <a:p>
                <a:endParaRPr lang="zh-CN" altLang="en-US"/>
              </a:p>
            </p:txBody>
          </p:sp>
          <p:sp>
            <p:nvSpPr>
              <p:cNvPr id="6267" name="Rectangle 18"/>
              <p:cNvSpPr>
                <a:spLocks noChangeArrowheads="1"/>
              </p:cNvSpPr>
              <p:nvPr/>
            </p:nvSpPr>
            <p:spPr bwMode="auto">
              <a:xfrm>
                <a:off x="2460" y="1649"/>
                <a:ext cx="130" cy="136"/>
              </a:xfrm>
              <a:prstGeom prst="rect">
                <a:avLst/>
              </a:prstGeom>
              <a:solidFill>
                <a:srgbClr val="FF0000"/>
              </a:solidFill>
              <a:ln w="28575">
                <a:solidFill>
                  <a:schemeClr val="tx1"/>
                </a:solidFill>
                <a:miter lim="800000"/>
              </a:ln>
            </p:spPr>
            <p:txBody>
              <a:bodyPr wrap="none" anchor="ctr"/>
              <a:lstStyle/>
              <a:p>
                <a:endParaRPr lang="zh-CN" altLang="en-US"/>
              </a:p>
            </p:txBody>
          </p:sp>
        </p:grpSp>
        <p:grpSp>
          <p:nvGrpSpPr>
            <p:cNvPr id="6235" name="Group 19"/>
            <p:cNvGrpSpPr/>
            <p:nvPr/>
          </p:nvGrpSpPr>
          <p:grpSpPr bwMode="auto">
            <a:xfrm>
              <a:off x="3099" y="1782"/>
              <a:ext cx="254" cy="260"/>
              <a:chOff x="2336" y="1525"/>
              <a:chExt cx="254" cy="260"/>
            </a:xfrm>
          </p:grpSpPr>
          <p:sp>
            <p:nvSpPr>
              <p:cNvPr id="6260" name="Rectangle 20"/>
              <p:cNvSpPr>
                <a:spLocks noChangeArrowheads="1"/>
              </p:cNvSpPr>
              <p:nvPr/>
            </p:nvSpPr>
            <p:spPr bwMode="auto">
              <a:xfrm>
                <a:off x="2336" y="1649"/>
                <a:ext cx="130" cy="136"/>
              </a:xfrm>
              <a:prstGeom prst="rect">
                <a:avLst/>
              </a:prstGeom>
              <a:solidFill>
                <a:srgbClr val="FF0000"/>
              </a:solidFill>
              <a:ln w="28575">
                <a:solidFill>
                  <a:schemeClr val="tx1"/>
                </a:solidFill>
                <a:miter lim="800000"/>
              </a:ln>
            </p:spPr>
            <p:txBody>
              <a:bodyPr wrap="none" anchor="ctr"/>
              <a:lstStyle/>
              <a:p>
                <a:endParaRPr lang="zh-CN" altLang="en-US"/>
              </a:p>
            </p:txBody>
          </p:sp>
          <p:sp>
            <p:nvSpPr>
              <p:cNvPr id="6261" name="Rectangle 21"/>
              <p:cNvSpPr>
                <a:spLocks noChangeArrowheads="1"/>
              </p:cNvSpPr>
              <p:nvPr/>
            </p:nvSpPr>
            <p:spPr bwMode="auto">
              <a:xfrm>
                <a:off x="2456" y="1525"/>
                <a:ext cx="130" cy="136"/>
              </a:xfrm>
              <a:prstGeom prst="rect">
                <a:avLst/>
              </a:prstGeom>
              <a:solidFill>
                <a:srgbClr val="FF0000"/>
              </a:solidFill>
              <a:ln w="28575">
                <a:solidFill>
                  <a:schemeClr val="tx1"/>
                </a:solidFill>
                <a:miter lim="800000"/>
              </a:ln>
            </p:spPr>
            <p:txBody>
              <a:bodyPr wrap="none" anchor="ctr"/>
              <a:lstStyle/>
              <a:p>
                <a:endParaRPr lang="zh-CN" altLang="en-US"/>
              </a:p>
            </p:txBody>
          </p:sp>
          <p:sp>
            <p:nvSpPr>
              <p:cNvPr id="6262" name="Rectangle 22"/>
              <p:cNvSpPr>
                <a:spLocks noChangeArrowheads="1"/>
              </p:cNvSpPr>
              <p:nvPr/>
            </p:nvSpPr>
            <p:spPr bwMode="auto">
              <a:xfrm>
                <a:off x="2336" y="1525"/>
                <a:ext cx="130" cy="136"/>
              </a:xfrm>
              <a:prstGeom prst="rect">
                <a:avLst/>
              </a:prstGeom>
              <a:solidFill>
                <a:srgbClr val="FF0000"/>
              </a:solidFill>
              <a:ln w="28575">
                <a:solidFill>
                  <a:schemeClr val="tx1"/>
                </a:solidFill>
                <a:miter lim="800000"/>
              </a:ln>
            </p:spPr>
            <p:txBody>
              <a:bodyPr wrap="none" anchor="ctr"/>
              <a:lstStyle/>
              <a:p>
                <a:endParaRPr lang="zh-CN" altLang="en-US"/>
              </a:p>
            </p:txBody>
          </p:sp>
          <p:sp>
            <p:nvSpPr>
              <p:cNvPr id="6263" name="Rectangle 23"/>
              <p:cNvSpPr>
                <a:spLocks noChangeArrowheads="1"/>
              </p:cNvSpPr>
              <p:nvPr/>
            </p:nvSpPr>
            <p:spPr bwMode="auto">
              <a:xfrm>
                <a:off x="2460" y="1649"/>
                <a:ext cx="130" cy="136"/>
              </a:xfrm>
              <a:prstGeom prst="rect">
                <a:avLst/>
              </a:prstGeom>
              <a:solidFill>
                <a:srgbClr val="FF0000"/>
              </a:solidFill>
              <a:ln w="28575">
                <a:solidFill>
                  <a:schemeClr val="tx1"/>
                </a:solidFill>
                <a:miter lim="800000"/>
              </a:ln>
            </p:spPr>
            <p:txBody>
              <a:bodyPr wrap="none" anchor="ctr"/>
              <a:lstStyle/>
              <a:p>
                <a:endParaRPr lang="zh-CN" altLang="en-US"/>
              </a:p>
            </p:txBody>
          </p:sp>
        </p:grpSp>
        <p:grpSp>
          <p:nvGrpSpPr>
            <p:cNvPr id="6236" name="Group 24"/>
            <p:cNvGrpSpPr/>
            <p:nvPr/>
          </p:nvGrpSpPr>
          <p:grpSpPr bwMode="auto">
            <a:xfrm>
              <a:off x="3346" y="1525"/>
              <a:ext cx="254" cy="260"/>
              <a:chOff x="2336" y="1525"/>
              <a:chExt cx="254" cy="260"/>
            </a:xfrm>
          </p:grpSpPr>
          <p:sp>
            <p:nvSpPr>
              <p:cNvPr id="6256" name="Rectangle 25"/>
              <p:cNvSpPr>
                <a:spLocks noChangeArrowheads="1"/>
              </p:cNvSpPr>
              <p:nvPr/>
            </p:nvSpPr>
            <p:spPr bwMode="auto">
              <a:xfrm>
                <a:off x="2336" y="1649"/>
                <a:ext cx="130" cy="136"/>
              </a:xfrm>
              <a:prstGeom prst="rect">
                <a:avLst/>
              </a:prstGeom>
              <a:solidFill>
                <a:srgbClr val="FF0000"/>
              </a:solidFill>
              <a:ln w="28575">
                <a:solidFill>
                  <a:schemeClr val="tx1"/>
                </a:solidFill>
                <a:miter lim="800000"/>
              </a:ln>
            </p:spPr>
            <p:txBody>
              <a:bodyPr wrap="none" anchor="ctr"/>
              <a:lstStyle/>
              <a:p>
                <a:endParaRPr lang="zh-CN" altLang="en-US"/>
              </a:p>
            </p:txBody>
          </p:sp>
          <p:sp>
            <p:nvSpPr>
              <p:cNvPr id="6257" name="Rectangle 26"/>
              <p:cNvSpPr>
                <a:spLocks noChangeArrowheads="1"/>
              </p:cNvSpPr>
              <p:nvPr/>
            </p:nvSpPr>
            <p:spPr bwMode="auto">
              <a:xfrm>
                <a:off x="2456" y="1525"/>
                <a:ext cx="130" cy="136"/>
              </a:xfrm>
              <a:prstGeom prst="rect">
                <a:avLst/>
              </a:prstGeom>
              <a:solidFill>
                <a:srgbClr val="FF0000"/>
              </a:solidFill>
              <a:ln w="28575">
                <a:solidFill>
                  <a:schemeClr val="tx1"/>
                </a:solidFill>
                <a:miter lim="800000"/>
              </a:ln>
            </p:spPr>
            <p:txBody>
              <a:bodyPr wrap="none" anchor="ctr"/>
              <a:lstStyle/>
              <a:p>
                <a:endParaRPr lang="zh-CN" altLang="en-US"/>
              </a:p>
            </p:txBody>
          </p:sp>
          <p:sp>
            <p:nvSpPr>
              <p:cNvPr id="6258" name="Rectangle 27"/>
              <p:cNvSpPr>
                <a:spLocks noChangeArrowheads="1"/>
              </p:cNvSpPr>
              <p:nvPr/>
            </p:nvSpPr>
            <p:spPr bwMode="auto">
              <a:xfrm>
                <a:off x="2336" y="1525"/>
                <a:ext cx="130" cy="136"/>
              </a:xfrm>
              <a:prstGeom prst="rect">
                <a:avLst/>
              </a:prstGeom>
              <a:solidFill>
                <a:srgbClr val="FF0000"/>
              </a:solidFill>
              <a:ln w="28575">
                <a:solidFill>
                  <a:schemeClr val="tx1"/>
                </a:solidFill>
                <a:miter lim="800000"/>
              </a:ln>
            </p:spPr>
            <p:txBody>
              <a:bodyPr wrap="none" anchor="ctr"/>
              <a:lstStyle/>
              <a:p>
                <a:endParaRPr lang="zh-CN" altLang="en-US"/>
              </a:p>
            </p:txBody>
          </p:sp>
          <p:sp>
            <p:nvSpPr>
              <p:cNvPr id="6259" name="Rectangle 28"/>
              <p:cNvSpPr>
                <a:spLocks noChangeArrowheads="1"/>
              </p:cNvSpPr>
              <p:nvPr/>
            </p:nvSpPr>
            <p:spPr bwMode="auto">
              <a:xfrm>
                <a:off x="2460" y="1649"/>
                <a:ext cx="130" cy="136"/>
              </a:xfrm>
              <a:prstGeom prst="rect">
                <a:avLst/>
              </a:prstGeom>
              <a:solidFill>
                <a:srgbClr val="FF0000"/>
              </a:solidFill>
              <a:ln w="28575">
                <a:solidFill>
                  <a:schemeClr val="tx1"/>
                </a:solidFill>
                <a:miter lim="800000"/>
              </a:ln>
            </p:spPr>
            <p:txBody>
              <a:bodyPr wrap="none" anchor="ctr"/>
              <a:lstStyle/>
              <a:p>
                <a:endParaRPr lang="zh-CN" altLang="en-US"/>
              </a:p>
            </p:txBody>
          </p:sp>
        </p:grpSp>
        <p:sp>
          <p:nvSpPr>
            <p:cNvPr id="6237" name="Rectangle 29"/>
            <p:cNvSpPr>
              <a:spLocks noChangeArrowheads="1"/>
            </p:cNvSpPr>
            <p:nvPr/>
          </p:nvSpPr>
          <p:spPr bwMode="auto">
            <a:xfrm>
              <a:off x="2336" y="1525"/>
              <a:ext cx="1270" cy="1270"/>
            </a:xfrm>
            <a:prstGeom prst="rect">
              <a:avLst/>
            </a:prstGeom>
            <a:solidFill>
              <a:schemeClr val="accent1">
                <a:alpha val="0"/>
              </a:schemeClr>
            </a:solidFill>
            <a:ln w="28575">
              <a:solidFill>
                <a:schemeClr val="tx1"/>
              </a:solidFill>
              <a:miter lim="800000"/>
            </a:ln>
          </p:spPr>
          <p:txBody>
            <a:bodyPr wrap="none" anchor="ctr"/>
            <a:lstStyle/>
            <a:p>
              <a:endParaRPr lang="zh-CN" altLang="en-US"/>
            </a:p>
          </p:txBody>
        </p:sp>
        <p:sp>
          <p:nvSpPr>
            <p:cNvPr id="6238" name="Line 30"/>
            <p:cNvSpPr>
              <a:spLocks noChangeShapeType="1"/>
            </p:cNvSpPr>
            <p:nvPr/>
          </p:nvSpPr>
          <p:spPr bwMode="auto">
            <a:xfrm>
              <a:off x="2336" y="1661"/>
              <a:ext cx="127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239" name="Line 31"/>
            <p:cNvSpPr>
              <a:spLocks noChangeShapeType="1"/>
            </p:cNvSpPr>
            <p:nvPr/>
          </p:nvSpPr>
          <p:spPr bwMode="auto">
            <a:xfrm>
              <a:off x="2336" y="2550"/>
              <a:ext cx="127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240" name="Line 32"/>
            <p:cNvSpPr>
              <a:spLocks noChangeShapeType="1"/>
            </p:cNvSpPr>
            <p:nvPr/>
          </p:nvSpPr>
          <p:spPr bwMode="auto">
            <a:xfrm>
              <a:off x="2336" y="1785"/>
              <a:ext cx="127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241" name="Line 33"/>
            <p:cNvSpPr>
              <a:spLocks noChangeShapeType="1"/>
            </p:cNvSpPr>
            <p:nvPr/>
          </p:nvSpPr>
          <p:spPr bwMode="auto">
            <a:xfrm>
              <a:off x="2336" y="1915"/>
              <a:ext cx="127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242" name="Line 34"/>
            <p:cNvSpPr>
              <a:spLocks noChangeShapeType="1"/>
            </p:cNvSpPr>
            <p:nvPr/>
          </p:nvSpPr>
          <p:spPr bwMode="auto">
            <a:xfrm>
              <a:off x="2336" y="2674"/>
              <a:ext cx="127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243" name="Line 35"/>
            <p:cNvSpPr>
              <a:spLocks noChangeShapeType="1"/>
            </p:cNvSpPr>
            <p:nvPr/>
          </p:nvSpPr>
          <p:spPr bwMode="auto">
            <a:xfrm>
              <a:off x="2336" y="2039"/>
              <a:ext cx="127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244" name="Line 36"/>
            <p:cNvSpPr>
              <a:spLocks noChangeShapeType="1"/>
            </p:cNvSpPr>
            <p:nvPr/>
          </p:nvSpPr>
          <p:spPr bwMode="auto">
            <a:xfrm>
              <a:off x="2336" y="2160"/>
              <a:ext cx="127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245" name="Line 37"/>
            <p:cNvSpPr>
              <a:spLocks noChangeShapeType="1"/>
            </p:cNvSpPr>
            <p:nvPr/>
          </p:nvSpPr>
          <p:spPr bwMode="auto">
            <a:xfrm>
              <a:off x="2336" y="2296"/>
              <a:ext cx="127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246" name="Line 38"/>
            <p:cNvSpPr>
              <a:spLocks noChangeShapeType="1"/>
            </p:cNvSpPr>
            <p:nvPr/>
          </p:nvSpPr>
          <p:spPr bwMode="auto">
            <a:xfrm>
              <a:off x="2336" y="2426"/>
              <a:ext cx="127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247" name="Line 39"/>
            <p:cNvSpPr>
              <a:spLocks noChangeShapeType="1"/>
            </p:cNvSpPr>
            <p:nvPr/>
          </p:nvSpPr>
          <p:spPr bwMode="auto">
            <a:xfrm rot="-5400000">
              <a:off x="1828" y="2165"/>
              <a:ext cx="127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248" name="Line 40"/>
            <p:cNvSpPr>
              <a:spLocks noChangeShapeType="1"/>
            </p:cNvSpPr>
            <p:nvPr/>
          </p:nvSpPr>
          <p:spPr bwMode="auto">
            <a:xfrm rot="-5400000">
              <a:off x="2717" y="2165"/>
              <a:ext cx="127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249" name="Line 41"/>
            <p:cNvSpPr>
              <a:spLocks noChangeShapeType="1"/>
            </p:cNvSpPr>
            <p:nvPr/>
          </p:nvSpPr>
          <p:spPr bwMode="auto">
            <a:xfrm rot="-5400000">
              <a:off x="1952" y="2165"/>
              <a:ext cx="127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250" name="Line 42"/>
            <p:cNvSpPr>
              <a:spLocks noChangeShapeType="1"/>
            </p:cNvSpPr>
            <p:nvPr/>
          </p:nvSpPr>
          <p:spPr bwMode="auto">
            <a:xfrm rot="-5400000">
              <a:off x="2082" y="2165"/>
              <a:ext cx="127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251" name="Line 43"/>
            <p:cNvSpPr>
              <a:spLocks noChangeShapeType="1"/>
            </p:cNvSpPr>
            <p:nvPr/>
          </p:nvSpPr>
          <p:spPr bwMode="auto">
            <a:xfrm rot="-5400000">
              <a:off x="2841" y="2165"/>
              <a:ext cx="127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252" name="Line 44"/>
            <p:cNvSpPr>
              <a:spLocks noChangeShapeType="1"/>
            </p:cNvSpPr>
            <p:nvPr/>
          </p:nvSpPr>
          <p:spPr bwMode="auto">
            <a:xfrm rot="-5400000">
              <a:off x="2206" y="2165"/>
              <a:ext cx="127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253" name="Line 45"/>
            <p:cNvSpPr>
              <a:spLocks noChangeShapeType="1"/>
            </p:cNvSpPr>
            <p:nvPr/>
          </p:nvSpPr>
          <p:spPr bwMode="auto">
            <a:xfrm rot="-5400000">
              <a:off x="2339" y="2165"/>
              <a:ext cx="127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254" name="Line 46"/>
            <p:cNvSpPr>
              <a:spLocks noChangeShapeType="1"/>
            </p:cNvSpPr>
            <p:nvPr/>
          </p:nvSpPr>
          <p:spPr bwMode="auto">
            <a:xfrm rot="-5400000">
              <a:off x="2463" y="2165"/>
              <a:ext cx="127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255" name="Line 47"/>
            <p:cNvSpPr>
              <a:spLocks noChangeShapeType="1"/>
            </p:cNvSpPr>
            <p:nvPr/>
          </p:nvSpPr>
          <p:spPr bwMode="auto">
            <a:xfrm rot="-5400000">
              <a:off x="2593" y="2165"/>
              <a:ext cx="127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8" name="Group 48"/>
          <p:cNvGrpSpPr/>
          <p:nvPr/>
        </p:nvGrpSpPr>
        <p:grpSpPr bwMode="auto">
          <a:xfrm>
            <a:off x="6300788" y="2420938"/>
            <a:ext cx="2025650" cy="2025650"/>
            <a:chOff x="3969" y="1525"/>
            <a:chExt cx="1276" cy="1276"/>
          </a:xfrm>
        </p:grpSpPr>
        <p:sp>
          <p:nvSpPr>
            <p:cNvPr id="6203" name="Rectangle 49"/>
            <p:cNvSpPr>
              <a:spLocks noChangeArrowheads="1"/>
            </p:cNvSpPr>
            <p:nvPr/>
          </p:nvSpPr>
          <p:spPr bwMode="auto">
            <a:xfrm>
              <a:off x="5109" y="2665"/>
              <a:ext cx="136" cy="136"/>
            </a:xfrm>
            <a:prstGeom prst="rect">
              <a:avLst/>
            </a:prstGeom>
            <a:solidFill>
              <a:srgbClr val="FF0000"/>
            </a:solidFill>
            <a:ln w="28575">
              <a:solidFill>
                <a:schemeClr val="tx1"/>
              </a:solidFill>
              <a:miter lim="800000"/>
            </a:ln>
          </p:spPr>
          <p:txBody>
            <a:bodyPr wrap="none" anchor="ctr"/>
            <a:lstStyle/>
            <a:p>
              <a:endParaRPr lang="zh-CN" altLang="en-US"/>
            </a:p>
          </p:txBody>
        </p:sp>
        <p:sp>
          <p:nvSpPr>
            <p:cNvPr id="6204" name="Rectangle 50"/>
            <p:cNvSpPr>
              <a:spLocks noChangeArrowheads="1"/>
            </p:cNvSpPr>
            <p:nvPr/>
          </p:nvSpPr>
          <p:spPr bwMode="auto">
            <a:xfrm>
              <a:off x="4979" y="2541"/>
              <a:ext cx="136" cy="136"/>
            </a:xfrm>
            <a:prstGeom prst="rect">
              <a:avLst/>
            </a:prstGeom>
            <a:solidFill>
              <a:srgbClr val="FF0000"/>
            </a:solidFill>
            <a:ln w="28575">
              <a:solidFill>
                <a:schemeClr val="tx1"/>
              </a:solidFill>
              <a:miter lim="800000"/>
            </a:ln>
          </p:spPr>
          <p:txBody>
            <a:bodyPr wrap="none" anchor="ctr"/>
            <a:lstStyle/>
            <a:p>
              <a:endParaRPr lang="zh-CN" altLang="en-US"/>
            </a:p>
          </p:txBody>
        </p:sp>
        <p:sp>
          <p:nvSpPr>
            <p:cNvPr id="6205" name="Rectangle 51"/>
            <p:cNvSpPr>
              <a:spLocks noChangeArrowheads="1"/>
            </p:cNvSpPr>
            <p:nvPr/>
          </p:nvSpPr>
          <p:spPr bwMode="auto">
            <a:xfrm>
              <a:off x="4854" y="2426"/>
              <a:ext cx="136" cy="136"/>
            </a:xfrm>
            <a:prstGeom prst="rect">
              <a:avLst/>
            </a:prstGeom>
            <a:solidFill>
              <a:srgbClr val="FF0000"/>
            </a:solidFill>
            <a:ln w="28575">
              <a:solidFill>
                <a:schemeClr val="tx1"/>
              </a:solidFill>
              <a:miter lim="800000"/>
            </a:ln>
          </p:spPr>
          <p:txBody>
            <a:bodyPr wrap="none" anchor="ctr"/>
            <a:lstStyle/>
            <a:p>
              <a:endParaRPr lang="zh-CN" altLang="en-US"/>
            </a:p>
          </p:txBody>
        </p:sp>
        <p:sp>
          <p:nvSpPr>
            <p:cNvPr id="6206" name="Rectangle 52"/>
            <p:cNvSpPr>
              <a:spLocks noChangeArrowheads="1"/>
            </p:cNvSpPr>
            <p:nvPr/>
          </p:nvSpPr>
          <p:spPr bwMode="auto">
            <a:xfrm>
              <a:off x="4728" y="2296"/>
              <a:ext cx="136" cy="136"/>
            </a:xfrm>
            <a:prstGeom prst="rect">
              <a:avLst/>
            </a:prstGeom>
            <a:solidFill>
              <a:srgbClr val="FF0000"/>
            </a:solidFill>
            <a:ln w="28575">
              <a:solidFill>
                <a:schemeClr val="tx1"/>
              </a:solidFill>
              <a:miter lim="800000"/>
            </a:ln>
          </p:spPr>
          <p:txBody>
            <a:bodyPr wrap="none" anchor="ctr"/>
            <a:lstStyle/>
            <a:p>
              <a:endParaRPr lang="zh-CN" altLang="en-US"/>
            </a:p>
          </p:txBody>
        </p:sp>
        <p:sp>
          <p:nvSpPr>
            <p:cNvPr id="6207" name="Rectangle 53"/>
            <p:cNvSpPr>
              <a:spLocks noChangeArrowheads="1"/>
            </p:cNvSpPr>
            <p:nvPr/>
          </p:nvSpPr>
          <p:spPr bwMode="auto">
            <a:xfrm>
              <a:off x="5103" y="1528"/>
              <a:ext cx="136" cy="136"/>
            </a:xfrm>
            <a:prstGeom prst="rect">
              <a:avLst/>
            </a:prstGeom>
            <a:solidFill>
              <a:srgbClr val="FF0000"/>
            </a:solidFill>
            <a:ln w="28575">
              <a:solidFill>
                <a:schemeClr val="tx1"/>
              </a:solidFill>
              <a:miter lim="800000"/>
            </a:ln>
          </p:spPr>
          <p:txBody>
            <a:bodyPr wrap="none" anchor="ctr"/>
            <a:lstStyle/>
            <a:p>
              <a:endParaRPr lang="zh-CN" altLang="en-US"/>
            </a:p>
          </p:txBody>
        </p:sp>
        <p:sp>
          <p:nvSpPr>
            <p:cNvPr id="6208" name="Rectangle 54"/>
            <p:cNvSpPr>
              <a:spLocks noChangeArrowheads="1"/>
            </p:cNvSpPr>
            <p:nvPr/>
          </p:nvSpPr>
          <p:spPr bwMode="auto">
            <a:xfrm>
              <a:off x="4973" y="1649"/>
              <a:ext cx="136" cy="136"/>
            </a:xfrm>
            <a:prstGeom prst="rect">
              <a:avLst/>
            </a:prstGeom>
            <a:solidFill>
              <a:srgbClr val="FF0000"/>
            </a:solidFill>
            <a:ln w="28575">
              <a:solidFill>
                <a:schemeClr val="tx1"/>
              </a:solidFill>
              <a:miter lim="800000"/>
            </a:ln>
          </p:spPr>
          <p:txBody>
            <a:bodyPr wrap="none" anchor="ctr"/>
            <a:lstStyle/>
            <a:p>
              <a:endParaRPr lang="zh-CN" altLang="en-US"/>
            </a:p>
          </p:txBody>
        </p:sp>
        <p:sp>
          <p:nvSpPr>
            <p:cNvPr id="6209" name="Rectangle 55"/>
            <p:cNvSpPr>
              <a:spLocks noChangeArrowheads="1"/>
            </p:cNvSpPr>
            <p:nvPr/>
          </p:nvSpPr>
          <p:spPr bwMode="auto">
            <a:xfrm>
              <a:off x="4854" y="1785"/>
              <a:ext cx="136" cy="136"/>
            </a:xfrm>
            <a:prstGeom prst="rect">
              <a:avLst/>
            </a:prstGeom>
            <a:solidFill>
              <a:srgbClr val="FF0000"/>
            </a:solidFill>
            <a:ln w="28575">
              <a:solidFill>
                <a:schemeClr val="tx1"/>
              </a:solidFill>
              <a:miter lim="800000"/>
            </a:ln>
          </p:spPr>
          <p:txBody>
            <a:bodyPr wrap="none" anchor="ctr"/>
            <a:lstStyle/>
            <a:p>
              <a:endParaRPr lang="zh-CN" altLang="en-US"/>
            </a:p>
          </p:txBody>
        </p:sp>
        <p:sp>
          <p:nvSpPr>
            <p:cNvPr id="6210" name="Rectangle 56"/>
            <p:cNvSpPr>
              <a:spLocks noChangeArrowheads="1"/>
            </p:cNvSpPr>
            <p:nvPr/>
          </p:nvSpPr>
          <p:spPr bwMode="auto">
            <a:xfrm>
              <a:off x="4728" y="1909"/>
              <a:ext cx="136" cy="136"/>
            </a:xfrm>
            <a:prstGeom prst="rect">
              <a:avLst/>
            </a:prstGeom>
            <a:solidFill>
              <a:srgbClr val="FF0000"/>
            </a:solidFill>
            <a:ln w="28575">
              <a:solidFill>
                <a:schemeClr val="tx1"/>
              </a:solidFill>
              <a:miter lim="800000"/>
            </a:ln>
          </p:spPr>
          <p:txBody>
            <a:bodyPr wrap="none" anchor="ctr"/>
            <a:lstStyle/>
            <a:p>
              <a:endParaRPr lang="zh-CN" altLang="en-US"/>
            </a:p>
          </p:txBody>
        </p:sp>
        <p:sp>
          <p:nvSpPr>
            <p:cNvPr id="6211" name="Rectangle 57"/>
            <p:cNvSpPr>
              <a:spLocks noChangeArrowheads="1"/>
            </p:cNvSpPr>
            <p:nvPr/>
          </p:nvSpPr>
          <p:spPr bwMode="auto">
            <a:xfrm>
              <a:off x="4468" y="2030"/>
              <a:ext cx="272" cy="272"/>
            </a:xfrm>
            <a:prstGeom prst="rect">
              <a:avLst/>
            </a:prstGeom>
            <a:solidFill>
              <a:srgbClr val="FF0000"/>
            </a:solidFill>
            <a:ln w="28575">
              <a:solidFill>
                <a:schemeClr val="tx1"/>
              </a:solidFill>
              <a:miter lim="800000"/>
            </a:ln>
          </p:spPr>
          <p:txBody>
            <a:bodyPr wrap="none" anchor="ctr"/>
            <a:lstStyle/>
            <a:p>
              <a:endParaRPr lang="zh-CN" altLang="en-US"/>
            </a:p>
          </p:txBody>
        </p:sp>
        <p:sp>
          <p:nvSpPr>
            <p:cNvPr id="6212" name="Rectangle 58"/>
            <p:cNvSpPr>
              <a:spLocks noChangeArrowheads="1"/>
            </p:cNvSpPr>
            <p:nvPr/>
          </p:nvSpPr>
          <p:spPr bwMode="auto">
            <a:xfrm>
              <a:off x="4344" y="1525"/>
              <a:ext cx="136" cy="1270"/>
            </a:xfrm>
            <a:prstGeom prst="rect">
              <a:avLst/>
            </a:prstGeom>
            <a:solidFill>
              <a:srgbClr val="FF0000"/>
            </a:solidFill>
            <a:ln w="28575">
              <a:solidFill>
                <a:schemeClr val="tx1"/>
              </a:solidFill>
              <a:miter lim="800000"/>
            </a:ln>
          </p:spPr>
          <p:txBody>
            <a:bodyPr wrap="none" anchor="ctr"/>
            <a:lstStyle/>
            <a:p>
              <a:endParaRPr lang="zh-CN" altLang="en-US"/>
            </a:p>
          </p:txBody>
        </p:sp>
        <p:sp>
          <p:nvSpPr>
            <p:cNvPr id="6213" name="Rectangle 59"/>
            <p:cNvSpPr>
              <a:spLocks noChangeArrowheads="1"/>
            </p:cNvSpPr>
            <p:nvPr/>
          </p:nvSpPr>
          <p:spPr bwMode="auto">
            <a:xfrm>
              <a:off x="3969" y="1525"/>
              <a:ext cx="1270" cy="1270"/>
            </a:xfrm>
            <a:prstGeom prst="rect">
              <a:avLst/>
            </a:prstGeom>
            <a:solidFill>
              <a:schemeClr val="accent1">
                <a:alpha val="0"/>
              </a:schemeClr>
            </a:solidFill>
            <a:ln w="28575">
              <a:solidFill>
                <a:schemeClr val="tx1"/>
              </a:solidFill>
              <a:miter lim="800000"/>
            </a:ln>
          </p:spPr>
          <p:txBody>
            <a:bodyPr wrap="none" anchor="ctr"/>
            <a:lstStyle/>
            <a:p>
              <a:endParaRPr lang="zh-CN" altLang="en-US"/>
            </a:p>
          </p:txBody>
        </p:sp>
        <p:sp>
          <p:nvSpPr>
            <p:cNvPr id="6214" name="Line 60"/>
            <p:cNvSpPr>
              <a:spLocks noChangeShapeType="1"/>
            </p:cNvSpPr>
            <p:nvPr/>
          </p:nvSpPr>
          <p:spPr bwMode="auto">
            <a:xfrm>
              <a:off x="3969" y="1661"/>
              <a:ext cx="127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215" name="Line 61"/>
            <p:cNvSpPr>
              <a:spLocks noChangeShapeType="1"/>
            </p:cNvSpPr>
            <p:nvPr/>
          </p:nvSpPr>
          <p:spPr bwMode="auto">
            <a:xfrm>
              <a:off x="3969" y="2550"/>
              <a:ext cx="127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216" name="Line 62"/>
            <p:cNvSpPr>
              <a:spLocks noChangeShapeType="1"/>
            </p:cNvSpPr>
            <p:nvPr/>
          </p:nvSpPr>
          <p:spPr bwMode="auto">
            <a:xfrm>
              <a:off x="3969" y="1785"/>
              <a:ext cx="127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217" name="Line 63"/>
            <p:cNvSpPr>
              <a:spLocks noChangeShapeType="1"/>
            </p:cNvSpPr>
            <p:nvPr/>
          </p:nvSpPr>
          <p:spPr bwMode="auto">
            <a:xfrm>
              <a:off x="3969" y="1915"/>
              <a:ext cx="127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218" name="Line 64"/>
            <p:cNvSpPr>
              <a:spLocks noChangeShapeType="1"/>
            </p:cNvSpPr>
            <p:nvPr/>
          </p:nvSpPr>
          <p:spPr bwMode="auto">
            <a:xfrm>
              <a:off x="3969" y="2674"/>
              <a:ext cx="127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219" name="Line 65"/>
            <p:cNvSpPr>
              <a:spLocks noChangeShapeType="1"/>
            </p:cNvSpPr>
            <p:nvPr/>
          </p:nvSpPr>
          <p:spPr bwMode="auto">
            <a:xfrm>
              <a:off x="3969" y="2039"/>
              <a:ext cx="127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220" name="Line 66"/>
            <p:cNvSpPr>
              <a:spLocks noChangeShapeType="1"/>
            </p:cNvSpPr>
            <p:nvPr/>
          </p:nvSpPr>
          <p:spPr bwMode="auto">
            <a:xfrm>
              <a:off x="3969" y="2160"/>
              <a:ext cx="127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221" name="Line 67"/>
            <p:cNvSpPr>
              <a:spLocks noChangeShapeType="1"/>
            </p:cNvSpPr>
            <p:nvPr/>
          </p:nvSpPr>
          <p:spPr bwMode="auto">
            <a:xfrm>
              <a:off x="3969" y="2296"/>
              <a:ext cx="127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222" name="Line 68"/>
            <p:cNvSpPr>
              <a:spLocks noChangeShapeType="1"/>
            </p:cNvSpPr>
            <p:nvPr/>
          </p:nvSpPr>
          <p:spPr bwMode="auto">
            <a:xfrm>
              <a:off x="3969" y="2426"/>
              <a:ext cx="127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223" name="Line 69"/>
            <p:cNvSpPr>
              <a:spLocks noChangeShapeType="1"/>
            </p:cNvSpPr>
            <p:nvPr/>
          </p:nvSpPr>
          <p:spPr bwMode="auto">
            <a:xfrm rot="-5400000">
              <a:off x="3461" y="2165"/>
              <a:ext cx="127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224" name="Line 70"/>
            <p:cNvSpPr>
              <a:spLocks noChangeShapeType="1"/>
            </p:cNvSpPr>
            <p:nvPr/>
          </p:nvSpPr>
          <p:spPr bwMode="auto">
            <a:xfrm rot="-5400000">
              <a:off x="4350" y="2165"/>
              <a:ext cx="127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225" name="Line 71"/>
            <p:cNvSpPr>
              <a:spLocks noChangeShapeType="1"/>
            </p:cNvSpPr>
            <p:nvPr/>
          </p:nvSpPr>
          <p:spPr bwMode="auto">
            <a:xfrm rot="-5400000">
              <a:off x="3585" y="2165"/>
              <a:ext cx="127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226" name="Line 72"/>
            <p:cNvSpPr>
              <a:spLocks noChangeShapeType="1"/>
            </p:cNvSpPr>
            <p:nvPr/>
          </p:nvSpPr>
          <p:spPr bwMode="auto">
            <a:xfrm rot="-5400000">
              <a:off x="3715" y="2165"/>
              <a:ext cx="127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227" name="Line 73"/>
            <p:cNvSpPr>
              <a:spLocks noChangeShapeType="1"/>
            </p:cNvSpPr>
            <p:nvPr/>
          </p:nvSpPr>
          <p:spPr bwMode="auto">
            <a:xfrm rot="-5400000">
              <a:off x="4474" y="2165"/>
              <a:ext cx="127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228" name="Line 74"/>
            <p:cNvSpPr>
              <a:spLocks noChangeShapeType="1"/>
            </p:cNvSpPr>
            <p:nvPr/>
          </p:nvSpPr>
          <p:spPr bwMode="auto">
            <a:xfrm rot="-5400000">
              <a:off x="3839" y="2165"/>
              <a:ext cx="127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229" name="Line 75"/>
            <p:cNvSpPr>
              <a:spLocks noChangeShapeType="1"/>
            </p:cNvSpPr>
            <p:nvPr/>
          </p:nvSpPr>
          <p:spPr bwMode="auto">
            <a:xfrm rot="-5400000">
              <a:off x="3972" y="2165"/>
              <a:ext cx="127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230" name="Line 76"/>
            <p:cNvSpPr>
              <a:spLocks noChangeShapeType="1"/>
            </p:cNvSpPr>
            <p:nvPr/>
          </p:nvSpPr>
          <p:spPr bwMode="auto">
            <a:xfrm rot="-5400000">
              <a:off x="4096" y="2165"/>
              <a:ext cx="127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231" name="Line 77"/>
            <p:cNvSpPr>
              <a:spLocks noChangeShapeType="1"/>
            </p:cNvSpPr>
            <p:nvPr/>
          </p:nvSpPr>
          <p:spPr bwMode="auto">
            <a:xfrm rot="-5400000">
              <a:off x="4226" y="2165"/>
              <a:ext cx="1270"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9" name="Group 78"/>
          <p:cNvGrpSpPr/>
          <p:nvPr/>
        </p:nvGrpSpPr>
        <p:grpSpPr bwMode="auto">
          <a:xfrm>
            <a:off x="996950" y="2411413"/>
            <a:ext cx="2100263" cy="2100262"/>
            <a:chOff x="628" y="1519"/>
            <a:chExt cx="1323" cy="1323"/>
          </a:xfrm>
        </p:grpSpPr>
        <p:sp>
          <p:nvSpPr>
            <p:cNvPr id="6166" name="Line 79"/>
            <p:cNvSpPr>
              <a:spLocks noChangeShapeType="1"/>
            </p:cNvSpPr>
            <p:nvPr/>
          </p:nvSpPr>
          <p:spPr bwMode="auto">
            <a:xfrm>
              <a:off x="633" y="2054"/>
              <a:ext cx="1315" cy="1"/>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67" name="Rectangle 80"/>
            <p:cNvSpPr>
              <a:spLocks noChangeArrowheads="1"/>
            </p:cNvSpPr>
            <p:nvPr/>
          </p:nvSpPr>
          <p:spPr bwMode="auto">
            <a:xfrm>
              <a:off x="633" y="1522"/>
              <a:ext cx="1315" cy="1315"/>
            </a:xfrm>
            <a:prstGeom prst="rect">
              <a:avLst/>
            </a:prstGeom>
            <a:solidFill>
              <a:schemeClr val="accent1">
                <a:alpha val="0"/>
              </a:schemeClr>
            </a:solidFill>
            <a:ln w="28575">
              <a:solidFill>
                <a:schemeClr val="tx1"/>
              </a:solidFill>
              <a:miter lim="800000"/>
            </a:ln>
          </p:spPr>
          <p:txBody>
            <a:bodyPr wrap="none" anchor="ctr"/>
            <a:lstStyle/>
            <a:p>
              <a:endParaRPr lang="zh-CN" altLang="en-US"/>
            </a:p>
          </p:txBody>
        </p:sp>
        <p:sp>
          <p:nvSpPr>
            <p:cNvPr id="6168" name="Rectangle 81"/>
            <p:cNvSpPr>
              <a:spLocks noChangeArrowheads="1"/>
            </p:cNvSpPr>
            <p:nvPr/>
          </p:nvSpPr>
          <p:spPr bwMode="auto">
            <a:xfrm>
              <a:off x="1150" y="2051"/>
              <a:ext cx="273" cy="273"/>
            </a:xfrm>
            <a:prstGeom prst="rect">
              <a:avLst/>
            </a:prstGeom>
            <a:solidFill>
              <a:srgbClr val="FF0000"/>
            </a:solidFill>
            <a:ln w="28575">
              <a:solidFill>
                <a:schemeClr val="tx1"/>
              </a:solidFill>
              <a:miter lim="800000"/>
            </a:ln>
          </p:spPr>
          <p:txBody>
            <a:bodyPr wrap="none" anchor="ctr"/>
            <a:lstStyle/>
            <a:p>
              <a:endParaRPr lang="zh-CN" altLang="en-US"/>
            </a:p>
          </p:txBody>
        </p:sp>
        <p:sp>
          <p:nvSpPr>
            <p:cNvPr id="6169" name="Rectangle 82"/>
            <p:cNvSpPr>
              <a:spLocks noChangeArrowheads="1"/>
            </p:cNvSpPr>
            <p:nvPr/>
          </p:nvSpPr>
          <p:spPr bwMode="auto">
            <a:xfrm>
              <a:off x="1020" y="1927"/>
              <a:ext cx="136" cy="136"/>
            </a:xfrm>
            <a:prstGeom prst="rect">
              <a:avLst/>
            </a:prstGeom>
            <a:solidFill>
              <a:srgbClr val="FF0000"/>
            </a:solidFill>
            <a:ln w="28575">
              <a:solidFill>
                <a:schemeClr val="tx1"/>
              </a:solidFill>
              <a:miter lim="800000"/>
            </a:ln>
          </p:spPr>
          <p:txBody>
            <a:bodyPr wrap="none" anchor="ctr"/>
            <a:lstStyle/>
            <a:p>
              <a:endParaRPr lang="zh-CN" altLang="en-US"/>
            </a:p>
          </p:txBody>
        </p:sp>
        <p:sp>
          <p:nvSpPr>
            <p:cNvPr id="6170" name="Rectangle 83"/>
            <p:cNvSpPr>
              <a:spLocks noChangeArrowheads="1"/>
            </p:cNvSpPr>
            <p:nvPr/>
          </p:nvSpPr>
          <p:spPr bwMode="auto">
            <a:xfrm>
              <a:off x="760" y="1655"/>
              <a:ext cx="136" cy="136"/>
            </a:xfrm>
            <a:prstGeom prst="rect">
              <a:avLst/>
            </a:prstGeom>
            <a:solidFill>
              <a:srgbClr val="FF0000"/>
            </a:solidFill>
            <a:ln w="28575">
              <a:solidFill>
                <a:schemeClr val="tx1"/>
              </a:solidFill>
              <a:miter lim="800000"/>
            </a:ln>
          </p:spPr>
          <p:txBody>
            <a:bodyPr wrap="none" anchor="ctr"/>
            <a:lstStyle/>
            <a:p>
              <a:endParaRPr lang="zh-CN" altLang="en-US"/>
            </a:p>
          </p:txBody>
        </p:sp>
        <p:sp>
          <p:nvSpPr>
            <p:cNvPr id="6171" name="Rectangle 84"/>
            <p:cNvSpPr>
              <a:spLocks noChangeArrowheads="1"/>
            </p:cNvSpPr>
            <p:nvPr/>
          </p:nvSpPr>
          <p:spPr bwMode="auto">
            <a:xfrm>
              <a:off x="1677" y="1661"/>
              <a:ext cx="136" cy="136"/>
            </a:xfrm>
            <a:prstGeom prst="rect">
              <a:avLst/>
            </a:prstGeom>
            <a:solidFill>
              <a:srgbClr val="FF0000"/>
            </a:solidFill>
            <a:ln w="28575">
              <a:solidFill>
                <a:schemeClr val="tx1"/>
              </a:solidFill>
              <a:miter lim="800000"/>
            </a:ln>
          </p:spPr>
          <p:txBody>
            <a:bodyPr wrap="none" anchor="ctr"/>
            <a:lstStyle/>
            <a:p>
              <a:endParaRPr lang="zh-CN" altLang="en-US"/>
            </a:p>
          </p:txBody>
        </p:sp>
        <p:sp>
          <p:nvSpPr>
            <p:cNvPr id="6172" name="Rectangle 85"/>
            <p:cNvSpPr>
              <a:spLocks noChangeArrowheads="1"/>
            </p:cNvSpPr>
            <p:nvPr/>
          </p:nvSpPr>
          <p:spPr bwMode="auto">
            <a:xfrm>
              <a:off x="1553" y="1794"/>
              <a:ext cx="136" cy="136"/>
            </a:xfrm>
            <a:prstGeom prst="rect">
              <a:avLst/>
            </a:prstGeom>
            <a:solidFill>
              <a:srgbClr val="FF0000"/>
            </a:solidFill>
            <a:ln w="28575">
              <a:solidFill>
                <a:schemeClr val="tx1"/>
              </a:solidFill>
              <a:miter lim="800000"/>
            </a:ln>
          </p:spPr>
          <p:txBody>
            <a:bodyPr wrap="none" anchor="ctr"/>
            <a:lstStyle/>
            <a:p>
              <a:endParaRPr lang="zh-CN" altLang="en-US"/>
            </a:p>
          </p:txBody>
        </p:sp>
        <p:sp>
          <p:nvSpPr>
            <p:cNvPr id="6173" name="Rectangle 86"/>
            <p:cNvSpPr>
              <a:spLocks noChangeArrowheads="1"/>
            </p:cNvSpPr>
            <p:nvPr/>
          </p:nvSpPr>
          <p:spPr bwMode="auto">
            <a:xfrm>
              <a:off x="1679" y="2580"/>
              <a:ext cx="136" cy="136"/>
            </a:xfrm>
            <a:prstGeom prst="rect">
              <a:avLst/>
            </a:prstGeom>
            <a:solidFill>
              <a:srgbClr val="FF0000"/>
            </a:solidFill>
            <a:ln w="28575">
              <a:solidFill>
                <a:schemeClr val="tx1"/>
              </a:solidFill>
              <a:miter lim="800000"/>
            </a:ln>
          </p:spPr>
          <p:txBody>
            <a:bodyPr wrap="none" anchor="ctr"/>
            <a:lstStyle/>
            <a:p>
              <a:endParaRPr lang="zh-CN" altLang="en-US"/>
            </a:p>
          </p:txBody>
        </p:sp>
        <p:sp>
          <p:nvSpPr>
            <p:cNvPr id="6174" name="Rectangle 87"/>
            <p:cNvSpPr>
              <a:spLocks noChangeArrowheads="1"/>
            </p:cNvSpPr>
            <p:nvPr/>
          </p:nvSpPr>
          <p:spPr bwMode="auto">
            <a:xfrm>
              <a:off x="1423" y="2320"/>
              <a:ext cx="136" cy="136"/>
            </a:xfrm>
            <a:prstGeom prst="rect">
              <a:avLst/>
            </a:prstGeom>
            <a:solidFill>
              <a:srgbClr val="FF0000"/>
            </a:solidFill>
            <a:ln w="28575">
              <a:solidFill>
                <a:schemeClr val="tx1"/>
              </a:solidFill>
              <a:miter lim="800000"/>
            </a:ln>
          </p:spPr>
          <p:txBody>
            <a:bodyPr wrap="none" anchor="ctr"/>
            <a:lstStyle/>
            <a:p>
              <a:endParaRPr lang="zh-CN" altLang="en-US"/>
            </a:p>
          </p:txBody>
        </p:sp>
        <p:sp>
          <p:nvSpPr>
            <p:cNvPr id="6175" name="Rectangle 88"/>
            <p:cNvSpPr>
              <a:spLocks noChangeArrowheads="1"/>
            </p:cNvSpPr>
            <p:nvPr/>
          </p:nvSpPr>
          <p:spPr bwMode="auto">
            <a:xfrm>
              <a:off x="891" y="2450"/>
              <a:ext cx="136" cy="136"/>
            </a:xfrm>
            <a:prstGeom prst="rect">
              <a:avLst/>
            </a:prstGeom>
            <a:solidFill>
              <a:srgbClr val="FF0000"/>
            </a:solidFill>
            <a:ln w="28575">
              <a:solidFill>
                <a:schemeClr val="tx1"/>
              </a:solidFill>
              <a:miter lim="800000"/>
            </a:ln>
          </p:spPr>
          <p:txBody>
            <a:bodyPr wrap="none" anchor="ctr"/>
            <a:lstStyle/>
            <a:p>
              <a:endParaRPr lang="zh-CN" altLang="en-US"/>
            </a:p>
          </p:txBody>
        </p:sp>
        <p:sp>
          <p:nvSpPr>
            <p:cNvPr id="6176" name="Rectangle 89"/>
            <p:cNvSpPr>
              <a:spLocks noChangeArrowheads="1"/>
            </p:cNvSpPr>
            <p:nvPr/>
          </p:nvSpPr>
          <p:spPr bwMode="auto">
            <a:xfrm>
              <a:off x="766" y="2584"/>
              <a:ext cx="136" cy="136"/>
            </a:xfrm>
            <a:prstGeom prst="rect">
              <a:avLst/>
            </a:prstGeom>
            <a:solidFill>
              <a:srgbClr val="FF0000"/>
            </a:solidFill>
            <a:ln w="28575">
              <a:solidFill>
                <a:schemeClr val="tx1"/>
              </a:solidFill>
              <a:miter lim="800000"/>
            </a:ln>
          </p:spPr>
          <p:txBody>
            <a:bodyPr wrap="none" anchor="ctr"/>
            <a:lstStyle/>
            <a:p>
              <a:endParaRPr lang="zh-CN" altLang="en-US"/>
            </a:p>
          </p:txBody>
        </p:sp>
        <p:sp>
          <p:nvSpPr>
            <p:cNvPr id="6177" name="Rectangle 90"/>
            <p:cNvSpPr>
              <a:spLocks noChangeArrowheads="1"/>
            </p:cNvSpPr>
            <p:nvPr/>
          </p:nvSpPr>
          <p:spPr bwMode="auto">
            <a:xfrm>
              <a:off x="1553" y="2454"/>
              <a:ext cx="136" cy="136"/>
            </a:xfrm>
            <a:prstGeom prst="rect">
              <a:avLst/>
            </a:prstGeom>
            <a:solidFill>
              <a:srgbClr val="FF0000"/>
            </a:solidFill>
            <a:ln w="28575">
              <a:solidFill>
                <a:schemeClr val="tx1"/>
              </a:solidFill>
              <a:miter lim="800000"/>
            </a:ln>
          </p:spPr>
          <p:txBody>
            <a:bodyPr wrap="none" anchor="ctr"/>
            <a:lstStyle/>
            <a:p>
              <a:endParaRPr lang="zh-CN" altLang="en-US"/>
            </a:p>
          </p:txBody>
        </p:sp>
        <p:sp>
          <p:nvSpPr>
            <p:cNvPr id="6178" name="Rectangle 91"/>
            <p:cNvSpPr>
              <a:spLocks noChangeArrowheads="1"/>
            </p:cNvSpPr>
            <p:nvPr/>
          </p:nvSpPr>
          <p:spPr bwMode="auto">
            <a:xfrm>
              <a:off x="1020" y="2323"/>
              <a:ext cx="136" cy="136"/>
            </a:xfrm>
            <a:prstGeom prst="rect">
              <a:avLst/>
            </a:prstGeom>
            <a:solidFill>
              <a:srgbClr val="FF0000"/>
            </a:solidFill>
            <a:ln w="28575">
              <a:solidFill>
                <a:schemeClr val="tx1"/>
              </a:solidFill>
              <a:miter lim="800000"/>
            </a:ln>
          </p:spPr>
          <p:txBody>
            <a:bodyPr wrap="none" anchor="ctr"/>
            <a:lstStyle/>
            <a:p>
              <a:endParaRPr lang="zh-CN" altLang="en-US"/>
            </a:p>
          </p:txBody>
        </p:sp>
        <p:sp>
          <p:nvSpPr>
            <p:cNvPr id="6179" name="Rectangle 92"/>
            <p:cNvSpPr>
              <a:spLocks noChangeArrowheads="1"/>
            </p:cNvSpPr>
            <p:nvPr/>
          </p:nvSpPr>
          <p:spPr bwMode="auto">
            <a:xfrm>
              <a:off x="1423" y="1927"/>
              <a:ext cx="136" cy="136"/>
            </a:xfrm>
            <a:prstGeom prst="rect">
              <a:avLst/>
            </a:prstGeom>
            <a:solidFill>
              <a:srgbClr val="FF0000"/>
            </a:solidFill>
            <a:ln w="28575">
              <a:solidFill>
                <a:schemeClr val="tx1"/>
              </a:solidFill>
              <a:miter lim="800000"/>
            </a:ln>
          </p:spPr>
          <p:txBody>
            <a:bodyPr wrap="none" anchor="ctr"/>
            <a:lstStyle/>
            <a:p>
              <a:endParaRPr lang="zh-CN" altLang="en-US"/>
            </a:p>
          </p:txBody>
        </p:sp>
        <p:sp>
          <p:nvSpPr>
            <p:cNvPr id="6180" name="Rectangle 93"/>
            <p:cNvSpPr>
              <a:spLocks noChangeArrowheads="1"/>
            </p:cNvSpPr>
            <p:nvPr/>
          </p:nvSpPr>
          <p:spPr bwMode="auto">
            <a:xfrm>
              <a:off x="896" y="1791"/>
              <a:ext cx="136" cy="136"/>
            </a:xfrm>
            <a:prstGeom prst="rect">
              <a:avLst/>
            </a:prstGeom>
            <a:solidFill>
              <a:srgbClr val="FF0000"/>
            </a:solidFill>
            <a:ln w="28575">
              <a:solidFill>
                <a:schemeClr val="tx1"/>
              </a:solidFill>
              <a:miter lim="800000"/>
            </a:ln>
          </p:spPr>
          <p:txBody>
            <a:bodyPr wrap="none" anchor="ctr"/>
            <a:lstStyle/>
            <a:p>
              <a:endParaRPr lang="zh-CN" altLang="en-US"/>
            </a:p>
          </p:txBody>
        </p:sp>
        <p:sp>
          <p:nvSpPr>
            <p:cNvPr id="6181" name="Rectangle 94"/>
            <p:cNvSpPr>
              <a:spLocks noChangeArrowheads="1"/>
            </p:cNvSpPr>
            <p:nvPr/>
          </p:nvSpPr>
          <p:spPr bwMode="auto">
            <a:xfrm>
              <a:off x="1813" y="1519"/>
              <a:ext cx="136" cy="1315"/>
            </a:xfrm>
            <a:prstGeom prst="rect">
              <a:avLst/>
            </a:prstGeom>
            <a:solidFill>
              <a:srgbClr val="FF0000"/>
            </a:solidFill>
            <a:ln w="28575">
              <a:solidFill>
                <a:schemeClr val="tx1"/>
              </a:solidFill>
              <a:miter lim="800000"/>
            </a:ln>
          </p:spPr>
          <p:txBody>
            <a:bodyPr wrap="none" anchor="ctr"/>
            <a:lstStyle/>
            <a:p>
              <a:endParaRPr lang="zh-CN" altLang="en-US"/>
            </a:p>
          </p:txBody>
        </p:sp>
        <p:sp>
          <p:nvSpPr>
            <p:cNvPr id="6182" name="Rectangle 95"/>
            <p:cNvSpPr>
              <a:spLocks noChangeArrowheads="1"/>
            </p:cNvSpPr>
            <p:nvPr/>
          </p:nvSpPr>
          <p:spPr bwMode="auto">
            <a:xfrm rot="-5400000">
              <a:off x="1218" y="2114"/>
              <a:ext cx="136" cy="1315"/>
            </a:xfrm>
            <a:prstGeom prst="rect">
              <a:avLst/>
            </a:prstGeom>
            <a:solidFill>
              <a:srgbClr val="FF0000"/>
            </a:solidFill>
            <a:ln w="28575">
              <a:solidFill>
                <a:schemeClr val="tx1"/>
              </a:solidFill>
              <a:miter lim="800000"/>
            </a:ln>
          </p:spPr>
          <p:txBody>
            <a:bodyPr wrap="none" anchor="ctr"/>
            <a:lstStyle/>
            <a:p>
              <a:endParaRPr lang="zh-CN" altLang="en-US"/>
            </a:p>
          </p:txBody>
        </p:sp>
        <p:sp>
          <p:nvSpPr>
            <p:cNvPr id="6183" name="Rectangle 96"/>
            <p:cNvSpPr>
              <a:spLocks noChangeArrowheads="1"/>
            </p:cNvSpPr>
            <p:nvPr/>
          </p:nvSpPr>
          <p:spPr bwMode="auto">
            <a:xfrm>
              <a:off x="630" y="1519"/>
              <a:ext cx="136" cy="1315"/>
            </a:xfrm>
            <a:prstGeom prst="rect">
              <a:avLst/>
            </a:prstGeom>
            <a:solidFill>
              <a:srgbClr val="FF0000"/>
            </a:solidFill>
            <a:ln w="28575">
              <a:solidFill>
                <a:schemeClr val="tx1"/>
              </a:solidFill>
              <a:miter lim="800000"/>
            </a:ln>
          </p:spPr>
          <p:txBody>
            <a:bodyPr wrap="none" anchor="ctr"/>
            <a:lstStyle/>
            <a:p>
              <a:endParaRPr lang="zh-CN" altLang="en-US"/>
            </a:p>
          </p:txBody>
        </p:sp>
        <p:sp>
          <p:nvSpPr>
            <p:cNvPr id="6184" name="Rectangle 97"/>
            <p:cNvSpPr>
              <a:spLocks noChangeArrowheads="1"/>
            </p:cNvSpPr>
            <p:nvPr/>
          </p:nvSpPr>
          <p:spPr bwMode="auto">
            <a:xfrm rot="-5400000">
              <a:off x="1220" y="935"/>
              <a:ext cx="136" cy="1315"/>
            </a:xfrm>
            <a:prstGeom prst="rect">
              <a:avLst/>
            </a:prstGeom>
            <a:solidFill>
              <a:srgbClr val="FF0000"/>
            </a:solidFill>
            <a:ln w="28575">
              <a:solidFill>
                <a:schemeClr val="tx1"/>
              </a:solidFill>
              <a:miter lim="800000"/>
            </a:ln>
          </p:spPr>
          <p:txBody>
            <a:bodyPr wrap="none" anchor="ctr"/>
            <a:lstStyle/>
            <a:p>
              <a:endParaRPr lang="zh-CN" altLang="en-US"/>
            </a:p>
          </p:txBody>
        </p:sp>
        <p:sp>
          <p:nvSpPr>
            <p:cNvPr id="6185" name="Line 98"/>
            <p:cNvSpPr>
              <a:spLocks noChangeShapeType="1"/>
            </p:cNvSpPr>
            <p:nvPr/>
          </p:nvSpPr>
          <p:spPr bwMode="auto">
            <a:xfrm rot="-5400000">
              <a:off x="108" y="2184"/>
              <a:ext cx="1315" cy="1"/>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86" name="Line 99"/>
            <p:cNvSpPr>
              <a:spLocks noChangeShapeType="1"/>
            </p:cNvSpPr>
            <p:nvPr/>
          </p:nvSpPr>
          <p:spPr bwMode="auto">
            <a:xfrm rot="-5400000">
              <a:off x="1028" y="2184"/>
              <a:ext cx="1315" cy="1"/>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87" name="Line 100"/>
            <p:cNvSpPr>
              <a:spLocks noChangeShapeType="1"/>
            </p:cNvSpPr>
            <p:nvPr/>
          </p:nvSpPr>
          <p:spPr bwMode="auto">
            <a:xfrm rot="-5400000">
              <a:off x="236" y="2184"/>
              <a:ext cx="1315" cy="1"/>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88" name="Line 101"/>
            <p:cNvSpPr>
              <a:spLocks noChangeShapeType="1"/>
            </p:cNvSpPr>
            <p:nvPr/>
          </p:nvSpPr>
          <p:spPr bwMode="auto">
            <a:xfrm rot="-5400000">
              <a:off x="371" y="2184"/>
              <a:ext cx="1315" cy="1"/>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89" name="Line 102"/>
            <p:cNvSpPr>
              <a:spLocks noChangeShapeType="1"/>
            </p:cNvSpPr>
            <p:nvPr/>
          </p:nvSpPr>
          <p:spPr bwMode="auto">
            <a:xfrm rot="-5400000">
              <a:off x="1157" y="2184"/>
              <a:ext cx="1315" cy="1"/>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90" name="Line 103"/>
            <p:cNvSpPr>
              <a:spLocks noChangeShapeType="1"/>
            </p:cNvSpPr>
            <p:nvPr/>
          </p:nvSpPr>
          <p:spPr bwMode="auto">
            <a:xfrm rot="-5400000">
              <a:off x="499" y="2184"/>
              <a:ext cx="1315" cy="1"/>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91" name="Line 104"/>
            <p:cNvSpPr>
              <a:spLocks noChangeShapeType="1"/>
            </p:cNvSpPr>
            <p:nvPr/>
          </p:nvSpPr>
          <p:spPr bwMode="auto">
            <a:xfrm rot="-5400000">
              <a:off x="636" y="2184"/>
              <a:ext cx="1315" cy="1"/>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92" name="Line 105"/>
            <p:cNvSpPr>
              <a:spLocks noChangeShapeType="1"/>
            </p:cNvSpPr>
            <p:nvPr/>
          </p:nvSpPr>
          <p:spPr bwMode="auto">
            <a:xfrm rot="-5400000">
              <a:off x="765" y="2182"/>
              <a:ext cx="1315" cy="1"/>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93" name="Line 106"/>
            <p:cNvSpPr>
              <a:spLocks noChangeShapeType="1"/>
            </p:cNvSpPr>
            <p:nvPr/>
          </p:nvSpPr>
          <p:spPr bwMode="auto">
            <a:xfrm rot="-5400000">
              <a:off x="899" y="2184"/>
              <a:ext cx="1315" cy="1"/>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94" name="Line 107"/>
            <p:cNvSpPr>
              <a:spLocks noChangeShapeType="1"/>
            </p:cNvSpPr>
            <p:nvPr/>
          </p:nvSpPr>
          <p:spPr bwMode="auto">
            <a:xfrm>
              <a:off x="633" y="1663"/>
              <a:ext cx="1315" cy="1"/>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95" name="Line 108"/>
            <p:cNvSpPr>
              <a:spLocks noChangeShapeType="1"/>
            </p:cNvSpPr>
            <p:nvPr/>
          </p:nvSpPr>
          <p:spPr bwMode="auto">
            <a:xfrm>
              <a:off x="633" y="1791"/>
              <a:ext cx="1315" cy="1"/>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96" name="Line 109"/>
            <p:cNvSpPr>
              <a:spLocks noChangeShapeType="1"/>
            </p:cNvSpPr>
            <p:nvPr/>
          </p:nvSpPr>
          <p:spPr bwMode="auto">
            <a:xfrm>
              <a:off x="633" y="1926"/>
              <a:ext cx="1315" cy="1"/>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97" name="Line 110"/>
            <p:cNvSpPr>
              <a:spLocks noChangeShapeType="1"/>
            </p:cNvSpPr>
            <p:nvPr/>
          </p:nvSpPr>
          <p:spPr bwMode="auto">
            <a:xfrm>
              <a:off x="633" y="2180"/>
              <a:ext cx="1315" cy="1"/>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98" name="Line 111"/>
            <p:cNvSpPr>
              <a:spLocks noChangeShapeType="1"/>
            </p:cNvSpPr>
            <p:nvPr/>
          </p:nvSpPr>
          <p:spPr bwMode="auto">
            <a:xfrm>
              <a:off x="633" y="2320"/>
              <a:ext cx="1315" cy="2"/>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99" name="Line 112"/>
            <p:cNvSpPr>
              <a:spLocks noChangeShapeType="1"/>
            </p:cNvSpPr>
            <p:nvPr/>
          </p:nvSpPr>
          <p:spPr bwMode="auto">
            <a:xfrm>
              <a:off x="633" y="2455"/>
              <a:ext cx="1315" cy="1"/>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200" name="Line 113"/>
            <p:cNvSpPr>
              <a:spLocks noChangeShapeType="1"/>
            </p:cNvSpPr>
            <p:nvPr/>
          </p:nvSpPr>
          <p:spPr bwMode="auto">
            <a:xfrm>
              <a:off x="633" y="2583"/>
              <a:ext cx="1315" cy="1"/>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201" name="Line 114"/>
            <p:cNvSpPr>
              <a:spLocks noChangeShapeType="1"/>
            </p:cNvSpPr>
            <p:nvPr/>
          </p:nvSpPr>
          <p:spPr bwMode="auto">
            <a:xfrm>
              <a:off x="633" y="2711"/>
              <a:ext cx="1315" cy="1"/>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6202" name="Line 115"/>
            <p:cNvSpPr>
              <a:spLocks noChangeShapeType="1"/>
            </p:cNvSpPr>
            <p:nvPr/>
          </p:nvSpPr>
          <p:spPr bwMode="auto">
            <a:xfrm>
              <a:off x="636" y="2057"/>
              <a:ext cx="1315" cy="1"/>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119924" name="Text Box 116"/>
          <p:cNvSpPr txBox="1">
            <a:spLocks noChangeArrowheads="1"/>
          </p:cNvSpPr>
          <p:nvPr/>
        </p:nvSpPr>
        <p:spPr bwMode="auto">
          <a:xfrm>
            <a:off x="973138" y="4756150"/>
            <a:ext cx="2230437"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000">
                <a:solidFill>
                  <a:schemeClr val="tx1"/>
                </a:solidFill>
              </a:rPr>
              <a:t>分   数：（        ）</a:t>
            </a:r>
          </a:p>
          <a:p>
            <a:pPr eaLnBrk="1" hangingPunct="1">
              <a:spcBef>
                <a:spcPct val="50000"/>
              </a:spcBef>
            </a:pPr>
            <a:r>
              <a:rPr lang="zh-CN" altLang="en-US" sz="2000">
                <a:solidFill>
                  <a:schemeClr val="tx1"/>
                </a:solidFill>
              </a:rPr>
              <a:t>小   数：（        ）</a:t>
            </a:r>
          </a:p>
          <a:p>
            <a:pPr eaLnBrk="1" hangingPunct="1">
              <a:spcBef>
                <a:spcPct val="50000"/>
              </a:spcBef>
            </a:pPr>
            <a:r>
              <a:rPr lang="zh-CN" altLang="en-US" sz="2000">
                <a:solidFill>
                  <a:schemeClr val="tx1"/>
                </a:solidFill>
              </a:rPr>
              <a:t>百分数：（       ）</a:t>
            </a:r>
          </a:p>
        </p:txBody>
      </p:sp>
      <p:sp>
        <p:nvSpPr>
          <p:cNvPr id="119925" name="Text Box 117"/>
          <p:cNvSpPr txBox="1">
            <a:spLocks noChangeArrowheads="1"/>
          </p:cNvSpPr>
          <p:nvPr/>
        </p:nvSpPr>
        <p:spPr bwMode="auto">
          <a:xfrm>
            <a:off x="3635375" y="4724400"/>
            <a:ext cx="2230438"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000">
                <a:solidFill>
                  <a:schemeClr val="tx1"/>
                </a:solidFill>
              </a:rPr>
              <a:t>分   数：（        ）</a:t>
            </a:r>
          </a:p>
          <a:p>
            <a:pPr eaLnBrk="1" hangingPunct="1">
              <a:spcBef>
                <a:spcPct val="50000"/>
              </a:spcBef>
            </a:pPr>
            <a:r>
              <a:rPr lang="zh-CN" altLang="en-US" sz="2000">
                <a:solidFill>
                  <a:schemeClr val="tx1"/>
                </a:solidFill>
              </a:rPr>
              <a:t>小   数：（        ）</a:t>
            </a:r>
          </a:p>
          <a:p>
            <a:pPr eaLnBrk="1" hangingPunct="1">
              <a:spcBef>
                <a:spcPct val="50000"/>
              </a:spcBef>
            </a:pPr>
            <a:r>
              <a:rPr lang="zh-CN" altLang="en-US" sz="2000">
                <a:solidFill>
                  <a:schemeClr val="tx1"/>
                </a:solidFill>
              </a:rPr>
              <a:t>百分数：（       ）</a:t>
            </a:r>
          </a:p>
        </p:txBody>
      </p:sp>
      <p:sp>
        <p:nvSpPr>
          <p:cNvPr id="119926" name="Text Box 118"/>
          <p:cNvSpPr txBox="1">
            <a:spLocks noChangeArrowheads="1"/>
          </p:cNvSpPr>
          <p:nvPr/>
        </p:nvSpPr>
        <p:spPr bwMode="auto">
          <a:xfrm>
            <a:off x="6227763" y="4681538"/>
            <a:ext cx="2230437"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000">
                <a:solidFill>
                  <a:schemeClr val="tx1"/>
                </a:solidFill>
              </a:rPr>
              <a:t>分   数：（        ）</a:t>
            </a:r>
          </a:p>
          <a:p>
            <a:pPr eaLnBrk="1" hangingPunct="1">
              <a:spcBef>
                <a:spcPct val="50000"/>
              </a:spcBef>
            </a:pPr>
            <a:r>
              <a:rPr lang="zh-CN" altLang="en-US" sz="2000">
                <a:solidFill>
                  <a:schemeClr val="tx1"/>
                </a:solidFill>
              </a:rPr>
              <a:t>小   数：（        ）</a:t>
            </a:r>
          </a:p>
          <a:p>
            <a:pPr eaLnBrk="1" hangingPunct="1">
              <a:spcBef>
                <a:spcPct val="50000"/>
              </a:spcBef>
            </a:pPr>
            <a:r>
              <a:rPr lang="zh-CN" altLang="en-US" sz="2000">
                <a:solidFill>
                  <a:schemeClr val="tx1"/>
                </a:solidFill>
              </a:rPr>
              <a:t>百分数：（       ）</a:t>
            </a:r>
          </a:p>
        </p:txBody>
      </p:sp>
      <p:sp>
        <p:nvSpPr>
          <p:cNvPr id="6157" name="Text Box 119"/>
          <p:cNvSpPr txBox="1">
            <a:spLocks noChangeArrowheads="1"/>
          </p:cNvSpPr>
          <p:nvPr/>
        </p:nvSpPr>
        <p:spPr bwMode="auto">
          <a:xfrm>
            <a:off x="1258888" y="6308725"/>
            <a:ext cx="1657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spcBef>
                <a:spcPct val="50000"/>
              </a:spcBef>
            </a:pPr>
            <a:endParaRPr lang="zh-CN" altLang="en-US" sz="1800" b="0">
              <a:solidFill>
                <a:schemeClr val="tx1"/>
              </a:solidFill>
            </a:endParaRPr>
          </a:p>
        </p:txBody>
      </p:sp>
      <p:sp>
        <p:nvSpPr>
          <p:cNvPr id="119928" name="Text Box 120"/>
          <p:cNvSpPr txBox="1">
            <a:spLocks noChangeArrowheads="1"/>
          </p:cNvSpPr>
          <p:nvPr/>
        </p:nvSpPr>
        <p:spPr bwMode="auto">
          <a:xfrm>
            <a:off x="1763713" y="5222875"/>
            <a:ext cx="172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spcBef>
                <a:spcPct val="50000"/>
              </a:spcBef>
            </a:pPr>
            <a:r>
              <a:rPr lang="en-US" altLang="zh-CN" sz="1800" b="0">
                <a:solidFill>
                  <a:schemeClr val="tx1"/>
                </a:solidFill>
              </a:rPr>
              <a:t>0.52</a:t>
            </a:r>
          </a:p>
        </p:txBody>
      </p:sp>
      <p:sp>
        <p:nvSpPr>
          <p:cNvPr id="119929" name="Text Box 121"/>
          <p:cNvSpPr txBox="1">
            <a:spLocks noChangeArrowheads="1"/>
          </p:cNvSpPr>
          <p:nvPr/>
        </p:nvSpPr>
        <p:spPr bwMode="auto">
          <a:xfrm>
            <a:off x="1873250" y="5688013"/>
            <a:ext cx="14398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spcBef>
                <a:spcPct val="50000"/>
              </a:spcBef>
            </a:pPr>
            <a:r>
              <a:rPr lang="en-US" altLang="zh-CN" sz="1800" b="0">
                <a:solidFill>
                  <a:schemeClr val="tx1"/>
                </a:solidFill>
              </a:rPr>
              <a:t>52%</a:t>
            </a:r>
          </a:p>
        </p:txBody>
      </p:sp>
      <p:graphicFrame>
        <p:nvGraphicFramePr>
          <p:cNvPr id="119930" name="Object 122"/>
          <p:cNvGraphicFramePr>
            <a:graphicFrameLocks noChangeAspect="1"/>
          </p:cNvGraphicFramePr>
          <p:nvPr/>
        </p:nvGraphicFramePr>
        <p:xfrm>
          <a:off x="2366963" y="4619625"/>
          <a:ext cx="476250" cy="660400"/>
        </p:xfrm>
        <a:graphic>
          <a:graphicData uri="http://schemas.openxmlformats.org/presentationml/2006/ole">
            <mc:AlternateContent xmlns:mc="http://schemas.openxmlformats.org/markup-compatibility/2006">
              <mc:Choice xmlns:v="urn:schemas-microsoft-com:vml" Requires="v">
                <p:oleObj spid="_x0000_s6294" name="公式" r:id="rId3" imgW="165100" imgH="228600" progId="Equation.3">
                  <p:embed/>
                </p:oleObj>
              </mc:Choice>
              <mc:Fallback>
                <p:oleObj name="公式" r:id="rId3" imgW="165100" imgH="228600" progId="Equation.3">
                  <p:embed/>
                  <p:pic>
                    <p:nvPicPr>
                      <p:cNvPr id="0" name="Object 1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6963" y="4619625"/>
                        <a:ext cx="47625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9931" name="Object 123"/>
          <p:cNvGraphicFramePr>
            <a:graphicFrameLocks noChangeAspect="1"/>
          </p:cNvGraphicFramePr>
          <p:nvPr/>
        </p:nvGraphicFramePr>
        <p:xfrm>
          <a:off x="5054600" y="4530725"/>
          <a:ext cx="360363" cy="719138"/>
        </p:xfrm>
        <a:graphic>
          <a:graphicData uri="http://schemas.openxmlformats.org/presentationml/2006/ole">
            <mc:AlternateContent xmlns:mc="http://schemas.openxmlformats.org/markup-compatibility/2006">
              <mc:Choice xmlns:v="urn:schemas-microsoft-com:vml" Requires="v">
                <p:oleObj spid="_x0000_s6295" name="公式" r:id="rId5" imgW="114300" imgH="228600" progId="Equation.3">
                  <p:embed/>
                </p:oleObj>
              </mc:Choice>
              <mc:Fallback>
                <p:oleObj name="公式" r:id="rId5" imgW="114300" imgH="228600" progId="Equation.3">
                  <p:embed/>
                  <p:pic>
                    <p:nvPicPr>
                      <p:cNvPr id="0" name="Object 12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54600" y="4530725"/>
                        <a:ext cx="360363"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9932" name="Text Box 124"/>
          <p:cNvSpPr txBox="1">
            <a:spLocks noChangeArrowheads="1"/>
          </p:cNvSpPr>
          <p:nvPr/>
        </p:nvSpPr>
        <p:spPr bwMode="auto">
          <a:xfrm>
            <a:off x="4356100" y="5157788"/>
            <a:ext cx="1727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spcBef>
                <a:spcPct val="50000"/>
              </a:spcBef>
            </a:pPr>
            <a:r>
              <a:rPr lang="en-US" altLang="zh-CN" sz="1800" b="0">
                <a:solidFill>
                  <a:schemeClr val="tx1"/>
                </a:solidFill>
              </a:rPr>
              <a:t>0.2</a:t>
            </a:r>
          </a:p>
        </p:txBody>
      </p:sp>
      <p:sp>
        <p:nvSpPr>
          <p:cNvPr id="119933" name="Text Box 125"/>
          <p:cNvSpPr txBox="1">
            <a:spLocks noChangeArrowheads="1"/>
          </p:cNvSpPr>
          <p:nvPr/>
        </p:nvSpPr>
        <p:spPr bwMode="auto">
          <a:xfrm>
            <a:off x="4356100" y="5661025"/>
            <a:ext cx="18716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spcBef>
                <a:spcPct val="50000"/>
              </a:spcBef>
            </a:pPr>
            <a:r>
              <a:rPr lang="en-US" altLang="zh-CN" sz="1800" b="0">
                <a:solidFill>
                  <a:schemeClr val="tx1"/>
                </a:solidFill>
              </a:rPr>
              <a:t>20%</a:t>
            </a:r>
          </a:p>
        </p:txBody>
      </p:sp>
      <p:graphicFrame>
        <p:nvGraphicFramePr>
          <p:cNvPr id="6148" name="Object 126"/>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6296" name="公式" r:id="rId7" imgW="114300" imgH="215900" progId="Equation.3">
                  <p:embed/>
                </p:oleObj>
              </mc:Choice>
              <mc:Fallback>
                <p:oleObj name="公式" r:id="rId7" imgW="114300" imgH="215900" progId="Equation.3">
                  <p:embed/>
                  <p:pic>
                    <p:nvPicPr>
                      <p:cNvPr id="0" name="Object 12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9935" name="Object 127"/>
          <p:cNvGraphicFramePr>
            <a:graphicFrameLocks noChangeAspect="1"/>
          </p:cNvGraphicFramePr>
          <p:nvPr/>
        </p:nvGraphicFramePr>
        <p:xfrm>
          <a:off x="7559675" y="4508500"/>
          <a:ext cx="468313" cy="647700"/>
        </p:xfrm>
        <a:graphic>
          <a:graphicData uri="http://schemas.openxmlformats.org/presentationml/2006/ole">
            <mc:AlternateContent xmlns:mc="http://schemas.openxmlformats.org/markup-compatibility/2006">
              <mc:Choice xmlns:v="urn:schemas-microsoft-com:vml" Requires="v">
                <p:oleObj spid="_x0000_s6297" name="公式" r:id="rId9" imgW="165100" imgH="228600" progId="Equation.3">
                  <p:embed/>
                </p:oleObj>
              </mc:Choice>
              <mc:Fallback>
                <p:oleObj name="公式" r:id="rId9" imgW="165100" imgH="228600" progId="Equation.3">
                  <p:embed/>
                  <p:pic>
                    <p:nvPicPr>
                      <p:cNvPr id="0" name="Object 12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559675" y="4508500"/>
                        <a:ext cx="46831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9936" name="Text Box 128"/>
          <p:cNvSpPr txBox="1">
            <a:spLocks noChangeArrowheads="1"/>
          </p:cNvSpPr>
          <p:nvPr/>
        </p:nvSpPr>
        <p:spPr bwMode="auto">
          <a:xfrm>
            <a:off x="7019925" y="5157788"/>
            <a:ext cx="15843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spcBef>
                <a:spcPct val="50000"/>
              </a:spcBef>
            </a:pPr>
            <a:r>
              <a:rPr lang="en-US" altLang="zh-CN" sz="1800" b="0">
                <a:solidFill>
                  <a:schemeClr val="tx1"/>
                </a:solidFill>
              </a:rPr>
              <a:t>0.22</a:t>
            </a:r>
          </a:p>
        </p:txBody>
      </p:sp>
      <p:sp>
        <p:nvSpPr>
          <p:cNvPr id="119937" name="Text Box 129"/>
          <p:cNvSpPr txBox="1">
            <a:spLocks noChangeArrowheads="1"/>
          </p:cNvSpPr>
          <p:nvPr/>
        </p:nvSpPr>
        <p:spPr bwMode="auto">
          <a:xfrm>
            <a:off x="7308850" y="5589588"/>
            <a:ext cx="11525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spcBef>
                <a:spcPct val="50000"/>
              </a:spcBef>
            </a:pPr>
            <a:r>
              <a:rPr lang="en-US" altLang="zh-CN" sz="1800" b="0">
                <a:solidFill>
                  <a:schemeClr val="tx1"/>
                </a:solidFill>
              </a:rPr>
              <a:t>22%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19810"/>
                                        </p:tgtEl>
                                        <p:attrNameLst>
                                          <p:attrName>style.visibility</p:attrName>
                                        </p:attrNameLst>
                                      </p:cBhvr>
                                      <p:to>
                                        <p:strVal val="visible"/>
                                      </p:to>
                                    </p:set>
                                    <p:anim calcmode="lin" valueType="num">
                                      <p:cBhvr additive="base">
                                        <p:cTn id="7" dur="2000" fill="hold"/>
                                        <p:tgtEl>
                                          <p:spTgt spid="119810"/>
                                        </p:tgtEl>
                                        <p:attrNameLst>
                                          <p:attrName>ppt_x</p:attrName>
                                        </p:attrNameLst>
                                      </p:cBhvr>
                                      <p:tavLst>
                                        <p:tav tm="0">
                                          <p:val>
                                            <p:strVal val="#ppt_x"/>
                                          </p:val>
                                        </p:tav>
                                        <p:tav tm="100000">
                                          <p:val>
                                            <p:strVal val="#ppt_x"/>
                                          </p:val>
                                        </p:tav>
                                      </p:tavLst>
                                    </p:anim>
                                    <p:anim calcmode="lin" valueType="num">
                                      <p:cBhvr additive="base">
                                        <p:cTn id="8" dur="2000" fill="hold"/>
                                        <p:tgtEl>
                                          <p:spTgt spid="119810"/>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6"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Right)">
                                      <p:cBhvr>
                                        <p:cTn id="13" dur="500"/>
                                        <p:tgtEl>
                                          <p:spTgt spid="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19924"/>
                                        </p:tgtEl>
                                        <p:attrNameLst>
                                          <p:attrName>style.visibility</p:attrName>
                                        </p:attrNameLst>
                                      </p:cBhvr>
                                      <p:to>
                                        <p:strVal val="visible"/>
                                      </p:to>
                                    </p:set>
                                    <p:animEffect transition="in" filter="fade">
                                      <p:cBhvr>
                                        <p:cTn id="16" dur="2000"/>
                                        <p:tgtEl>
                                          <p:spTgt spid="119924"/>
                                        </p:tgtEl>
                                      </p:cBhvr>
                                    </p:animEffect>
                                  </p:childTnLst>
                                </p:cTn>
                              </p:par>
                              <p:par>
                                <p:cTn id="17" presetID="53" presetClass="entr" presetSubtype="16" fill="hold" grpId="1" nodeType="withEffect">
                                  <p:stCondLst>
                                    <p:cond delay="0"/>
                                  </p:stCondLst>
                                  <p:childTnLst>
                                    <p:set>
                                      <p:cBhvr>
                                        <p:cTn id="18" dur="1" fill="hold">
                                          <p:stCondLst>
                                            <p:cond delay="0"/>
                                          </p:stCondLst>
                                        </p:cTn>
                                        <p:tgtEl>
                                          <p:spTgt spid="119924"/>
                                        </p:tgtEl>
                                        <p:attrNameLst>
                                          <p:attrName>style.visibility</p:attrName>
                                        </p:attrNameLst>
                                      </p:cBhvr>
                                      <p:to>
                                        <p:strVal val="visible"/>
                                      </p:to>
                                    </p:set>
                                    <p:anim calcmode="lin" valueType="num">
                                      <p:cBhvr>
                                        <p:cTn id="19" dur="500" fill="hold"/>
                                        <p:tgtEl>
                                          <p:spTgt spid="119924"/>
                                        </p:tgtEl>
                                        <p:attrNameLst>
                                          <p:attrName>ppt_w</p:attrName>
                                        </p:attrNameLst>
                                      </p:cBhvr>
                                      <p:tavLst>
                                        <p:tav tm="0">
                                          <p:val>
                                            <p:fltVal val="0"/>
                                          </p:val>
                                        </p:tav>
                                        <p:tav tm="100000">
                                          <p:val>
                                            <p:strVal val="#ppt_w"/>
                                          </p:val>
                                        </p:tav>
                                      </p:tavLst>
                                    </p:anim>
                                    <p:anim calcmode="lin" valueType="num">
                                      <p:cBhvr>
                                        <p:cTn id="20" dur="500" fill="hold"/>
                                        <p:tgtEl>
                                          <p:spTgt spid="119924"/>
                                        </p:tgtEl>
                                        <p:attrNameLst>
                                          <p:attrName>ppt_h</p:attrName>
                                        </p:attrNameLst>
                                      </p:cBhvr>
                                      <p:tavLst>
                                        <p:tav tm="0">
                                          <p:val>
                                            <p:fltVal val="0"/>
                                          </p:val>
                                        </p:tav>
                                        <p:tav tm="100000">
                                          <p:val>
                                            <p:strVal val="#ppt_h"/>
                                          </p:val>
                                        </p:tav>
                                      </p:tavLst>
                                    </p:anim>
                                    <p:animEffect transition="in" filter="fade">
                                      <p:cBhvr>
                                        <p:cTn id="21" dur="500"/>
                                        <p:tgtEl>
                                          <p:spTgt spid="119924"/>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119930"/>
                                        </p:tgtEl>
                                        <p:attrNameLst>
                                          <p:attrName>style.visibility</p:attrName>
                                        </p:attrNameLst>
                                      </p:cBhvr>
                                      <p:to>
                                        <p:strVal val="visible"/>
                                      </p:to>
                                    </p:set>
                                    <p:anim calcmode="lin" valueType="num">
                                      <p:cBhvr additive="base">
                                        <p:cTn id="26" dur="500" fill="hold"/>
                                        <p:tgtEl>
                                          <p:spTgt spid="119930"/>
                                        </p:tgtEl>
                                        <p:attrNameLst>
                                          <p:attrName>ppt_x</p:attrName>
                                        </p:attrNameLst>
                                      </p:cBhvr>
                                      <p:tavLst>
                                        <p:tav tm="0">
                                          <p:val>
                                            <p:strVal val="#ppt_x"/>
                                          </p:val>
                                        </p:tav>
                                        <p:tav tm="100000">
                                          <p:val>
                                            <p:strVal val="#ppt_x"/>
                                          </p:val>
                                        </p:tav>
                                      </p:tavLst>
                                    </p:anim>
                                    <p:anim calcmode="lin" valueType="num">
                                      <p:cBhvr additive="base">
                                        <p:cTn id="27" dur="500" fill="hold"/>
                                        <p:tgtEl>
                                          <p:spTgt spid="119930"/>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19928"/>
                                        </p:tgtEl>
                                        <p:attrNameLst>
                                          <p:attrName>style.visibility</p:attrName>
                                        </p:attrNameLst>
                                      </p:cBhvr>
                                      <p:to>
                                        <p:strVal val="visible"/>
                                      </p:to>
                                    </p:set>
                                    <p:anim calcmode="lin" valueType="num">
                                      <p:cBhvr additive="base">
                                        <p:cTn id="32" dur="500" fill="hold"/>
                                        <p:tgtEl>
                                          <p:spTgt spid="119928"/>
                                        </p:tgtEl>
                                        <p:attrNameLst>
                                          <p:attrName>ppt_x</p:attrName>
                                        </p:attrNameLst>
                                      </p:cBhvr>
                                      <p:tavLst>
                                        <p:tav tm="0">
                                          <p:val>
                                            <p:strVal val="#ppt_x"/>
                                          </p:val>
                                        </p:tav>
                                        <p:tav tm="100000">
                                          <p:val>
                                            <p:strVal val="#ppt_x"/>
                                          </p:val>
                                        </p:tav>
                                      </p:tavLst>
                                    </p:anim>
                                    <p:anim calcmode="lin" valueType="num">
                                      <p:cBhvr additive="base">
                                        <p:cTn id="33" dur="500" fill="hold"/>
                                        <p:tgtEl>
                                          <p:spTgt spid="119928"/>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19929"/>
                                        </p:tgtEl>
                                        <p:attrNameLst>
                                          <p:attrName>style.visibility</p:attrName>
                                        </p:attrNameLst>
                                      </p:cBhvr>
                                      <p:to>
                                        <p:strVal val="visible"/>
                                      </p:to>
                                    </p:set>
                                    <p:anim calcmode="lin" valueType="num">
                                      <p:cBhvr additive="base">
                                        <p:cTn id="38" dur="500" fill="hold"/>
                                        <p:tgtEl>
                                          <p:spTgt spid="119929"/>
                                        </p:tgtEl>
                                        <p:attrNameLst>
                                          <p:attrName>ppt_x</p:attrName>
                                        </p:attrNameLst>
                                      </p:cBhvr>
                                      <p:tavLst>
                                        <p:tav tm="0">
                                          <p:val>
                                            <p:strVal val="#ppt_x"/>
                                          </p:val>
                                        </p:tav>
                                        <p:tav tm="100000">
                                          <p:val>
                                            <p:strVal val="#ppt_x"/>
                                          </p:val>
                                        </p:tav>
                                      </p:tavLst>
                                    </p:anim>
                                    <p:anim calcmode="lin" valueType="num">
                                      <p:cBhvr additive="base">
                                        <p:cTn id="39" dur="500" fill="hold"/>
                                        <p:tgtEl>
                                          <p:spTgt spid="119929"/>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
                                        </p:tgtEl>
                                        <p:attrNameLst>
                                          <p:attrName>style.visibility</p:attrName>
                                        </p:attrNameLst>
                                      </p:cBhvr>
                                      <p:to>
                                        <p:strVal val="visible"/>
                                      </p:to>
                                    </p:set>
                                    <p:animEffect transition="in" filter="fade">
                                      <p:cBhvr>
                                        <p:cTn id="44" dur="2000"/>
                                        <p:tgtEl>
                                          <p:spTgt spid="2"/>
                                        </p:tgtEl>
                                      </p:cBhvr>
                                    </p:animEffect>
                                  </p:childTnLst>
                                </p:cTn>
                              </p:par>
                            </p:childTnLst>
                          </p:cTn>
                        </p:par>
                        <p:par>
                          <p:cTn id="45" fill="hold">
                            <p:stCondLst>
                              <p:cond delay="2000"/>
                            </p:stCondLst>
                            <p:childTnLst>
                              <p:par>
                                <p:cTn id="46" presetID="10" presetClass="entr" presetSubtype="0" fill="hold" grpId="0" nodeType="afterEffect">
                                  <p:stCondLst>
                                    <p:cond delay="0"/>
                                  </p:stCondLst>
                                  <p:childTnLst>
                                    <p:set>
                                      <p:cBhvr>
                                        <p:cTn id="47" dur="1" fill="hold">
                                          <p:stCondLst>
                                            <p:cond delay="0"/>
                                          </p:stCondLst>
                                        </p:cTn>
                                        <p:tgtEl>
                                          <p:spTgt spid="119925"/>
                                        </p:tgtEl>
                                        <p:attrNameLst>
                                          <p:attrName>style.visibility</p:attrName>
                                        </p:attrNameLst>
                                      </p:cBhvr>
                                      <p:to>
                                        <p:strVal val="visible"/>
                                      </p:to>
                                    </p:set>
                                    <p:animEffect transition="in" filter="fade">
                                      <p:cBhvr>
                                        <p:cTn id="48" dur="2000"/>
                                        <p:tgtEl>
                                          <p:spTgt spid="119925"/>
                                        </p:tgtEl>
                                      </p:cBhvr>
                                    </p:animEffect>
                                  </p:childTnLst>
                                </p:cTn>
                              </p:par>
                            </p:childTnLst>
                          </p:cTn>
                        </p:par>
                        <p:par>
                          <p:cTn id="49" fill="hold">
                            <p:stCondLst>
                              <p:cond delay="4000"/>
                            </p:stCondLst>
                            <p:childTnLst>
                              <p:par>
                                <p:cTn id="50" presetID="53" presetClass="entr" presetSubtype="16" fill="hold" grpId="1" nodeType="afterEffect">
                                  <p:stCondLst>
                                    <p:cond delay="0"/>
                                  </p:stCondLst>
                                  <p:childTnLst>
                                    <p:set>
                                      <p:cBhvr>
                                        <p:cTn id="51" dur="1" fill="hold">
                                          <p:stCondLst>
                                            <p:cond delay="0"/>
                                          </p:stCondLst>
                                        </p:cTn>
                                        <p:tgtEl>
                                          <p:spTgt spid="119925"/>
                                        </p:tgtEl>
                                        <p:attrNameLst>
                                          <p:attrName>style.visibility</p:attrName>
                                        </p:attrNameLst>
                                      </p:cBhvr>
                                      <p:to>
                                        <p:strVal val="visible"/>
                                      </p:to>
                                    </p:set>
                                    <p:anim calcmode="lin" valueType="num">
                                      <p:cBhvr>
                                        <p:cTn id="52" dur="500" fill="hold"/>
                                        <p:tgtEl>
                                          <p:spTgt spid="119925"/>
                                        </p:tgtEl>
                                        <p:attrNameLst>
                                          <p:attrName>ppt_w</p:attrName>
                                        </p:attrNameLst>
                                      </p:cBhvr>
                                      <p:tavLst>
                                        <p:tav tm="0">
                                          <p:val>
                                            <p:fltVal val="0"/>
                                          </p:val>
                                        </p:tav>
                                        <p:tav tm="100000">
                                          <p:val>
                                            <p:strVal val="#ppt_w"/>
                                          </p:val>
                                        </p:tav>
                                      </p:tavLst>
                                    </p:anim>
                                    <p:anim calcmode="lin" valueType="num">
                                      <p:cBhvr>
                                        <p:cTn id="53" dur="500" fill="hold"/>
                                        <p:tgtEl>
                                          <p:spTgt spid="119925"/>
                                        </p:tgtEl>
                                        <p:attrNameLst>
                                          <p:attrName>ppt_h</p:attrName>
                                        </p:attrNameLst>
                                      </p:cBhvr>
                                      <p:tavLst>
                                        <p:tav tm="0">
                                          <p:val>
                                            <p:fltVal val="0"/>
                                          </p:val>
                                        </p:tav>
                                        <p:tav tm="100000">
                                          <p:val>
                                            <p:strVal val="#ppt_h"/>
                                          </p:val>
                                        </p:tav>
                                      </p:tavLst>
                                    </p:anim>
                                    <p:animEffect transition="in" filter="fade">
                                      <p:cBhvr>
                                        <p:cTn id="54" dur="500"/>
                                        <p:tgtEl>
                                          <p:spTgt spid="119925"/>
                                        </p:tgtEl>
                                      </p:cBhvr>
                                    </p:animEffec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119931"/>
                                        </p:tgtEl>
                                        <p:attrNameLst>
                                          <p:attrName>style.visibility</p:attrName>
                                        </p:attrNameLst>
                                      </p:cBhvr>
                                      <p:to>
                                        <p:strVal val="visible"/>
                                      </p:to>
                                    </p:set>
                                    <p:anim calcmode="lin" valueType="num">
                                      <p:cBhvr additive="base">
                                        <p:cTn id="59" dur="500" fill="hold"/>
                                        <p:tgtEl>
                                          <p:spTgt spid="119931"/>
                                        </p:tgtEl>
                                        <p:attrNameLst>
                                          <p:attrName>ppt_x</p:attrName>
                                        </p:attrNameLst>
                                      </p:cBhvr>
                                      <p:tavLst>
                                        <p:tav tm="0">
                                          <p:val>
                                            <p:strVal val="#ppt_x"/>
                                          </p:val>
                                        </p:tav>
                                        <p:tav tm="100000">
                                          <p:val>
                                            <p:strVal val="#ppt_x"/>
                                          </p:val>
                                        </p:tav>
                                      </p:tavLst>
                                    </p:anim>
                                    <p:anim calcmode="lin" valueType="num">
                                      <p:cBhvr additive="base">
                                        <p:cTn id="60" dur="500" fill="hold"/>
                                        <p:tgtEl>
                                          <p:spTgt spid="119931"/>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19932"/>
                                        </p:tgtEl>
                                        <p:attrNameLst>
                                          <p:attrName>style.visibility</p:attrName>
                                        </p:attrNameLst>
                                      </p:cBhvr>
                                      <p:to>
                                        <p:strVal val="visible"/>
                                      </p:to>
                                    </p:set>
                                    <p:anim calcmode="lin" valueType="num">
                                      <p:cBhvr additive="base">
                                        <p:cTn id="65" dur="500" fill="hold"/>
                                        <p:tgtEl>
                                          <p:spTgt spid="119932"/>
                                        </p:tgtEl>
                                        <p:attrNameLst>
                                          <p:attrName>ppt_x</p:attrName>
                                        </p:attrNameLst>
                                      </p:cBhvr>
                                      <p:tavLst>
                                        <p:tav tm="0">
                                          <p:val>
                                            <p:strVal val="#ppt_x"/>
                                          </p:val>
                                        </p:tav>
                                        <p:tav tm="100000">
                                          <p:val>
                                            <p:strVal val="#ppt_x"/>
                                          </p:val>
                                        </p:tav>
                                      </p:tavLst>
                                    </p:anim>
                                    <p:anim calcmode="lin" valueType="num">
                                      <p:cBhvr additive="base">
                                        <p:cTn id="66" dur="500" fill="hold"/>
                                        <p:tgtEl>
                                          <p:spTgt spid="119932"/>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119933"/>
                                        </p:tgtEl>
                                        <p:attrNameLst>
                                          <p:attrName>style.visibility</p:attrName>
                                        </p:attrNameLst>
                                      </p:cBhvr>
                                      <p:to>
                                        <p:strVal val="visible"/>
                                      </p:to>
                                    </p:set>
                                    <p:anim calcmode="lin" valueType="num">
                                      <p:cBhvr additive="base">
                                        <p:cTn id="71" dur="500" fill="hold"/>
                                        <p:tgtEl>
                                          <p:spTgt spid="119933"/>
                                        </p:tgtEl>
                                        <p:attrNameLst>
                                          <p:attrName>ppt_x</p:attrName>
                                        </p:attrNameLst>
                                      </p:cBhvr>
                                      <p:tavLst>
                                        <p:tav tm="0">
                                          <p:val>
                                            <p:strVal val="#ppt_x"/>
                                          </p:val>
                                        </p:tav>
                                        <p:tav tm="100000">
                                          <p:val>
                                            <p:strVal val="#ppt_x"/>
                                          </p:val>
                                        </p:tav>
                                      </p:tavLst>
                                    </p:anim>
                                    <p:anim calcmode="lin" valueType="num">
                                      <p:cBhvr additive="base">
                                        <p:cTn id="72" dur="500" fill="hold"/>
                                        <p:tgtEl>
                                          <p:spTgt spid="119933"/>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fade">
                                      <p:cBhvr>
                                        <p:cTn id="77" dur="2000"/>
                                        <p:tgtEl>
                                          <p:spTgt spid="8"/>
                                        </p:tgtEl>
                                      </p:cBhvr>
                                    </p:animEffect>
                                  </p:childTnLst>
                                </p:cTn>
                              </p:par>
                            </p:childTnLst>
                          </p:cTn>
                        </p:par>
                        <p:par>
                          <p:cTn id="78" fill="hold">
                            <p:stCondLst>
                              <p:cond delay="2000"/>
                            </p:stCondLst>
                            <p:childTnLst>
                              <p:par>
                                <p:cTn id="79" presetID="10" presetClass="entr" presetSubtype="0" fill="hold" grpId="0" nodeType="afterEffect">
                                  <p:stCondLst>
                                    <p:cond delay="0"/>
                                  </p:stCondLst>
                                  <p:childTnLst>
                                    <p:set>
                                      <p:cBhvr>
                                        <p:cTn id="80" dur="1" fill="hold">
                                          <p:stCondLst>
                                            <p:cond delay="0"/>
                                          </p:stCondLst>
                                        </p:cTn>
                                        <p:tgtEl>
                                          <p:spTgt spid="119926"/>
                                        </p:tgtEl>
                                        <p:attrNameLst>
                                          <p:attrName>style.visibility</p:attrName>
                                        </p:attrNameLst>
                                      </p:cBhvr>
                                      <p:to>
                                        <p:strVal val="visible"/>
                                      </p:to>
                                    </p:set>
                                    <p:animEffect transition="in" filter="fade">
                                      <p:cBhvr>
                                        <p:cTn id="81" dur="2000"/>
                                        <p:tgtEl>
                                          <p:spTgt spid="119926"/>
                                        </p:tgtEl>
                                      </p:cBhvr>
                                    </p:animEffect>
                                  </p:childTnLst>
                                </p:cTn>
                              </p:par>
                            </p:childTnLst>
                          </p:cTn>
                        </p:par>
                        <p:par>
                          <p:cTn id="82" fill="hold">
                            <p:stCondLst>
                              <p:cond delay="4000"/>
                            </p:stCondLst>
                            <p:childTnLst>
                              <p:par>
                                <p:cTn id="83" presetID="53" presetClass="entr" presetSubtype="16" fill="hold" grpId="1" nodeType="afterEffect">
                                  <p:stCondLst>
                                    <p:cond delay="0"/>
                                  </p:stCondLst>
                                  <p:childTnLst>
                                    <p:set>
                                      <p:cBhvr>
                                        <p:cTn id="84" dur="1" fill="hold">
                                          <p:stCondLst>
                                            <p:cond delay="0"/>
                                          </p:stCondLst>
                                        </p:cTn>
                                        <p:tgtEl>
                                          <p:spTgt spid="119926"/>
                                        </p:tgtEl>
                                        <p:attrNameLst>
                                          <p:attrName>style.visibility</p:attrName>
                                        </p:attrNameLst>
                                      </p:cBhvr>
                                      <p:to>
                                        <p:strVal val="visible"/>
                                      </p:to>
                                    </p:set>
                                    <p:anim calcmode="lin" valueType="num">
                                      <p:cBhvr>
                                        <p:cTn id="85" dur="500" fill="hold"/>
                                        <p:tgtEl>
                                          <p:spTgt spid="119926"/>
                                        </p:tgtEl>
                                        <p:attrNameLst>
                                          <p:attrName>ppt_w</p:attrName>
                                        </p:attrNameLst>
                                      </p:cBhvr>
                                      <p:tavLst>
                                        <p:tav tm="0">
                                          <p:val>
                                            <p:fltVal val="0"/>
                                          </p:val>
                                        </p:tav>
                                        <p:tav tm="100000">
                                          <p:val>
                                            <p:strVal val="#ppt_w"/>
                                          </p:val>
                                        </p:tav>
                                      </p:tavLst>
                                    </p:anim>
                                    <p:anim calcmode="lin" valueType="num">
                                      <p:cBhvr>
                                        <p:cTn id="86" dur="500" fill="hold"/>
                                        <p:tgtEl>
                                          <p:spTgt spid="119926"/>
                                        </p:tgtEl>
                                        <p:attrNameLst>
                                          <p:attrName>ppt_h</p:attrName>
                                        </p:attrNameLst>
                                      </p:cBhvr>
                                      <p:tavLst>
                                        <p:tav tm="0">
                                          <p:val>
                                            <p:fltVal val="0"/>
                                          </p:val>
                                        </p:tav>
                                        <p:tav tm="100000">
                                          <p:val>
                                            <p:strVal val="#ppt_h"/>
                                          </p:val>
                                        </p:tav>
                                      </p:tavLst>
                                    </p:anim>
                                    <p:animEffect transition="in" filter="fade">
                                      <p:cBhvr>
                                        <p:cTn id="87" dur="500"/>
                                        <p:tgtEl>
                                          <p:spTgt spid="119926"/>
                                        </p:tgtEl>
                                      </p:cBhvr>
                                    </p:animEffect>
                                  </p:childTnLst>
                                </p:cTn>
                              </p:par>
                            </p:childTnLst>
                          </p:cTn>
                        </p:par>
                      </p:childTnLst>
                    </p:cTn>
                  </p:par>
                  <p:par>
                    <p:cTn id="88" fill="hold">
                      <p:stCondLst>
                        <p:cond delay="indefinite"/>
                      </p:stCondLst>
                      <p:childTnLst>
                        <p:par>
                          <p:cTn id="89" fill="hold">
                            <p:stCondLst>
                              <p:cond delay="0"/>
                            </p:stCondLst>
                            <p:childTnLst>
                              <p:par>
                                <p:cTn id="90" presetID="2" presetClass="entr" presetSubtype="4" fill="hold" nodeType="clickEffect">
                                  <p:stCondLst>
                                    <p:cond delay="0"/>
                                  </p:stCondLst>
                                  <p:childTnLst>
                                    <p:set>
                                      <p:cBhvr>
                                        <p:cTn id="91" dur="1" fill="hold">
                                          <p:stCondLst>
                                            <p:cond delay="0"/>
                                          </p:stCondLst>
                                        </p:cTn>
                                        <p:tgtEl>
                                          <p:spTgt spid="119935"/>
                                        </p:tgtEl>
                                        <p:attrNameLst>
                                          <p:attrName>style.visibility</p:attrName>
                                        </p:attrNameLst>
                                      </p:cBhvr>
                                      <p:to>
                                        <p:strVal val="visible"/>
                                      </p:to>
                                    </p:set>
                                    <p:anim calcmode="lin" valueType="num">
                                      <p:cBhvr additive="base">
                                        <p:cTn id="92" dur="500" fill="hold"/>
                                        <p:tgtEl>
                                          <p:spTgt spid="119935"/>
                                        </p:tgtEl>
                                        <p:attrNameLst>
                                          <p:attrName>ppt_x</p:attrName>
                                        </p:attrNameLst>
                                      </p:cBhvr>
                                      <p:tavLst>
                                        <p:tav tm="0">
                                          <p:val>
                                            <p:strVal val="#ppt_x"/>
                                          </p:val>
                                        </p:tav>
                                        <p:tav tm="100000">
                                          <p:val>
                                            <p:strVal val="#ppt_x"/>
                                          </p:val>
                                        </p:tav>
                                      </p:tavLst>
                                    </p:anim>
                                    <p:anim calcmode="lin" valueType="num">
                                      <p:cBhvr additive="base">
                                        <p:cTn id="93" dur="500" fill="hold"/>
                                        <p:tgtEl>
                                          <p:spTgt spid="119935"/>
                                        </p:tgtEl>
                                        <p:attrNameLst>
                                          <p:attrName>ppt_y</p:attrName>
                                        </p:attrNameLst>
                                      </p:cBhvr>
                                      <p:tavLst>
                                        <p:tav tm="0">
                                          <p:val>
                                            <p:strVal val="1+#ppt_h/2"/>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2" presetClass="entr" presetSubtype="4" fill="hold" grpId="0" nodeType="clickEffect">
                                  <p:stCondLst>
                                    <p:cond delay="0"/>
                                  </p:stCondLst>
                                  <p:childTnLst>
                                    <p:set>
                                      <p:cBhvr>
                                        <p:cTn id="97" dur="1" fill="hold">
                                          <p:stCondLst>
                                            <p:cond delay="0"/>
                                          </p:stCondLst>
                                        </p:cTn>
                                        <p:tgtEl>
                                          <p:spTgt spid="119936"/>
                                        </p:tgtEl>
                                        <p:attrNameLst>
                                          <p:attrName>style.visibility</p:attrName>
                                        </p:attrNameLst>
                                      </p:cBhvr>
                                      <p:to>
                                        <p:strVal val="visible"/>
                                      </p:to>
                                    </p:set>
                                    <p:anim calcmode="lin" valueType="num">
                                      <p:cBhvr additive="base">
                                        <p:cTn id="98" dur="500" fill="hold"/>
                                        <p:tgtEl>
                                          <p:spTgt spid="119936"/>
                                        </p:tgtEl>
                                        <p:attrNameLst>
                                          <p:attrName>ppt_x</p:attrName>
                                        </p:attrNameLst>
                                      </p:cBhvr>
                                      <p:tavLst>
                                        <p:tav tm="0">
                                          <p:val>
                                            <p:strVal val="#ppt_x"/>
                                          </p:val>
                                        </p:tav>
                                        <p:tav tm="100000">
                                          <p:val>
                                            <p:strVal val="#ppt_x"/>
                                          </p:val>
                                        </p:tav>
                                      </p:tavLst>
                                    </p:anim>
                                    <p:anim calcmode="lin" valueType="num">
                                      <p:cBhvr additive="base">
                                        <p:cTn id="99" dur="500" fill="hold"/>
                                        <p:tgtEl>
                                          <p:spTgt spid="119936"/>
                                        </p:tgtEl>
                                        <p:attrNameLst>
                                          <p:attrName>ppt_y</p:attrName>
                                        </p:attrNameLst>
                                      </p:cBhvr>
                                      <p:tavLst>
                                        <p:tav tm="0">
                                          <p:val>
                                            <p:strVal val="1+#ppt_h/2"/>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2" presetClass="entr" presetSubtype="4" fill="hold" grpId="0" nodeType="clickEffect">
                                  <p:stCondLst>
                                    <p:cond delay="0"/>
                                  </p:stCondLst>
                                  <p:childTnLst>
                                    <p:set>
                                      <p:cBhvr>
                                        <p:cTn id="103" dur="1" fill="hold">
                                          <p:stCondLst>
                                            <p:cond delay="0"/>
                                          </p:stCondLst>
                                        </p:cTn>
                                        <p:tgtEl>
                                          <p:spTgt spid="119937"/>
                                        </p:tgtEl>
                                        <p:attrNameLst>
                                          <p:attrName>style.visibility</p:attrName>
                                        </p:attrNameLst>
                                      </p:cBhvr>
                                      <p:to>
                                        <p:strVal val="visible"/>
                                      </p:to>
                                    </p:set>
                                    <p:anim calcmode="lin" valueType="num">
                                      <p:cBhvr additive="base">
                                        <p:cTn id="104" dur="500" fill="hold"/>
                                        <p:tgtEl>
                                          <p:spTgt spid="119937"/>
                                        </p:tgtEl>
                                        <p:attrNameLst>
                                          <p:attrName>ppt_x</p:attrName>
                                        </p:attrNameLst>
                                      </p:cBhvr>
                                      <p:tavLst>
                                        <p:tav tm="0">
                                          <p:val>
                                            <p:strVal val="#ppt_x"/>
                                          </p:val>
                                        </p:tav>
                                        <p:tav tm="100000">
                                          <p:val>
                                            <p:strVal val="#ppt_x"/>
                                          </p:val>
                                        </p:tav>
                                      </p:tavLst>
                                    </p:anim>
                                    <p:anim calcmode="lin" valueType="num">
                                      <p:cBhvr additive="base">
                                        <p:cTn id="105" dur="500" fill="hold"/>
                                        <p:tgtEl>
                                          <p:spTgt spid="1199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p:bldP spid="119924" grpId="0"/>
      <p:bldP spid="119924" grpId="1"/>
      <p:bldP spid="119925" grpId="0"/>
      <p:bldP spid="119925" grpId="1"/>
      <p:bldP spid="119926" grpId="0"/>
      <p:bldP spid="119926" grpId="1"/>
      <p:bldP spid="119928" grpId="0"/>
      <p:bldP spid="119929" grpId="0"/>
      <p:bldP spid="119932" grpId="0"/>
      <p:bldP spid="119933" grpId="0"/>
      <p:bldP spid="119936" grpId="0"/>
      <p:bldP spid="119937"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Rectangle 3"/>
          <p:cNvSpPr>
            <a:spLocks noChangeArrowheads="1"/>
          </p:cNvSpPr>
          <p:nvPr/>
        </p:nvSpPr>
        <p:spPr bwMode="auto">
          <a:xfrm>
            <a:off x="5003800" y="1773238"/>
            <a:ext cx="2736850" cy="259238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lstStyle/>
          <a:p>
            <a:endParaRPr lang="zh-CN" altLang="en-US"/>
          </a:p>
        </p:txBody>
      </p:sp>
      <p:grpSp>
        <p:nvGrpSpPr>
          <p:cNvPr id="2" name="Group 4"/>
          <p:cNvGrpSpPr/>
          <p:nvPr/>
        </p:nvGrpSpPr>
        <p:grpSpPr bwMode="auto">
          <a:xfrm>
            <a:off x="5003800" y="1773238"/>
            <a:ext cx="1655763" cy="2592387"/>
            <a:chOff x="3152" y="1117"/>
            <a:chExt cx="1043" cy="1633"/>
          </a:xfrm>
        </p:grpSpPr>
        <p:sp>
          <p:nvSpPr>
            <p:cNvPr id="57615" name="Freeform 5" descr="宽上对角线"/>
            <p:cNvSpPr/>
            <p:nvPr/>
          </p:nvSpPr>
          <p:spPr bwMode="auto">
            <a:xfrm>
              <a:off x="3969" y="1117"/>
              <a:ext cx="226" cy="816"/>
            </a:xfrm>
            <a:custGeom>
              <a:avLst/>
              <a:gdLst>
                <a:gd name="T0" fmla="*/ 0 w 136"/>
                <a:gd name="T1" fmla="*/ 0 h 1134"/>
                <a:gd name="T2" fmla="*/ 136 w 136"/>
                <a:gd name="T3" fmla="*/ 0 h 1134"/>
                <a:gd name="T4" fmla="*/ 136 w 136"/>
                <a:gd name="T5" fmla="*/ 1134 h 1134"/>
                <a:gd name="T6" fmla="*/ 0 w 136"/>
                <a:gd name="T7" fmla="*/ 1134 h 1134"/>
                <a:gd name="T8" fmla="*/ 0 w 136"/>
                <a:gd name="T9" fmla="*/ 0 h 1134"/>
                <a:gd name="T10" fmla="*/ 0 60000 65536"/>
                <a:gd name="T11" fmla="*/ 0 60000 65536"/>
                <a:gd name="T12" fmla="*/ 0 60000 65536"/>
                <a:gd name="T13" fmla="*/ 0 60000 65536"/>
                <a:gd name="T14" fmla="*/ 0 60000 65536"/>
                <a:gd name="T15" fmla="*/ 0 w 136"/>
                <a:gd name="T16" fmla="*/ 0 h 1134"/>
                <a:gd name="T17" fmla="*/ 136 w 136"/>
                <a:gd name="T18" fmla="*/ 1134 h 1134"/>
              </a:gdLst>
              <a:ahLst/>
              <a:cxnLst>
                <a:cxn ang="T10">
                  <a:pos x="T0" y="T1"/>
                </a:cxn>
                <a:cxn ang="T11">
                  <a:pos x="T2" y="T3"/>
                </a:cxn>
                <a:cxn ang="T12">
                  <a:pos x="T4" y="T5"/>
                </a:cxn>
                <a:cxn ang="T13">
                  <a:pos x="T6" y="T7"/>
                </a:cxn>
                <a:cxn ang="T14">
                  <a:pos x="T8" y="T9"/>
                </a:cxn>
              </a:cxnLst>
              <a:rect l="T15" t="T16" r="T17" b="T18"/>
              <a:pathLst>
                <a:path w="136" h="1134">
                  <a:moveTo>
                    <a:pt x="0" y="0"/>
                  </a:moveTo>
                  <a:lnTo>
                    <a:pt x="136" y="0"/>
                  </a:lnTo>
                  <a:lnTo>
                    <a:pt x="136" y="1134"/>
                  </a:lnTo>
                  <a:lnTo>
                    <a:pt x="0" y="1134"/>
                  </a:lnTo>
                  <a:lnTo>
                    <a:pt x="0" y="0"/>
                  </a:lnTo>
                  <a:close/>
                </a:path>
              </a:pathLst>
            </a:custGeom>
            <a:pattFill prst="wdUpDiag">
              <a:fgClr>
                <a:srgbClr val="FF33CC"/>
              </a:fgClr>
              <a:bgClr>
                <a:schemeClr val="bg1"/>
              </a:bgClr>
            </a:pattFill>
            <a:ln>
              <a:noFill/>
            </a:ln>
            <a:extLst>
              <a:ext uri="{91240B29-F687-4F45-9708-019B960494DF}">
                <a14:hiddenLine xmlns:a14="http://schemas.microsoft.com/office/drawing/2010/main" w="9525">
                  <a:solidFill>
                    <a:srgbClr val="000000"/>
                  </a:solidFill>
                  <a:round/>
                </a14:hiddenLine>
              </a:ext>
            </a:extLst>
          </p:spPr>
          <p:txBody>
            <a:bodyPr wrap="none" lIns="90000" tIns="46800" rIns="90000" bIns="46800" anchor="ctr"/>
            <a:lstStyle/>
            <a:p>
              <a:endParaRPr lang="zh-CN" altLang="en-US"/>
            </a:p>
          </p:txBody>
        </p:sp>
        <p:sp>
          <p:nvSpPr>
            <p:cNvPr id="57616" name="Freeform 6" descr="宽上对角线"/>
            <p:cNvSpPr/>
            <p:nvPr/>
          </p:nvSpPr>
          <p:spPr bwMode="auto">
            <a:xfrm>
              <a:off x="3152" y="1117"/>
              <a:ext cx="862" cy="1633"/>
            </a:xfrm>
            <a:custGeom>
              <a:avLst/>
              <a:gdLst>
                <a:gd name="T0" fmla="*/ 0 w 136"/>
                <a:gd name="T1" fmla="*/ 0 h 1134"/>
                <a:gd name="T2" fmla="*/ 136 w 136"/>
                <a:gd name="T3" fmla="*/ 0 h 1134"/>
                <a:gd name="T4" fmla="*/ 136 w 136"/>
                <a:gd name="T5" fmla="*/ 1134 h 1134"/>
                <a:gd name="T6" fmla="*/ 0 w 136"/>
                <a:gd name="T7" fmla="*/ 1134 h 1134"/>
                <a:gd name="T8" fmla="*/ 0 w 136"/>
                <a:gd name="T9" fmla="*/ 0 h 1134"/>
                <a:gd name="T10" fmla="*/ 0 60000 65536"/>
                <a:gd name="T11" fmla="*/ 0 60000 65536"/>
                <a:gd name="T12" fmla="*/ 0 60000 65536"/>
                <a:gd name="T13" fmla="*/ 0 60000 65536"/>
                <a:gd name="T14" fmla="*/ 0 60000 65536"/>
                <a:gd name="T15" fmla="*/ 0 w 136"/>
                <a:gd name="T16" fmla="*/ 0 h 1134"/>
                <a:gd name="T17" fmla="*/ 136 w 136"/>
                <a:gd name="T18" fmla="*/ 1134 h 1134"/>
              </a:gdLst>
              <a:ahLst/>
              <a:cxnLst>
                <a:cxn ang="T10">
                  <a:pos x="T0" y="T1"/>
                </a:cxn>
                <a:cxn ang="T11">
                  <a:pos x="T2" y="T3"/>
                </a:cxn>
                <a:cxn ang="T12">
                  <a:pos x="T4" y="T5"/>
                </a:cxn>
                <a:cxn ang="T13">
                  <a:pos x="T6" y="T7"/>
                </a:cxn>
                <a:cxn ang="T14">
                  <a:pos x="T8" y="T9"/>
                </a:cxn>
              </a:cxnLst>
              <a:rect l="T15" t="T16" r="T17" b="T18"/>
              <a:pathLst>
                <a:path w="136" h="1134">
                  <a:moveTo>
                    <a:pt x="0" y="0"/>
                  </a:moveTo>
                  <a:lnTo>
                    <a:pt x="136" y="0"/>
                  </a:lnTo>
                  <a:lnTo>
                    <a:pt x="136" y="1134"/>
                  </a:lnTo>
                  <a:lnTo>
                    <a:pt x="0" y="1134"/>
                  </a:lnTo>
                  <a:lnTo>
                    <a:pt x="0" y="0"/>
                  </a:lnTo>
                  <a:close/>
                </a:path>
              </a:pathLst>
            </a:custGeom>
            <a:pattFill prst="wdUpDiag">
              <a:fgClr>
                <a:srgbClr val="FF33CC"/>
              </a:fgClr>
              <a:bgClr>
                <a:schemeClr val="bg1"/>
              </a:bgClr>
            </a:pattFill>
            <a:ln>
              <a:noFill/>
            </a:ln>
            <a:extLst>
              <a:ext uri="{91240B29-F687-4F45-9708-019B960494DF}">
                <a14:hiddenLine xmlns:a14="http://schemas.microsoft.com/office/drawing/2010/main" w="9525">
                  <a:solidFill>
                    <a:srgbClr val="000000"/>
                  </a:solidFill>
                  <a:round/>
                </a14:hiddenLine>
              </a:ext>
            </a:extLst>
          </p:spPr>
          <p:txBody>
            <a:bodyPr wrap="none" lIns="90000" tIns="46800" rIns="90000" bIns="46800" anchor="ctr"/>
            <a:lstStyle/>
            <a:p>
              <a:endParaRPr lang="zh-CN" altLang="en-US"/>
            </a:p>
          </p:txBody>
        </p:sp>
      </p:grpSp>
      <p:sp>
        <p:nvSpPr>
          <p:cNvPr id="120839" name="Rectangle 7"/>
          <p:cNvSpPr>
            <a:spLocks noChangeArrowheads="1"/>
          </p:cNvSpPr>
          <p:nvPr/>
        </p:nvSpPr>
        <p:spPr bwMode="auto">
          <a:xfrm>
            <a:off x="1098550" y="1773238"/>
            <a:ext cx="2736850" cy="266382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lstStyle/>
          <a:p>
            <a:endParaRPr lang="zh-CN" altLang="en-US"/>
          </a:p>
        </p:txBody>
      </p:sp>
      <p:sp>
        <p:nvSpPr>
          <p:cNvPr id="120840" name="Text Box 8"/>
          <p:cNvSpPr txBox="1">
            <a:spLocks noChangeArrowheads="1"/>
          </p:cNvSpPr>
          <p:nvPr/>
        </p:nvSpPr>
        <p:spPr bwMode="auto">
          <a:xfrm>
            <a:off x="1187450" y="620713"/>
            <a:ext cx="6985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zh-CN" altLang="en-US" sz="3200">
                <a:solidFill>
                  <a:schemeClr val="tx1"/>
                </a:solidFill>
                <a:ea typeface="楷体_GB2312" pitchFamily="49" charset="-122"/>
              </a:rPr>
              <a:t>     </a:t>
            </a:r>
            <a:r>
              <a:rPr lang="zh-CN" altLang="en-US" sz="2800">
                <a:ea typeface="楷体_GB2312" pitchFamily="49" charset="-122"/>
              </a:rPr>
              <a:t>下面的正方形表示“</a:t>
            </a:r>
            <a:r>
              <a:rPr lang="en-US" altLang="zh-CN" sz="2800">
                <a:ea typeface="楷体_GB2312" pitchFamily="49" charset="-122"/>
              </a:rPr>
              <a:t>1”</a:t>
            </a:r>
            <a:r>
              <a:rPr lang="zh-CN" altLang="en-US" sz="2800">
                <a:ea typeface="楷体_GB2312" pitchFamily="49" charset="-122"/>
              </a:rPr>
              <a:t>，把各图中阴影部分按要求表示出来。</a:t>
            </a:r>
          </a:p>
        </p:txBody>
      </p:sp>
      <p:sp>
        <p:nvSpPr>
          <p:cNvPr id="120841" name="Freeform 9" descr="宽上对角线"/>
          <p:cNvSpPr/>
          <p:nvPr/>
        </p:nvSpPr>
        <p:spPr bwMode="auto">
          <a:xfrm>
            <a:off x="1098550" y="1773238"/>
            <a:ext cx="288925" cy="2376487"/>
          </a:xfrm>
          <a:custGeom>
            <a:avLst/>
            <a:gdLst>
              <a:gd name="T0" fmla="*/ 0 w 136"/>
              <a:gd name="T1" fmla="*/ 0 h 1134"/>
              <a:gd name="T2" fmla="*/ 136 w 136"/>
              <a:gd name="T3" fmla="*/ 0 h 1134"/>
              <a:gd name="T4" fmla="*/ 136 w 136"/>
              <a:gd name="T5" fmla="*/ 1134 h 1134"/>
              <a:gd name="T6" fmla="*/ 0 w 136"/>
              <a:gd name="T7" fmla="*/ 1134 h 1134"/>
              <a:gd name="T8" fmla="*/ 0 w 136"/>
              <a:gd name="T9" fmla="*/ 0 h 1134"/>
              <a:gd name="T10" fmla="*/ 0 60000 65536"/>
              <a:gd name="T11" fmla="*/ 0 60000 65536"/>
              <a:gd name="T12" fmla="*/ 0 60000 65536"/>
              <a:gd name="T13" fmla="*/ 0 60000 65536"/>
              <a:gd name="T14" fmla="*/ 0 60000 65536"/>
              <a:gd name="T15" fmla="*/ 0 w 136"/>
              <a:gd name="T16" fmla="*/ 0 h 1134"/>
              <a:gd name="T17" fmla="*/ 136 w 136"/>
              <a:gd name="T18" fmla="*/ 1134 h 1134"/>
            </a:gdLst>
            <a:ahLst/>
            <a:cxnLst>
              <a:cxn ang="T10">
                <a:pos x="T0" y="T1"/>
              </a:cxn>
              <a:cxn ang="T11">
                <a:pos x="T2" y="T3"/>
              </a:cxn>
              <a:cxn ang="T12">
                <a:pos x="T4" y="T5"/>
              </a:cxn>
              <a:cxn ang="T13">
                <a:pos x="T6" y="T7"/>
              </a:cxn>
              <a:cxn ang="T14">
                <a:pos x="T8" y="T9"/>
              </a:cxn>
            </a:cxnLst>
            <a:rect l="T15" t="T16" r="T17" b="T18"/>
            <a:pathLst>
              <a:path w="136" h="1134">
                <a:moveTo>
                  <a:pt x="0" y="0"/>
                </a:moveTo>
                <a:lnTo>
                  <a:pt x="136" y="0"/>
                </a:lnTo>
                <a:lnTo>
                  <a:pt x="136" y="1134"/>
                </a:lnTo>
                <a:lnTo>
                  <a:pt x="0" y="1134"/>
                </a:lnTo>
                <a:lnTo>
                  <a:pt x="0" y="0"/>
                </a:lnTo>
                <a:close/>
              </a:path>
            </a:pathLst>
          </a:custGeom>
          <a:pattFill prst="wdUpDiag">
            <a:fgClr>
              <a:srgbClr val="FF33CC"/>
            </a:fgClr>
            <a:bgClr>
              <a:schemeClr val="bg1"/>
            </a:bgClr>
          </a:pattFill>
          <a:ln>
            <a:noFill/>
          </a:ln>
          <a:extLst>
            <a:ext uri="{91240B29-F687-4F45-9708-019B960494DF}">
              <a14:hiddenLine xmlns:a14="http://schemas.microsoft.com/office/drawing/2010/main" w="9525">
                <a:solidFill>
                  <a:srgbClr val="000000"/>
                </a:solidFill>
                <a:round/>
              </a14:hiddenLine>
            </a:ext>
          </a:extLst>
        </p:spPr>
        <p:txBody>
          <a:bodyPr wrap="none" lIns="90000" tIns="46800" rIns="90000" bIns="46800" anchor="ctr"/>
          <a:lstStyle/>
          <a:p>
            <a:endParaRPr lang="zh-CN" altLang="en-US"/>
          </a:p>
        </p:txBody>
      </p:sp>
      <p:graphicFrame>
        <p:nvGraphicFramePr>
          <p:cNvPr id="120842" name="Group 10"/>
          <p:cNvGraphicFramePr>
            <a:graphicFrameLocks noGrp="1"/>
          </p:cNvGraphicFramePr>
          <p:nvPr>
            <p:ph sz="half" idx="1"/>
          </p:nvPr>
        </p:nvGraphicFramePr>
        <p:xfrm>
          <a:off x="1100138" y="1773238"/>
          <a:ext cx="2735262" cy="2663826"/>
        </p:xfrm>
        <a:graphic>
          <a:graphicData uri="http://schemas.openxmlformats.org/drawingml/2006/table">
            <a:tbl>
              <a:tblPr/>
              <a:tblGrid>
                <a:gridCol w="273050">
                  <a:extLst>
                    <a:ext uri="{9D8B030D-6E8A-4147-A177-3AD203B41FA5}">
                      <a16:colId xmlns:a16="http://schemas.microsoft.com/office/drawing/2014/main" val="20000"/>
                    </a:ext>
                  </a:extLst>
                </a:gridCol>
                <a:gridCol w="273050">
                  <a:extLst>
                    <a:ext uri="{9D8B030D-6E8A-4147-A177-3AD203B41FA5}">
                      <a16:colId xmlns:a16="http://schemas.microsoft.com/office/drawing/2014/main" val="20001"/>
                    </a:ext>
                  </a:extLst>
                </a:gridCol>
                <a:gridCol w="271462">
                  <a:extLst>
                    <a:ext uri="{9D8B030D-6E8A-4147-A177-3AD203B41FA5}">
                      <a16:colId xmlns:a16="http://schemas.microsoft.com/office/drawing/2014/main" val="20002"/>
                    </a:ext>
                  </a:extLst>
                </a:gridCol>
                <a:gridCol w="276225">
                  <a:extLst>
                    <a:ext uri="{9D8B030D-6E8A-4147-A177-3AD203B41FA5}">
                      <a16:colId xmlns:a16="http://schemas.microsoft.com/office/drawing/2014/main" val="20003"/>
                    </a:ext>
                  </a:extLst>
                </a:gridCol>
                <a:gridCol w="276225">
                  <a:extLst>
                    <a:ext uri="{9D8B030D-6E8A-4147-A177-3AD203B41FA5}">
                      <a16:colId xmlns:a16="http://schemas.microsoft.com/office/drawing/2014/main" val="20004"/>
                    </a:ext>
                  </a:extLst>
                </a:gridCol>
                <a:gridCol w="295275">
                  <a:extLst>
                    <a:ext uri="{9D8B030D-6E8A-4147-A177-3AD203B41FA5}">
                      <a16:colId xmlns:a16="http://schemas.microsoft.com/office/drawing/2014/main" val="20005"/>
                    </a:ext>
                  </a:extLst>
                </a:gridCol>
                <a:gridCol w="252413">
                  <a:extLst>
                    <a:ext uri="{9D8B030D-6E8A-4147-A177-3AD203B41FA5}">
                      <a16:colId xmlns:a16="http://schemas.microsoft.com/office/drawing/2014/main" val="20006"/>
                    </a:ext>
                  </a:extLst>
                </a:gridCol>
                <a:gridCol w="273050">
                  <a:extLst>
                    <a:ext uri="{9D8B030D-6E8A-4147-A177-3AD203B41FA5}">
                      <a16:colId xmlns:a16="http://schemas.microsoft.com/office/drawing/2014/main" val="20007"/>
                    </a:ext>
                  </a:extLst>
                </a:gridCol>
                <a:gridCol w="271462">
                  <a:extLst>
                    <a:ext uri="{9D8B030D-6E8A-4147-A177-3AD203B41FA5}">
                      <a16:colId xmlns:a16="http://schemas.microsoft.com/office/drawing/2014/main" val="20008"/>
                    </a:ext>
                  </a:extLst>
                </a:gridCol>
                <a:gridCol w="273050">
                  <a:extLst>
                    <a:ext uri="{9D8B030D-6E8A-4147-A177-3AD203B41FA5}">
                      <a16:colId xmlns:a16="http://schemas.microsoft.com/office/drawing/2014/main" val="20009"/>
                    </a:ext>
                  </a:extLst>
                </a:gridCol>
              </a:tblGrid>
              <a:tr h="266700">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66700">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65113">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66700">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66700">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66700">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66700">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65113">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66700">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66700">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graphicFrame>
        <p:nvGraphicFramePr>
          <p:cNvPr id="120965" name="Group 133"/>
          <p:cNvGraphicFramePr>
            <a:graphicFrameLocks noGrp="1"/>
          </p:cNvGraphicFramePr>
          <p:nvPr>
            <p:ph sz="quarter" idx="2"/>
          </p:nvPr>
        </p:nvGraphicFramePr>
        <p:xfrm>
          <a:off x="5005388" y="1773238"/>
          <a:ext cx="2735262" cy="2584452"/>
        </p:xfrm>
        <a:graphic>
          <a:graphicData uri="http://schemas.openxmlformats.org/drawingml/2006/table">
            <a:tbl>
              <a:tblPr/>
              <a:tblGrid>
                <a:gridCol w="274637">
                  <a:extLst>
                    <a:ext uri="{9D8B030D-6E8A-4147-A177-3AD203B41FA5}">
                      <a16:colId xmlns:a16="http://schemas.microsoft.com/office/drawing/2014/main" val="20000"/>
                    </a:ext>
                  </a:extLst>
                </a:gridCol>
                <a:gridCol w="273050">
                  <a:extLst>
                    <a:ext uri="{9D8B030D-6E8A-4147-A177-3AD203B41FA5}">
                      <a16:colId xmlns:a16="http://schemas.microsoft.com/office/drawing/2014/main" val="20001"/>
                    </a:ext>
                  </a:extLst>
                </a:gridCol>
                <a:gridCol w="273050">
                  <a:extLst>
                    <a:ext uri="{9D8B030D-6E8A-4147-A177-3AD203B41FA5}">
                      <a16:colId xmlns:a16="http://schemas.microsoft.com/office/drawing/2014/main" val="20002"/>
                    </a:ext>
                  </a:extLst>
                </a:gridCol>
                <a:gridCol w="273050">
                  <a:extLst>
                    <a:ext uri="{9D8B030D-6E8A-4147-A177-3AD203B41FA5}">
                      <a16:colId xmlns:a16="http://schemas.microsoft.com/office/drawing/2014/main" val="20003"/>
                    </a:ext>
                  </a:extLst>
                </a:gridCol>
                <a:gridCol w="274638">
                  <a:extLst>
                    <a:ext uri="{9D8B030D-6E8A-4147-A177-3AD203B41FA5}">
                      <a16:colId xmlns:a16="http://schemas.microsoft.com/office/drawing/2014/main" val="20004"/>
                    </a:ext>
                  </a:extLst>
                </a:gridCol>
                <a:gridCol w="273050">
                  <a:extLst>
                    <a:ext uri="{9D8B030D-6E8A-4147-A177-3AD203B41FA5}">
                      <a16:colId xmlns:a16="http://schemas.microsoft.com/office/drawing/2014/main" val="20005"/>
                    </a:ext>
                  </a:extLst>
                </a:gridCol>
                <a:gridCol w="273050">
                  <a:extLst>
                    <a:ext uri="{9D8B030D-6E8A-4147-A177-3AD203B41FA5}">
                      <a16:colId xmlns:a16="http://schemas.microsoft.com/office/drawing/2014/main" val="20006"/>
                    </a:ext>
                  </a:extLst>
                </a:gridCol>
                <a:gridCol w="273050">
                  <a:extLst>
                    <a:ext uri="{9D8B030D-6E8A-4147-A177-3AD203B41FA5}">
                      <a16:colId xmlns:a16="http://schemas.microsoft.com/office/drawing/2014/main" val="20007"/>
                    </a:ext>
                  </a:extLst>
                </a:gridCol>
                <a:gridCol w="273050">
                  <a:extLst>
                    <a:ext uri="{9D8B030D-6E8A-4147-A177-3AD203B41FA5}">
                      <a16:colId xmlns:a16="http://schemas.microsoft.com/office/drawing/2014/main" val="20008"/>
                    </a:ext>
                  </a:extLst>
                </a:gridCol>
                <a:gridCol w="274637">
                  <a:extLst>
                    <a:ext uri="{9D8B030D-6E8A-4147-A177-3AD203B41FA5}">
                      <a16:colId xmlns:a16="http://schemas.microsoft.com/office/drawing/2014/main" val="20009"/>
                    </a:ext>
                  </a:extLst>
                </a:gridCol>
              </a:tblGrid>
              <a:tr h="257175">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5588">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7175">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55588">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69875">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57175">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47650">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57175">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55588">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71463">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1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121088" name="Text Box 256"/>
          <p:cNvSpPr txBox="1">
            <a:spLocks noChangeArrowheads="1"/>
          </p:cNvSpPr>
          <p:nvPr/>
        </p:nvSpPr>
        <p:spPr bwMode="auto">
          <a:xfrm>
            <a:off x="611188" y="4508500"/>
            <a:ext cx="4233862" cy="185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zh-CN" altLang="en-US" sz="3200">
                <a:solidFill>
                  <a:schemeClr val="tx1"/>
                </a:solidFill>
                <a:ea typeface="楷体_GB2312" pitchFamily="49" charset="-122"/>
              </a:rPr>
              <a:t>用小数表示（      ）</a:t>
            </a:r>
          </a:p>
          <a:p>
            <a:pPr eaLnBrk="1" hangingPunct="1"/>
            <a:endParaRPr lang="zh-CN" altLang="en-US" sz="1000">
              <a:solidFill>
                <a:schemeClr val="tx1"/>
              </a:solidFill>
              <a:ea typeface="楷体_GB2312" pitchFamily="49" charset="-122"/>
            </a:endParaRPr>
          </a:p>
          <a:p>
            <a:pPr eaLnBrk="1" hangingPunct="1"/>
            <a:r>
              <a:rPr lang="zh-CN" altLang="en-US" sz="3200">
                <a:solidFill>
                  <a:schemeClr val="tx1"/>
                </a:solidFill>
                <a:ea typeface="楷体_GB2312" pitchFamily="49" charset="-122"/>
              </a:rPr>
              <a:t>用分数表示（      ）</a:t>
            </a:r>
          </a:p>
          <a:p>
            <a:pPr eaLnBrk="1" hangingPunct="1"/>
            <a:endParaRPr lang="zh-CN" altLang="en-US" sz="1000">
              <a:solidFill>
                <a:schemeClr val="tx1"/>
              </a:solidFill>
              <a:ea typeface="楷体_GB2312" pitchFamily="49" charset="-122"/>
            </a:endParaRPr>
          </a:p>
          <a:p>
            <a:pPr eaLnBrk="1" hangingPunct="1"/>
            <a:r>
              <a:rPr lang="zh-CN" altLang="en-US" sz="3200">
                <a:solidFill>
                  <a:schemeClr val="tx1"/>
                </a:solidFill>
                <a:ea typeface="楷体_GB2312" pitchFamily="49" charset="-122"/>
              </a:rPr>
              <a:t>用百分数表示（       ）</a:t>
            </a:r>
          </a:p>
        </p:txBody>
      </p:sp>
      <p:grpSp>
        <p:nvGrpSpPr>
          <p:cNvPr id="3" name="Group 257"/>
          <p:cNvGrpSpPr/>
          <p:nvPr/>
        </p:nvGrpSpPr>
        <p:grpSpPr bwMode="auto">
          <a:xfrm>
            <a:off x="3168650" y="4941888"/>
            <a:ext cx="714375" cy="884237"/>
            <a:chOff x="3860" y="1719"/>
            <a:chExt cx="450" cy="557"/>
          </a:xfrm>
        </p:grpSpPr>
        <p:sp>
          <p:nvSpPr>
            <p:cNvPr id="57611" name="Text Box 258"/>
            <p:cNvSpPr txBox="1">
              <a:spLocks noChangeArrowheads="1"/>
            </p:cNvSpPr>
            <p:nvPr/>
          </p:nvSpPr>
          <p:spPr bwMode="auto">
            <a:xfrm>
              <a:off x="3866" y="1719"/>
              <a:ext cx="11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endParaRPr lang="zh-CN" altLang="en-US" sz="2800">
                <a:solidFill>
                  <a:schemeClr val="tx1"/>
                </a:solidFill>
                <a:ea typeface="楷体_GB2312" pitchFamily="49" charset="-122"/>
              </a:endParaRPr>
            </a:p>
          </p:txBody>
        </p:sp>
        <p:sp>
          <p:nvSpPr>
            <p:cNvPr id="57612" name="Text Box 259"/>
            <p:cNvSpPr txBox="1">
              <a:spLocks noChangeArrowheads="1"/>
            </p:cNvSpPr>
            <p:nvPr/>
          </p:nvSpPr>
          <p:spPr bwMode="auto">
            <a:xfrm>
              <a:off x="3860" y="1949"/>
              <a:ext cx="45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2800">
                  <a:solidFill>
                    <a:srgbClr val="0033CC"/>
                  </a:solidFill>
                  <a:latin typeface="Book Antiqua" panose="02040602050305030304" pitchFamily="18" charset="0"/>
                  <a:ea typeface="楷体_GB2312" pitchFamily="49" charset="-122"/>
                </a:rPr>
                <a:t>100</a:t>
              </a:r>
            </a:p>
          </p:txBody>
        </p:sp>
        <p:sp>
          <p:nvSpPr>
            <p:cNvPr id="57613" name="Text Box 260"/>
            <p:cNvSpPr txBox="1">
              <a:spLocks noChangeArrowheads="1"/>
            </p:cNvSpPr>
            <p:nvPr/>
          </p:nvSpPr>
          <p:spPr bwMode="auto">
            <a:xfrm>
              <a:off x="3984" y="1722"/>
              <a:ext cx="22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2800">
                  <a:solidFill>
                    <a:srgbClr val="0033CC"/>
                  </a:solidFill>
                  <a:latin typeface="Book Antiqua" panose="02040602050305030304" pitchFamily="18" charset="0"/>
                  <a:ea typeface="楷体_GB2312" pitchFamily="49" charset="-122"/>
                </a:rPr>
                <a:t>9</a:t>
              </a:r>
            </a:p>
          </p:txBody>
        </p:sp>
        <p:sp>
          <p:nvSpPr>
            <p:cNvPr id="57614" name="Line 261"/>
            <p:cNvSpPr>
              <a:spLocks noChangeShapeType="1"/>
            </p:cNvSpPr>
            <p:nvPr/>
          </p:nvSpPr>
          <p:spPr bwMode="auto">
            <a:xfrm>
              <a:off x="3923" y="1995"/>
              <a:ext cx="339" cy="0"/>
            </a:xfrm>
            <a:prstGeom prst="line">
              <a:avLst/>
            </a:prstGeom>
            <a:noFill/>
            <a:ln w="38100">
              <a:solidFill>
                <a:srgbClr val="0033CC"/>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sp>
        <p:nvSpPr>
          <p:cNvPr id="121094" name="Rectangle 262"/>
          <p:cNvSpPr>
            <a:spLocks noChangeArrowheads="1"/>
          </p:cNvSpPr>
          <p:nvPr/>
        </p:nvSpPr>
        <p:spPr bwMode="auto">
          <a:xfrm>
            <a:off x="3563938" y="5805488"/>
            <a:ext cx="6953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gn="ctr"/>
            <a:r>
              <a:rPr lang="en-US" altLang="zh-CN" sz="2800">
                <a:solidFill>
                  <a:srgbClr val="0033CC"/>
                </a:solidFill>
                <a:ea typeface="楷体_GB2312" pitchFamily="49" charset="-122"/>
              </a:rPr>
              <a:t>9%</a:t>
            </a:r>
          </a:p>
        </p:txBody>
      </p:sp>
      <p:sp>
        <p:nvSpPr>
          <p:cNvPr id="121095" name="Rectangle 263"/>
          <p:cNvSpPr>
            <a:spLocks noChangeArrowheads="1"/>
          </p:cNvSpPr>
          <p:nvPr/>
        </p:nvSpPr>
        <p:spPr bwMode="auto">
          <a:xfrm>
            <a:off x="3087688" y="4581525"/>
            <a:ext cx="8747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gn="ctr"/>
            <a:r>
              <a:rPr lang="en-US" altLang="zh-CN" sz="2800">
                <a:solidFill>
                  <a:srgbClr val="0033CC"/>
                </a:solidFill>
                <a:ea typeface="楷体_GB2312" pitchFamily="49" charset="-122"/>
              </a:rPr>
              <a:t>0.09</a:t>
            </a:r>
          </a:p>
        </p:txBody>
      </p:sp>
      <p:sp>
        <p:nvSpPr>
          <p:cNvPr id="121096" name="Text Box 264"/>
          <p:cNvSpPr txBox="1">
            <a:spLocks noChangeArrowheads="1"/>
          </p:cNvSpPr>
          <p:nvPr/>
        </p:nvSpPr>
        <p:spPr bwMode="auto">
          <a:xfrm>
            <a:off x="4805363" y="4532313"/>
            <a:ext cx="4233862" cy="185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zh-CN" altLang="en-US" sz="3200">
                <a:solidFill>
                  <a:schemeClr val="tx1"/>
                </a:solidFill>
                <a:ea typeface="楷体_GB2312" pitchFamily="49" charset="-122"/>
              </a:rPr>
              <a:t>用小数表示（      ）</a:t>
            </a:r>
          </a:p>
          <a:p>
            <a:pPr eaLnBrk="1" hangingPunct="1"/>
            <a:endParaRPr lang="zh-CN" altLang="en-US" sz="1000">
              <a:solidFill>
                <a:schemeClr val="tx1"/>
              </a:solidFill>
              <a:ea typeface="楷体_GB2312" pitchFamily="49" charset="-122"/>
            </a:endParaRPr>
          </a:p>
          <a:p>
            <a:pPr eaLnBrk="1" hangingPunct="1"/>
            <a:r>
              <a:rPr lang="zh-CN" altLang="en-US" sz="3200">
                <a:solidFill>
                  <a:schemeClr val="tx1"/>
                </a:solidFill>
                <a:ea typeface="楷体_GB2312" pitchFamily="49" charset="-122"/>
              </a:rPr>
              <a:t>用分数表示（      ）</a:t>
            </a:r>
          </a:p>
          <a:p>
            <a:pPr eaLnBrk="1" hangingPunct="1"/>
            <a:endParaRPr lang="zh-CN" altLang="en-US" sz="1000">
              <a:solidFill>
                <a:schemeClr val="tx1"/>
              </a:solidFill>
              <a:ea typeface="楷体_GB2312" pitchFamily="49" charset="-122"/>
            </a:endParaRPr>
          </a:p>
          <a:p>
            <a:pPr eaLnBrk="1" hangingPunct="1"/>
            <a:r>
              <a:rPr lang="zh-CN" altLang="en-US" sz="3200">
                <a:solidFill>
                  <a:schemeClr val="tx1"/>
                </a:solidFill>
                <a:ea typeface="楷体_GB2312" pitchFamily="49" charset="-122"/>
              </a:rPr>
              <a:t>用百分数表示（       ）</a:t>
            </a:r>
          </a:p>
        </p:txBody>
      </p:sp>
      <p:grpSp>
        <p:nvGrpSpPr>
          <p:cNvPr id="4" name="Group 265"/>
          <p:cNvGrpSpPr/>
          <p:nvPr/>
        </p:nvGrpSpPr>
        <p:grpSpPr bwMode="auto">
          <a:xfrm>
            <a:off x="7235825" y="4941888"/>
            <a:ext cx="635000" cy="884237"/>
            <a:chOff x="3866" y="1719"/>
            <a:chExt cx="400" cy="557"/>
          </a:xfrm>
        </p:grpSpPr>
        <p:sp>
          <p:nvSpPr>
            <p:cNvPr id="57607" name="Text Box 266"/>
            <p:cNvSpPr txBox="1">
              <a:spLocks noChangeArrowheads="1"/>
            </p:cNvSpPr>
            <p:nvPr/>
          </p:nvSpPr>
          <p:spPr bwMode="auto">
            <a:xfrm>
              <a:off x="3866" y="1719"/>
              <a:ext cx="11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endParaRPr lang="zh-CN" altLang="en-US" sz="2800">
                <a:solidFill>
                  <a:schemeClr val="tx1"/>
                </a:solidFill>
                <a:ea typeface="楷体_GB2312" pitchFamily="49" charset="-122"/>
              </a:endParaRPr>
            </a:p>
          </p:txBody>
        </p:sp>
        <p:sp>
          <p:nvSpPr>
            <p:cNvPr id="57608" name="Text Box 267"/>
            <p:cNvSpPr txBox="1">
              <a:spLocks noChangeArrowheads="1"/>
            </p:cNvSpPr>
            <p:nvPr/>
          </p:nvSpPr>
          <p:spPr bwMode="auto">
            <a:xfrm>
              <a:off x="3916" y="1949"/>
              <a:ext cx="33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2800">
                  <a:solidFill>
                    <a:srgbClr val="0033CC"/>
                  </a:solidFill>
                  <a:latin typeface="Book Antiqua" panose="02040602050305030304" pitchFamily="18" charset="0"/>
                  <a:ea typeface="楷体_GB2312" pitchFamily="49" charset="-122"/>
                </a:rPr>
                <a:t>20</a:t>
              </a:r>
            </a:p>
          </p:txBody>
        </p:sp>
        <p:sp>
          <p:nvSpPr>
            <p:cNvPr id="57609" name="Text Box 268"/>
            <p:cNvSpPr txBox="1">
              <a:spLocks noChangeArrowheads="1"/>
            </p:cNvSpPr>
            <p:nvPr/>
          </p:nvSpPr>
          <p:spPr bwMode="auto">
            <a:xfrm>
              <a:off x="3928" y="1722"/>
              <a:ext cx="33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2800">
                  <a:solidFill>
                    <a:srgbClr val="0033CC"/>
                  </a:solidFill>
                  <a:latin typeface="Book Antiqua" panose="02040602050305030304" pitchFamily="18" charset="0"/>
                  <a:ea typeface="楷体_GB2312" pitchFamily="49" charset="-122"/>
                </a:rPr>
                <a:t>11</a:t>
              </a:r>
            </a:p>
          </p:txBody>
        </p:sp>
        <p:sp>
          <p:nvSpPr>
            <p:cNvPr id="57610" name="Line 269"/>
            <p:cNvSpPr>
              <a:spLocks noChangeShapeType="1"/>
            </p:cNvSpPr>
            <p:nvPr/>
          </p:nvSpPr>
          <p:spPr bwMode="auto">
            <a:xfrm>
              <a:off x="3923" y="1995"/>
              <a:ext cx="339" cy="0"/>
            </a:xfrm>
            <a:prstGeom prst="line">
              <a:avLst/>
            </a:prstGeom>
            <a:noFill/>
            <a:ln w="38100">
              <a:solidFill>
                <a:srgbClr val="0033CC"/>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sp>
        <p:nvSpPr>
          <p:cNvPr id="121102" name="Rectangle 270"/>
          <p:cNvSpPr>
            <a:spLocks noChangeArrowheads="1"/>
          </p:cNvSpPr>
          <p:nvPr/>
        </p:nvSpPr>
        <p:spPr bwMode="auto">
          <a:xfrm>
            <a:off x="7667625" y="5876925"/>
            <a:ext cx="8937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gn="ctr"/>
            <a:r>
              <a:rPr lang="en-US" altLang="zh-CN" sz="2800">
                <a:solidFill>
                  <a:srgbClr val="0033CC"/>
                </a:solidFill>
                <a:ea typeface="楷体_GB2312" pitchFamily="49" charset="-122"/>
              </a:rPr>
              <a:t>55%</a:t>
            </a:r>
          </a:p>
        </p:txBody>
      </p:sp>
      <p:sp>
        <p:nvSpPr>
          <p:cNvPr id="121103" name="Rectangle 271"/>
          <p:cNvSpPr>
            <a:spLocks noChangeArrowheads="1"/>
          </p:cNvSpPr>
          <p:nvPr/>
        </p:nvSpPr>
        <p:spPr bwMode="auto">
          <a:xfrm>
            <a:off x="7235825" y="4581525"/>
            <a:ext cx="8747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p>
            <a:pPr algn="ctr"/>
            <a:r>
              <a:rPr lang="en-US" altLang="zh-CN" sz="2800">
                <a:solidFill>
                  <a:srgbClr val="0033CC"/>
                </a:solidFill>
                <a:ea typeface="楷体_GB2312" pitchFamily="49" charset="-122"/>
              </a:rPr>
              <a:t>0.55</a:t>
            </a:r>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120835"/>
                                        </p:tgtEl>
                                        <p:attrNameLst>
                                          <p:attrName>style.visibility</p:attrName>
                                        </p:attrNameLst>
                                      </p:cBhvr>
                                      <p:to>
                                        <p:strVal val="visible"/>
                                      </p:to>
                                    </p:set>
                                    <p:animEffect transition="in" filter="wheel(4)">
                                      <p:cBhvr>
                                        <p:cTn id="7" dur="1000"/>
                                        <p:tgtEl>
                                          <p:spTgt spid="120835"/>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120839"/>
                                        </p:tgtEl>
                                        <p:attrNameLst>
                                          <p:attrName>style.visibility</p:attrName>
                                        </p:attrNameLst>
                                      </p:cBhvr>
                                      <p:to>
                                        <p:strVal val="visible"/>
                                      </p:to>
                                    </p:set>
                                    <p:animEffect transition="in" filter="wheel(4)">
                                      <p:cBhvr>
                                        <p:cTn id="10" dur="1000"/>
                                        <p:tgtEl>
                                          <p:spTgt spid="120839"/>
                                        </p:tgtEl>
                                      </p:cBhvr>
                                    </p:animEffect>
                                  </p:childTnLst>
                                </p:cTn>
                              </p:par>
                              <p:par>
                                <p:cTn id="11" presetID="21" presetClass="entr" presetSubtype="4" fill="hold" nodeType="withEffect">
                                  <p:stCondLst>
                                    <p:cond delay="0"/>
                                  </p:stCondLst>
                                  <p:childTnLst>
                                    <p:set>
                                      <p:cBhvr>
                                        <p:cTn id="12" dur="1" fill="hold">
                                          <p:stCondLst>
                                            <p:cond delay="0"/>
                                          </p:stCondLst>
                                        </p:cTn>
                                        <p:tgtEl>
                                          <p:spTgt spid="120842"/>
                                        </p:tgtEl>
                                        <p:attrNameLst>
                                          <p:attrName>style.visibility</p:attrName>
                                        </p:attrNameLst>
                                      </p:cBhvr>
                                      <p:to>
                                        <p:strVal val="visible"/>
                                      </p:to>
                                    </p:set>
                                    <p:animEffect transition="in" filter="wheel(4)">
                                      <p:cBhvr>
                                        <p:cTn id="13" dur="1000"/>
                                        <p:tgtEl>
                                          <p:spTgt spid="120842"/>
                                        </p:tgtEl>
                                      </p:cBhvr>
                                    </p:animEffect>
                                  </p:childTnLst>
                                </p:cTn>
                              </p:par>
                              <p:par>
                                <p:cTn id="14" presetID="21" presetClass="entr" presetSubtype="4" fill="hold" nodeType="withEffect">
                                  <p:stCondLst>
                                    <p:cond delay="0"/>
                                  </p:stCondLst>
                                  <p:childTnLst>
                                    <p:set>
                                      <p:cBhvr>
                                        <p:cTn id="15" dur="1" fill="hold">
                                          <p:stCondLst>
                                            <p:cond delay="0"/>
                                          </p:stCondLst>
                                        </p:cTn>
                                        <p:tgtEl>
                                          <p:spTgt spid="120965"/>
                                        </p:tgtEl>
                                        <p:attrNameLst>
                                          <p:attrName>style.visibility</p:attrName>
                                        </p:attrNameLst>
                                      </p:cBhvr>
                                      <p:to>
                                        <p:strVal val="visible"/>
                                      </p:to>
                                    </p:set>
                                    <p:animEffect transition="in" filter="wheel(4)">
                                      <p:cBhvr>
                                        <p:cTn id="16" dur="1000"/>
                                        <p:tgtEl>
                                          <p:spTgt spid="120965"/>
                                        </p:tgtEl>
                                      </p:cBhvr>
                                    </p:animEffect>
                                  </p:childTnLst>
                                </p:cTn>
                              </p:par>
                            </p:childTnLst>
                          </p:cTn>
                        </p:par>
                        <p:par>
                          <p:cTn id="17" fill="hold">
                            <p:stCondLst>
                              <p:cond delay="1000"/>
                            </p:stCondLst>
                            <p:childTnLst>
                              <p:par>
                                <p:cTn id="18" presetID="27" presetClass="entr" presetSubtype="0" fill="hold" grpId="0" nodeType="afterEffect">
                                  <p:stCondLst>
                                    <p:cond delay="0"/>
                                  </p:stCondLst>
                                  <p:iterate type="lt">
                                    <p:tmPct val="50000"/>
                                  </p:iterate>
                                  <p:childTnLst>
                                    <p:set>
                                      <p:cBhvr>
                                        <p:cTn id="19" dur="1" fill="hold">
                                          <p:stCondLst>
                                            <p:cond delay="0"/>
                                          </p:stCondLst>
                                        </p:cTn>
                                        <p:tgtEl>
                                          <p:spTgt spid="120840"/>
                                        </p:tgtEl>
                                        <p:attrNameLst>
                                          <p:attrName>style.visibility</p:attrName>
                                        </p:attrNameLst>
                                      </p:cBhvr>
                                      <p:to>
                                        <p:strVal val="visible"/>
                                      </p:to>
                                    </p:set>
                                    <p:anim calcmode="discrete" valueType="clr">
                                      <p:cBhvr override="childStyle">
                                        <p:cTn id="20" dur="80"/>
                                        <p:tgtEl>
                                          <p:spTgt spid="120840"/>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120840"/>
                                        </p:tgtEl>
                                        <p:attrNameLst>
                                          <p:attrName>fillcolor</p:attrName>
                                        </p:attrNameLst>
                                      </p:cBhvr>
                                      <p:tavLst>
                                        <p:tav tm="0">
                                          <p:val>
                                            <p:clrVal>
                                              <a:schemeClr val="accent2"/>
                                            </p:clrVal>
                                          </p:val>
                                        </p:tav>
                                        <p:tav tm="50000">
                                          <p:val>
                                            <p:clrVal>
                                              <a:schemeClr val="hlink"/>
                                            </p:clrVal>
                                          </p:val>
                                        </p:tav>
                                      </p:tavLst>
                                    </p:anim>
                                    <p:set>
                                      <p:cBhvr>
                                        <p:cTn id="22" dur="80"/>
                                        <p:tgtEl>
                                          <p:spTgt spid="120840"/>
                                        </p:tgtEl>
                                        <p:attrNameLst>
                                          <p:attrName>fill.type</p:attrName>
                                        </p:attrNameLst>
                                      </p:cBhvr>
                                      <p:to>
                                        <p:strVal val="solid"/>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20841"/>
                                        </p:tgtEl>
                                        <p:attrNameLst>
                                          <p:attrName>style.visibility</p:attrName>
                                        </p:attrNameLst>
                                      </p:cBhvr>
                                      <p:to>
                                        <p:strVal val="visible"/>
                                      </p:to>
                                    </p:set>
                                    <p:animEffect transition="in" filter="wipe(up)">
                                      <p:cBhvr>
                                        <p:cTn id="27" dur="1000"/>
                                        <p:tgtEl>
                                          <p:spTgt spid="120841"/>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21088"/>
                                        </p:tgtEl>
                                        <p:attrNameLst>
                                          <p:attrName>style.visibility</p:attrName>
                                        </p:attrNameLst>
                                      </p:cBhvr>
                                      <p:to>
                                        <p:strVal val="visible"/>
                                      </p:to>
                                    </p:set>
                                    <p:animEffect transition="in" filter="dissolve">
                                      <p:cBhvr>
                                        <p:cTn id="32" dur="500"/>
                                        <p:tgtEl>
                                          <p:spTgt spid="121088"/>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21095"/>
                                        </p:tgtEl>
                                        <p:attrNameLst>
                                          <p:attrName>style.visibility</p:attrName>
                                        </p:attrNameLst>
                                      </p:cBhvr>
                                      <p:to>
                                        <p:strVal val="visible"/>
                                      </p:to>
                                    </p:set>
                                    <p:animEffect transition="in" filter="dissolve">
                                      <p:cBhvr>
                                        <p:cTn id="37" dur="500"/>
                                        <p:tgtEl>
                                          <p:spTgt spid="121095"/>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dissolve">
                                      <p:cBhvr>
                                        <p:cTn id="42" dur="500"/>
                                        <p:tgtEl>
                                          <p:spTgt spid="3"/>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21094"/>
                                        </p:tgtEl>
                                        <p:attrNameLst>
                                          <p:attrName>style.visibility</p:attrName>
                                        </p:attrNameLst>
                                      </p:cBhvr>
                                      <p:to>
                                        <p:strVal val="visible"/>
                                      </p:to>
                                    </p:set>
                                    <p:animEffect transition="in" filter="dissolve">
                                      <p:cBhvr>
                                        <p:cTn id="47" dur="500"/>
                                        <p:tgtEl>
                                          <p:spTgt spid="12109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nodeType="clickEffect">
                                  <p:stCondLst>
                                    <p:cond delay="0"/>
                                  </p:stCondLst>
                                  <p:childTnLst>
                                    <p:set>
                                      <p:cBhvr>
                                        <p:cTn id="51" dur="1" fill="hold">
                                          <p:stCondLst>
                                            <p:cond delay="0"/>
                                          </p:stCondLst>
                                        </p:cTn>
                                        <p:tgtEl>
                                          <p:spTgt spid="2"/>
                                        </p:tgtEl>
                                        <p:attrNameLst>
                                          <p:attrName>style.visibility</p:attrName>
                                        </p:attrNameLst>
                                      </p:cBhvr>
                                      <p:to>
                                        <p:strVal val="visible"/>
                                      </p:to>
                                    </p:set>
                                    <p:animEffect transition="in" filter="wipe(up)">
                                      <p:cBhvr>
                                        <p:cTn id="52" dur="1000"/>
                                        <p:tgtEl>
                                          <p:spTgt spid="2"/>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21096"/>
                                        </p:tgtEl>
                                        <p:attrNameLst>
                                          <p:attrName>style.visibility</p:attrName>
                                        </p:attrNameLst>
                                      </p:cBhvr>
                                      <p:to>
                                        <p:strVal val="visible"/>
                                      </p:to>
                                    </p:set>
                                    <p:animEffect transition="in" filter="dissolve">
                                      <p:cBhvr>
                                        <p:cTn id="57" dur="500"/>
                                        <p:tgtEl>
                                          <p:spTgt spid="121096"/>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121103"/>
                                        </p:tgtEl>
                                        <p:attrNameLst>
                                          <p:attrName>style.visibility</p:attrName>
                                        </p:attrNameLst>
                                      </p:cBhvr>
                                      <p:to>
                                        <p:strVal val="visible"/>
                                      </p:to>
                                    </p:set>
                                    <p:animEffect transition="in" filter="dissolve">
                                      <p:cBhvr>
                                        <p:cTn id="62" dur="500"/>
                                        <p:tgtEl>
                                          <p:spTgt spid="121103"/>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nodeType="clickEffect">
                                  <p:stCondLst>
                                    <p:cond delay="0"/>
                                  </p:stCondLst>
                                  <p:childTnLst>
                                    <p:set>
                                      <p:cBhvr>
                                        <p:cTn id="66" dur="1" fill="hold">
                                          <p:stCondLst>
                                            <p:cond delay="0"/>
                                          </p:stCondLst>
                                        </p:cTn>
                                        <p:tgtEl>
                                          <p:spTgt spid="4"/>
                                        </p:tgtEl>
                                        <p:attrNameLst>
                                          <p:attrName>style.visibility</p:attrName>
                                        </p:attrNameLst>
                                      </p:cBhvr>
                                      <p:to>
                                        <p:strVal val="visible"/>
                                      </p:to>
                                    </p:set>
                                    <p:animEffect transition="in" filter="dissolve">
                                      <p:cBhvr>
                                        <p:cTn id="67" dur="500"/>
                                        <p:tgtEl>
                                          <p:spTgt spid="4"/>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121102"/>
                                        </p:tgtEl>
                                        <p:attrNameLst>
                                          <p:attrName>style.visibility</p:attrName>
                                        </p:attrNameLst>
                                      </p:cBhvr>
                                      <p:to>
                                        <p:strVal val="visible"/>
                                      </p:to>
                                    </p:set>
                                    <p:animEffect transition="in" filter="dissolve">
                                      <p:cBhvr>
                                        <p:cTn id="72" dur="500"/>
                                        <p:tgtEl>
                                          <p:spTgt spid="121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animBg="1"/>
      <p:bldP spid="120839" grpId="0" animBg="1"/>
      <p:bldP spid="120840" grpId="0"/>
      <p:bldP spid="120841" grpId="0" animBg="1"/>
      <p:bldP spid="121088" grpId="0"/>
      <p:bldP spid="121094" grpId="0"/>
      <p:bldP spid="121095" grpId="0"/>
      <p:bldP spid="121096" grpId="0"/>
      <p:bldP spid="121102" grpId="0"/>
      <p:bldP spid="121103"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ext Box 2"/>
          <p:cNvSpPr txBox="1">
            <a:spLocks noChangeArrowheads="1"/>
          </p:cNvSpPr>
          <p:nvPr/>
        </p:nvSpPr>
        <p:spPr bwMode="auto">
          <a:xfrm>
            <a:off x="1042988" y="836613"/>
            <a:ext cx="691356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3200">
                <a:solidFill>
                  <a:schemeClr val="tx1"/>
                </a:solidFill>
              </a:rPr>
              <a:t>     </a:t>
            </a:r>
            <a:r>
              <a:rPr lang="zh-CN" altLang="en-US" sz="3200"/>
              <a:t>分别用分数、小数和百分数表示下面图中的涂色部分。</a:t>
            </a:r>
          </a:p>
        </p:txBody>
      </p:sp>
      <p:sp>
        <p:nvSpPr>
          <p:cNvPr id="131084" name="Text Box 12"/>
          <p:cNvSpPr txBox="1">
            <a:spLocks noChangeArrowheads="1"/>
          </p:cNvSpPr>
          <p:nvPr/>
        </p:nvSpPr>
        <p:spPr bwMode="auto">
          <a:xfrm>
            <a:off x="4572000" y="2636838"/>
            <a:ext cx="3887788"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lang="zh-CN" altLang="en-US">
                <a:solidFill>
                  <a:schemeClr val="tx1"/>
                </a:solidFill>
              </a:rPr>
              <a:t>分   数：（                 ）</a:t>
            </a:r>
          </a:p>
          <a:p>
            <a:pPr eaLnBrk="1" hangingPunct="1">
              <a:spcBef>
                <a:spcPct val="50000"/>
              </a:spcBef>
            </a:pPr>
            <a:endParaRPr lang="zh-CN" altLang="en-US">
              <a:solidFill>
                <a:schemeClr val="tx1"/>
              </a:solidFill>
            </a:endParaRPr>
          </a:p>
          <a:p>
            <a:pPr eaLnBrk="1" hangingPunct="1">
              <a:spcBef>
                <a:spcPct val="50000"/>
              </a:spcBef>
            </a:pPr>
            <a:r>
              <a:rPr lang="zh-CN" altLang="en-US">
                <a:solidFill>
                  <a:schemeClr val="tx1"/>
                </a:solidFill>
              </a:rPr>
              <a:t>小   数：（                 ）</a:t>
            </a:r>
          </a:p>
          <a:p>
            <a:pPr eaLnBrk="1" hangingPunct="1">
              <a:spcBef>
                <a:spcPct val="50000"/>
              </a:spcBef>
            </a:pPr>
            <a:endParaRPr lang="zh-CN" altLang="en-US">
              <a:solidFill>
                <a:schemeClr val="tx1"/>
              </a:solidFill>
            </a:endParaRPr>
          </a:p>
          <a:p>
            <a:pPr eaLnBrk="1" hangingPunct="1">
              <a:spcBef>
                <a:spcPct val="50000"/>
              </a:spcBef>
            </a:pPr>
            <a:r>
              <a:rPr lang="zh-CN" altLang="en-US">
                <a:solidFill>
                  <a:schemeClr val="tx1"/>
                </a:solidFill>
              </a:rPr>
              <a:t>百分数：（                ）</a:t>
            </a:r>
          </a:p>
        </p:txBody>
      </p:sp>
      <p:sp>
        <p:nvSpPr>
          <p:cNvPr id="7173" name="Text Box 13"/>
          <p:cNvSpPr txBox="1">
            <a:spLocks noChangeArrowheads="1"/>
          </p:cNvSpPr>
          <p:nvPr/>
        </p:nvSpPr>
        <p:spPr bwMode="auto">
          <a:xfrm>
            <a:off x="4427538" y="5661025"/>
            <a:ext cx="18002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endParaRPr lang="zh-CN" altLang="en-US" sz="1800" b="0">
              <a:solidFill>
                <a:schemeClr val="tx1"/>
              </a:solidFill>
            </a:endParaRPr>
          </a:p>
        </p:txBody>
      </p:sp>
      <p:graphicFrame>
        <p:nvGraphicFramePr>
          <p:cNvPr id="131086" name="Object 14"/>
          <p:cNvGraphicFramePr>
            <a:graphicFrameLocks noChangeAspect="1"/>
          </p:cNvGraphicFramePr>
          <p:nvPr/>
        </p:nvGraphicFramePr>
        <p:xfrm>
          <a:off x="6588125" y="2205038"/>
          <a:ext cx="487363" cy="1223962"/>
        </p:xfrm>
        <a:graphic>
          <a:graphicData uri="http://schemas.openxmlformats.org/presentationml/2006/ole">
            <mc:AlternateContent xmlns:mc="http://schemas.openxmlformats.org/markup-compatibility/2006">
              <mc:Choice xmlns:v="urn:schemas-microsoft-com:vml" Requires="v">
                <p:oleObj spid="_x0000_s7186" name="公式" r:id="rId3" imgW="139700" imgH="393700" progId="Equation.3">
                  <p:embed/>
                </p:oleObj>
              </mc:Choice>
              <mc:Fallback>
                <p:oleObj name="公式" r:id="rId3" imgW="139700" imgH="393700" progId="Equation.3">
                  <p:embed/>
                  <p:pic>
                    <p:nvPicPr>
                      <p:cNvPr id="0" name="Object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88125" y="2205038"/>
                        <a:ext cx="487363" cy="1223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1087" name="Text Box 15"/>
          <p:cNvSpPr txBox="1">
            <a:spLocks noChangeArrowheads="1"/>
          </p:cNvSpPr>
          <p:nvPr/>
        </p:nvSpPr>
        <p:spPr bwMode="auto">
          <a:xfrm>
            <a:off x="6515100" y="3783013"/>
            <a:ext cx="1152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0.375</a:t>
            </a:r>
          </a:p>
        </p:txBody>
      </p:sp>
      <p:sp>
        <p:nvSpPr>
          <p:cNvPr id="131088" name="Text Box 16"/>
          <p:cNvSpPr txBox="1">
            <a:spLocks noChangeArrowheads="1"/>
          </p:cNvSpPr>
          <p:nvPr/>
        </p:nvSpPr>
        <p:spPr bwMode="auto">
          <a:xfrm>
            <a:off x="6372225" y="4797425"/>
            <a:ext cx="1223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lang="en-US" altLang="zh-CN"/>
              <a:t>37.5%</a:t>
            </a:r>
          </a:p>
        </p:txBody>
      </p:sp>
      <p:pic>
        <p:nvPicPr>
          <p:cNvPr id="131089" name="Picture 17"/>
          <p:cNvPicPr>
            <a:picLocks noChangeAspect="1" noChangeArrowheads="1"/>
          </p:cNvPicPr>
          <p:nvPr/>
        </p:nvPicPr>
        <p:blipFill>
          <a:blip r:embed="rId5"/>
          <a:srcRect/>
          <a:stretch>
            <a:fillRect/>
          </a:stretch>
        </p:blipFill>
        <p:spPr bwMode="auto">
          <a:xfrm>
            <a:off x="1331913" y="2276475"/>
            <a:ext cx="2886075"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131089"/>
                                        </p:tgtEl>
                                        <p:attrNameLst>
                                          <p:attrName>style.visibility</p:attrName>
                                        </p:attrNameLst>
                                      </p:cBhvr>
                                      <p:to>
                                        <p:strVal val="visible"/>
                                      </p:to>
                                    </p:set>
                                    <p:animEffect transition="in" filter="fade">
                                      <p:cBhvr>
                                        <p:cTn id="7" dur="800" decel="100000"/>
                                        <p:tgtEl>
                                          <p:spTgt spid="131089"/>
                                        </p:tgtEl>
                                      </p:cBhvr>
                                    </p:animEffect>
                                    <p:anim calcmode="lin" valueType="num">
                                      <p:cBhvr>
                                        <p:cTn id="8" dur="800" decel="100000" fill="hold"/>
                                        <p:tgtEl>
                                          <p:spTgt spid="131089"/>
                                        </p:tgtEl>
                                        <p:attrNameLst>
                                          <p:attrName>style.rotation</p:attrName>
                                        </p:attrNameLst>
                                      </p:cBhvr>
                                      <p:tavLst>
                                        <p:tav tm="0">
                                          <p:val>
                                            <p:fltVal val="-90"/>
                                          </p:val>
                                        </p:tav>
                                        <p:tav tm="100000">
                                          <p:val>
                                            <p:fltVal val="0"/>
                                          </p:val>
                                        </p:tav>
                                      </p:tavLst>
                                    </p:anim>
                                    <p:anim calcmode="lin" valueType="num">
                                      <p:cBhvr>
                                        <p:cTn id="9" dur="800" decel="100000" fill="hold"/>
                                        <p:tgtEl>
                                          <p:spTgt spid="131089"/>
                                        </p:tgtEl>
                                        <p:attrNameLst>
                                          <p:attrName>ppt_x</p:attrName>
                                        </p:attrNameLst>
                                      </p:cBhvr>
                                      <p:tavLst>
                                        <p:tav tm="0">
                                          <p:val>
                                            <p:strVal val="#ppt_x+0.4"/>
                                          </p:val>
                                        </p:tav>
                                        <p:tav tm="100000">
                                          <p:val>
                                            <p:strVal val="#ppt_x-0.05"/>
                                          </p:val>
                                        </p:tav>
                                      </p:tavLst>
                                    </p:anim>
                                    <p:anim calcmode="lin" valueType="num">
                                      <p:cBhvr>
                                        <p:cTn id="10" dur="800" decel="100000" fill="hold"/>
                                        <p:tgtEl>
                                          <p:spTgt spid="131089"/>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31089"/>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31089"/>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grpId="0" nodeType="clickEffect">
                                  <p:stCondLst>
                                    <p:cond delay="0"/>
                                  </p:stCondLst>
                                  <p:childTnLst>
                                    <p:set>
                                      <p:cBhvr>
                                        <p:cTn id="16" dur="1" fill="hold">
                                          <p:stCondLst>
                                            <p:cond delay="0"/>
                                          </p:stCondLst>
                                        </p:cTn>
                                        <p:tgtEl>
                                          <p:spTgt spid="131074"/>
                                        </p:tgtEl>
                                        <p:attrNameLst>
                                          <p:attrName>style.visibility</p:attrName>
                                        </p:attrNameLst>
                                      </p:cBhvr>
                                      <p:to>
                                        <p:strVal val="visible"/>
                                      </p:to>
                                    </p:set>
                                    <p:anim calcmode="lin" valueType="num">
                                      <p:cBhvr additive="base">
                                        <p:cTn id="17" dur="2000" fill="hold"/>
                                        <p:tgtEl>
                                          <p:spTgt spid="131074"/>
                                        </p:tgtEl>
                                        <p:attrNameLst>
                                          <p:attrName>ppt_x</p:attrName>
                                        </p:attrNameLst>
                                      </p:cBhvr>
                                      <p:tavLst>
                                        <p:tav tm="0">
                                          <p:val>
                                            <p:strVal val="#ppt_x"/>
                                          </p:val>
                                        </p:tav>
                                        <p:tav tm="100000">
                                          <p:val>
                                            <p:strVal val="#ppt_x"/>
                                          </p:val>
                                        </p:tav>
                                      </p:tavLst>
                                    </p:anim>
                                    <p:anim calcmode="lin" valueType="num">
                                      <p:cBhvr additive="base">
                                        <p:cTn id="18" dur="2000" fill="hold"/>
                                        <p:tgtEl>
                                          <p:spTgt spid="131074"/>
                                        </p:tgtEl>
                                        <p:attrNameLst>
                                          <p:attrName>ppt_y</p:attrName>
                                        </p:attrNameLst>
                                      </p:cBhvr>
                                      <p:tavLst>
                                        <p:tav tm="0">
                                          <p:val>
                                            <p:strVal val="0-#ppt_h/2"/>
                                          </p:val>
                                        </p:tav>
                                        <p:tav tm="100000">
                                          <p:val>
                                            <p:strVal val="#ppt_y"/>
                                          </p:val>
                                        </p:tav>
                                      </p:tavLst>
                                    </p:anim>
                                  </p:childTnLst>
                                </p:cTn>
                              </p:par>
                              <p:par>
                                <p:cTn id="19" presetID="10" presetClass="entr" presetSubtype="0" fill="hold" grpId="0" nodeType="withEffect">
                                  <p:stCondLst>
                                    <p:cond delay="0"/>
                                  </p:stCondLst>
                                  <p:childTnLst>
                                    <p:set>
                                      <p:cBhvr>
                                        <p:cTn id="20" dur="1" fill="hold">
                                          <p:stCondLst>
                                            <p:cond delay="0"/>
                                          </p:stCondLst>
                                        </p:cTn>
                                        <p:tgtEl>
                                          <p:spTgt spid="131084"/>
                                        </p:tgtEl>
                                        <p:attrNameLst>
                                          <p:attrName>style.visibility</p:attrName>
                                        </p:attrNameLst>
                                      </p:cBhvr>
                                      <p:to>
                                        <p:strVal val="visible"/>
                                      </p:to>
                                    </p:set>
                                    <p:animEffect transition="in" filter="fade">
                                      <p:cBhvr>
                                        <p:cTn id="21" dur="2000"/>
                                        <p:tgtEl>
                                          <p:spTgt spid="131084"/>
                                        </p:tgtEl>
                                      </p:cBhvr>
                                    </p:animEffect>
                                  </p:childTnLst>
                                </p:cTn>
                              </p:par>
                              <p:par>
                                <p:cTn id="22" presetID="53" presetClass="entr" presetSubtype="16" fill="hold" grpId="1" nodeType="withEffect">
                                  <p:stCondLst>
                                    <p:cond delay="0"/>
                                  </p:stCondLst>
                                  <p:childTnLst>
                                    <p:set>
                                      <p:cBhvr>
                                        <p:cTn id="23" dur="1" fill="hold">
                                          <p:stCondLst>
                                            <p:cond delay="0"/>
                                          </p:stCondLst>
                                        </p:cTn>
                                        <p:tgtEl>
                                          <p:spTgt spid="131084"/>
                                        </p:tgtEl>
                                        <p:attrNameLst>
                                          <p:attrName>style.visibility</p:attrName>
                                        </p:attrNameLst>
                                      </p:cBhvr>
                                      <p:to>
                                        <p:strVal val="visible"/>
                                      </p:to>
                                    </p:set>
                                    <p:anim calcmode="lin" valueType="num">
                                      <p:cBhvr>
                                        <p:cTn id="24" dur="500" fill="hold"/>
                                        <p:tgtEl>
                                          <p:spTgt spid="131084"/>
                                        </p:tgtEl>
                                        <p:attrNameLst>
                                          <p:attrName>ppt_w</p:attrName>
                                        </p:attrNameLst>
                                      </p:cBhvr>
                                      <p:tavLst>
                                        <p:tav tm="0">
                                          <p:val>
                                            <p:fltVal val="0"/>
                                          </p:val>
                                        </p:tav>
                                        <p:tav tm="100000">
                                          <p:val>
                                            <p:strVal val="#ppt_w"/>
                                          </p:val>
                                        </p:tav>
                                      </p:tavLst>
                                    </p:anim>
                                    <p:anim calcmode="lin" valueType="num">
                                      <p:cBhvr>
                                        <p:cTn id="25" dur="500" fill="hold"/>
                                        <p:tgtEl>
                                          <p:spTgt spid="131084"/>
                                        </p:tgtEl>
                                        <p:attrNameLst>
                                          <p:attrName>ppt_h</p:attrName>
                                        </p:attrNameLst>
                                      </p:cBhvr>
                                      <p:tavLst>
                                        <p:tav tm="0">
                                          <p:val>
                                            <p:fltVal val="0"/>
                                          </p:val>
                                        </p:tav>
                                        <p:tav tm="100000">
                                          <p:val>
                                            <p:strVal val="#ppt_h"/>
                                          </p:val>
                                        </p:tav>
                                      </p:tavLst>
                                    </p:anim>
                                    <p:animEffect transition="in" filter="fade">
                                      <p:cBhvr>
                                        <p:cTn id="26" dur="500"/>
                                        <p:tgtEl>
                                          <p:spTgt spid="131084"/>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31086"/>
                                        </p:tgtEl>
                                        <p:attrNameLst>
                                          <p:attrName>style.visibility</p:attrName>
                                        </p:attrNameLst>
                                      </p:cBhvr>
                                      <p:to>
                                        <p:strVal val="visible"/>
                                      </p:to>
                                    </p:set>
                                    <p:anim calcmode="lin" valueType="num">
                                      <p:cBhvr additive="base">
                                        <p:cTn id="31" dur="500" fill="hold"/>
                                        <p:tgtEl>
                                          <p:spTgt spid="131086"/>
                                        </p:tgtEl>
                                        <p:attrNameLst>
                                          <p:attrName>ppt_x</p:attrName>
                                        </p:attrNameLst>
                                      </p:cBhvr>
                                      <p:tavLst>
                                        <p:tav tm="0">
                                          <p:val>
                                            <p:strVal val="#ppt_x"/>
                                          </p:val>
                                        </p:tav>
                                        <p:tav tm="100000">
                                          <p:val>
                                            <p:strVal val="#ppt_x"/>
                                          </p:val>
                                        </p:tav>
                                      </p:tavLst>
                                    </p:anim>
                                    <p:anim calcmode="lin" valueType="num">
                                      <p:cBhvr additive="base">
                                        <p:cTn id="32" dur="500" fill="hold"/>
                                        <p:tgtEl>
                                          <p:spTgt spid="13108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3" presetClass="entr" presetSubtype="16" fill="hold" grpId="0" nodeType="clickEffect">
                                  <p:stCondLst>
                                    <p:cond delay="0"/>
                                  </p:stCondLst>
                                  <p:childTnLst>
                                    <p:set>
                                      <p:cBhvr>
                                        <p:cTn id="36" dur="1" fill="hold">
                                          <p:stCondLst>
                                            <p:cond delay="0"/>
                                          </p:stCondLst>
                                        </p:cTn>
                                        <p:tgtEl>
                                          <p:spTgt spid="131087"/>
                                        </p:tgtEl>
                                        <p:attrNameLst>
                                          <p:attrName>style.visibility</p:attrName>
                                        </p:attrNameLst>
                                      </p:cBhvr>
                                      <p:to>
                                        <p:strVal val="visible"/>
                                      </p:to>
                                    </p:set>
                                    <p:animEffect transition="in" filter="plus(in)">
                                      <p:cBhvr>
                                        <p:cTn id="37" dur="2000"/>
                                        <p:tgtEl>
                                          <p:spTgt spid="131087"/>
                                        </p:tgtEl>
                                      </p:cBhvr>
                                    </p:animEffect>
                                  </p:childTnLst>
                                </p:cTn>
                              </p:par>
                            </p:childTnLst>
                          </p:cTn>
                        </p:par>
                      </p:childTnLst>
                    </p:cTn>
                  </p:par>
                  <p:par>
                    <p:cTn id="38" fill="hold">
                      <p:stCondLst>
                        <p:cond delay="indefinite"/>
                      </p:stCondLst>
                      <p:childTnLst>
                        <p:par>
                          <p:cTn id="39" fill="hold">
                            <p:stCondLst>
                              <p:cond delay="0"/>
                            </p:stCondLst>
                            <p:childTnLst>
                              <p:par>
                                <p:cTn id="40" presetID="31" presetClass="entr" presetSubtype="0" fill="hold" grpId="0" nodeType="clickEffect">
                                  <p:stCondLst>
                                    <p:cond delay="0"/>
                                  </p:stCondLst>
                                  <p:iterate type="lt">
                                    <p:tmPct val="5000"/>
                                  </p:iterate>
                                  <p:childTnLst>
                                    <p:set>
                                      <p:cBhvr>
                                        <p:cTn id="41" dur="1" fill="hold">
                                          <p:stCondLst>
                                            <p:cond delay="0"/>
                                          </p:stCondLst>
                                        </p:cTn>
                                        <p:tgtEl>
                                          <p:spTgt spid="131088"/>
                                        </p:tgtEl>
                                        <p:attrNameLst>
                                          <p:attrName>style.visibility</p:attrName>
                                        </p:attrNameLst>
                                      </p:cBhvr>
                                      <p:to>
                                        <p:strVal val="visible"/>
                                      </p:to>
                                    </p:set>
                                    <p:anim calcmode="lin" valueType="num">
                                      <p:cBhvr>
                                        <p:cTn id="42" dur="1000" fill="hold"/>
                                        <p:tgtEl>
                                          <p:spTgt spid="131088"/>
                                        </p:tgtEl>
                                        <p:attrNameLst>
                                          <p:attrName>ppt_w</p:attrName>
                                        </p:attrNameLst>
                                      </p:cBhvr>
                                      <p:tavLst>
                                        <p:tav tm="0">
                                          <p:val>
                                            <p:fltVal val="0"/>
                                          </p:val>
                                        </p:tav>
                                        <p:tav tm="100000">
                                          <p:val>
                                            <p:strVal val="#ppt_w"/>
                                          </p:val>
                                        </p:tav>
                                      </p:tavLst>
                                    </p:anim>
                                    <p:anim calcmode="lin" valueType="num">
                                      <p:cBhvr>
                                        <p:cTn id="43" dur="1000" fill="hold"/>
                                        <p:tgtEl>
                                          <p:spTgt spid="131088"/>
                                        </p:tgtEl>
                                        <p:attrNameLst>
                                          <p:attrName>ppt_h</p:attrName>
                                        </p:attrNameLst>
                                      </p:cBhvr>
                                      <p:tavLst>
                                        <p:tav tm="0">
                                          <p:val>
                                            <p:fltVal val="0"/>
                                          </p:val>
                                        </p:tav>
                                        <p:tav tm="100000">
                                          <p:val>
                                            <p:strVal val="#ppt_h"/>
                                          </p:val>
                                        </p:tav>
                                      </p:tavLst>
                                    </p:anim>
                                    <p:anim calcmode="lin" valueType="num">
                                      <p:cBhvr>
                                        <p:cTn id="44" dur="1000" fill="hold"/>
                                        <p:tgtEl>
                                          <p:spTgt spid="131088"/>
                                        </p:tgtEl>
                                        <p:attrNameLst>
                                          <p:attrName>style.rotation</p:attrName>
                                        </p:attrNameLst>
                                      </p:cBhvr>
                                      <p:tavLst>
                                        <p:tav tm="0">
                                          <p:val>
                                            <p:fltVal val="90"/>
                                          </p:val>
                                        </p:tav>
                                        <p:tav tm="100000">
                                          <p:val>
                                            <p:fltVal val="0"/>
                                          </p:val>
                                        </p:tav>
                                      </p:tavLst>
                                    </p:anim>
                                    <p:animEffect transition="in" filter="fade">
                                      <p:cBhvr>
                                        <p:cTn id="45" dur="1000"/>
                                        <p:tgtEl>
                                          <p:spTgt spid="1310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4" grpId="0"/>
      <p:bldP spid="131084" grpId="0"/>
      <p:bldP spid="131084" grpId="1"/>
      <p:bldP spid="131087" grpId="0"/>
      <p:bldP spid="131088"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60" name="WordArt 4"/>
          <p:cNvSpPr>
            <a:spLocks noChangeArrowheads="1" noChangeShapeType="1" noTextEdit="1"/>
          </p:cNvSpPr>
          <p:nvPr/>
        </p:nvSpPr>
        <p:spPr bwMode="auto">
          <a:xfrm rot="-698085">
            <a:off x="1331913" y="765175"/>
            <a:ext cx="1728787" cy="863600"/>
          </a:xfrm>
          <a:prstGeom prst="rect">
            <a:avLst/>
          </a:prstGeom>
        </p:spPr>
        <p:txBody>
          <a:bodyPr wrap="none" fromWordArt="1">
            <a:prstTxWarp prst="textDoubleWave1">
              <a:avLst>
                <a:gd name="adj1" fmla="val 6500"/>
                <a:gd name="adj2" fmla="val 0"/>
              </a:avLst>
            </a:prstTxWarp>
          </a:bodyPr>
          <a:lstStyle/>
          <a:p>
            <a:pPr algn="ctr"/>
            <a:r>
              <a:rPr lang="zh-CN" altLang="en-US" sz="3600" kern="10" spc="-360">
                <a:ln w="12700">
                  <a:solidFill>
                    <a:srgbClr val="000099"/>
                  </a:solidFill>
                  <a:round/>
                </a:ln>
                <a:solidFill>
                  <a:srgbClr val="33CCFF"/>
                </a:solidFill>
                <a:effectLst>
                  <a:outerShdw dist="125724" dir="18900000" algn="ctr" rotWithShape="0">
                    <a:srgbClr val="000099"/>
                  </a:outerShdw>
                </a:effectLst>
                <a:latin typeface="华文新魏" panose="02010800040101010101" pitchFamily="2" charset="-122"/>
                <a:ea typeface="华文新魏" panose="02010800040101010101" pitchFamily="2" charset="-122"/>
              </a:rPr>
              <a:t>填表</a:t>
            </a:r>
          </a:p>
        </p:txBody>
      </p:sp>
      <p:graphicFrame>
        <p:nvGraphicFramePr>
          <p:cNvPr id="121861" name="Group 5"/>
          <p:cNvGraphicFramePr>
            <a:graphicFrameLocks noGrp="1"/>
          </p:cNvGraphicFramePr>
          <p:nvPr>
            <p:ph/>
          </p:nvPr>
        </p:nvGraphicFramePr>
        <p:xfrm>
          <a:off x="755650" y="1844675"/>
          <a:ext cx="7848600" cy="2663826"/>
        </p:xfrm>
        <a:graphic>
          <a:graphicData uri="http://schemas.openxmlformats.org/drawingml/2006/table">
            <a:tbl>
              <a:tblPr/>
              <a:tblGrid>
                <a:gridCol w="1760538">
                  <a:extLst>
                    <a:ext uri="{9D8B030D-6E8A-4147-A177-3AD203B41FA5}">
                      <a16:colId xmlns:a16="http://schemas.microsoft.com/office/drawing/2014/main" val="20000"/>
                    </a:ext>
                  </a:extLst>
                </a:gridCol>
                <a:gridCol w="1158875">
                  <a:extLst>
                    <a:ext uri="{9D8B030D-6E8A-4147-A177-3AD203B41FA5}">
                      <a16:colId xmlns:a16="http://schemas.microsoft.com/office/drawing/2014/main" val="20001"/>
                    </a:ext>
                  </a:extLst>
                </a:gridCol>
                <a:gridCol w="1158875">
                  <a:extLst>
                    <a:ext uri="{9D8B030D-6E8A-4147-A177-3AD203B41FA5}">
                      <a16:colId xmlns:a16="http://schemas.microsoft.com/office/drawing/2014/main" val="20002"/>
                    </a:ext>
                  </a:extLst>
                </a:gridCol>
                <a:gridCol w="1255712">
                  <a:extLst>
                    <a:ext uri="{9D8B030D-6E8A-4147-A177-3AD203B41FA5}">
                      <a16:colId xmlns:a16="http://schemas.microsoft.com/office/drawing/2014/main" val="20003"/>
                    </a:ext>
                  </a:extLst>
                </a:gridCol>
                <a:gridCol w="1185863">
                  <a:extLst>
                    <a:ext uri="{9D8B030D-6E8A-4147-A177-3AD203B41FA5}">
                      <a16:colId xmlns:a16="http://schemas.microsoft.com/office/drawing/2014/main" val="20004"/>
                    </a:ext>
                  </a:extLst>
                </a:gridCol>
                <a:gridCol w="1328737">
                  <a:extLst>
                    <a:ext uri="{9D8B030D-6E8A-4147-A177-3AD203B41FA5}">
                      <a16:colId xmlns:a16="http://schemas.microsoft.com/office/drawing/2014/main" val="20005"/>
                    </a:ext>
                  </a:extLst>
                </a:gridCol>
              </a:tblGrid>
              <a:tr h="900113">
                <a:tc>
                  <a:txBody>
                    <a:bodyPr/>
                    <a:lstStyle/>
                    <a:p>
                      <a:pPr marL="0" marR="0" lvl="0" indent="0" algn="ctr" defTabSz="914400" rtl="0" eaLnBrk="0" fontAlgn="base" latinLnBrk="0" hangingPunct="0">
                        <a:lnSpc>
                          <a:spcPct val="100000"/>
                        </a:lnSpc>
                        <a:spcBef>
                          <a:spcPct val="20000"/>
                        </a:spcBef>
                        <a:spcAft>
                          <a:spcPct val="0"/>
                        </a:spcAft>
                        <a:buClrTx/>
                        <a:buSzTx/>
                        <a:buFontTx/>
                        <a:buNone/>
                      </a:pPr>
                      <a:r>
                        <a:rPr kumimoji="0" lang="zh-CN" altLang="en-US" sz="4000" b="1" i="0" u="none" strike="noStrike" cap="none" normalizeH="0" baseline="0" smtClean="0">
                          <a:ln>
                            <a:noFill/>
                          </a:ln>
                          <a:solidFill>
                            <a:srgbClr val="FFFF00"/>
                          </a:solidFill>
                          <a:effectLst/>
                          <a:latin typeface="黑体" panose="02010609060101010101" pitchFamily="2" charset="-122"/>
                          <a:ea typeface="黑体" panose="02010609060101010101" pitchFamily="2" charset="-122"/>
                        </a:rPr>
                        <a:t>小  数</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r>
                        <a:rPr kumimoji="0" lang="en-US" altLang="zh-CN" sz="4000" b="0" i="0" u="none" strike="noStrike" cap="none" normalizeH="0" baseline="0" smtClean="0">
                          <a:ln>
                            <a:noFill/>
                          </a:ln>
                          <a:solidFill>
                            <a:srgbClr val="FFFF00"/>
                          </a:solidFill>
                          <a:effectLst/>
                          <a:latin typeface="Monotype Corsiva" panose="03010101010201010101" pitchFamily="66" charset="0"/>
                          <a:ea typeface="华文新魏" panose="02010800040101010101" pitchFamily="2" charset="-122"/>
                        </a:rPr>
                        <a:t>0.6</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endParaRPr kumimoji="0" lang="zh-CN" altLang="en-US" sz="4000" b="0" i="0" u="none" strike="noStrike" cap="none" normalizeH="0" baseline="0" smtClean="0">
                        <a:ln>
                          <a:noFill/>
                        </a:ln>
                        <a:solidFill>
                          <a:srgbClr val="FFFF00"/>
                        </a:solidFill>
                        <a:effectLst/>
                        <a:latin typeface="Monotype Corsiva" panose="03010101010201010101" pitchFamily="66" charset="0"/>
                        <a:ea typeface="华文新魏" panose="0201080004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endParaRPr kumimoji="0" lang="zh-CN" altLang="en-US" sz="4000" b="0" i="0" u="none" strike="noStrike" cap="none" normalizeH="0" baseline="0" smtClean="0">
                        <a:ln>
                          <a:noFill/>
                        </a:ln>
                        <a:solidFill>
                          <a:srgbClr val="FFFF00"/>
                        </a:solidFill>
                        <a:effectLst/>
                        <a:latin typeface="Monotype Corsiva" panose="03010101010201010101" pitchFamily="66" charset="0"/>
                        <a:ea typeface="华文新魏" panose="0201080004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r>
                        <a:rPr kumimoji="0" lang="en-US" altLang="zh-CN" sz="4000" b="0" i="0" u="none" strike="noStrike" cap="none" normalizeH="0" baseline="0" smtClean="0">
                          <a:ln>
                            <a:noFill/>
                          </a:ln>
                          <a:solidFill>
                            <a:srgbClr val="FFFF00"/>
                          </a:solidFill>
                          <a:effectLst/>
                          <a:latin typeface="Monotype Corsiva" panose="03010101010201010101" pitchFamily="66" charset="0"/>
                          <a:ea typeface="华文新魏" panose="02010800040101010101" pitchFamily="2" charset="-122"/>
                        </a:rPr>
                        <a:t>1.25</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endParaRPr kumimoji="0" lang="zh-CN" altLang="en-US" sz="4000" b="0" i="0" u="none" strike="noStrike" cap="none" normalizeH="0" baseline="0" smtClean="0">
                        <a:ln>
                          <a:noFill/>
                        </a:ln>
                        <a:solidFill>
                          <a:srgbClr val="FFFF00"/>
                        </a:solidFill>
                        <a:effectLst/>
                        <a:latin typeface="Monotype Corsiva" panose="03010101010201010101" pitchFamily="66" charset="0"/>
                        <a:ea typeface="华文新魏" panose="0201080004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extLst>
                  <a:ext uri="{0D108BD9-81ED-4DB2-BD59-A6C34878D82A}">
                    <a16:rowId xmlns:a16="http://schemas.microsoft.com/office/drawing/2014/main" val="10000"/>
                  </a:ext>
                </a:extLst>
              </a:tr>
              <a:tr h="784225">
                <a:tc>
                  <a:txBody>
                    <a:bodyPr/>
                    <a:lstStyle/>
                    <a:p>
                      <a:pPr marL="0" marR="0" lvl="0" indent="0" algn="ctr" defTabSz="914400" rtl="0" eaLnBrk="0" fontAlgn="base" latinLnBrk="0" hangingPunct="0">
                        <a:lnSpc>
                          <a:spcPct val="100000"/>
                        </a:lnSpc>
                        <a:spcBef>
                          <a:spcPct val="20000"/>
                        </a:spcBef>
                        <a:spcAft>
                          <a:spcPct val="0"/>
                        </a:spcAft>
                        <a:buClrTx/>
                        <a:buSzTx/>
                        <a:buFontTx/>
                        <a:buNone/>
                      </a:pPr>
                      <a:r>
                        <a:rPr kumimoji="0" lang="zh-CN" altLang="en-US" sz="4000" b="1" i="0" u="none" strike="noStrike" cap="none" normalizeH="0" baseline="0" smtClean="0">
                          <a:ln>
                            <a:noFill/>
                          </a:ln>
                          <a:solidFill>
                            <a:srgbClr val="FFFF00"/>
                          </a:solidFill>
                          <a:effectLst/>
                          <a:latin typeface="Arial" panose="020B0604020202020204" pitchFamily="34" charset="0"/>
                          <a:ea typeface="黑体" panose="02010609060101010101" pitchFamily="2" charset="-122"/>
                        </a:rPr>
                        <a:t>百分数</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endParaRPr kumimoji="0" lang="zh-CN" altLang="en-US" sz="4000" b="0" i="0" u="none" strike="noStrike" cap="none" normalizeH="0" baseline="0" smtClean="0">
                        <a:ln>
                          <a:noFill/>
                        </a:ln>
                        <a:solidFill>
                          <a:srgbClr val="FFFF00"/>
                        </a:solidFill>
                        <a:effectLst/>
                        <a:latin typeface="Monotype Corsiva" panose="03010101010201010101" pitchFamily="66" charset="0"/>
                        <a:ea typeface="华文新魏" panose="0201080004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r>
                        <a:rPr kumimoji="0" lang="en-US" altLang="zh-CN" sz="4000" b="0" i="0" u="none" strike="noStrike" cap="none" normalizeH="0" baseline="0" smtClean="0">
                          <a:ln>
                            <a:noFill/>
                          </a:ln>
                          <a:solidFill>
                            <a:srgbClr val="FFFF00"/>
                          </a:solidFill>
                          <a:effectLst/>
                          <a:latin typeface="Monotype Corsiva" panose="03010101010201010101" pitchFamily="66" charset="0"/>
                          <a:ea typeface="华文新魏" panose="02010800040101010101" pitchFamily="2" charset="-122"/>
                        </a:rPr>
                        <a:t>55%</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endParaRPr kumimoji="0" lang="zh-CN" altLang="en-US" sz="4000" b="0" i="0" u="none" strike="noStrike" cap="none" normalizeH="0" baseline="0" smtClean="0">
                        <a:ln>
                          <a:noFill/>
                        </a:ln>
                        <a:solidFill>
                          <a:srgbClr val="FFFF00"/>
                        </a:solidFill>
                        <a:effectLst/>
                        <a:latin typeface="Monotype Corsiva" panose="03010101010201010101" pitchFamily="66" charset="0"/>
                        <a:ea typeface="华文新魏" panose="0201080004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endParaRPr kumimoji="0" lang="zh-CN" altLang="en-US" sz="4000" b="0" i="0" u="none" strike="noStrike" cap="none" normalizeH="0" baseline="0" smtClean="0">
                        <a:ln>
                          <a:noFill/>
                        </a:ln>
                        <a:solidFill>
                          <a:srgbClr val="FFFF00"/>
                        </a:solidFill>
                        <a:effectLst/>
                        <a:latin typeface="Monotype Corsiva" panose="03010101010201010101" pitchFamily="66" charset="0"/>
                        <a:ea typeface="华文新魏" panose="0201080004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endParaRPr kumimoji="0" lang="zh-CN" altLang="en-US" sz="4000" b="0" i="0" u="none" strike="noStrike" cap="none" normalizeH="0" baseline="0" smtClean="0">
                        <a:ln>
                          <a:noFill/>
                        </a:ln>
                        <a:solidFill>
                          <a:srgbClr val="FFFF00"/>
                        </a:solidFill>
                        <a:effectLst/>
                        <a:latin typeface="Monotype Corsiva" panose="03010101010201010101" pitchFamily="66" charset="0"/>
                        <a:ea typeface="华文新魏" panose="0201080004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extLst>
                  <a:ext uri="{0D108BD9-81ED-4DB2-BD59-A6C34878D82A}">
                    <a16:rowId xmlns:a16="http://schemas.microsoft.com/office/drawing/2014/main" val="10001"/>
                  </a:ext>
                </a:extLst>
              </a:tr>
              <a:tr h="979488">
                <a:tc>
                  <a:txBody>
                    <a:bodyPr/>
                    <a:lstStyle/>
                    <a:p>
                      <a:pPr marL="0" marR="0" lvl="0" indent="0" algn="ctr" defTabSz="914400" rtl="0" eaLnBrk="0" fontAlgn="base" latinLnBrk="0" hangingPunct="0">
                        <a:lnSpc>
                          <a:spcPct val="100000"/>
                        </a:lnSpc>
                        <a:spcBef>
                          <a:spcPct val="20000"/>
                        </a:spcBef>
                        <a:spcAft>
                          <a:spcPct val="0"/>
                        </a:spcAft>
                        <a:buClrTx/>
                        <a:buSzTx/>
                        <a:buFontTx/>
                        <a:buNone/>
                      </a:pPr>
                      <a:r>
                        <a:rPr kumimoji="0" lang="zh-CN" altLang="en-US" sz="4000" b="1" i="0" u="none" strike="noStrike" cap="none" normalizeH="0" baseline="0" smtClean="0">
                          <a:ln>
                            <a:noFill/>
                          </a:ln>
                          <a:solidFill>
                            <a:srgbClr val="FFFF00"/>
                          </a:solidFill>
                          <a:effectLst/>
                          <a:latin typeface="黑体" panose="02010609060101010101" pitchFamily="2" charset="-122"/>
                          <a:ea typeface="黑体" panose="02010609060101010101" pitchFamily="2" charset="-122"/>
                        </a:rPr>
                        <a:t>分  数</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endParaRPr kumimoji="0" lang="zh-CN" altLang="en-US" sz="4000" b="0" i="0" u="none" strike="noStrike" cap="none" normalizeH="0" baseline="0" smtClean="0">
                        <a:ln>
                          <a:noFill/>
                        </a:ln>
                        <a:solidFill>
                          <a:srgbClr val="FFFF00"/>
                        </a:solidFill>
                        <a:effectLst/>
                        <a:latin typeface="Monotype Corsiva" panose="03010101010201010101" pitchFamily="66" charset="0"/>
                        <a:ea typeface="华文新魏" panose="0201080004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endParaRPr kumimoji="0" lang="zh-CN" altLang="en-US" sz="4000" b="0" i="0" u="none" strike="noStrike" cap="none" normalizeH="0" baseline="0" smtClean="0">
                        <a:ln>
                          <a:noFill/>
                        </a:ln>
                        <a:solidFill>
                          <a:srgbClr val="FFFF00"/>
                        </a:solidFill>
                        <a:effectLst/>
                        <a:latin typeface="Monotype Corsiva" panose="03010101010201010101" pitchFamily="66" charset="0"/>
                        <a:ea typeface="华文新魏" panose="0201080004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endParaRPr kumimoji="0" lang="zh-CN" altLang="en-US" sz="4000" b="0" i="0" u="none" strike="noStrike" cap="none" normalizeH="0" baseline="0" smtClean="0">
                        <a:ln>
                          <a:noFill/>
                        </a:ln>
                        <a:solidFill>
                          <a:srgbClr val="FFFF00"/>
                        </a:solidFill>
                        <a:effectLst/>
                        <a:latin typeface="Monotype Corsiva" panose="03010101010201010101" pitchFamily="66" charset="0"/>
                        <a:ea typeface="华文新魏" panose="0201080004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endParaRPr kumimoji="0" lang="zh-CN" altLang="en-US" sz="4000" b="0" i="0" u="none" strike="noStrike" cap="none" normalizeH="0" baseline="0" smtClean="0">
                        <a:ln>
                          <a:noFill/>
                        </a:ln>
                        <a:solidFill>
                          <a:srgbClr val="FFFF00"/>
                        </a:solidFill>
                        <a:effectLst/>
                        <a:latin typeface="Monotype Corsiva" panose="03010101010201010101" pitchFamily="66" charset="0"/>
                        <a:ea typeface="华文新魏" panose="0201080004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endParaRPr kumimoji="0" lang="zh-CN" altLang="en-US" sz="4000" b="0" i="0" u="none" strike="noStrike" cap="none" normalizeH="0" baseline="0" smtClean="0">
                        <a:ln>
                          <a:noFill/>
                        </a:ln>
                        <a:solidFill>
                          <a:srgbClr val="FFFF00"/>
                        </a:solidFill>
                        <a:effectLst/>
                        <a:latin typeface="Monotype Corsiva" panose="03010101010201010101" pitchFamily="66" charset="0"/>
                        <a:ea typeface="华文新魏" panose="02010800040101010101" pitchFamily="2" charset="-122"/>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99FF"/>
                    </a:solidFill>
                  </a:tcPr>
                </a:tc>
                <a:extLst>
                  <a:ext uri="{0D108BD9-81ED-4DB2-BD59-A6C34878D82A}">
                    <a16:rowId xmlns:a16="http://schemas.microsoft.com/office/drawing/2014/main" val="10002"/>
                  </a:ext>
                </a:extLst>
              </a:tr>
            </a:tbl>
          </a:graphicData>
        </a:graphic>
      </p:graphicFrame>
      <p:grpSp>
        <p:nvGrpSpPr>
          <p:cNvPr id="2" name="Group 35"/>
          <p:cNvGrpSpPr/>
          <p:nvPr/>
        </p:nvGrpSpPr>
        <p:grpSpPr bwMode="auto">
          <a:xfrm>
            <a:off x="5148263" y="3573463"/>
            <a:ext cx="398462" cy="911225"/>
            <a:chOff x="1864" y="376"/>
            <a:chExt cx="251" cy="574"/>
          </a:xfrm>
        </p:grpSpPr>
        <p:sp>
          <p:nvSpPr>
            <p:cNvPr id="58431" name="Text Box 36"/>
            <p:cNvSpPr txBox="1">
              <a:spLocks noChangeArrowheads="1"/>
            </p:cNvSpPr>
            <p:nvPr/>
          </p:nvSpPr>
          <p:spPr bwMode="auto">
            <a:xfrm>
              <a:off x="1864" y="376"/>
              <a:ext cx="25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2800" b="0">
                  <a:solidFill>
                    <a:srgbClr val="FFFF00"/>
                  </a:solidFill>
                  <a:latin typeface="Comic Sans MS" panose="030F0702030302020204" pitchFamily="66" charset="0"/>
                  <a:ea typeface="楷体_GB2312" pitchFamily="49" charset="-122"/>
                </a:rPr>
                <a:t>3</a:t>
              </a:r>
            </a:p>
          </p:txBody>
        </p:sp>
        <p:sp>
          <p:nvSpPr>
            <p:cNvPr id="58432" name="Text Box 37"/>
            <p:cNvSpPr txBox="1">
              <a:spLocks noChangeArrowheads="1"/>
            </p:cNvSpPr>
            <p:nvPr/>
          </p:nvSpPr>
          <p:spPr bwMode="auto">
            <a:xfrm>
              <a:off x="1864" y="623"/>
              <a:ext cx="25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2800" b="0">
                  <a:solidFill>
                    <a:srgbClr val="FFFF00"/>
                  </a:solidFill>
                  <a:latin typeface="Comic Sans MS" panose="030F0702030302020204" pitchFamily="66" charset="0"/>
                  <a:ea typeface="楷体_GB2312" pitchFamily="49" charset="-122"/>
                </a:rPr>
                <a:t>8</a:t>
              </a:r>
            </a:p>
          </p:txBody>
        </p:sp>
        <p:sp>
          <p:nvSpPr>
            <p:cNvPr id="58433" name="Line 38"/>
            <p:cNvSpPr>
              <a:spLocks noChangeShapeType="1"/>
            </p:cNvSpPr>
            <p:nvPr/>
          </p:nvSpPr>
          <p:spPr bwMode="auto">
            <a:xfrm>
              <a:off x="1882" y="663"/>
              <a:ext cx="227" cy="0"/>
            </a:xfrm>
            <a:prstGeom prst="line">
              <a:avLst/>
            </a:prstGeom>
            <a:noFill/>
            <a:ln w="38100">
              <a:solidFill>
                <a:srgbClr val="FFFF00"/>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grpSp>
        <p:nvGrpSpPr>
          <p:cNvPr id="3" name="Group 39"/>
          <p:cNvGrpSpPr/>
          <p:nvPr/>
        </p:nvGrpSpPr>
        <p:grpSpPr bwMode="auto">
          <a:xfrm>
            <a:off x="7667625" y="3644900"/>
            <a:ext cx="398463" cy="911225"/>
            <a:chOff x="1864" y="376"/>
            <a:chExt cx="251" cy="574"/>
          </a:xfrm>
        </p:grpSpPr>
        <p:sp>
          <p:nvSpPr>
            <p:cNvPr id="58428" name="Text Box 40"/>
            <p:cNvSpPr txBox="1">
              <a:spLocks noChangeArrowheads="1"/>
            </p:cNvSpPr>
            <p:nvPr/>
          </p:nvSpPr>
          <p:spPr bwMode="auto">
            <a:xfrm>
              <a:off x="1864" y="376"/>
              <a:ext cx="25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2800" b="0">
                  <a:solidFill>
                    <a:srgbClr val="FFFF00"/>
                  </a:solidFill>
                  <a:latin typeface="Comic Sans MS" panose="030F0702030302020204" pitchFamily="66" charset="0"/>
                  <a:ea typeface="楷体_GB2312" pitchFamily="49" charset="-122"/>
                </a:rPr>
                <a:t>2</a:t>
              </a:r>
            </a:p>
          </p:txBody>
        </p:sp>
        <p:sp>
          <p:nvSpPr>
            <p:cNvPr id="58429" name="Text Box 41"/>
            <p:cNvSpPr txBox="1">
              <a:spLocks noChangeArrowheads="1"/>
            </p:cNvSpPr>
            <p:nvPr/>
          </p:nvSpPr>
          <p:spPr bwMode="auto">
            <a:xfrm>
              <a:off x="1864" y="623"/>
              <a:ext cx="25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2800" b="0">
                  <a:solidFill>
                    <a:srgbClr val="FFFF00"/>
                  </a:solidFill>
                  <a:latin typeface="Comic Sans MS" panose="030F0702030302020204" pitchFamily="66" charset="0"/>
                  <a:ea typeface="楷体_GB2312" pitchFamily="49" charset="-122"/>
                </a:rPr>
                <a:t>3</a:t>
              </a:r>
            </a:p>
          </p:txBody>
        </p:sp>
        <p:sp>
          <p:nvSpPr>
            <p:cNvPr id="58430" name="Line 42"/>
            <p:cNvSpPr>
              <a:spLocks noChangeShapeType="1"/>
            </p:cNvSpPr>
            <p:nvPr/>
          </p:nvSpPr>
          <p:spPr bwMode="auto">
            <a:xfrm>
              <a:off x="1882" y="663"/>
              <a:ext cx="227" cy="0"/>
            </a:xfrm>
            <a:prstGeom prst="line">
              <a:avLst/>
            </a:prstGeom>
            <a:noFill/>
            <a:ln w="38100">
              <a:solidFill>
                <a:srgbClr val="FFFF00"/>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sp>
        <p:nvSpPr>
          <p:cNvPr id="121899" name="Text Box 43"/>
          <p:cNvSpPr txBox="1">
            <a:spLocks noChangeArrowheads="1"/>
          </p:cNvSpPr>
          <p:nvPr/>
        </p:nvSpPr>
        <p:spPr bwMode="auto">
          <a:xfrm>
            <a:off x="2627313" y="2852738"/>
            <a:ext cx="9937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3200">
                <a:solidFill>
                  <a:srgbClr val="FF3300"/>
                </a:solidFill>
                <a:ea typeface="楷体_GB2312" pitchFamily="49" charset="-122"/>
              </a:rPr>
              <a:t>60%</a:t>
            </a:r>
          </a:p>
        </p:txBody>
      </p:sp>
      <p:grpSp>
        <p:nvGrpSpPr>
          <p:cNvPr id="4" name="Group 44"/>
          <p:cNvGrpSpPr/>
          <p:nvPr/>
        </p:nvGrpSpPr>
        <p:grpSpPr bwMode="auto">
          <a:xfrm>
            <a:off x="2771775" y="3644900"/>
            <a:ext cx="398463" cy="911225"/>
            <a:chOff x="1864" y="376"/>
            <a:chExt cx="251" cy="574"/>
          </a:xfrm>
        </p:grpSpPr>
        <p:sp>
          <p:nvSpPr>
            <p:cNvPr id="58425" name="Text Box 45"/>
            <p:cNvSpPr txBox="1">
              <a:spLocks noChangeArrowheads="1"/>
            </p:cNvSpPr>
            <p:nvPr/>
          </p:nvSpPr>
          <p:spPr bwMode="auto">
            <a:xfrm>
              <a:off x="1864" y="376"/>
              <a:ext cx="25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2800" b="0">
                  <a:solidFill>
                    <a:srgbClr val="FF3300"/>
                  </a:solidFill>
                  <a:latin typeface="Comic Sans MS" panose="030F0702030302020204" pitchFamily="66" charset="0"/>
                  <a:ea typeface="楷体_GB2312" pitchFamily="49" charset="-122"/>
                </a:rPr>
                <a:t>3</a:t>
              </a:r>
            </a:p>
          </p:txBody>
        </p:sp>
        <p:sp>
          <p:nvSpPr>
            <p:cNvPr id="58426" name="Text Box 46"/>
            <p:cNvSpPr txBox="1">
              <a:spLocks noChangeArrowheads="1"/>
            </p:cNvSpPr>
            <p:nvPr/>
          </p:nvSpPr>
          <p:spPr bwMode="auto">
            <a:xfrm>
              <a:off x="1864" y="623"/>
              <a:ext cx="25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2800" b="0">
                  <a:solidFill>
                    <a:srgbClr val="FF3300"/>
                  </a:solidFill>
                  <a:latin typeface="Comic Sans MS" panose="030F0702030302020204" pitchFamily="66" charset="0"/>
                  <a:ea typeface="楷体_GB2312" pitchFamily="49" charset="-122"/>
                </a:rPr>
                <a:t>5</a:t>
              </a:r>
            </a:p>
          </p:txBody>
        </p:sp>
        <p:sp>
          <p:nvSpPr>
            <p:cNvPr id="58427" name="Line 47"/>
            <p:cNvSpPr>
              <a:spLocks noChangeShapeType="1"/>
            </p:cNvSpPr>
            <p:nvPr/>
          </p:nvSpPr>
          <p:spPr bwMode="auto">
            <a:xfrm>
              <a:off x="1882" y="663"/>
              <a:ext cx="227" cy="0"/>
            </a:xfrm>
            <a:prstGeom prst="line">
              <a:avLst/>
            </a:prstGeom>
            <a:noFill/>
            <a:ln w="38100">
              <a:solidFill>
                <a:srgbClr val="FF3300"/>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sp>
        <p:nvSpPr>
          <p:cNvPr id="121904" name="Text Box 48"/>
          <p:cNvSpPr txBox="1">
            <a:spLocks noChangeArrowheads="1"/>
          </p:cNvSpPr>
          <p:nvPr/>
        </p:nvSpPr>
        <p:spPr bwMode="auto">
          <a:xfrm>
            <a:off x="3708400" y="1989138"/>
            <a:ext cx="96996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3200">
                <a:solidFill>
                  <a:srgbClr val="FF3300"/>
                </a:solidFill>
                <a:ea typeface="楷体_GB2312" pitchFamily="49" charset="-122"/>
              </a:rPr>
              <a:t>0.55</a:t>
            </a:r>
          </a:p>
        </p:txBody>
      </p:sp>
      <p:grpSp>
        <p:nvGrpSpPr>
          <p:cNvPr id="5" name="Group 49"/>
          <p:cNvGrpSpPr/>
          <p:nvPr/>
        </p:nvGrpSpPr>
        <p:grpSpPr bwMode="auto">
          <a:xfrm>
            <a:off x="3779838" y="3573463"/>
            <a:ext cx="615950" cy="911225"/>
            <a:chOff x="1796" y="376"/>
            <a:chExt cx="388" cy="574"/>
          </a:xfrm>
        </p:grpSpPr>
        <p:sp>
          <p:nvSpPr>
            <p:cNvPr id="58422" name="Text Box 50"/>
            <p:cNvSpPr txBox="1">
              <a:spLocks noChangeArrowheads="1"/>
            </p:cNvSpPr>
            <p:nvPr/>
          </p:nvSpPr>
          <p:spPr bwMode="auto">
            <a:xfrm>
              <a:off x="1832" y="376"/>
              <a:ext cx="31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2800" b="0">
                  <a:solidFill>
                    <a:srgbClr val="FF3300"/>
                  </a:solidFill>
                  <a:latin typeface="Comic Sans MS" panose="030F0702030302020204" pitchFamily="66" charset="0"/>
                  <a:ea typeface="楷体_GB2312" pitchFamily="49" charset="-122"/>
                </a:rPr>
                <a:t>11</a:t>
              </a:r>
            </a:p>
          </p:txBody>
        </p:sp>
        <p:sp>
          <p:nvSpPr>
            <p:cNvPr id="58423" name="Text Box 51"/>
            <p:cNvSpPr txBox="1">
              <a:spLocks noChangeArrowheads="1"/>
            </p:cNvSpPr>
            <p:nvPr/>
          </p:nvSpPr>
          <p:spPr bwMode="auto">
            <a:xfrm>
              <a:off x="1796" y="623"/>
              <a:ext cx="38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2800" b="0">
                  <a:solidFill>
                    <a:srgbClr val="FF3300"/>
                  </a:solidFill>
                  <a:latin typeface="Comic Sans MS" panose="030F0702030302020204" pitchFamily="66" charset="0"/>
                  <a:ea typeface="楷体_GB2312" pitchFamily="49" charset="-122"/>
                </a:rPr>
                <a:t>20</a:t>
              </a:r>
            </a:p>
          </p:txBody>
        </p:sp>
        <p:sp>
          <p:nvSpPr>
            <p:cNvPr id="58424" name="Line 52"/>
            <p:cNvSpPr>
              <a:spLocks noChangeShapeType="1"/>
            </p:cNvSpPr>
            <p:nvPr/>
          </p:nvSpPr>
          <p:spPr bwMode="auto">
            <a:xfrm>
              <a:off x="1882" y="663"/>
              <a:ext cx="227" cy="0"/>
            </a:xfrm>
            <a:prstGeom prst="line">
              <a:avLst/>
            </a:prstGeom>
            <a:noFill/>
            <a:ln w="38100">
              <a:solidFill>
                <a:srgbClr val="FF3300"/>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sp>
        <p:nvSpPr>
          <p:cNvPr id="121909" name="Text Box 53"/>
          <p:cNvSpPr txBox="1">
            <a:spLocks noChangeArrowheads="1"/>
          </p:cNvSpPr>
          <p:nvPr/>
        </p:nvSpPr>
        <p:spPr bwMode="auto">
          <a:xfrm>
            <a:off x="4787900" y="1989138"/>
            <a:ext cx="11953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3200">
                <a:solidFill>
                  <a:srgbClr val="FF3300"/>
                </a:solidFill>
                <a:ea typeface="楷体_GB2312" pitchFamily="49" charset="-122"/>
              </a:rPr>
              <a:t>0.375</a:t>
            </a:r>
          </a:p>
        </p:txBody>
      </p:sp>
      <p:sp>
        <p:nvSpPr>
          <p:cNvPr id="121910" name="Text Box 54"/>
          <p:cNvSpPr txBox="1">
            <a:spLocks noChangeArrowheads="1"/>
          </p:cNvSpPr>
          <p:nvPr/>
        </p:nvSpPr>
        <p:spPr bwMode="auto">
          <a:xfrm>
            <a:off x="4859338" y="2852738"/>
            <a:ext cx="133191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3200">
                <a:solidFill>
                  <a:srgbClr val="FF3300"/>
                </a:solidFill>
                <a:ea typeface="楷体_GB2312" pitchFamily="49" charset="-122"/>
              </a:rPr>
              <a:t>37.5%</a:t>
            </a:r>
          </a:p>
        </p:txBody>
      </p:sp>
      <p:sp>
        <p:nvSpPr>
          <p:cNvPr id="121911" name="Text Box 55"/>
          <p:cNvSpPr txBox="1">
            <a:spLocks noChangeArrowheads="1"/>
          </p:cNvSpPr>
          <p:nvPr/>
        </p:nvSpPr>
        <p:spPr bwMode="auto">
          <a:xfrm>
            <a:off x="6084888" y="2852738"/>
            <a:ext cx="12192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3200">
                <a:solidFill>
                  <a:srgbClr val="FF3300"/>
                </a:solidFill>
                <a:ea typeface="楷体_GB2312" pitchFamily="49" charset="-122"/>
              </a:rPr>
              <a:t>125%</a:t>
            </a:r>
          </a:p>
        </p:txBody>
      </p:sp>
      <p:grpSp>
        <p:nvGrpSpPr>
          <p:cNvPr id="6" name="Group 56"/>
          <p:cNvGrpSpPr/>
          <p:nvPr/>
        </p:nvGrpSpPr>
        <p:grpSpPr bwMode="auto">
          <a:xfrm>
            <a:off x="6227763" y="3644900"/>
            <a:ext cx="684212" cy="911225"/>
            <a:chOff x="3925" y="2493"/>
            <a:chExt cx="431" cy="574"/>
          </a:xfrm>
        </p:grpSpPr>
        <p:grpSp>
          <p:nvGrpSpPr>
            <p:cNvPr id="58417" name="Group 57"/>
            <p:cNvGrpSpPr/>
            <p:nvPr/>
          </p:nvGrpSpPr>
          <p:grpSpPr bwMode="auto">
            <a:xfrm>
              <a:off x="4105" y="2493"/>
              <a:ext cx="251" cy="574"/>
              <a:chOff x="1864" y="376"/>
              <a:chExt cx="251" cy="574"/>
            </a:xfrm>
          </p:grpSpPr>
          <p:sp>
            <p:nvSpPr>
              <p:cNvPr id="58419" name="Text Box 58"/>
              <p:cNvSpPr txBox="1">
                <a:spLocks noChangeArrowheads="1"/>
              </p:cNvSpPr>
              <p:nvPr/>
            </p:nvSpPr>
            <p:spPr bwMode="auto">
              <a:xfrm>
                <a:off x="1882" y="376"/>
                <a:ext cx="21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2800" b="0">
                    <a:solidFill>
                      <a:srgbClr val="FF3300"/>
                    </a:solidFill>
                    <a:latin typeface="Comic Sans MS" panose="030F0702030302020204" pitchFamily="66" charset="0"/>
                    <a:ea typeface="楷体_GB2312" pitchFamily="49" charset="-122"/>
                  </a:rPr>
                  <a:t>1</a:t>
                </a:r>
              </a:p>
            </p:txBody>
          </p:sp>
          <p:sp>
            <p:nvSpPr>
              <p:cNvPr id="58420" name="Text Box 59"/>
              <p:cNvSpPr txBox="1">
                <a:spLocks noChangeArrowheads="1"/>
              </p:cNvSpPr>
              <p:nvPr/>
            </p:nvSpPr>
            <p:spPr bwMode="auto">
              <a:xfrm>
                <a:off x="1864" y="623"/>
                <a:ext cx="25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2800" b="0">
                    <a:solidFill>
                      <a:srgbClr val="FF3300"/>
                    </a:solidFill>
                    <a:latin typeface="Comic Sans MS" panose="030F0702030302020204" pitchFamily="66" charset="0"/>
                    <a:ea typeface="楷体_GB2312" pitchFamily="49" charset="-122"/>
                  </a:rPr>
                  <a:t>4</a:t>
                </a:r>
              </a:p>
            </p:txBody>
          </p:sp>
          <p:sp>
            <p:nvSpPr>
              <p:cNvPr id="58421" name="Line 60"/>
              <p:cNvSpPr>
                <a:spLocks noChangeShapeType="1"/>
              </p:cNvSpPr>
              <p:nvPr/>
            </p:nvSpPr>
            <p:spPr bwMode="auto">
              <a:xfrm>
                <a:off x="1882" y="663"/>
                <a:ext cx="227" cy="0"/>
              </a:xfrm>
              <a:prstGeom prst="line">
                <a:avLst/>
              </a:prstGeom>
              <a:noFill/>
              <a:ln w="38100">
                <a:solidFill>
                  <a:srgbClr val="FF3300"/>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sp>
          <p:nvSpPr>
            <p:cNvPr id="58418" name="Text Box 61"/>
            <p:cNvSpPr txBox="1">
              <a:spLocks noChangeArrowheads="1"/>
            </p:cNvSpPr>
            <p:nvPr/>
          </p:nvSpPr>
          <p:spPr bwMode="auto">
            <a:xfrm>
              <a:off x="3925" y="2611"/>
              <a:ext cx="270"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3200">
                  <a:solidFill>
                    <a:srgbClr val="FF3300"/>
                  </a:solidFill>
                  <a:latin typeface="Comic Sans MS" panose="030F0702030302020204" pitchFamily="66" charset="0"/>
                  <a:ea typeface="楷体_GB2312" pitchFamily="49" charset="-122"/>
                </a:rPr>
                <a:t>1</a:t>
              </a:r>
            </a:p>
          </p:txBody>
        </p:sp>
      </p:grpSp>
      <p:sp>
        <p:nvSpPr>
          <p:cNvPr id="121918" name="Text Box 62"/>
          <p:cNvSpPr txBox="1">
            <a:spLocks noChangeArrowheads="1"/>
          </p:cNvSpPr>
          <p:nvPr/>
        </p:nvSpPr>
        <p:spPr bwMode="auto">
          <a:xfrm>
            <a:off x="7308850" y="1989138"/>
            <a:ext cx="11953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3200">
                <a:solidFill>
                  <a:srgbClr val="FF3300"/>
                </a:solidFill>
                <a:ea typeface="楷体_GB2312" pitchFamily="49" charset="-122"/>
              </a:rPr>
              <a:t>0.667</a:t>
            </a:r>
          </a:p>
        </p:txBody>
      </p:sp>
      <p:sp>
        <p:nvSpPr>
          <p:cNvPr id="121919" name="Text Box 63"/>
          <p:cNvSpPr txBox="1">
            <a:spLocks noChangeArrowheads="1"/>
          </p:cNvSpPr>
          <p:nvPr/>
        </p:nvSpPr>
        <p:spPr bwMode="auto">
          <a:xfrm>
            <a:off x="7308850" y="2852738"/>
            <a:ext cx="133191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3200">
                <a:solidFill>
                  <a:srgbClr val="FF3300"/>
                </a:solidFill>
                <a:ea typeface="楷体_GB2312" pitchFamily="49" charset="-122"/>
              </a:rPr>
              <a:t>66.7%</a:t>
            </a:r>
          </a:p>
        </p:txBody>
      </p:sp>
      <p:pic>
        <p:nvPicPr>
          <p:cNvPr id="121922" name="李晨 - 姑苏行 - 中国民乐大师纯独奏 笛子.mp3">
            <a:hlinkClick r:id="" action="ppaction://media"/>
          </p:cNvPr>
          <p:cNvPicPr>
            <a:picLocks noRot="1" noChangeAspect="1" noChangeArrowheads="1"/>
          </p:cNvPicPr>
          <p:nvPr>
            <a:audioFile r:link="rId2"/>
            <p:extLst>
              <p:ext uri="{DAA4B4D4-6D71-4841-9C94-3DE7FCFB9230}">
                <p14:media xmlns:p14="http://schemas.microsoft.com/office/powerpoint/2010/main" r:link="rId1"/>
              </p:ext>
            </p:extLst>
          </p:nvPr>
        </p:nvPicPr>
        <p:blipFill>
          <a:blip r:embed="rId4">
            <a:extLst>
              <a:ext uri="{28A0092B-C50C-407E-A947-70E740481C1C}">
                <a14:useLocalDpi xmlns:a14="http://schemas.microsoft.com/office/drawing/2010/main" val="0"/>
              </a:ext>
            </a:extLst>
          </a:blip>
          <a:srcRect/>
          <a:stretch>
            <a:fillRect/>
          </a:stretch>
        </p:blipFill>
        <p:spPr bwMode="auto">
          <a:xfrm>
            <a:off x="1042988" y="119697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fill="hold" grpId="0" nodeType="withEffect">
                                  <p:stCondLst>
                                    <p:cond delay="0"/>
                                  </p:stCondLst>
                                  <p:childTnLst>
                                    <p:anim calcmode="discrete" valueType="str">
                                      <p:cBhvr>
                                        <p:cTn id="6" dur="1000" fill="hold"/>
                                        <p:tgtEl>
                                          <p:spTgt spid="121860"/>
                                        </p:tgtEl>
                                        <p:attrNameLst>
                                          <p:attrName>style.visibility</p:attrName>
                                        </p:attrNameLst>
                                      </p:cBhvr>
                                      <p:tavLst>
                                        <p:tav tm="0">
                                          <p:val>
                                            <p:strVal val="hidden"/>
                                          </p:val>
                                        </p:tav>
                                        <p:tav tm="50000">
                                          <p:val>
                                            <p:strVal val="visible"/>
                                          </p:val>
                                        </p:tav>
                                      </p:tavLst>
                                    </p:anim>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121861"/>
                                        </p:tgtEl>
                                        <p:attrNameLst>
                                          <p:attrName>style.visibility</p:attrName>
                                        </p:attrNameLst>
                                      </p:cBhvr>
                                      <p:to>
                                        <p:strVal val="visible"/>
                                      </p:to>
                                    </p:set>
                                    <p:animEffect transition="in" filter="dissolve">
                                      <p:cBhvr>
                                        <p:cTn id="11" dur="500"/>
                                        <p:tgtEl>
                                          <p:spTgt spid="121861"/>
                                        </p:tgtEl>
                                      </p:cBhvr>
                                    </p:animEffect>
                                  </p:childTnLst>
                                </p:cTn>
                              </p:par>
                              <p:par>
                                <p:cTn id="12" presetID="9" presetClass="entr" presetSubtype="0" fill="hold" nodeType="with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dissolve">
                                      <p:cBhvr>
                                        <p:cTn id="14" dur="500"/>
                                        <p:tgtEl>
                                          <p:spTgt spid="2"/>
                                        </p:tgtEl>
                                      </p:cBhvr>
                                    </p:animEffect>
                                  </p:childTnLst>
                                </p:cTn>
                              </p:par>
                              <p:par>
                                <p:cTn id="15" presetID="9"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dissolve">
                                      <p:cBhvr>
                                        <p:cTn id="17" dur="500"/>
                                        <p:tgtEl>
                                          <p:spTgt spid="3"/>
                                        </p:tgtEl>
                                      </p:cBhvr>
                                    </p:animEffect>
                                  </p:childTnLst>
                                </p:cTn>
                              </p:par>
                            </p:childTnLst>
                          </p:cTn>
                        </p:par>
                        <p:par>
                          <p:cTn id="18" fill="hold">
                            <p:stCondLst>
                              <p:cond delay="500"/>
                            </p:stCondLst>
                            <p:childTnLst>
                              <p:par>
                                <p:cTn id="19" presetID="1" presetClass="mediacall" presetSubtype="0" fill="hold" nodeType="afterEffect">
                                  <p:stCondLst>
                                    <p:cond delay="0"/>
                                  </p:stCondLst>
                                  <p:childTnLst>
                                    <p:cmd type="call" cmd="playFrom(0.0)">
                                      <p:cBhvr>
                                        <p:cTn id="20" dur="1" fill="hold"/>
                                        <p:tgtEl>
                                          <p:spTgt spid="121922"/>
                                        </p:tgtEl>
                                      </p:cBhvr>
                                    </p:cmd>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121899"/>
                                        </p:tgtEl>
                                        <p:attrNameLst>
                                          <p:attrName>style.visibility</p:attrName>
                                        </p:attrNameLst>
                                      </p:cBhvr>
                                      <p:to>
                                        <p:strVal val="visible"/>
                                      </p:to>
                                    </p:set>
                                    <p:animEffect transition="in" filter="randombar(horizontal)">
                                      <p:cBhvr>
                                        <p:cTn id="25" dur="500"/>
                                        <p:tgtEl>
                                          <p:spTgt spid="121899"/>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randombar(horizontal)">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grpId="0" nodeType="clickEffect">
                                  <p:stCondLst>
                                    <p:cond delay="0"/>
                                  </p:stCondLst>
                                  <p:childTnLst>
                                    <p:set>
                                      <p:cBhvr>
                                        <p:cTn id="34" dur="1" fill="hold">
                                          <p:stCondLst>
                                            <p:cond delay="0"/>
                                          </p:stCondLst>
                                        </p:cTn>
                                        <p:tgtEl>
                                          <p:spTgt spid="121904"/>
                                        </p:tgtEl>
                                        <p:attrNameLst>
                                          <p:attrName>style.visibility</p:attrName>
                                        </p:attrNameLst>
                                      </p:cBhvr>
                                      <p:to>
                                        <p:strVal val="visible"/>
                                      </p:to>
                                    </p:set>
                                    <p:animEffect transition="in" filter="randombar(horizontal)">
                                      <p:cBhvr>
                                        <p:cTn id="35" dur="500"/>
                                        <p:tgtEl>
                                          <p:spTgt spid="121904"/>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nodeType="click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randombar(horizontal)">
                                      <p:cBhvr>
                                        <p:cTn id="40" dur="500"/>
                                        <p:tgtEl>
                                          <p:spTgt spid="5"/>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grpId="0" nodeType="clickEffect">
                                  <p:stCondLst>
                                    <p:cond delay="0"/>
                                  </p:stCondLst>
                                  <p:childTnLst>
                                    <p:set>
                                      <p:cBhvr>
                                        <p:cTn id="44" dur="1" fill="hold">
                                          <p:stCondLst>
                                            <p:cond delay="0"/>
                                          </p:stCondLst>
                                        </p:cTn>
                                        <p:tgtEl>
                                          <p:spTgt spid="121909"/>
                                        </p:tgtEl>
                                        <p:attrNameLst>
                                          <p:attrName>style.visibility</p:attrName>
                                        </p:attrNameLst>
                                      </p:cBhvr>
                                      <p:to>
                                        <p:strVal val="visible"/>
                                      </p:to>
                                    </p:set>
                                    <p:animEffect transition="in" filter="randombar(horizontal)">
                                      <p:cBhvr>
                                        <p:cTn id="45" dur="500"/>
                                        <p:tgtEl>
                                          <p:spTgt spid="121909"/>
                                        </p:tgtEl>
                                      </p:cBhvr>
                                    </p:animEffect>
                                  </p:childTnLst>
                                </p:cTn>
                              </p:par>
                            </p:childTnLst>
                          </p:cTn>
                        </p:par>
                      </p:childTnLst>
                    </p:cTn>
                  </p:par>
                  <p:par>
                    <p:cTn id="46" fill="hold">
                      <p:stCondLst>
                        <p:cond delay="indefinite"/>
                      </p:stCondLst>
                      <p:childTnLst>
                        <p:par>
                          <p:cTn id="47" fill="hold">
                            <p:stCondLst>
                              <p:cond delay="0"/>
                            </p:stCondLst>
                            <p:childTnLst>
                              <p:par>
                                <p:cTn id="48" presetID="14" presetClass="entr" presetSubtype="10" fill="hold" grpId="0" nodeType="clickEffect">
                                  <p:stCondLst>
                                    <p:cond delay="0"/>
                                  </p:stCondLst>
                                  <p:childTnLst>
                                    <p:set>
                                      <p:cBhvr>
                                        <p:cTn id="49" dur="1" fill="hold">
                                          <p:stCondLst>
                                            <p:cond delay="0"/>
                                          </p:stCondLst>
                                        </p:cTn>
                                        <p:tgtEl>
                                          <p:spTgt spid="121910"/>
                                        </p:tgtEl>
                                        <p:attrNameLst>
                                          <p:attrName>style.visibility</p:attrName>
                                        </p:attrNameLst>
                                      </p:cBhvr>
                                      <p:to>
                                        <p:strVal val="visible"/>
                                      </p:to>
                                    </p:set>
                                    <p:animEffect transition="in" filter="randombar(horizontal)">
                                      <p:cBhvr>
                                        <p:cTn id="50" dur="500"/>
                                        <p:tgtEl>
                                          <p:spTgt spid="121910"/>
                                        </p:tgtEl>
                                      </p:cBhvr>
                                    </p:animEffect>
                                  </p:childTnLst>
                                </p:cTn>
                              </p:par>
                            </p:childTnLst>
                          </p:cTn>
                        </p:par>
                      </p:childTnLst>
                    </p:cTn>
                  </p:par>
                  <p:par>
                    <p:cTn id="51" fill="hold">
                      <p:stCondLst>
                        <p:cond delay="indefinite"/>
                      </p:stCondLst>
                      <p:childTnLst>
                        <p:par>
                          <p:cTn id="52" fill="hold">
                            <p:stCondLst>
                              <p:cond delay="0"/>
                            </p:stCondLst>
                            <p:childTnLst>
                              <p:par>
                                <p:cTn id="53" presetID="14" presetClass="entr" presetSubtype="10" fill="hold" grpId="0" nodeType="clickEffect">
                                  <p:stCondLst>
                                    <p:cond delay="0"/>
                                  </p:stCondLst>
                                  <p:childTnLst>
                                    <p:set>
                                      <p:cBhvr>
                                        <p:cTn id="54" dur="1" fill="hold">
                                          <p:stCondLst>
                                            <p:cond delay="0"/>
                                          </p:stCondLst>
                                        </p:cTn>
                                        <p:tgtEl>
                                          <p:spTgt spid="121911"/>
                                        </p:tgtEl>
                                        <p:attrNameLst>
                                          <p:attrName>style.visibility</p:attrName>
                                        </p:attrNameLst>
                                      </p:cBhvr>
                                      <p:to>
                                        <p:strVal val="visible"/>
                                      </p:to>
                                    </p:set>
                                    <p:animEffect transition="in" filter="randombar(horizontal)">
                                      <p:cBhvr>
                                        <p:cTn id="55" dur="500"/>
                                        <p:tgtEl>
                                          <p:spTgt spid="121911"/>
                                        </p:tgtEl>
                                      </p:cBhvr>
                                    </p:animEffect>
                                  </p:childTnLst>
                                </p:cTn>
                              </p:par>
                            </p:childTnLst>
                          </p:cTn>
                        </p:par>
                      </p:childTnLst>
                    </p:cTn>
                  </p:par>
                  <p:par>
                    <p:cTn id="56" fill="hold">
                      <p:stCondLst>
                        <p:cond delay="indefinite"/>
                      </p:stCondLst>
                      <p:childTnLst>
                        <p:par>
                          <p:cTn id="57" fill="hold">
                            <p:stCondLst>
                              <p:cond delay="0"/>
                            </p:stCondLst>
                            <p:childTnLst>
                              <p:par>
                                <p:cTn id="58" presetID="14" presetClass="entr" presetSubtype="10" fill="hold" nodeType="clickEffect">
                                  <p:stCondLst>
                                    <p:cond delay="0"/>
                                  </p:stCondLst>
                                  <p:childTnLst>
                                    <p:set>
                                      <p:cBhvr>
                                        <p:cTn id="59" dur="1" fill="hold">
                                          <p:stCondLst>
                                            <p:cond delay="0"/>
                                          </p:stCondLst>
                                        </p:cTn>
                                        <p:tgtEl>
                                          <p:spTgt spid="6"/>
                                        </p:tgtEl>
                                        <p:attrNameLst>
                                          <p:attrName>style.visibility</p:attrName>
                                        </p:attrNameLst>
                                      </p:cBhvr>
                                      <p:to>
                                        <p:strVal val="visible"/>
                                      </p:to>
                                    </p:set>
                                    <p:animEffect transition="in" filter="randombar(horizontal)">
                                      <p:cBhvr>
                                        <p:cTn id="60" dur="500"/>
                                        <p:tgtEl>
                                          <p:spTgt spid="6"/>
                                        </p:tgtEl>
                                      </p:cBhvr>
                                    </p:animEffect>
                                  </p:childTnLst>
                                </p:cTn>
                              </p:par>
                            </p:childTnLst>
                          </p:cTn>
                        </p:par>
                      </p:childTnLst>
                    </p:cTn>
                  </p:par>
                  <p:par>
                    <p:cTn id="61" fill="hold">
                      <p:stCondLst>
                        <p:cond delay="indefinite"/>
                      </p:stCondLst>
                      <p:childTnLst>
                        <p:par>
                          <p:cTn id="62" fill="hold">
                            <p:stCondLst>
                              <p:cond delay="0"/>
                            </p:stCondLst>
                            <p:childTnLst>
                              <p:par>
                                <p:cTn id="63" presetID="14" presetClass="entr" presetSubtype="10" fill="hold" grpId="0" nodeType="clickEffect">
                                  <p:stCondLst>
                                    <p:cond delay="0"/>
                                  </p:stCondLst>
                                  <p:childTnLst>
                                    <p:set>
                                      <p:cBhvr>
                                        <p:cTn id="64" dur="1" fill="hold">
                                          <p:stCondLst>
                                            <p:cond delay="0"/>
                                          </p:stCondLst>
                                        </p:cTn>
                                        <p:tgtEl>
                                          <p:spTgt spid="121918"/>
                                        </p:tgtEl>
                                        <p:attrNameLst>
                                          <p:attrName>style.visibility</p:attrName>
                                        </p:attrNameLst>
                                      </p:cBhvr>
                                      <p:to>
                                        <p:strVal val="visible"/>
                                      </p:to>
                                    </p:set>
                                    <p:animEffect transition="in" filter="randombar(horizontal)">
                                      <p:cBhvr>
                                        <p:cTn id="65" dur="500"/>
                                        <p:tgtEl>
                                          <p:spTgt spid="121918"/>
                                        </p:tgtEl>
                                      </p:cBhvr>
                                    </p:animEffect>
                                  </p:childTnLst>
                                </p:cTn>
                              </p:par>
                            </p:childTnLst>
                          </p:cTn>
                        </p:par>
                      </p:childTnLst>
                    </p:cTn>
                  </p:par>
                  <p:par>
                    <p:cTn id="66" fill="hold">
                      <p:stCondLst>
                        <p:cond delay="indefinite"/>
                      </p:stCondLst>
                      <p:childTnLst>
                        <p:par>
                          <p:cTn id="67" fill="hold">
                            <p:stCondLst>
                              <p:cond delay="0"/>
                            </p:stCondLst>
                            <p:childTnLst>
                              <p:par>
                                <p:cTn id="68" presetID="14" presetClass="entr" presetSubtype="10" fill="hold" grpId="0" nodeType="clickEffect">
                                  <p:stCondLst>
                                    <p:cond delay="0"/>
                                  </p:stCondLst>
                                  <p:childTnLst>
                                    <p:set>
                                      <p:cBhvr>
                                        <p:cTn id="69" dur="1" fill="hold">
                                          <p:stCondLst>
                                            <p:cond delay="0"/>
                                          </p:stCondLst>
                                        </p:cTn>
                                        <p:tgtEl>
                                          <p:spTgt spid="121919"/>
                                        </p:tgtEl>
                                        <p:attrNameLst>
                                          <p:attrName>style.visibility</p:attrName>
                                        </p:attrNameLst>
                                      </p:cBhvr>
                                      <p:to>
                                        <p:strVal val="visible"/>
                                      </p:to>
                                    </p:set>
                                    <p:animEffect transition="in" filter="randombar(horizontal)">
                                      <p:cBhvr>
                                        <p:cTn id="70" dur="500"/>
                                        <p:tgtEl>
                                          <p:spTgt spid="121919"/>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71"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121922"/>
                </p:tgtEl>
              </p:cMediaNode>
            </p:audio>
          </p:childTnLst>
        </p:cTn>
      </p:par>
    </p:tnLst>
    <p:bldLst>
      <p:bldP spid="121860" grpId="0" animBg="1"/>
      <p:bldP spid="121899" grpId="0"/>
      <p:bldP spid="121904" grpId="0"/>
      <p:bldP spid="121909" grpId="0"/>
      <p:bldP spid="121910" grpId="0"/>
      <p:bldP spid="121911" grpId="0"/>
      <p:bldP spid="121918" grpId="0"/>
      <p:bldP spid="121919"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body" sz="half" idx="1"/>
          </p:nvPr>
        </p:nvSpPr>
        <p:spPr>
          <a:xfrm>
            <a:off x="457199" y="1600201"/>
            <a:ext cx="6275041" cy="748680"/>
          </a:xfrm>
        </p:spPr>
        <p:txBody>
          <a:bodyPr/>
          <a:lstStyle/>
          <a:p>
            <a:pPr>
              <a:buFontTx/>
              <a:buNone/>
            </a:pPr>
            <a:r>
              <a:rPr lang="zh-CN" altLang="en-US" dirty="0" smtClean="0">
                <a:solidFill>
                  <a:srgbClr val="FF66FF"/>
                </a:solidFill>
                <a:ea typeface="黑体" panose="02010609060101010101" pitchFamily="2" charset="-122"/>
              </a:rPr>
              <a:t>一、在空格里填上适当的数。</a:t>
            </a:r>
          </a:p>
        </p:txBody>
      </p:sp>
      <p:graphicFrame>
        <p:nvGraphicFramePr>
          <p:cNvPr id="122884" name="Group 4"/>
          <p:cNvGraphicFramePr>
            <a:graphicFrameLocks noGrp="1"/>
          </p:cNvGraphicFramePr>
          <p:nvPr>
            <p:ph sz="quarter" idx="2"/>
          </p:nvPr>
        </p:nvGraphicFramePr>
        <p:xfrm>
          <a:off x="1187450" y="2781300"/>
          <a:ext cx="6697663" cy="2735263"/>
        </p:xfrm>
        <a:graphic>
          <a:graphicData uri="http://schemas.openxmlformats.org/drawingml/2006/table">
            <a:tbl>
              <a:tblPr/>
              <a:tblGrid>
                <a:gridCol w="1077913">
                  <a:extLst>
                    <a:ext uri="{9D8B030D-6E8A-4147-A177-3AD203B41FA5}">
                      <a16:colId xmlns:a16="http://schemas.microsoft.com/office/drawing/2014/main" val="20000"/>
                    </a:ext>
                  </a:extLst>
                </a:gridCol>
                <a:gridCol w="1154112">
                  <a:extLst>
                    <a:ext uri="{9D8B030D-6E8A-4147-A177-3AD203B41FA5}">
                      <a16:colId xmlns:a16="http://schemas.microsoft.com/office/drawing/2014/main" val="20001"/>
                    </a:ext>
                  </a:extLst>
                </a:gridCol>
                <a:gridCol w="923925">
                  <a:extLst>
                    <a:ext uri="{9D8B030D-6E8A-4147-A177-3AD203B41FA5}">
                      <a16:colId xmlns:a16="http://schemas.microsoft.com/office/drawing/2014/main" val="20002"/>
                    </a:ext>
                  </a:extLst>
                </a:gridCol>
                <a:gridCol w="1077913">
                  <a:extLst>
                    <a:ext uri="{9D8B030D-6E8A-4147-A177-3AD203B41FA5}">
                      <a16:colId xmlns:a16="http://schemas.microsoft.com/office/drawing/2014/main" val="20003"/>
                    </a:ext>
                  </a:extLst>
                </a:gridCol>
                <a:gridCol w="1349375">
                  <a:extLst>
                    <a:ext uri="{9D8B030D-6E8A-4147-A177-3AD203B41FA5}">
                      <a16:colId xmlns:a16="http://schemas.microsoft.com/office/drawing/2014/main" val="20004"/>
                    </a:ext>
                  </a:extLst>
                </a:gridCol>
                <a:gridCol w="1114425">
                  <a:extLst>
                    <a:ext uri="{9D8B030D-6E8A-4147-A177-3AD203B41FA5}">
                      <a16:colId xmlns:a16="http://schemas.microsoft.com/office/drawing/2014/main" val="20005"/>
                    </a:ext>
                  </a:extLst>
                </a:gridCol>
              </a:tblGrid>
              <a:tr h="819150">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2000" b="1" i="0" u="none" strike="noStrike" cap="none" normalizeH="0" baseline="0" dirty="0" smtClean="0">
                        <a:ln>
                          <a:noFill/>
                        </a:ln>
                        <a:solidFill>
                          <a:srgbClr val="0066FF"/>
                        </a:solidFill>
                        <a:effectLst/>
                        <a:latin typeface="Arial" panose="020B0604020202020204" pitchFamily="34" charset="0"/>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60425">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2000" b="1" i="0" u="none" strike="noStrike" cap="none" normalizeH="0" baseline="0" smtClean="0">
                        <a:ln>
                          <a:noFill/>
                        </a:ln>
                        <a:solidFill>
                          <a:srgbClr val="0066FF"/>
                        </a:solidFill>
                        <a:effectLst/>
                        <a:latin typeface="Arial" panose="020B0604020202020204" pitchFamily="34" charset="0"/>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Tx/>
                        <a:buSzTx/>
                        <a:buFontTx/>
                        <a:buNone/>
                      </a:pPr>
                      <a:endParaRPr kumimoji="0" lang="en-US" altLang="zh-CN" sz="2400" b="0" i="0" u="none" strike="noStrike" cap="none" normalizeH="0" baseline="0" smtClean="0">
                        <a:ln>
                          <a:noFill/>
                        </a:ln>
                        <a:solidFill>
                          <a:srgbClr val="FF0000"/>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endParaRPr kumimoji="0" lang="zh-CN" altLang="en-US" sz="2000" b="0" i="0" u="none" strike="noStrike" cap="none" normalizeH="0" baseline="0" smtClean="0">
                        <a:ln>
                          <a:noFill/>
                        </a:ln>
                        <a:solidFill>
                          <a:schemeClr val="tx2"/>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endParaRPr kumimoji="0" lang="en-US" altLang="zh-CN"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endParaRPr kumimoji="0" lang="zh-CN" altLang="en-US" sz="2000" b="0" i="0" u="none" strike="noStrike" cap="none" normalizeH="0" baseline="0" smtClean="0">
                        <a:ln>
                          <a:noFill/>
                        </a:ln>
                        <a:solidFill>
                          <a:schemeClr val="tx2"/>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endParaRPr kumimoji="0" lang="en-US" altLang="zh-CN" sz="2000" b="0" i="0" u="none" strike="noStrike" cap="none" normalizeH="0" baseline="0" smtClean="0">
                        <a:ln>
                          <a:noFill/>
                        </a:ln>
                        <a:solidFill>
                          <a:schemeClr val="accent2"/>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55688">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en-US" sz="2000" b="1" i="0" u="none" strike="noStrike" cap="none" normalizeH="0" baseline="0" dirty="0" smtClean="0">
                        <a:ln>
                          <a:noFill/>
                        </a:ln>
                        <a:solidFill>
                          <a:srgbClr val="0066FF"/>
                        </a:solidFill>
                        <a:effectLst/>
                        <a:latin typeface="Arial" panose="020B0604020202020204" pitchFamily="34" charset="0"/>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endParaRPr kumimoji="0" lang="zh-CN" altLang="en-US" sz="2000" b="0" i="0" u="none" strike="noStrike" cap="none" normalizeH="0" baseline="0" smtClean="0">
                        <a:ln>
                          <a:noFill/>
                        </a:ln>
                        <a:solidFill>
                          <a:schemeClr val="tx2"/>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p>
                      <a:pPr marL="0" marR="0" lvl="0" indent="0" algn="ctr" defTabSz="914400" rtl="0" eaLnBrk="0" fontAlgn="base" latinLnBrk="0" hangingPunct="0">
                        <a:lnSpc>
                          <a:spcPct val="100000"/>
                        </a:lnSpc>
                        <a:spcBef>
                          <a:spcPct val="20000"/>
                        </a:spcBef>
                        <a:spcAft>
                          <a:spcPct val="0"/>
                        </a:spcAft>
                        <a:buClrTx/>
                        <a:buSzTx/>
                        <a:buFontTx/>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endParaRPr kumimoji="0" lang="zh-CN" altLang="en-US" sz="2000" b="0" i="0" u="none" strike="noStrike" cap="none" normalizeH="0" baseline="0" smtClean="0">
                        <a:ln>
                          <a:noFill/>
                        </a:ln>
                        <a:solidFill>
                          <a:schemeClr val="tx2"/>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pPr>
                      <a:endParaRPr kumimoji="0" lang="zh-CN" altLang="en-US" sz="2000" b="0" i="0" u="none" strike="noStrike" cap="none" normalizeH="0" baseline="0" smtClean="0">
                        <a:ln>
                          <a:noFill/>
                        </a:ln>
                        <a:solidFill>
                          <a:schemeClr val="tx2"/>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pSp>
        <p:nvGrpSpPr>
          <p:cNvPr id="59426" name="Group 34"/>
          <p:cNvGrpSpPr/>
          <p:nvPr/>
        </p:nvGrpSpPr>
        <p:grpSpPr bwMode="auto">
          <a:xfrm>
            <a:off x="6804025" y="2924175"/>
            <a:ext cx="950913" cy="738188"/>
            <a:chOff x="3969" y="663"/>
            <a:chExt cx="599" cy="465"/>
          </a:xfrm>
        </p:grpSpPr>
        <p:sp>
          <p:nvSpPr>
            <p:cNvPr id="59466" name="Text Box 35"/>
            <p:cNvSpPr txBox="1">
              <a:spLocks noChangeArrowheads="1"/>
            </p:cNvSpPr>
            <p:nvPr/>
          </p:nvSpPr>
          <p:spPr bwMode="auto">
            <a:xfrm>
              <a:off x="4069" y="840"/>
              <a:ext cx="49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zh-CN" altLang="en-US" b="0">
                  <a:solidFill>
                    <a:schemeClr val="tx1"/>
                  </a:solidFill>
                </a:rPr>
                <a:t> </a:t>
              </a:r>
              <a:r>
                <a:rPr lang="en-US" altLang="zh-CN" b="0">
                  <a:solidFill>
                    <a:schemeClr val="tx2"/>
                  </a:solidFill>
                </a:rPr>
                <a:t>5</a:t>
              </a:r>
            </a:p>
          </p:txBody>
        </p:sp>
        <p:grpSp>
          <p:nvGrpSpPr>
            <p:cNvPr id="59467" name="Group 36"/>
            <p:cNvGrpSpPr/>
            <p:nvPr/>
          </p:nvGrpSpPr>
          <p:grpSpPr bwMode="auto">
            <a:xfrm>
              <a:off x="3969" y="663"/>
              <a:ext cx="529" cy="374"/>
              <a:chOff x="3949" y="663"/>
              <a:chExt cx="529" cy="374"/>
            </a:xfrm>
          </p:grpSpPr>
          <p:sp>
            <p:nvSpPr>
              <p:cNvPr id="59468" name="Text Box 37"/>
              <p:cNvSpPr txBox="1">
                <a:spLocks noChangeArrowheads="1"/>
              </p:cNvSpPr>
              <p:nvPr/>
            </p:nvSpPr>
            <p:spPr bwMode="auto">
              <a:xfrm>
                <a:off x="4115" y="663"/>
                <a:ext cx="36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b="0">
                    <a:solidFill>
                      <a:schemeClr val="tx2"/>
                    </a:solidFill>
                  </a:rPr>
                  <a:t>3</a:t>
                </a:r>
              </a:p>
            </p:txBody>
          </p:sp>
          <p:grpSp>
            <p:nvGrpSpPr>
              <p:cNvPr id="59469" name="Group 38"/>
              <p:cNvGrpSpPr/>
              <p:nvPr/>
            </p:nvGrpSpPr>
            <p:grpSpPr bwMode="auto">
              <a:xfrm>
                <a:off x="3949" y="749"/>
                <a:ext cx="337" cy="288"/>
                <a:chOff x="3949" y="749"/>
                <a:chExt cx="337" cy="288"/>
              </a:xfrm>
            </p:grpSpPr>
            <p:sp>
              <p:nvSpPr>
                <p:cNvPr id="59470" name="Text Box 39"/>
                <p:cNvSpPr txBox="1">
                  <a:spLocks noChangeArrowheads="1"/>
                </p:cNvSpPr>
                <p:nvPr/>
              </p:nvSpPr>
              <p:spPr bwMode="auto">
                <a:xfrm>
                  <a:off x="3949" y="749"/>
                  <a:ext cx="27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b="0">
                      <a:solidFill>
                        <a:schemeClr val="tx2"/>
                      </a:solidFill>
                    </a:rPr>
                    <a:t>1</a:t>
                  </a:r>
                </a:p>
              </p:txBody>
            </p:sp>
            <p:sp>
              <p:nvSpPr>
                <p:cNvPr id="59471" name="Line 40"/>
                <p:cNvSpPr>
                  <a:spLocks noChangeShapeType="1"/>
                </p:cNvSpPr>
                <p:nvPr/>
              </p:nvSpPr>
              <p:spPr bwMode="auto">
                <a:xfrm>
                  <a:off x="4105" y="890"/>
                  <a:ext cx="181" cy="0"/>
                </a:xfrm>
                <a:prstGeom prst="line">
                  <a:avLst/>
                </a:prstGeom>
                <a:noFill/>
                <a:ln w="28575">
                  <a:solidFill>
                    <a:schemeClr val="tx2"/>
                  </a:solidFill>
                  <a:round/>
                </a:ln>
                <a:extLst>
                  <a:ext uri="{909E8E84-426E-40DD-AFC4-6F175D3DCCD1}">
                    <a14:hiddenFill xmlns:a14="http://schemas.microsoft.com/office/drawing/2010/main">
                      <a:noFill/>
                    </a14:hiddenFill>
                  </a:ext>
                </a:extLst>
              </p:spPr>
              <p:txBody>
                <a:bodyPr/>
                <a:lstStyle/>
                <a:p>
                  <a:endParaRPr lang="zh-CN" altLang="en-US"/>
                </a:p>
              </p:txBody>
            </p:sp>
          </p:grpSp>
        </p:grpSp>
      </p:grpSp>
      <p:grpSp>
        <p:nvGrpSpPr>
          <p:cNvPr id="5" name="Group 41"/>
          <p:cNvGrpSpPr/>
          <p:nvPr/>
        </p:nvGrpSpPr>
        <p:grpSpPr bwMode="auto">
          <a:xfrm>
            <a:off x="2555875" y="2852738"/>
            <a:ext cx="719138" cy="814387"/>
            <a:chOff x="4332" y="557"/>
            <a:chExt cx="453" cy="513"/>
          </a:xfrm>
        </p:grpSpPr>
        <p:grpSp>
          <p:nvGrpSpPr>
            <p:cNvPr id="59462" name="Group 42"/>
            <p:cNvGrpSpPr/>
            <p:nvPr/>
          </p:nvGrpSpPr>
          <p:grpSpPr bwMode="auto">
            <a:xfrm>
              <a:off x="4332" y="782"/>
              <a:ext cx="363" cy="288"/>
              <a:chOff x="4332" y="782"/>
              <a:chExt cx="363" cy="288"/>
            </a:xfrm>
          </p:grpSpPr>
          <p:sp>
            <p:nvSpPr>
              <p:cNvPr id="59464" name="Text Box 43"/>
              <p:cNvSpPr txBox="1">
                <a:spLocks noChangeArrowheads="1"/>
              </p:cNvSpPr>
              <p:nvPr/>
            </p:nvSpPr>
            <p:spPr bwMode="auto">
              <a:xfrm>
                <a:off x="4332" y="782"/>
                <a:ext cx="36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b="0"/>
                  <a:t>10</a:t>
                </a:r>
              </a:p>
            </p:txBody>
          </p:sp>
          <p:sp>
            <p:nvSpPr>
              <p:cNvPr id="59465" name="Line 44"/>
              <p:cNvSpPr>
                <a:spLocks noChangeShapeType="1"/>
              </p:cNvSpPr>
              <p:nvPr/>
            </p:nvSpPr>
            <p:spPr bwMode="auto">
              <a:xfrm>
                <a:off x="4332" y="799"/>
                <a:ext cx="318" cy="0"/>
              </a:xfrm>
              <a:prstGeom prst="line">
                <a:avLst/>
              </a:prstGeom>
              <a:noFill/>
              <a:ln w="9525">
                <a:solidFill>
                  <a:schemeClr val="tx2"/>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59463" name="Text Box 45"/>
            <p:cNvSpPr txBox="1">
              <a:spLocks noChangeArrowheads="1"/>
            </p:cNvSpPr>
            <p:nvPr/>
          </p:nvSpPr>
          <p:spPr bwMode="auto">
            <a:xfrm>
              <a:off x="4376" y="557"/>
              <a:ext cx="40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b="0"/>
                <a:t>9</a:t>
              </a:r>
            </a:p>
          </p:txBody>
        </p:sp>
      </p:grpSp>
      <p:grpSp>
        <p:nvGrpSpPr>
          <p:cNvPr id="59428" name="Group 46"/>
          <p:cNvGrpSpPr/>
          <p:nvPr/>
        </p:nvGrpSpPr>
        <p:grpSpPr bwMode="auto">
          <a:xfrm>
            <a:off x="4500563" y="2852738"/>
            <a:ext cx="719137" cy="814387"/>
            <a:chOff x="4332" y="557"/>
            <a:chExt cx="453" cy="513"/>
          </a:xfrm>
        </p:grpSpPr>
        <p:grpSp>
          <p:nvGrpSpPr>
            <p:cNvPr id="59458" name="Group 47"/>
            <p:cNvGrpSpPr/>
            <p:nvPr/>
          </p:nvGrpSpPr>
          <p:grpSpPr bwMode="auto">
            <a:xfrm>
              <a:off x="4332" y="782"/>
              <a:ext cx="363" cy="288"/>
              <a:chOff x="4332" y="782"/>
              <a:chExt cx="363" cy="288"/>
            </a:xfrm>
          </p:grpSpPr>
          <p:sp>
            <p:nvSpPr>
              <p:cNvPr id="59460" name="Text Box 48"/>
              <p:cNvSpPr txBox="1">
                <a:spLocks noChangeArrowheads="1"/>
              </p:cNvSpPr>
              <p:nvPr/>
            </p:nvSpPr>
            <p:spPr bwMode="auto">
              <a:xfrm>
                <a:off x="4332" y="782"/>
                <a:ext cx="36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b="0">
                    <a:solidFill>
                      <a:schemeClr val="tx2"/>
                    </a:solidFill>
                  </a:rPr>
                  <a:t>25</a:t>
                </a:r>
              </a:p>
            </p:txBody>
          </p:sp>
          <p:sp>
            <p:nvSpPr>
              <p:cNvPr id="59461" name="Line 49"/>
              <p:cNvSpPr>
                <a:spLocks noChangeShapeType="1"/>
              </p:cNvSpPr>
              <p:nvPr/>
            </p:nvSpPr>
            <p:spPr bwMode="auto">
              <a:xfrm>
                <a:off x="4332" y="799"/>
                <a:ext cx="318" cy="0"/>
              </a:xfrm>
              <a:prstGeom prst="line">
                <a:avLst/>
              </a:prstGeom>
              <a:noFill/>
              <a:ln w="9525">
                <a:solidFill>
                  <a:schemeClr val="tx2"/>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59459" name="Text Box 50"/>
            <p:cNvSpPr txBox="1">
              <a:spLocks noChangeArrowheads="1"/>
            </p:cNvSpPr>
            <p:nvPr/>
          </p:nvSpPr>
          <p:spPr bwMode="auto">
            <a:xfrm>
              <a:off x="4376" y="557"/>
              <a:ext cx="40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b="0">
                  <a:solidFill>
                    <a:schemeClr val="tx2"/>
                  </a:solidFill>
                </a:rPr>
                <a:t>9</a:t>
              </a:r>
            </a:p>
          </p:txBody>
        </p:sp>
      </p:grpSp>
      <p:grpSp>
        <p:nvGrpSpPr>
          <p:cNvPr id="9" name="Group 51"/>
          <p:cNvGrpSpPr/>
          <p:nvPr/>
        </p:nvGrpSpPr>
        <p:grpSpPr bwMode="auto">
          <a:xfrm>
            <a:off x="3348038" y="2924175"/>
            <a:ext cx="950912" cy="738188"/>
            <a:chOff x="3969" y="663"/>
            <a:chExt cx="599" cy="465"/>
          </a:xfrm>
        </p:grpSpPr>
        <p:sp>
          <p:nvSpPr>
            <p:cNvPr id="59452" name="Text Box 52"/>
            <p:cNvSpPr txBox="1">
              <a:spLocks noChangeArrowheads="1"/>
            </p:cNvSpPr>
            <p:nvPr/>
          </p:nvSpPr>
          <p:spPr bwMode="auto">
            <a:xfrm>
              <a:off x="4069" y="840"/>
              <a:ext cx="49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zh-CN" altLang="en-US" b="0">
                  <a:solidFill>
                    <a:schemeClr val="tx1"/>
                  </a:solidFill>
                </a:rPr>
                <a:t> </a:t>
              </a:r>
              <a:r>
                <a:rPr lang="en-US" altLang="zh-CN" b="0">
                  <a:solidFill>
                    <a:schemeClr val="tx2"/>
                  </a:solidFill>
                </a:rPr>
                <a:t>5</a:t>
              </a:r>
            </a:p>
          </p:txBody>
        </p:sp>
        <p:grpSp>
          <p:nvGrpSpPr>
            <p:cNvPr id="59453" name="Group 53"/>
            <p:cNvGrpSpPr/>
            <p:nvPr/>
          </p:nvGrpSpPr>
          <p:grpSpPr bwMode="auto">
            <a:xfrm>
              <a:off x="3969" y="663"/>
              <a:ext cx="529" cy="374"/>
              <a:chOff x="3949" y="663"/>
              <a:chExt cx="529" cy="374"/>
            </a:xfrm>
          </p:grpSpPr>
          <p:sp>
            <p:nvSpPr>
              <p:cNvPr id="59454" name="Text Box 54"/>
              <p:cNvSpPr txBox="1">
                <a:spLocks noChangeArrowheads="1"/>
              </p:cNvSpPr>
              <p:nvPr/>
            </p:nvSpPr>
            <p:spPr bwMode="auto">
              <a:xfrm>
                <a:off x="4115" y="663"/>
                <a:ext cx="36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b="0">
                    <a:solidFill>
                      <a:schemeClr val="tx2"/>
                    </a:solidFill>
                  </a:rPr>
                  <a:t>1</a:t>
                </a:r>
              </a:p>
            </p:txBody>
          </p:sp>
          <p:grpSp>
            <p:nvGrpSpPr>
              <p:cNvPr id="59455" name="Group 55"/>
              <p:cNvGrpSpPr/>
              <p:nvPr/>
            </p:nvGrpSpPr>
            <p:grpSpPr bwMode="auto">
              <a:xfrm>
                <a:off x="3949" y="749"/>
                <a:ext cx="337" cy="288"/>
                <a:chOff x="3949" y="749"/>
                <a:chExt cx="337" cy="288"/>
              </a:xfrm>
            </p:grpSpPr>
            <p:sp>
              <p:nvSpPr>
                <p:cNvPr id="59456" name="Text Box 56"/>
                <p:cNvSpPr txBox="1">
                  <a:spLocks noChangeArrowheads="1"/>
                </p:cNvSpPr>
                <p:nvPr/>
              </p:nvSpPr>
              <p:spPr bwMode="auto">
                <a:xfrm>
                  <a:off x="3949" y="749"/>
                  <a:ext cx="27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b="0">
                      <a:solidFill>
                        <a:schemeClr val="tx2"/>
                      </a:solidFill>
                    </a:rPr>
                    <a:t>1</a:t>
                  </a:r>
                </a:p>
              </p:txBody>
            </p:sp>
            <p:sp>
              <p:nvSpPr>
                <p:cNvPr id="59457" name="Line 57"/>
                <p:cNvSpPr>
                  <a:spLocks noChangeShapeType="1"/>
                </p:cNvSpPr>
                <p:nvPr/>
              </p:nvSpPr>
              <p:spPr bwMode="auto">
                <a:xfrm>
                  <a:off x="4105" y="890"/>
                  <a:ext cx="181" cy="0"/>
                </a:xfrm>
                <a:prstGeom prst="line">
                  <a:avLst/>
                </a:prstGeom>
                <a:noFill/>
                <a:ln w="28575">
                  <a:solidFill>
                    <a:schemeClr val="tx2"/>
                  </a:solidFill>
                  <a:round/>
                </a:ln>
                <a:extLst>
                  <a:ext uri="{909E8E84-426E-40DD-AFC4-6F175D3DCCD1}">
                    <a14:hiddenFill xmlns:a14="http://schemas.microsoft.com/office/drawing/2010/main">
                      <a:noFill/>
                    </a14:hiddenFill>
                  </a:ext>
                </a:extLst>
              </p:spPr>
              <p:txBody>
                <a:bodyPr/>
                <a:lstStyle/>
                <a:p>
                  <a:endParaRPr lang="zh-CN" altLang="en-US"/>
                </a:p>
              </p:txBody>
            </p:sp>
          </p:grpSp>
        </p:grpSp>
      </p:grpSp>
      <p:grpSp>
        <p:nvGrpSpPr>
          <p:cNvPr id="12" name="Group 58"/>
          <p:cNvGrpSpPr/>
          <p:nvPr/>
        </p:nvGrpSpPr>
        <p:grpSpPr bwMode="auto">
          <a:xfrm>
            <a:off x="5724525" y="2852738"/>
            <a:ext cx="719138" cy="814387"/>
            <a:chOff x="4332" y="557"/>
            <a:chExt cx="453" cy="513"/>
          </a:xfrm>
        </p:grpSpPr>
        <p:grpSp>
          <p:nvGrpSpPr>
            <p:cNvPr id="59448" name="Group 59"/>
            <p:cNvGrpSpPr/>
            <p:nvPr/>
          </p:nvGrpSpPr>
          <p:grpSpPr bwMode="auto">
            <a:xfrm>
              <a:off x="4332" y="782"/>
              <a:ext cx="363" cy="288"/>
              <a:chOff x="4332" y="782"/>
              <a:chExt cx="363" cy="288"/>
            </a:xfrm>
          </p:grpSpPr>
          <p:sp>
            <p:nvSpPr>
              <p:cNvPr id="59450" name="Text Box 60"/>
              <p:cNvSpPr txBox="1">
                <a:spLocks noChangeArrowheads="1"/>
              </p:cNvSpPr>
              <p:nvPr/>
            </p:nvSpPr>
            <p:spPr bwMode="auto">
              <a:xfrm>
                <a:off x="4332" y="782"/>
                <a:ext cx="36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zh-CN" altLang="en-US" b="0">
                    <a:solidFill>
                      <a:schemeClr val="tx2"/>
                    </a:solidFill>
                  </a:rPr>
                  <a:t> </a:t>
                </a:r>
                <a:r>
                  <a:rPr lang="en-US" altLang="zh-CN" b="0">
                    <a:solidFill>
                      <a:schemeClr val="tx2"/>
                    </a:solidFill>
                  </a:rPr>
                  <a:t>8</a:t>
                </a:r>
              </a:p>
            </p:txBody>
          </p:sp>
          <p:sp>
            <p:nvSpPr>
              <p:cNvPr id="59451" name="Line 61"/>
              <p:cNvSpPr>
                <a:spLocks noChangeShapeType="1"/>
              </p:cNvSpPr>
              <p:nvPr/>
            </p:nvSpPr>
            <p:spPr bwMode="auto">
              <a:xfrm>
                <a:off x="4332" y="799"/>
                <a:ext cx="318" cy="0"/>
              </a:xfrm>
              <a:prstGeom prst="line">
                <a:avLst/>
              </a:prstGeom>
              <a:noFill/>
              <a:ln w="9525">
                <a:solidFill>
                  <a:schemeClr val="tx2"/>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59449" name="Text Box 62"/>
            <p:cNvSpPr txBox="1">
              <a:spLocks noChangeArrowheads="1"/>
            </p:cNvSpPr>
            <p:nvPr/>
          </p:nvSpPr>
          <p:spPr bwMode="auto">
            <a:xfrm>
              <a:off x="4376" y="557"/>
              <a:ext cx="40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b="0">
                  <a:solidFill>
                    <a:schemeClr val="tx2"/>
                  </a:solidFill>
                </a:rPr>
                <a:t>1</a:t>
              </a:r>
            </a:p>
          </p:txBody>
        </p:sp>
      </p:grpSp>
      <p:sp>
        <p:nvSpPr>
          <p:cNvPr id="59431" name="Text Box 63"/>
          <p:cNvSpPr txBox="1">
            <a:spLocks noChangeArrowheads="1"/>
          </p:cNvSpPr>
          <p:nvPr/>
        </p:nvSpPr>
        <p:spPr bwMode="auto">
          <a:xfrm>
            <a:off x="2339975" y="4652963"/>
            <a:ext cx="806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spcBef>
                <a:spcPct val="20000"/>
              </a:spcBef>
            </a:pPr>
            <a:r>
              <a:rPr lang="en-US" altLang="zh-CN" b="0">
                <a:solidFill>
                  <a:schemeClr val="tx2"/>
                </a:solidFill>
                <a:latin typeface="Comic Sans MS" panose="030F0702030302020204" pitchFamily="66" charset="0"/>
              </a:rPr>
              <a:t>90%</a:t>
            </a:r>
          </a:p>
        </p:txBody>
      </p:sp>
      <p:sp>
        <p:nvSpPr>
          <p:cNvPr id="59432" name="Text Box 64"/>
          <p:cNvSpPr txBox="1">
            <a:spLocks noChangeArrowheads="1"/>
          </p:cNvSpPr>
          <p:nvPr/>
        </p:nvSpPr>
        <p:spPr bwMode="auto">
          <a:xfrm>
            <a:off x="3563938" y="3789363"/>
            <a:ext cx="5826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spcBef>
                <a:spcPct val="20000"/>
              </a:spcBef>
            </a:pPr>
            <a:r>
              <a:rPr lang="en-US" altLang="zh-CN" b="0">
                <a:solidFill>
                  <a:schemeClr val="tx2"/>
                </a:solidFill>
                <a:latin typeface="Comic Sans MS" panose="030F0702030302020204" pitchFamily="66" charset="0"/>
              </a:rPr>
              <a:t>1.2</a:t>
            </a:r>
          </a:p>
        </p:txBody>
      </p:sp>
      <p:sp>
        <p:nvSpPr>
          <p:cNvPr id="122945" name="Text Box 65"/>
          <p:cNvSpPr txBox="1">
            <a:spLocks noChangeArrowheads="1"/>
          </p:cNvSpPr>
          <p:nvPr/>
        </p:nvSpPr>
        <p:spPr bwMode="auto">
          <a:xfrm>
            <a:off x="4356100" y="4652963"/>
            <a:ext cx="806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spcBef>
                <a:spcPct val="20000"/>
              </a:spcBef>
            </a:pPr>
            <a:r>
              <a:rPr lang="en-US" altLang="zh-CN" b="0">
                <a:latin typeface="Comic Sans MS" panose="030F0702030302020204" pitchFamily="66" charset="0"/>
              </a:rPr>
              <a:t>36%</a:t>
            </a:r>
          </a:p>
        </p:txBody>
      </p:sp>
      <p:sp>
        <p:nvSpPr>
          <p:cNvPr id="122946" name="Text Box 66"/>
          <p:cNvSpPr txBox="1">
            <a:spLocks noChangeArrowheads="1"/>
          </p:cNvSpPr>
          <p:nvPr/>
        </p:nvSpPr>
        <p:spPr bwMode="auto">
          <a:xfrm>
            <a:off x="5508625" y="3789363"/>
            <a:ext cx="954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spcBef>
                <a:spcPct val="20000"/>
              </a:spcBef>
            </a:pPr>
            <a:r>
              <a:rPr lang="en-US" altLang="zh-CN" b="0">
                <a:latin typeface="Comic Sans MS" panose="030F0702030302020204" pitchFamily="66" charset="0"/>
              </a:rPr>
              <a:t>0.125</a:t>
            </a:r>
          </a:p>
        </p:txBody>
      </p:sp>
      <p:sp>
        <p:nvSpPr>
          <p:cNvPr id="122947" name="Text Box 67"/>
          <p:cNvSpPr txBox="1">
            <a:spLocks noChangeArrowheads="1"/>
          </p:cNvSpPr>
          <p:nvPr/>
        </p:nvSpPr>
        <p:spPr bwMode="auto">
          <a:xfrm>
            <a:off x="6804025" y="4652963"/>
            <a:ext cx="942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spcBef>
                <a:spcPct val="20000"/>
              </a:spcBef>
            </a:pPr>
            <a:r>
              <a:rPr lang="en-US" altLang="zh-CN" b="0">
                <a:latin typeface="Comic Sans MS" panose="030F0702030302020204" pitchFamily="66" charset="0"/>
              </a:rPr>
              <a:t>160%</a:t>
            </a:r>
          </a:p>
        </p:txBody>
      </p:sp>
      <p:sp>
        <p:nvSpPr>
          <p:cNvPr id="122948" name="WordArt 68"/>
          <p:cNvSpPr>
            <a:spLocks noChangeArrowheads="1" noChangeShapeType="1" noTextEdit="1"/>
          </p:cNvSpPr>
          <p:nvPr/>
        </p:nvSpPr>
        <p:spPr bwMode="auto">
          <a:xfrm>
            <a:off x="1547813" y="476250"/>
            <a:ext cx="1828800" cy="1028700"/>
          </a:xfrm>
          <a:prstGeom prst="rect">
            <a:avLst/>
          </a:prstGeom>
        </p:spPr>
        <p:txBody>
          <a:bodyPr wrap="none" fromWordArt="1">
            <a:prstTxWarp prst="textSlantUp">
              <a:avLst>
                <a:gd name="adj" fmla="val 55556"/>
              </a:avLst>
            </a:prstTxWarp>
            <a:scene3d>
              <a:camera prst="legacyObliqueTopLeft"/>
              <a:lightRig rig="legacyFlat3" dir="t"/>
            </a:scene3d>
            <a:sp3d extrusionH="430200" prstMaterial="legacyMatte">
              <a:extrusionClr>
                <a:srgbClr val="FF0000"/>
              </a:extrusionClr>
            </a:sp3d>
          </a:bodyPr>
          <a:lstStyle/>
          <a:p>
            <a:pPr algn="ctr"/>
            <a:r>
              <a:rPr lang="zh-CN" altLang="en-US" sz="3600" kern="10" dirty="0">
                <a:ln w="9525">
                  <a:round/>
                </a:ln>
                <a:latin typeface="宋体" panose="02010600030101010101" pitchFamily="2" charset="-122"/>
                <a:ea typeface="宋体" panose="02010600030101010101" pitchFamily="2" charset="-122"/>
              </a:rPr>
              <a:t>小组活动</a:t>
            </a:r>
          </a:p>
        </p:txBody>
      </p:sp>
      <p:sp>
        <p:nvSpPr>
          <p:cNvPr id="122950" name="Text Box 70"/>
          <p:cNvSpPr txBox="1">
            <a:spLocks noChangeArrowheads="1"/>
          </p:cNvSpPr>
          <p:nvPr/>
        </p:nvSpPr>
        <p:spPr bwMode="auto">
          <a:xfrm>
            <a:off x="3351213" y="4652963"/>
            <a:ext cx="942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spcBef>
                <a:spcPct val="20000"/>
              </a:spcBef>
            </a:pPr>
            <a:r>
              <a:rPr lang="en-US" altLang="zh-CN" b="0">
                <a:latin typeface="Comic Sans MS" panose="030F0702030302020204" pitchFamily="66" charset="0"/>
              </a:rPr>
              <a:t>120%</a:t>
            </a:r>
          </a:p>
        </p:txBody>
      </p:sp>
      <p:sp>
        <p:nvSpPr>
          <p:cNvPr id="59438" name="Text Box 71"/>
          <p:cNvSpPr txBox="1">
            <a:spLocks noChangeArrowheads="1"/>
          </p:cNvSpPr>
          <p:nvPr/>
        </p:nvSpPr>
        <p:spPr bwMode="auto">
          <a:xfrm>
            <a:off x="5435600" y="4652963"/>
            <a:ext cx="1019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spcBef>
                <a:spcPct val="20000"/>
              </a:spcBef>
            </a:pPr>
            <a:r>
              <a:rPr lang="en-US" altLang="zh-CN" b="0">
                <a:solidFill>
                  <a:schemeClr val="tx2"/>
                </a:solidFill>
                <a:latin typeface="Comic Sans MS" panose="030F0702030302020204" pitchFamily="66" charset="0"/>
              </a:rPr>
              <a:t>12.5%</a:t>
            </a:r>
          </a:p>
        </p:txBody>
      </p:sp>
      <p:sp>
        <p:nvSpPr>
          <p:cNvPr id="59439" name="Text Box 72"/>
          <p:cNvSpPr txBox="1">
            <a:spLocks noChangeArrowheads="1"/>
          </p:cNvSpPr>
          <p:nvPr/>
        </p:nvSpPr>
        <p:spPr bwMode="auto">
          <a:xfrm>
            <a:off x="1116013" y="4652963"/>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spcBef>
                <a:spcPct val="20000"/>
              </a:spcBef>
            </a:pPr>
            <a:r>
              <a:rPr lang="zh-CN" altLang="en-US" b="0">
                <a:solidFill>
                  <a:srgbClr val="0066FF"/>
                </a:solidFill>
                <a:latin typeface="Comic Sans MS" panose="030F0702030302020204" pitchFamily="66" charset="0"/>
              </a:rPr>
              <a:t>百分数</a:t>
            </a:r>
          </a:p>
        </p:txBody>
      </p:sp>
      <p:sp>
        <p:nvSpPr>
          <p:cNvPr id="59440" name="Text Box 73"/>
          <p:cNvSpPr txBox="1">
            <a:spLocks noChangeArrowheads="1"/>
          </p:cNvSpPr>
          <p:nvPr/>
        </p:nvSpPr>
        <p:spPr bwMode="auto">
          <a:xfrm>
            <a:off x="1258888" y="3860800"/>
            <a:ext cx="793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spcBef>
                <a:spcPct val="20000"/>
              </a:spcBef>
            </a:pPr>
            <a:r>
              <a:rPr lang="zh-CN" altLang="en-US" b="0">
                <a:solidFill>
                  <a:srgbClr val="0066FF"/>
                </a:solidFill>
                <a:latin typeface="Comic Sans MS" panose="030F0702030302020204" pitchFamily="66" charset="0"/>
              </a:rPr>
              <a:t>小数</a:t>
            </a:r>
          </a:p>
        </p:txBody>
      </p:sp>
      <p:sp>
        <p:nvSpPr>
          <p:cNvPr id="59441" name="Text Box 74"/>
          <p:cNvSpPr txBox="1">
            <a:spLocks noChangeArrowheads="1"/>
          </p:cNvSpPr>
          <p:nvPr/>
        </p:nvSpPr>
        <p:spPr bwMode="auto">
          <a:xfrm>
            <a:off x="1258888" y="3141663"/>
            <a:ext cx="793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spcBef>
                <a:spcPct val="20000"/>
              </a:spcBef>
            </a:pPr>
            <a:r>
              <a:rPr lang="zh-CN" altLang="en-US" b="0">
                <a:solidFill>
                  <a:srgbClr val="0066FF"/>
                </a:solidFill>
                <a:latin typeface="Comic Sans MS" panose="030F0702030302020204" pitchFamily="66" charset="0"/>
              </a:rPr>
              <a:t>分数</a:t>
            </a:r>
          </a:p>
        </p:txBody>
      </p:sp>
      <p:sp>
        <p:nvSpPr>
          <p:cNvPr id="122955" name="Text Box 75"/>
          <p:cNvSpPr txBox="1">
            <a:spLocks noChangeArrowheads="1"/>
          </p:cNvSpPr>
          <p:nvPr/>
        </p:nvSpPr>
        <p:spPr bwMode="auto">
          <a:xfrm>
            <a:off x="2484438" y="3789363"/>
            <a:ext cx="631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spcBef>
                <a:spcPct val="20000"/>
              </a:spcBef>
            </a:pPr>
            <a:r>
              <a:rPr lang="en-US" altLang="zh-CN" b="0">
                <a:latin typeface="Comic Sans MS" panose="030F0702030302020204" pitchFamily="66" charset="0"/>
              </a:rPr>
              <a:t>0.9</a:t>
            </a:r>
          </a:p>
        </p:txBody>
      </p:sp>
      <p:sp>
        <p:nvSpPr>
          <p:cNvPr id="122956" name="Text Box 76"/>
          <p:cNvSpPr txBox="1">
            <a:spLocks noChangeArrowheads="1"/>
          </p:cNvSpPr>
          <p:nvPr/>
        </p:nvSpPr>
        <p:spPr bwMode="auto">
          <a:xfrm>
            <a:off x="4311650" y="3860800"/>
            <a:ext cx="8175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spcBef>
                <a:spcPct val="20000"/>
              </a:spcBef>
            </a:pPr>
            <a:r>
              <a:rPr lang="en-US" altLang="zh-CN" b="0">
                <a:latin typeface="Comic Sans MS" panose="030F0702030302020204" pitchFamily="66" charset="0"/>
              </a:rPr>
              <a:t>0.36</a:t>
            </a:r>
          </a:p>
        </p:txBody>
      </p:sp>
      <p:sp>
        <p:nvSpPr>
          <p:cNvPr id="122957" name="Text Box 77"/>
          <p:cNvSpPr txBox="1">
            <a:spLocks noChangeArrowheads="1"/>
          </p:cNvSpPr>
          <p:nvPr/>
        </p:nvSpPr>
        <p:spPr bwMode="auto">
          <a:xfrm>
            <a:off x="6948488" y="3860800"/>
            <a:ext cx="5826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spcBef>
                <a:spcPct val="20000"/>
              </a:spcBef>
            </a:pPr>
            <a:r>
              <a:rPr lang="en-US" altLang="zh-CN" b="0">
                <a:latin typeface="Comic Sans MS" panose="030F0702030302020204" pitchFamily="66" charset="0"/>
              </a:rPr>
              <a:t>1.6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122948"/>
                                        </p:tgtEl>
                                        <p:attrNameLst>
                                          <p:attrName>style.visibility</p:attrName>
                                        </p:attrNameLst>
                                      </p:cBhvr>
                                      <p:to>
                                        <p:strVal val="visible"/>
                                      </p:to>
                                    </p:set>
                                    <p:anim calcmode="lin" valueType="num">
                                      <p:cBhvr additive="base">
                                        <p:cTn id="7" dur="500" fill="hold"/>
                                        <p:tgtEl>
                                          <p:spTgt spid="122948"/>
                                        </p:tgtEl>
                                        <p:attrNameLst>
                                          <p:attrName>ppt_x</p:attrName>
                                        </p:attrNameLst>
                                      </p:cBhvr>
                                      <p:tavLst>
                                        <p:tav tm="0">
                                          <p:val>
                                            <p:strVal val="0-#ppt_w/2"/>
                                          </p:val>
                                        </p:tav>
                                        <p:tav tm="100000">
                                          <p:val>
                                            <p:strVal val="#ppt_x"/>
                                          </p:val>
                                        </p:tav>
                                      </p:tavLst>
                                    </p:anim>
                                    <p:anim calcmode="lin" valueType="num">
                                      <p:cBhvr additive="base">
                                        <p:cTn id="8" dur="500" fill="hold"/>
                                        <p:tgtEl>
                                          <p:spTgt spid="122948"/>
                                        </p:tgtEl>
                                        <p:attrNameLst>
                                          <p:attrName>ppt_y</p:attrName>
                                        </p:attrNameLst>
                                      </p:cBhvr>
                                      <p:tavLst>
                                        <p:tav tm="0">
                                          <p:val>
                                            <p:strVal val="0-#ppt_h/2"/>
                                          </p:val>
                                        </p:tav>
                                        <p:tav tm="100000">
                                          <p:val>
                                            <p:strVal val="#ppt_y"/>
                                          </p:val>
                                        </p:tav>
                                      </p:tavLst>
                                    </p:anim>
                                  </p:childTnLst>
                                </p:cTn>
                              </p:par>
                              <p:par>
                                <p:cTn id="9" presetID="8" presetClass="emph" presetSubtype="0" fill="hold" grpId="1" nodeType="withEffect">
                                  <p:stCondLst>
                                    <p:cond delay="0"/>
                                  </p:stCondLst>
                                  <p:childTnLst>
                                    <p:animRot by="21600000">
                                      <p:cBhvr>
                                        <p:cTn id="10" dur="2000" fill="hold"/>
                                        <p:tgtEl>
                                          <p:spTgt spid="12294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subTnLst>
                                    <p:audio>
                                      <p:cMediaNode>
                                        <p:cTn display="0" masterRel="sameClick">
                                          <p:stCondLst>
                                            <p:cond evt="begin" delay="0">
                                              <p:tn val="13"/>
                                            </p:cond>
                                          </p:stCondLst>
                                          <p:endCondLst>
                                            <p:cond evt="onStopAudio" delay="0">
                                              <p:tgtEl>
                                                <p:sldTgt/>
                                              </p:tgtEl>
                                            </p:cond>
                                          </p:endCondLst>
                                        </p:cTn>
                                        <p:tgtEl>
                                          <p:sndTgt r:embed="rId2" name="type.wav"/>
                                        </p:tgtEl>
                                      </p:cMediaNode>
                                    </p:audio>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2955"/>
                                        </p:tgtEl>
                                        <p:attrNameLst>
                                          <p:attrName>style.visibility</p:attrName>
                                        </p:attrNameLst>
                                      </p:cBhvr>
                                      <p:to>
                                        <p:strVal val="visible"/>
                                      </p:to>
                                    </p:set>
                                  </p:childTnLst>
                                  <p:subTnLst>
                                    <p:audio>
                                      <p:cMediaNode>
                                        <p:cTn display="0" masterRel="sameClick">
                                          <p:stCondLst>
                                            <p:cond evt="begin" delay="0">
                                              <p:tn val="21"/>
                                            </p:cond>
                                          </p:stCondLst>
                                          <p:endCondLst>
                                            <p:cond evt="onStopAudio" delay="0">
                                              <p:tgtEl>
                                                <p:sldTgt/>
                                              </p:tgtEl>
                                            </p:cond>
                                          </p:endCondLst>
                                        </p:cTn>
                                        <p:tgtEl>
                                          <p:sndTgt r:embed="rId2" name="type.wav"/>
                                        </p:tgtEl>
                                      </p:cMediaNode>
                                    </p:audio>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subTnLst>
                                    <p:audio>
                                      <p:cMediaNode>
                                        <p:cTn display="0" masterRel="sameClick">
                                          <p:stCondLst>
                                            <p:cond evt="begin" delay="0">
                                              <p:tn val="25"/>
                                            </p:cond>
                                          </p:stCondLst>
                                          <p:endCondLst>
                                            <p:cond evt="onStopAudio" delay="0">
                                              <p:tgtEl>
                                                <p:sldTgt/>
                                              </p:tgtEl>
                                            </p:cond>
                                          </p:endCondLst>
                                        </p:cTn>
                                        <p:tgtEl>
                                          <p:sndTgt r:embed="rId2" name="type.wav"/>
                                        </p:tgtEl>
                                      </p:cMediaNode>
                                    </p:audio>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2950"/>
                                        </p:tgtEl>
                                        <p:attrNameLst>
                                          <p:attrName>style.visibility</p:attrName>
                                        </p:attrNameLst>
                                      </p:cBhvr>
                                      <p:to>
                                        <p:strVal val="visible"/>
                                      </p:to>
                                    </p:set>
                                  </p:childTnLst>
                                  <p:subTnLst>
                                    <p:audio>
                                      <p:cMediaNode>
                                        <p:cTn display="0" masterRel="sameClick">
                                          <p:stCondLst>
                                            <p:cond evt="begin" delay="0">
                                              <p:tn val="29"/>
                                            </p:cond>
                                          </p:stCondLst>
                                          <p:endCondLst>
                                            <p:cond evt="onStopAudio" delay="0">
                                              <p:tgtEl>
                                                <p:sldTgt/>
                                              </p:tgtEl>
                                            </p:cond>
                                          </p:endCondLst>
                                        </p:cTn>
                                        <p:tgtEl>
                                          <p:sndTgt r:embed="rId2" name="type.wav"/>
                                        </p:tgtEl>
                                      </p:cMediaNode>
                                    </p:audio>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2956"/>
                                        </p:tgtEl>
                                        <p:attrNameLst>
                                          <p:attrName>style.visibility</p:attrName>
                                        </p:attrNameLst>
                                      </p:cBhvr>
                                      <p:to>
                                        <p:strVal val="visible"/>
                                      </p:to>
                                    </p:set>
                                  </p:childTnLst>
                                  <p:subTnLst>
                                    <p:audio>
                                      <p:cMediaNode>
                                        <p:cTn display="0" masterRel="sameClick">
                                          <p:stCondLst>
                                            <p:cond evt="begin" delay="0">
                                              <p:tn val="33"/>
                                            </p:cond>
                                          </p:stCondLst>
                                          <p:endCondLst>
                                            <p:cond evt="onStopAudio" delay="0">
                                              <p:tgtEl>
                                                <p:sldTgt/>
                                              </p:tgtEl>
                                            </p:cond>
                                          </p:endCondLst>
                                        </p:cTn>
                                        <p:tgtEl>
                                          <p:sndTgt r:embed="rId2" name="type.wav"/>
                                        </p:tgtEl>
                                      </p:cMediaNode>
                                    </p:audio>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2945"/>
                                        </p:tgtEl>
                                        <p:attrNameLst>
                                          <p:attrName>style.visibility</p:attrName>
                                        </p:attrNameLst>
                                      </p:cBhvr>
                                      <p:to>
                                        <p:strVal val="visible"/>
                                      </p:to>
                                    </p:set>
                                  </p:childTnLst>
                                  <p:subTnLst>
                                    <p:audio>
                                      <p:cMediaNode>
                                        <p:cTn display="0" masterRel="sameClick">
                                          <p:stCondLst>
                                            <p:cond evt="begin" delay="0">
                                              <p:tn val="37"/>
                                            </p:cond>
                                          </p:stCondLst>
                                          <p:endCondLst>
                                            <p:cond evt="onStopAudio" delay="0">
                                              <p:tgtEl>
                                                <p:sldTgt/>
                                              </p:tgtEl>
                                            </p:cond>
                                          </p:endCondLst>
                                        </p:cTn>
                                        <p:tgtEl>
                                          <p:sndTgt r:embed="rId2" name="type.wav"/>
                                        </p:tgtEl>
                                      </p:cMediaNode>
                                    </p:audio>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subTnLst>
                                    <p:audio>
                                      <p:cMediaNode>
                                        <p:cTn display="0" masterRel="sameClick">
                                          <p:stCondLst>
                                            <p:cond evt="begin" delay="0">
                                              <p:tn val="41"/>
                                            </p:cond>
                                          </p:stCondLst>
                                          <p:endCondLst>
                                            <p:cond evt="onStopAudio" delay="0">
                                              <p:tgtEl>
                                                <p:sldTgt/>
                                              </p:tgtEl>
                                            </p:cond>
                                          </p:endCondLst>
                                        </p:cTn>
                                        <p:tgtEl>
                                          <p:sndTgt r:embed="rId2" name="type.wav"/>
                                        </p:tgtEl>
                                      </p:cMediaNode>
                                    </p:audio>
                                  </p:sub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2946"/>
                                        </p:tgtEl>
                                        <p:attrNameLst>
                                          <p:attrName>style.visibility</p:attrName>
                                        </p:attrNameLst>
                                      </p:cBhvr>
                                      <p:to>
                                        <p:strVal val="visible"/>
                                      </p:to>
                                    </p:set>
                                  </p:childTnLst>
                                  <p:subTnLst>
                                    <p:audio>
                                      <p:cMediaNode>
                                        <p:cTn display="0" masterRel="sameClick">
                                          <p:stCondLst>
                                            <p:cond evt="begin" delay="0">
                                              <p:tn val="45"/>
                                            </p:cond>
                                          </p:stCondLst>
                                          <p:endCondLst>
                                            <p:cond evt="onStopAudio" delay="0">
                                              <p:tgtEl>
                                                <p:sldTgt/>
                                              </p:tgtEl>
                                            </p:cond>
                                          </p:endCondLst>
                                        </p:cTn>
                                        <p:tgtEl>
                                          <p:sndTgt r:embed="rId2" name="type.wav"/>
                                        </p:tgtEl>
                                      </p:cMediaNode>
                                    </p:audio>
                                  </p:sub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22957"/>
                                        </p:tgtEl>
                                        <p:attrNameLst>
                                          <p:attrName>style.visibility</p:attrName>
                                        </p:attrNameLst>
                                      </p:cBhvr>
                                      <p:to>
                                        <p:strVal val="visible"/>
                                      </p:to>
                                    </p:set>
                                  </p:childTnLst>
                                  <p:subTnLst>
                                    <p:audio>
                                      <p:cMediaNode>
                                        <p:cTn display="0" masterRel="sameClick">
                                          <p:stCondLst>
                                            <p:cond evt="begin" delay="0">
                                              <p:tn val="49"/>
                                            </p:cond>
                                          </p:stCondLst>
                                          <p:endCondLst>
                                            <p:cond evt="onStopAudio" delay="0">
                                              <p:tgtEl>
                                                <p:sldTgt/>
                                              </p:tgtEl>
                                            </p:cond>
                                          </p:endCondLst>
                                        </p:cTn>
                                        <p:tgtEl>
                                          <p:sndTgt r:embed="rId2" name="type.wav"/>
                                        </p:tgtEl>
                                      </p:cMediaNode>
                                    </p:audio>
                                  </p:sub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22947"/>
                                        </p:tgtEl>
                                        <p:attrNameLst>
                                          <p:attrName>style.visibility</p:attrName>
                                        </p:attrNameLst>
                                      </p:cBhvr>
                                      <p:to>
                                        <p:strVal val="visible"/>
                                      </p:to>
                                    </p:set>
                                  </p:childTnLst>
                                  <p:subTnLst>
                                    <p:audio>
                                      <p:cMediaNode>
                                        <p:cTn display="0" masterRel="sameClick">
                                          <p:stCondLst>
                                            <p:cond evt="begin" delay="0">
                                              <p:tn val="53"/>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45" grpId="0"/>
      <p:bldP spid="122946" grpId="0"/>
      <p:bldP spid="122947" grpId="0"/>
      <p:bldP spid="122948" grpId="0" animBg="1"/>
      <p:bldP spid="122948" grpId="1" animBg="1"/>
      <p:bldP spid="122950" grpId="0"/>
      <p:bldP spid="122955" grpId="0"/>
      <p:bldP spid="122956" grpId="0"/>
      <p:bldP spid="122957"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72" name="Group 52"/>
          <p:cNvGraphicFramePr>
            <a:graphicFrameLocks noGrp="1"/>
          </p:cNvGraphicFramePr>
          <p:nvPr>
            <p:ph idx="4294967295"/>
          </p:nvPr>
        </p:nvGraphicFramePr>
        <p:xfrm>
          <a:off x="468313" y="2349500"/>
          <a:ext cx="8291512" cy="2578101"/>
        </p:xfrm>
        <a:graphic>
          <a:graphicData uri="http://schemas.openxmlformats.org/drawingml/2006/table">
            <a:tbl>
              <a:tblPr/>
              <a:tblGrid>
                <a:gridCol w="2073275">
                  <a:extLst>
                    <a:ext uri="{9D8B030D-6E8A-4147-A177-3AD203B41FA5}">
                      <a16:colId xmlns:a16="http://schemas.microsoft.com/office/drawing/2014/main" val="20000"/>
                    </a:ext>
                  </a:extLst>
                </a:gridCol>
                <a:gridCol w="1036637">
                  <a:extLst>
                    <a:ext uri="{9D8B030D-6E8A-4147-A177-3AD203B41FA5}">
                      <a16:colId xmlns:a16="http://schemas.microsoft.com/office/drawing/2014/main" val="20001"/>
                    </a:ext>
                  </a:extLst>
                </a:gridCol>
                <a:gridCol w="1036638">
                  <a:extLst>
                    <a:ext uri="{9D8B030D-6E8A-4147-A177-3AD203B41FA5}">
                      <a16:colId xmlns:a16="http://schemas.microsoft.com/office/drawing/2014/main" val="20002"/>
                    </a:ext>
                  </a:extLst>
                </a:gridCol>
                <a:gridCol w="1035050">
                  <a:extLst>
                    <a:ext uri="{9D8B030D-6E8A-4147-A177-3AD203B41FA5}">
                      <a16:colId xmlns:a16="http://schemas.microsoft.com/office/drawing/2014/main" val="20003"/>
                    </a:ext>
                  </a:extLst>
                </a:gridCol>
                <a:gridCol w="1036637">
                  <a:extLst>
                    <a:ext uri="{9D8B030D-6E8A-4147-A177-3AD203B41FA5}">
                      <a16:colId xmlns:a16="http://schemas.microsoft.com/office/drawing/2014/main" val="20004"/>
                    </a:ext>
                  </a:extLst>
                </a:gridCol>
                <a:gridCol w="1036638">
                  <a:extLst>
                    <a:ext uri="{9D8B030D-6E8A-4147-A177-3AD203B41FA5}">
                      <a16:colId xmlns:a16="http://schemas.microsoft.com/office/drawing/2014/main" val="20005"/>
                    </a:ext>
                  </a:extLst>
                </a:gridCol>
                <a:gridCol w="1036637">
                  <a:extLst>
                    <a:ext uri="{9D8B030D-6E8A-4147-A177-3AD203B41FA5}">
                      <a16:colId xmlns:a16="http://schemas.microsoft.com/office/drawing/2014/main" val="20006"/>
                    </a:ext>
                  </a:extLst>
                </a:gridCol>
              </a:tblGrid>
              <a:tr h="858838">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rgbClr val="A1C1C4"/>
                        </a:gs>
                      </a:gsLst>
                      <a:path path="shape">
                        <a:fillToRect l="50000" t="50000" r="50000" b="50000"/>
                      </a:path>
                    </a:gra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rgbClr val="A1C1C4"/>
                        </a:gs>
                      </a:gsLst>
                      <a:path path="shape">
                        <a:fillToRect l="50000" t="50000" r="50000" b="50000"/>
                      </a:path>
                    </a:gra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rgbClr val="A1C1C4"/>
                        </a:gs>
                      </a:gsLst>
                      <a:path path="shape">
                        <a:fillToRect l="50000" t="50000" r="50000" b="50000"/>
                      </a:path>
                    </a:gra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rgbClr val="A1C1C4"/>
                        </a:gs>
                      </a:gsLst>
                      <a:path path="shape">
                        <a:fillToRect l="50000" t="50000" r="50000" b="50000"/>
                      </a:path>
                    </a:gra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rgbClr val="A1C1C4"/>
                        </a:gs>
                      </a:gsLst>
                      <a:path path="shape">
                        <a:fillToRect l="50000" t="50000" r="50000" b="50000"/>
                      </a:path>
                    </a:gra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rgbClr val="A1C1C4"/>
                        </a:gs>
                      </a:gsLst>
                      <a:path path="shape">
                        <a:fillToRect l="50000" t="50000" r="50000" b="50000"/>
                      </a:path>
                    </a:gra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rgbClr val="A1C1C4"/>
                        </a:gs>
                      </a:gsLst>
                      <a:path path="shape">
                        <a:fillToRect l="50000" t="50000" r="50000" b="50000"/>
                      </a:path>
                    </a:gradFill>
                  </a:tcPr>
                </a:tc>
                <a:extLst>
                  <a:ext uri="{0D108BD9-81ED-4DB2-BD59-A6C34878D82A}">
                    <a16:rowId xmlns:a16="http://schemas.microsoft.com/office/drawing/2014/main" val="10000"/>
                  </a:ext>
                </a:extLst>
              </a:tr>
              <a:tr h="860425">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rgbClr val="A1C1C4"/>
                        </a:gs>
                      </a:gsLst>
                      <a:path path="shape">
                        <a:fillToRect l="50000" t="50000" r="50000" b="50000"/>
                      </a:path>
                    </a:gra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rgbClr val="A1C1C4"/>
                        </a:gs>
                      </a:gsLst>
                      <a:path path="shape">
                        <a:fillToRect l="50000" t="50000" r="50000" b="50000"/>
                      </a:path>
                    </a:gra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rgbClr val="A1C1C4"/>
                        </a:gs>
                      </a:gsLst>
                      <a:path path="shape">
                        <a:fillToRect l="50000" t="50000" r="50000" b="50000"/>
                      </a:path>
                    </a:gra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rgbClr val="A1C1C4"/>
                        </a:gs>
                      </a:gsLst>
                      <a:path path="shape">
                        <a:fillToRect l="50000" t="50000" r="50000" b="50000"/>
                      </a:path>
                    </a:gra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rgbClr val="A1C1C4"/>
                        </a:gs>
                      </a:gsLst>
                      <a:path path="shape">
                        <a:fillToRect l="50000" t="50000" r="50000" b="50000"/>
                      </a:path>
                    </a:gra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rgbClr val="A1C1C4"/>
                        </a:gs>
                      </a:gsLst>
                      <a:path path="shape">
                        <a:fillToRect l="50000" t="50000" r="50000" b="50000"/>
                      </a:path>
                    </a:gra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rgbClr val="A1C1C4"/>
                        </a:gs>
                      </a:gsLst>
                      <a:path path="shape">
                        <a:fillToRect l="50000" t="50000" r="50000" b="50000"/>
                      </a:path>
                    </a:gradFill>
                  </a:tcPr>
                </a:tc>
                <a:extLst>
                  <a:ext uri="{0D108BD9-81ED-4DB2-BD59-A6C34878D82A}">
                    <a16:rowId xmlns:a16="http://schemas.microsoft.com/office/drawing/2014/main" val="10001"/>
                  </a:ext>
                </a:extLst>
              </a:tr>
              <a:tr h="858838">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rgbClr val="A1C1C4"/>
                        </a:gs>
                      </a:gsLst>
                      <a:path path="shape">
                        <a:fillToRect l="50000" t="50000" r="50000" b="50000"/>
                      </a:path>
                    </a:gra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rgbClr val="A1C1C4"/>
                        </a:gs>
                      </a:gsLst>
                      <a:path path="shape">
                        <a:fillToRect l="50000" t="50000" r="50000" b="50000"/>
                      </a:path>
                    </a:gra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rgbClr val="A1C1C4"/>
                        </a:gs>
                      </a:gsLst>
                      <a:path path="shape">
                        <a:fillToRect l="50000" t="50000" r="50000" b="50000"/>
                      </a:path>
                    </a:gra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rgbClr val="A1C1C4"/>
                        </a:gs>
                      </a:gsLst>
                      <a:path path="shape">
                        <a:fillToRect l="50000" t="50000" r="50000" b="50000"/>
                      </a:path>
                    </a:gra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rgbClr val="A1C1C4"/>
                        </a:gs>
                      </a:gsLst>
                      <a:path path="shape">
                        <a:fillToRect l="50000" t="50000" r="50000" b="50000"/>
                      </a:path>
                    </a:gra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rgbClr val="A1C1C4"/>
                        </a:gs>
                      </a:gsLst>
                      <a:path path="shape">
                        <a:fillToRect l="50000" t="50000" r="50000" b="50000"/>
                      </a:path>
                    </a:gra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rgbClr val="A1C1C4"/>
                        </a:gs>
                      </a:gsLst>
                      <a:path path="shape">
                        <a:fillToRect l="50000" t="50000" r="50000" b="50000"/>
                      </a:path>
                    </a:gradFill>
                  </a:tcPr>
                </a:tc>
                <a:extLst>
                  <a:ext uri="{0D108BD9-81ED-4DB2-BD59-A6C34878D82A}">
                    <a16:rowId xmlns:a16="http://schemas.microsoft.com/office/drawing/2014/main" val="10002"/>
                  </a:ext>
                </a:extLst>
              </a:tr>
            </a:tbl>
          </a:graphicData>
        </a:graphic>
      </p:graphicFrame>
      <p:sp>
        <p:nvSpPr>
          <p:cNvPr id="60452" name="WordArt 44"/>
          <p:cNvSpPr>
            <a:spLocks noChangeArrowheads="1" noChangeShapeType="1" noTextEdit="1"/>
          </p:cNvSpPr>
          <p:nvPr/>
        </p:nvSpPr>
        <p:spPr bwMode="auto">
          <a:xfrm>
            <a:off x="1763713" y="836613"/>
            <a:ext cx="2376487" cy="1047750"/>
          </a:xfrm>
          <a:prstGeom prst="rect">
            <a:avLst/>
          </a:prstGeom>
        </p:spPr>
        <p:txBody>
          <a:bodyPr wrap="none" fromWordArt="1">
            <a:prstTxWarp prst="textPlain">
              <a:avLst>
                <a:gd name="adj" fmla="val 50000"/>
              </a:avLst>
            </a:prstTxWarp>
          </a:bodyPr>
          <a:lstStyle/>
          <a:p>
            <a:pPr algn="ctr"/>
            <a:r>
              <a:rPr lang="zh-CN" altLang="en-US" sz="4000" kern="10">
                <a:ln w="19050">
                  <a:solidFill>
                    <a:srgbClr val="99CCFF"/>
                  </a:solidFill>
                  <a:round/>
                </a:ln>
                <a:solidFill>
                  <a:srgbClr val="0066CC"/>
                </a:solidFill>
                <a:effectLst>
                  <a:outerShdw dist="35921" dir="2700000" algn="ctr" rotWithShape="0">
                    <a:srgbClr val="990000"/>
                  </a:outerShdw>
                </a:effectLst>
                <a:latin typeface="华文行楷" panose="02010800040101010101" charset="-122"/>
                <a:ea typeface="华文行楷" panose="02010800040101010101" charset="-122"/>
              </a:rPr>
              <a:t>填表</a:t>
            </a:r>
          </a:p>
        </p:txBody>
      </p:sp>
      <p:sp>
        <p:nvSpPr>
          <p:cNvPr id="60453" name="WordArt 51"/>
          <p:cNvSpPr>
            <a:spLocks noChangeArrowheads="1" noChangeShapeType="1" noTextEdit="1"/>
          </p:cNvSpPr>
          <p:nvPr/>
        </p:nvSpPr>
        <p:spPr bwMode="auto">
          <a:xfrm>
            <a:off x="755650" y="2636838"/>
            <a:ext cx="1371600" cy="457200"/>
          </a:xfrm>
          <a:prstGeom prst="rect">
            <a:avLst/>
          </a:prstGeom>
        </p:spPr>
        <p:txBody>
          <a:bodyPr wrap="none" fromWordArt="1">
            <a:prstTxWarp prst="textPlain">
              <a:avLst>
                <a:gd name="adj" fmla="val 50000"/>
              </a:avLst>
            </a:prstTxWarp>
          </a:bodyPr>
          <a:lstStyle/>
          <a:p>
            <a:pPr algn="ctr"/>
            <a:r>
              <a:rPr lang="zh-CN" altLang="en-US" sz="3600" kern="10">
                <a:ln w="9525">
                  <a:solidFill>
                    <a:srgbClr val="000000"/>
                  </a:solidFill>
                  <a:round/>
                </a:ln>
                <a:gradFill rotWithShape="1">
                  <a:gsLst>
                    <a:gs pos="0">
                      <a:srgbClr val="FFF200"/>
                    </a:gs>
                    <a:gs pos="45000">
                      <a:srgbClr val="FF7A00"/>
                    </a:gs>
                    <a:gs pos="70000">
                      <a:srgbClr val="FF0300"/>
                    </a:gs>
                    <a:gs pos="100000">
                      <a:srgbClr val="4D0808"/>
                    </a:gs>
                  </a:gsLst>
                  <a:path path="rect">
                    <a:fillToRect r="100000" b="100000"/>
                  </a:path>
                </a:gradFill>
                <a:effectLst>
                  <a:outerShdw sy="50000" kx="-2453608" rotWithShape="0">
                    <a:srgbClr val="868686">
                      <a:alpha val="50000"/>
                    </a:srgbClr>
                  </a:outerShdw>
                </a:effectLst>
                <a:latin typeface="黑体" panose="02010609060101010101" pitchFamily="2" charset="-122"/>
                <a:ea typeface="黑体" panose="02010609060101010101" pitchFamily="2" charset="-122"/>
              </a:rPr>
              <a:t>百分数</a:t>
            </a:r>
          </a:p>
        </p:txBody>
      </p:sp>
      <p:sp>
        <p:nvSpPr>
          <p:cNvPr id="60454" name="WordArt 53"/>
          <p:cNvSpPr>
            <a:spLocks noChangeArrowheads="1" noChangeShapeType="1" noTextEdit="1"/>
          </p:cNvSpPr>
          <p:nvPr/>
        </p:nvSpPr>
        <p:spPr bwMode="auto">
          <a:xfrm>
            <a:off x="755650" y="3429000"/>
            <a:ext cx="1371600" cy="457200"/>
          </a:xfrm>
          <a:prstGeom prst="rect">
            <a:avLst/>
          </a:prstGeom>
        </p:spPr>
        <p:txBody>
          <a:bodyPr wrap="none" fromWordArt="1">
            <a:prstTxWarp prst="textPlain">
              <a:avLst>
                <a:gd name="adj" fmla="val 50000"/>
              </a:avLst>
            </a:prstTxWarp>
          </a:bodyPr>
          <a:lstStyle/>
          <a:p>
            <a:pPr algn="ctr"/>
            <a:r>
              <a:rPr lang="zh-CN" altLang="en-US" sz="3600" kern="10">
                <a:ln w="9525">
                  <a:solidFill>
                    <a:srgbClr val="000000"/>
                  </a:solidFill>
                  <a:round/>
                </a:ln>
                <a:gradFill rotWithShape="1">
                  <a:gsLst>
                    <a:gs pos="0">
                      <a:srgbClr val="FFF200"/>
                    </a:gs>
                    <a:gs pos="45000">
                      <a:srgbClr val="FF7A00"/>
                    </a:gs>
                    <a:gs pos="70000">
                      <a:srgbClr val="FF0300"/>
                    </a:gs>
                    <a:gs pos="100000">
                      <a:srgbClr val="4D0808"/>
                    </a:gs>
                  </a:gsLst>
                  <a:path path="rect">
                    <a:fillToRect r="100000" b="100000"/>
                  </a:path>
                </a:gradFill>
                <a:effectLst>
                  <a:outerShdw sy="50000" kx="-2453608" rotWithShape="0">
                    <a:srgbClr val="868686">
                      <a:alpha val="50000"/>
                    </a:srgbClr>
                  </a:outerShdw>
                </a:effectLst>
                <a:latin typeface="黑体" panose="02010609060101010101" pitchFamily="2" charset="-122"/>
                <a:ea typeface="黑体" panose="02010609060101010101" pitchFamily="2" charset="-122"/>
              </a:rPr>
              <a:t>小 数</a:t>
            </a:r>
          </a:p>
        </p:txBody>
      </p:sp>
      <p:sp>
        <p:nvSpPr>
          <p:cNvPr id="60455" name="WordArt 54"/>
          <p:cNvSpPr>
            <a:spLocks noChangeArrowheads="1" noChangeShapeType="1" noTextEdit="1"/>
          </p:cNvSpPr>
          <p:nvPr/>
        </p:nvSpPr>
        <p:spPr bwMode="auto">
          <a:xfrm>
            <a:off x="827088" y="4221163"/>
            <a:ext cx="1371600" cy="457200"/>
          </a:xfrm>
          <a:prstGeom prst="rect">
            <a:avLst/>
          </a:prstGeom>
        </p:spPr>
        <p:txBody>
          <a:bodyPr wrap="none" fromWordArt="1">
            <a:prstTxWarp prst="textPlain">
              <a:avLst>
                <a:gd name="adj" fmla="val 50000"/>
              </a:avLst>
            </a:prstTxWarp>
          </a:bodyPr>
          <a:lstStyle/>
          <a:p>
            <a:pPr algn="ctr"/>
            <a:r>
              <a:rPr lang="zh-CN" altLang="en-US" sz="3600" kern="10">
                <a:ln w="9525">
                  <a:solidFill>
                    <a:srgbClr val="000000"/>
                  </a:solidFill>
                  <a:round/>
                </a:ln>
                <a:gradFill rotWithShape="1">
                  <a:gsLst>
                    <a:gs pos="0">
                      <a:srgbClr val="FFF200"/>
                    </a:gs>
                    <a:gs pos="45000">
                      <a:srgbClr val="FF7A00"/>
                    </a:gs>
                    <a:gs pos="70000">
                      <a:srgbClr val="FF0300"/>
                    </a:gs>
                    <a:gs pos="100000">
                      <a:srgbClr val="4D0808"/>
                    </a:gs>
                  </a:gsLst>
                  <a:path path="rect">
                    <a:fillToRect r="100000" b="100000"/>
                  </a:path>
                </a:gradFill>
                <a:effectLst>
                  <a:outerShdw sy="50000" kx="-2453608" rotWithShape="0">
                    <a:srgbClr val="868686">
                      <a:alpha val="50000"/>
                    </a:srgbClr>
                  </a:outerShdw>
                </a:effectLst>
                <a:latin typeface="黑体" panose="02010609060101010101" pitchFamily="2" charset="-122"/>
                <a:ea typeface="黑体" panose="02010609060101010101" pitchFamily="2" charset="-122"/>
              </a:rPr>
              <a:t>分 数</a:t>
            </a:r>
          </a:p>
        </p:txBody>
      </p:sp>
      <p:sp>
        <p:nvSpPr>
          <p:cNvPr id="60456" name="Text Box 55"/>
          <p:cNvSpPr txBox="1">
            <a:spLocks noChangeArrowheads="1"/>
          </p:cNvSpPr>
          <p:nvPr/>
        </p:nvSpPr>
        <p:spPr bwMode="auto">
          <a:xfrm>
            <a:off x="2627313" y="3357563"/>
            <a:ext cx="8953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200" b="0">
                <a:solidFill>
                  <a:srgbClr val="333333"/>
                </a:solidFill>
                <a:latin typeface="方正姚体" panose="02010601030101010101" pitchFamily="2" charset="-122"/>
                <a:ea typeface="方正姚体" panose="02010601030101010101" pitchFamily="2" charset="-122"/>
              </a:rPr>
              <a:t>0.25</a:t>
            </a:r>
          </a:p>
        </p:txBody>
      </p:sp>
      <p:sp>
        <p:nvSpPr>
          <p:cNvPr id="60457" name="Text Box 56"/>
          <p:cNvSpPr txBox="1">
            <a:spLocks noChangeArrowheads="1"/>
          </p:cNvSpPr>
          <p:nvPr/>
        </p:nvSpPr>
        <p:spPr bwMode="auto">
          <a:xfrm>
            <a:off x="3635375" y="2492375"/>
            <a:ext cx="10302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200" b="0">
                <a:solidFill>
                  <a:srgbClr val="333333"/>
                </a:solidFill>
                <a:latin typeface="方正姚体" panose="02010601030101010101" pitchFamily="2" charset="-122"/>
                <a:ea typeface="方正姚体" panose="02010601030101010101" pitchFamily="2" charset="-122"/>
              </a:rPr>
              <a:t>0.2%</a:t>
            </a:r>
          </a:p>
        </p:txBody>
      </p:sp>
      <p:sp>
        <p:nvSpPr>
          <p:cNvPr id="60458" name="Line 59"/>
          <p:cNvSpPr>
            <a:spLocks noChangeShapeType="1"/>
          </p:cNvSpPr>
          <p:nvPr/>
        </p:nvSpPr>
        <p:spPr bwMode="auto">
          <a:xfrm>
            <a:off x="9540875" y="2252663"/>
            <a:ext cx="360363"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wrap="none">
            <a:spAutoFit/>
          </a:bodyPr>
          <a:lstStyle/>
          <a:p>
            <a:endParaRPr lang="zh-CN" altLang="en-US"/>
          </a:p>
        </p:txBody>
      </p:sp>
      <p:grpSp>
        <p:nvGrpSpPr>
          <p:cNvPr id="60459" name="Group 67"/>
          <p:cNvGrpSpPr/>
          <p:nvPr/>
        </p:nvGrpSpPr>
        <p:grpSpPr bwMode="auto">
          <a:xfrm>
            <a:off x="4932363" y="4076700"/>
            <a:ext cx="361950" cy="900113"/>
            <a:chOff x="1020" y="1586"/>
            <a:chExt cx="228" cy="567"/>
          </a:xfrm>
        </p:grpSpPr>
        <p:sp>
          <p:nvSpPr>
            <p:cNvPr id="60496" name="Text Box 68"/>
            <p:cNvSpPr txBox="1">
              <a:spLocks noChangeArrowheads="1"/>
            </p:cNvSpPr>
            <p:nvPr/>
          </p:nvSpPr>
          <p:spPr bwMode="auto">
            <a:xfrm>
              <a:off x="1020" y="1586"/>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333300"/>
                  </a:solidFill>
                  <a:latin typeface="方正姚体" panose="02010601030101010101" pitchFamily="2" charset="-122"/>
                  <a:ea typeface="方正姚体" panose="02010601030101010101" pitchFamily="2" charset="-122"/>
                </a:rPr>
                <a:t>3</a:t>
              </a:r>
            </a:p>
          </p:txBody>
        </p:sp>
        <p:sp>
          <p:nvSpPr>
            <p:cNvPr id="60497" name="Text Box 69"/>
            <p:cNvSpPr txBox="1">
              <a:spLocks noChangeArrowheads="1"/>
            </p:cNvSpPr>
            <p:nvPr/>
          </p:nvSpPr>
          <p:spPr bwMode="auto">
            <a:xfrm>
              <a:off x="1020" y="1826"/>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333300"/>
                  </a:solidFill>
                  <a:latin typeface="方正姚体" panose="02010601030101010101" pitchFamily="2" charset="-122"/>
                  <a:ea typeface="方正姚体" panose="02010601030101010101" pitchFamily="2" charset="-122"/>
                </a:rPr>
                <a:t>7</a:t>
              </a:r>
            </a:p>
          </p:txBody>
        </p:sp>
        <p:sp>
          <p:nvSpPr>
            <p:cNvPr id="60498" name="Line 70"/>
            <p:cNvSpPr>
              <a:spLocks noChangeShapeType="1"/>
            </p:cNvSpPr>
            <p:nvPr/>
          </p:nvSpPr>
          <p:spPr bwMode="auto">
            <a:xfrm>
              <a:off x="1020" y="1888"/>
              <a:ext cx="227" cy="0"/>
            </a:xfrm>
            <a:prstGeom prst="line">
              <a:avLst/>
            </a:prstGeom>
            <a:noFill/>
            <a:ln w="38100">
              <a:solidFill>
                <a:srgbClr val="333300"/>
              </a:solidFill>
              <a:round/>
            </a:ln>
            <a:extLst>
              <a:ext uri="{909E8E84-426E-40DD-AFC4-6F175D3DCCD1}">
                <a14:hiddenFill xmlns:a14="http://schemas.microsoft.com/office/drawing/2010/main">
                  <a:noFill/>
                </a14:hiddenFill>
              </a:ext>
            </a:extLst>
          </p:spPr>
          <p:txBody>
            <a:bodyPr wrap="none">
              <a:spAutoFit/>
            </a:bodyPr>
            <a:lstStyle/>
            <a:p>
              <a:endParaRPr lang="zh-CN" altLang="en-US"/>
            </a:p>
          </p:txBody>
        </p:sp>
      </p:grpSp>
      <p:sp>
        <p:nvSpPr>
          <p:cNvPr id="60460" name="Text Box 71"/>
          <p:cNvSpPr txBox="1">
            <a:spLocks noChangeArrowheads="1"/>
          </p:cNvSpPr>
          <p:nvPr/>
        </p:nvSpPr>
        <p:spPr bwMode="auto">
          <a:xfrm>
            <a:off x="5724525" y="3357563"/>
            <a:ext cx="8953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200" b="0">
                <a:solidFill>
                  <a:srgbClr val="333333"/>
                </a:solidFill>
                <a:latin typeface="方正姚体" panose="02010601030101010101" pitchFamily="2" charset="-122"/>
                <a:ea typeface="方正姚体" panose="02010601030101010101" pitchFamily="2" charset="-122"/>
              </a:rPr>
              <a:t>1.03</a:t>
            </a:r>
          </a:p>
        </p:txBody>
      </p:sp>
      <p:sp>
        <p:nvSpPr>
          <p:cNvPr id="60461" name="Text Box 72"/>
          <p:cNvSpPr txBox="1">
            <a:spLocks noChangeArrowheads="1"/>
          </p:cNvSpPr>
          <p:nvPr/>
        </p:nvSpPr>
        <p:spPr bwMode="auto">
          <a:xfrm>
            <a:off x="6659563" y="2492375"/>
            <a:ext cx="113188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200" b="0">
                <a:solidFill>
                  <a:srgbClr val="333333"/>
                </a:solidFill>
                <a:latin typeface="方正姚体" panose="02010601030101010101" pitchFamily="2" charset="-122"/>
                <a:ea typeface="方正姚体" panose="02010601030101010101" pitchFamily="2" charset="-122"/>
              </a:rPr>
              <a:t>130%</a:t>
            </a:r>
          </a:p>
        </p:txBody>
      </p:sp>
      <p:sp>
        <p:nvSpPr>
          <p:cNvPr id="60462" name="Text Box 73"/>
          <p:cNvSpPr txBox="1">
            <a:spLocks noChangeArrowheads="1"/>
          </p:cNvSpPr>
          <p:nvPr/>
        </p:nvSpPr>
        <p:spPr bwMode="auto">
          <a:xfrm>
            <a:off x="7812088" y="2492375"/>
            <a:ext cx="92868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200" b="0">
                <a:solidFill>
                  <a:srgbClr val="333333"/>
                </a:solidFill>
                <a:latin typeface="方正姚体" panose="02010601030101010101" pitchFamily="2" charset="-122"/>
                <a:ea typeface="方正姚体" panose="02010601030101010101" pitchFamily="2" charset="-122"/>
              </a:rPr>
              <a:t>45%</a:t>
            </a:r>
          </a:p>
        </p:txBody>
      </p:sp>
      <p:sp>
        <p:nvSpPr>
          <p:cNvPr id="5194" name="Text Box 74"/>
          <p:cNvSpPr txBox="1">
            <a:spLocks noChangeArrowheads="1"/>
          </p:cNvSpPr>
          <p:nvPr/>
        </p:nvSpPr>
        <p:spPr bwMode="auto">
          <a:xfrm>
            <a:off x="2627313" y="2492375"/>
            <a:ext cx="92868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200" b="0">
                <a:solidFill>
                  <a:srgbClr val="000066"/>
                </a:solidFill>
                <a:latin typeface="方正姚体" panose="02010601030101010101" pitchFamily="2" charset="-122"/>
                <a:ea typeface="方正姚体" panose="02010601030101010101" pitchFamily="2" charset="-122"/>
              </a:rPr>
              <a:t>25%</a:t>
            </a:r>
          </a:p>
        </p:txBody>
      </p:sp>
      <p:grpSp>
        <p:nvGrpSpPr>
          <p:cNvPr id="3" name="Group 75"/>
          <p:cNvGrpSpPr/>
          <p:nvPr/>
        </p:nvGrpSpPr>
        <p:grpSpPr bwMode="auto">
          <a:xfrm>
            <a:off x="2843213" y="4005263"/>
            <a:ext cx="361950" cy="900112"/>
            <a:chOff x="1020" y="1586"/>
            <a:chExt cx="228" cy="567"/>
          </a:xfrm>
        </p:grpSpPr>
        <p:sp>
          <p:nvSpPr>
            <p:cNvPr id="60493" name="Text Box 76"/>
            <p:cNvSpPr txBox="1">
              <a:spLocks noChangeArrowheads="1"/>
            </p:cNvSpPr>
            <p:nvPr/>
          </p:nvSpPr>
          <p:spPr bwMode="auto">
            <a:xfrm>
              <a:off x="1020" y="1586"/>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000066"/>
                  </a:solidFill>
                  <a:latin typeface="方正姚体" panose="02010601030101010101" pitchFamily="2" charset="-122"/>
                  <a:ea typeface="方正姚体" panose="02010601030101010101" pitchFamily="2" charset="-122"/>
                </a:rPr>
                <a:t>1</a:t>
              </a:r>
            </a:p>
          </p:txBody>
        </p:sp>
        <p:sp>
          <p:nvSpPr>
            <p:cNvPr id="60494" name="Text Box 77"/>
            <p:cNvSpPr txBox="1">
              <a:spLocks noChangeArrowheads="1"/>
            </p:cNvSpPr>
            <p:nvPr/>
          </p:nvSpPr>
          <p:spPr bwMode="auto">
            <a:xfrm>
              <a:off x="1020" y="1826"/>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000066"/>
                  </a:solidFill>
                  <a:latin typeface="方正姚体" panose="02010601030101010101" pitchFamily="2" charset="-122"/>
                  <a:ea typeface="方正姚体" panose="02010601030101010101" pitchFamily="2" charset="-122"/>
                </a:rPr>
                <a:t>4</a:t>
              </a:r>
            </a:p>
          </p:txBody>
        </p:sp>
        <p:sp>
          <p:nvSpPr>
            <p:cNvPr id="60495" name="Line 78"/>
            <p:cNvSpPr>
              <a:spLocks noChangeShapeType="1"/>
            </p:cNvSpPr>
            <p:nvPr/>
          </p:nvSpPr>
          <p:spPr bwMode="auto">
            <a:xfrm>
              <a:off x="1020" y="1888"/>
              <a:ext cx="227" cy="0"/>
            </a:xfrm>
            <a:prstGeom prst="line">
              <a:avLst/>
            </a:prstGeom>
            <a:noFill/>
            <a:ln w="38100">
              <a:solidFill>
                <a:srgbClr val="333300"/>
              </a:solidFill>
              <a:round/>
            </a:ln>
            <a:extLst>
              <a:ext uri="{909E8E84-426E-40DD-AFC4-6F175D3DCCD1}">
                <a14:hiddenFill xmlns:a14="http://schemas.microsoft.com/office/drawing/2010/main">
                  <a:noFill/>
                </a14:hiddenFill>
              </a:ext>
            </a:extLst>
          </p:spPr>
          <p:txBody>
            <a:bodyPr wrap="none">
              <a:spAutoFit/>
            </a:bodyPr>
            <a:lstStyle/>
            <a:p>
              <a:endParaRPr lang="zh-CN" altLang="en-US"/>
            </a:p>
          </p:txBody>
        </p:sp>
      </p:grpSp>
      <p:sp>
        <p:nvSpPr>
          <p:cNvPr id="5199" name="Text Box 79"/>
          <p:cNvSpPr txBox="1">
            <a:spLocks noChangeArrowheads="1"/>
          </p:cNvSpPr>
          <p:nvPr/>
        </p:nvSpPr>
        <p:spPr bwMode="auto">
          <a:xfrm>
            <a:off x="3571875" y="3357563"/>
            <a:ext cx="10985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200" b="0">
                <a:solidFill>
                  <a:srgbClr val="000066"/>
                </a:solidFill>
                <a:latin typeface="方正姚体" panose="02010601030101010101" pitchFamily="2" charset="-122"/>
                <a:ea typeface="方正姚体" panose="02010601030101010101" pitchFamily="2" charset="-122"/>
              </a:rPr>
              <a:t>0.002</a:t>
            </a:r>
          </a:p>
        </p:txBody>
      </p:sp>
      <p:grpSp>
        <p:nvGrpSpPr>
          <p:cNvPr id="4" name="Group 84"/>
          <p:cNvGrpSpPr/>
          <p:nvPr/>
        </p:nvGrpSpPr>
        <p:grpSpPr bwMode="auto">
          <a:xfrm>
            <a:off x="3708400" y="3968750"/>
            <a:ext cx="717550" cy="900113"/>
            <a:chOff x="3016" y="527"/>
            <a:chExt cx="452" cy="567"/>
          </a:xfrm>
        </p:grpSpPr>
        <p:sp>
          <p:nvSpPr>
            <p:cNvPr id="60490" name="Text Box 81"/>
            <p:cNvSpPr txBox="1">
              <a:spLocks noChangeArrowheads="1"/>
            </p:cNvSpPr>
            <p:nvPr/>
          </p:nvSpPr>
          <p:spPr bwMode="auto">
            <a:xfrm>
              <a:off x="3107" y="527"/>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000066"/>
                  </a:solidFill>
                  <a:latin typeface="方正姚体" panose="02010601030101010101" pitchFamily="2" charset="-122"/>
                  <a:ea typeface="方正姚体" panose="02010601030101010101" pitchFamily="2" charset="-122"/>
                </a:rPr>
                <a:t>1</a:t>
              </a:r>
            </a:p>
          </p:txBody>
        </p:sp>
        <p:sp>
          <p:nvSpPr>
            <p:cNvPr id="60491" name="Text Box 82"/>
            <p:cNvSpPr txBox="1">
              <a:spLocks noChangeArrowheads="1"/>
            </p:cNvSpPr>
            <p:nvPr/>
          </p:nvSpPr>
          <p:spPr bwMode="auto">
            <a:xfrm>
              <a:off x="3016" y="767"/>
              <a:ext cx="45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000066"/>
                  </a:solidFill>
                  <a:latin typeface="方正姚体" panose="02010601030101010101" pitchFamily="2" charset="-122"/>
                  <a:ea typeface="方正姚体" panose="02010601030101010101" pitchFamily="2" charset="-122"/>
                </a:rPr>
                <a:t>500</a:t>
              </a:r>
            </a:p>
          </p:txBody>
        </p:sp>
        <p:sp>
          <p:nvSpPr>
            <p:cNvPr id="60492" name="Line 83"/>
            <p:cNvSpPr>
              <a:spLocks noChangeShapeType="1"/>
            </p:cNvSpPr>
            <p:nvPr/>
          </p:nvSpPr>
          <p:spPr bwMode="auto">
            <a:xfrm>
              <a:off x="3016" y="829"/>
              <a:ext cx="408" cy="0"/>
            </a:xfrm>
            <a:prstGeom prst="line">
              <a:avLst/>
            </a:prstGeom>
            <a:noFill/>
            <a:ln w="38100">
              <a:solidFill>
                <a:srgbClr val="000066"/>
              </a:solidFill>
              <a:round/>
            </a:ln>
            <a:extLst>
              <a:ext uri="{909E8E84-426E-40DD-AFC4-6F175D3DCCD1}">
                <a14:hiddenFill xmlns:a14="http://schemas.microsoft.com/office/drawing/2010/main">
                  <a:noFill/>
                </a14:hiddenFill>
              </a:ext>
            </a:extLst>
          </p:spPr>
          <p:txBody>
            <a:bodyPr>
              <a:spAutoFit/>
            </a:bodyPr>
            <a:lstStyle/>
            <a:p>
              <a:endParaRPr lang="zh-CN" altLang="en-US"/>
            </a:p>
          </p:txBody>
        </p:sp>
      </p:grpSp>
      <p:sp>
        <p:nvSpPr>
          <p:cNvPr id="5205" name="Text Box 85"/>
          <p:cNvSpPr txBox="1">
            <a:spLocks noChangeArrowheads="1"/>
          </p:cNvSpPr>
          <p:nvPr/>
        </p:nvSpPr>
        <p:spPr bwMode="auto">
          <a:xfrm>
            <a:off x="4572000" y="3357563"/>
            <a:ext cx="10985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200" b="0">
                <a:solidFill>
                  <a:srgbClr val="000066"/>
                </a:solidFill>
                <a:latin typeface="方正姚体" panose="02010601030101010101" pitchFamily="2" charset="-122"/>
                <a:ea typeface="方正姚体" panose="02010601030101010101" pitchFamily="2" charset="-122"/>
              </a:rPr>
              <a:t>0.429</a:t>
            </a:r>
          </a:p>
        </p:txBody>
      </p:sp>
      <p:sp>
        <p:nvSpPr>
          <p:cNvPr id="5206" name="Text Box 86"/>
          <p:cNvSpPr txBox="1">
            <a:spLocks noChangeArrowheads="1"/>
          </p:cNvSpPr>
          <p:nvPr/>
        </p:nvSpPr>
        <p:spPr bwMode="auto">
          <a:xfrm>
            <a:off x="4500563" y="2546350"/>
            <a:ext cx="11906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000066"/>
                </a:solidFill>
                <a:latin typeface="方正姚体" panose="02010601030101010101" pitchFamily="2" charset="-122"/>
                <a:ea typeface="方正姚体" panose="02010601030101010101" pitchFamily="2" charset="-122"/>
              </a:rPr>
              <a:t>42. 9%</a:t>
            </a:r>
          </a:p>
        </p:txBody>
      </p:sp>
      <p:sp>
        <p:nvSpPr>
          <p:cNvPr id="5207" name="Text Box 87"/>
          <p:cNvSpPr txBox="1">
            <a:spLocks noChangeArrowheads="1"/>
          </p:cNvSpPr>
          <p:nvPr/>
        </p:nvSpPr>
        <p:spPr bwMode="auto">
          <a:xfrm>
            <a:off x="5651500" y="2543175"/>
            <a:ext cx="10128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000066"/>
                </a:solidFill>
                <a:latin typeface="方正姚体" panose="02010601030101010101" pitchFamily="2" charset="-122"/>
                <a:ea typeface="方正姚体" panose="02010601030101010101" pitchFamily="2" charset="-122"/>
              </a:rPr>
              <a:t>103%</a:t>
            </a:r>
          </a:p>
        </p:txBody>
      </p:sp>
      <p:grpSp>
        <p:nvGrpSpPr>
          <p:cNvPr id="5" name="Group 105"/>
          <p:cNvGrpSpPr/>
          <p:nvPr/>
        </p:nvGrpSpPr>
        <p:grpSpPr bwMode="auto">
          <a:xfrm>
            <a:off x="7956550" y="4005263"/>
            <a:ext cx="539750" cy="900112"/>
            <a:chOff x="4150" y="3566"/>
            <a:chExt cx="340" cy="567"/>
          </a:xfrm>
        </p:grpSpPr>
        <p:sp>
          <p:nvSpPr>
            <p:cNvPr id="60487" name="Text Box 89"/>
            <p:cNvSpPr txBox="1">
              <a:spLocks noChangeArrowheads="1"/>
            </p:cNvSpPr>
            <p:nvPr/>
          </p:nvSpPr>
          <p:spPr bwMode="auto">
            <a:xfrm>
              <a:off x="4194" y="3566"/>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000066"/>
                  </a:solidFill>
                  <a:latin typeface="方正姚体" panose="02010601030101010101" pitchFamily="2" charset="-122"/>
                  <a:ea typeface="方正姚体" panose="02010601030101010101" pitchFamily="2" charset="-122"/>
                </a:rPr>
                <a:t>9</a:t>
              </a:r>
            </a:p>
          </p:txBody>
        </p:sp>
        <p:sp>
          <p:nvSpPr>
            <p:cNvPr id="60488" name="Text Box 90"/>
            <p:cNvSpPr txBox="1">
              <a:spLocks noChangeArrowheads="1"/>
            </p:cNvSpPr>
            <p:nvPr/>
          </p:nvSpPr>
          <p:spPr bwMode="auto">
            <a:xfrm>
              <a:off x="4150" y="3806"/>
              <a:ext cx="34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000066"/>
                  </a:solidFill>
                  <a:latin typeface="方正姚体" panose="02010601030101010101" pitchFamily="2" charset="-122"/>
                  <a:ea typeface="方正姚体" panose="02010601030101010101" pitchFamily="2" charset="-122"/>
                </a:rPr>
                <a:t>20</a:t>
              </a:r>
            </a:p>
          </p:txBody>
        </p:sp>
        <p:sp>
          <p:nvSpPr>
            <p:cNvPr id="60489" name="Line 91"/>
            <p:cNvSpPr>
              <a:spLocks noChangeShapeType="1"/>
            </p:cNvSpPr>
            <p:nvPr/>
          </p:nvSpPr>
          <p:spPr bwMode="auto">
            <a:xfrm>
              <a:off x="4150" y="3868"/>
              <a:ext cx="272" cy="0"/>
            </a:xfrm>
            <a:prstGeom prst="line">
              <a:avLst/>
            </a:prstGeom>
            <a:noFill/>
            <a:ln w="38100">
              <a:solidFill>
                <a:srgbClr val="333300"/>
              </a:solidFill>
              <a:round/>
            </a:ln>
            <a:extLst>
              <a:ext uri="{909E8E84-426E-40DD-AFC4-6F175D3DCCD1}">
                <a14:hiddenFill xmlns:a14="http://schemas.microsoft.com/office/drawing/2010/main">
                  <a:noFill/>
                </a14:hiddenFill>
              </a:ext>
            </a:extLst>
          </p:spPr>
          <p:txBody>
            <a:bodyPr>
              <a:spAutoFit/>
            </a:bodyPr>
            <a:lstStyle/>
            <a:p>
              <a:endParaRPr lang="zh-CN" altLang="en-US"/>
            </a:p>
          </p:txBody>
        </p:sp>
      </p:grpSp>
      <p:grpSp>
        <p:nvGrpSpPr>
          <p:cNvPr id="6" name="Group 103"/>
          <p:cNvGrpSpPr/>
          <p:nvPr/>
        </p:nvGrpSpPr>
        <p:grpSpPr bwMode="auto">
          <a:xfrm>
            <a:off x="6732588" y="4005263"/>
            <a:ext cx="752475" cy="877887"/>
            <a:chOff x="1882" y="3339"/>
            <a:chExt cx="474" cy="553"/>
          </a:xfrm>
        </p:grpSpPr>
        <p:sp>
          <p:nvSpPr>
            <p:cNvPr id="60483" name="Text Box 92"/>
            <p:cNvSpPr txBox="1">
              <a:spLocks noChangeArrowheads="1"/>
            </p:cNvSpPr>
            <p:nvPr/>
          </p:nvSpPr>
          <p:spPr bwMode="auto">
            <a:xfrm>
              <a:off x="2072" y="3339"/>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000066"/>
                  </a:solidFill>
                  <a:latin typeface="方正姚体" panose="02010601030101010101" pitchFamily="2" charset="-122"/>
                  <a:ea typeface="方正姚体" panose="02010601030101010101" pitchFamily="2" charset="-122"/>
                </a:rPr>
                <a:t>3</a:t>
              </a:r>
            </a:p>
          </p:txBody>
        </p:sp>
        <p:sp>
          <p:nvSpPr>
            <p:cNvPr id="60484" name="Text Box 93"/>
            <p:cNvSpPr txBox="1">
              <a:spLocks noChangeArrowheads="1"/>
            </p:cNvSpPr>
            <p:nvPr/>
          </p:nvSpPr>
          <p:spPr bwMode="auto">
            <a:xfrm>
              <a:off x="2016" y="3565"/>
              <a:ext cx="34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000066"/>
                  </a:solidFill>
                  <a:latin typeface="方正姚体" panose="02010601030101010101" pitchFamily="2" charset="-122"/>
                  <a:ea typeface="方正姚体" panose="02010601030101010101" pitchFamily="2" charset="-122"/>
                </a:rPr>
                <a:t>10</a:t>
              </a:r>
            </a:p>
          </p:txBody>
        </p:sp>
        <p:sp>
          <p:nvSpPr>
            <p:cNvPr id="60485" name="Line 94"/>
            <p:cNvSpPr>
              <a:spLocks noChangeShapeType="1"/>
            </p:cNvSpPr>
            <p:nvPr/>
          </p:nvSpPr>
          <p:spPr bwMode="auto">
            <a:xfrm>
              <a:off x="2080" y="3627"/>
              <a:ext cx="210" cy="0"/>
            </a:xfrm>
            <a:prstGeom prst="line">
              <a:avLst/>
            </a:prstGeom>
            <a:noFill/>
            <a:ln w="38100">
              <a:solidFill>
                <a:srgbClr val="000066"/>
              </a:solidFill>
              <a:round/>
            </a:ln>
            <a:extLst>
              <a:ext uri="{909E8E84-426E-40DD-AFC4-6F175D3DCCD1}">
                <a14:hiddenFill xmlns:a14="http://schemas.microsoft.com/office/drawing/2010/main">
                  <a:noFill/>
                </a14:hiddenFill>
              </a:ext>
            </a:extLst>
          </p:spPr>
          <p:txBody>
            <a:bodyPr>
              <a:spAutoFit/>
            </a:bodyPr>
            <a:lstStyle/>
            <a:p>
              <a:endParaRPr lang="zh-CN" altLang="en-US"/>
            </a:p>
          </p:txBody>
        </p:sp>
        <p:sp>
          <p:nvSpPr>
            <p:cNvPr id="60486" name="Text Box 95"/>
            <p:cNvSpPr txBox="1">
              <a:spLocks noChangeArrowheads="1"/>
            </p:cNvSpPr>
            <p:nvPr/>
          </p:nvSpPr>
          <p:spPr bwMode="auto">
            <a:xfrm>
              <a:off x="1882" y="3445"/>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000066"/>
                  </a:solidFill>
                  <a:latin typeface="方正姚体" panose="02010601030101010101" pitchFamily="2" charset="-122"/>
                  <a:ea typeface="方正姚体" panose="02010601030101010101" pitchFamily="2" charset="-122"/>
                </a:rPr>
                <a:t>1</a:t>
              </a:r>
            </a:p>
          </p:txBody>
        </p:sp>
      </p:grpSp>
      <p:sp>
        <p:nvSpPr>
          <p:cNvPr id="5217" name="Text Box 97"/>
          <p:cNvSpPr txBox="1">
            <a:spLocks noChangeArrowheads="1"/>
          </p:cNvSpPr>
          <p:nvPr/>
        </p:nvSpPr>
        <p:spPr bwMode="auto">
          <a:xfrm>
            <a:off x="6804025" y="3357563"/>
            <a:ext cx="6921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200" b="0">
                <a:solidFill>
                  <a:srgbClr val="000066"/>
                </a:solidFill>
                <a:latin typeface="方正姚体" panose="02010601030101010101" pitchFamily="2" charset="-122"/>
                <a:ea typeface="方正姚体" panose="02010601030101010101" pitchFamily="2" charset="-122"/>
              </a:rPr>
              <a:t>1.3</a:t>
            </a:r>
          </a:p>
        </p:txBody>
      </p:sp>
      <p:grpSp>
        <p:nvGrpSpPr>
          <p:cNvPr id="7" name="Group 98"/>
          <p:cNvGrpSpPr/>
          <p:nvPr/>
        </p:nvGrpSpPr>
        <p:grpSpPr bwMode="auto">
          <a:xfrm>
            <a:off x="5580063" y="4005263"/>
            <a:ext cx="968375" cy="877887"/>
            <a:chOff x="2813" y="3612"/>
            <a:chExt cx="610" cy="553"/>
          </a:xfrm>
        </p:grpSpPr>
        <p:sp>
          <p:nvSpPr>
            <p:cNvPr id="60479" name="Text Box 99"/>
            <p:cNvSpPr txBox="1">
              <a:spLocks noChangeArrowheads="1"/>
            </p:cNvSpPr>
            <p:nvPr/>
          </p:nvSpPr>
          <p:spPr bwMode="auto">
            <a:xfrm>
              <a:off x="3091" y="3612"/>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000066"/>
                  </a:solidFill>
                  <a:latin typeface="方正姚体" panose="02010601030101010101" pitchFamily="2" charset="-122"/>
                  <a:ea typeface="方正姚体" panose="02010601030101010101" pitchFamily="2" charset="-122"/>
                </a:rPr>
                <a:t>3</a:t>
              </a:r>
            </a:p>
          </p:txBody>
        </p:sp>
        <p:sp>
          <p:nvSpPr>
            <p:cNvPr id="60480" name="Text Box 100"/>
            <p:cNvSpPr txBox="1">
              <a:spLocks noChangeArrowheads="1"/>
            </p:cNvSpPr>
            <p:nvPr/>
          </p:nvSpPr>
          <p:spPr bwMode="auto">
            <a:xfrm>
              <a:off x="2971" y="3838"/>
              <a:ext cx="45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000066"/>
                  </a:solidFill>
                  <a:latin typeface="方正姚体" panose="02010601030101010101" pitchFamily="2" charset="-122"/>
                  <a:ea typeface="方正姚体" panose="02010601030101010101" pitchFamily="2" charset="-122"/>
                </a:rPr>
                <a:t>100</a:t>
              </a:r>
            </a:p>
          </p:txBody>
        </p:sp>
        <p:sp>
          <p:nvSpPr>
            <p:cNvPr id="60481" name="Line 101"/>
            <p:cNvSpPr>
              <a:spLocks noChangeShapeType="1"/>
            </p:cNvSpPr>
            <p:nvPr/>
          </p:nvSpPr>
          <p:spPr bwMode="auto">
            <a:xfrm>
              <a:off x="3011" y="3900"/>
              <a:ext cx="363" cy="0"/>
            </a:xfrm>
            <a:prstGeom prst="line">
              <a:avLst/>
            </a:prstGeom>
            <a:noFill/>
            <a:ln w="38100">
              <a:solidFill>
                <a:srgbClr val="333300"/>
              </a:solidFill>
              <a:round/>
            </a:ln>
            <a:extLst>
              <a:ext uri="{909E8E84-426E-40DD-AFC4-6F175D3DCCD1}">
                <a14:hiddenFill xmlns:a14="http://schemas.microsoft.com/office/drawing/2010/main">
                  <a:noFill/>
                </a14:hiddenFill>
              </a:ext>
            </a:extLst>
          </p:spPr>
          <p:txBody>
            <a:bodyPr>
              <a:spAutoFit/>
            </a:bodyPr>
            <a:lstStyle/>
            <a:p>
              <a:endParaRPr lang="zh-CN" altLang="en-US"/>
            </a:p>
          </p:txBody>
        </p:sp>
        <p:sp>
          <p:nvSpPr>
            <p:cNvPr id="60482" name="Text Box 102"/>
            <p:cNvSpPr txBox="1">
              <a:spLocks noChangeArrowheads="1"/>
            </p:cNvSpPr>
            <p:nvPr/>
          </p:nvSpPr>
          <p:spPr bwMode="auto">
            <a:xfrm>
              <a:off x="2813" y="3718"/>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000066"/>
                  </a:solidFill>
                  <a:latin typeface="方正姚体" panose="02010601030101010101" pitchFamily="2" charset="-122"/>
                  <a:ea typeface="方正姚体" panose="02010601030101010101" pitchFamily="2" charset="-122"/>
                </a:rPr>
                <a:t>1</a:t>
              </a:r>
            </a:p>
          </p:txBody>
        </p:sp>
      </p:grpSp>
      <p:sp>
        <p:nvSpPr>
          <p:cNvPr id="5224" name="Text Box 104"/>
          <p:cNvSpPr txBox="1">
            <a:spLocks noChangeArrowheads="1"/>
          </p:cNvSpPr>
          <p:nvPr/>
        </p:nvSpPr>
        <p:spPr bwMode="auto">
          <a:xfrm>
            <a:off x="7812088" y="3357563"/>
            <a:ext cx="8953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200" b="0">
                <a:solidFill>
                  <a:srgbClr val="000066"/>
                </a:solidFill>
                <a:latin typeface="方正姚体" panose="02010601030101010101" pitchFamily="2" charset="-122"/>
                <a:ea typeface="方正姚体" panose="02010601030101010101" pitchFamily="2" charset="-122"/>
              </a:rPr>
              <a:t>0.45</a:t>
            </a:r>
          </a:p>
        </p:txBody>
      </p:sp>
      <p:pic>
        <p:nvPicPr>
          <p:cNvPr id="125010" name="李晨 - 姑苏行 - 中国民乐大师纯独奏 笛子.mp3">
            <a:hlinkClick r:id="" action="ppaction://media"/>
          </p:cNvPr>
          <p:cNvPicPr>
            <a:picLocks noRot="1" noChangeAspect="1" noChangeArrowheads="1"/>
          </p:cNvPicPr>
          <p:nvPr>
            <a:audioFile r:link="rId2"/>
            <p:extLst>
              <p:ext uri="{DAA4B4D4-6D71-4841-9C94-3DE7FCFB9230}">
                <p14:media xmlns:p14="http://schemas.microsoft.com/office/powerpoint/2010/main" r:link="rId1"/>
              </p:ext>
            </p:extLst>
          </p:nvPr>
        </p:nvPicPr>
        <p:blipFill>
          <a:blip r:embed="rId4">
            <a:extLst>
              <a:ext uri="{28A0092B-C50C-407E-A947-70E740481C1C}">
                <a14:useLocalDpi xmlns:a14="http://schemas.microsoft.com/office/drawing/2010/main" val="0"/>
              </a:ext>
            </a:extLst>
          </a:blip>
          <a:srcRect/>
          <a:stretch>
            <a:fillRect/>
          </a:stretch>
        </p:blipFill>
        <p:spPr bwMode="auto">
          <a:xfrm>
            <a:off x="8243888" y="65532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194"/>
                                        </p:tgtEl>
                                        <p:attrNameLst>
                                          <p:attrName>style.visibility</p:attrName>
                                        </p:attrNameLst>
                                      </p:cBhvr>
                                      <p:to>
                                        <p:strVal val="visible"/>
                                      </p:to>
                                    </p:set>
                                    <p:animEffect transition="in" filter="slide(fromBottom)">
                                      <p:cBhvr>
                                        <p:cTn id="7" dur="500"/>
                                        <p:tgtEl>
                                          <p:spTgt spid="519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lide(fromBottom)">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5199"/>
                                        </p:tgtEl>
                                        <p:attrNameLst>
                                          <p:attrName>style.visibility</p:attrName>
                                        </p:attrNameLst>
                                      </p:cBhvr>
                                      <p:to>
                                        <p:strVal val="visible"/>
                                      </p:to>
                                    </p:set>
                                    <p:animEffect transition="in" filter="slide(fromBottom)">
                                      <p:cBhvr>
                                        <p:cTn id="17" dur="500"/>
                                        <p:tgtEl>
                                          <p:spTgt spid="5199"/>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slide(fromBottom)">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5205"/>
                                        </p:tgtEl>
                                        <p:attrNameLst>
                                          <p:attrName>style.visibility</p:attrName>
                                        </p:attrNameLst>
                                      </p:cBhvr>
                                      <p:to>
                                        <p:strVal val="visible"/>
                                      </p:to>
                                    </p:set>
                                    <p:animEffect transition="in" filter="slide(fromBottom)">
                                      <p:cBhvr>
                                        <p:cTn id="27" dur="500"/>
                                        <p:tgtEl>
                                          <p:spTgt spid="5205"/>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5206">
                                            <p:txEl>
                                              <p:pRg st="0" end="0"/>
                                            </p:txEl>
                                          </p:spTgt>
                                        </p:tgtEl>
                                        <p:attrNameLst>
                                          <p:attrName>style.visibility</p:attrName>
                                        </p:attrNameLst>
                                      </p:cBhvr>
                                      <p:to>
                                        <p:strVal val="visible"/>
                                      </p:to>
                                    </p:set>
                                    <p:animEffect transition="in" filter="slide(fromBottom)">
                                      <p:cBhvr>
                                        <p:cTn id="32" dur="500"/>
                                        <p:tgtEl>
                                          <p:spTgt spid="5206">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5207"/>
                                        </p:tgtEl>
                                        <p:attrNameLst>
                                          <p:attrName>style.visibility</p:attrName>
                                        </p:attrNameLst>
                                      </p:cBhvr>
                                      <p:to>
                                        <p:strVal val="visible"/>
                                      </p:to>
                                    </p:set>
                                    <p:animEffect transition="in" filter="slide(fromBottom)">
                                      <p:cBhvr>
                                        <p:cTn id="37" dur="500"/>
                                        <p:tgtEl>
                                          <p:spTgt spid="5207"/>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slide(fromBottom)">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nodeType="clickEffect">
                                  <p:stCondLst>
                                    <p:cond delay="0"/>
                                  </p:stCondLst>
                                  <p:childTnLst>
                                    <p:set>
                                      <p:cBhvr>
                                        <p:cTn id="46" dur="1" fill="hold">
                                          <p:stCondLst>
                                            <p:cond delay="0"/>
                                          </p:stCondLst>
                                        </p:cTn>
                                        <p:tgtEl>
                                          <p:spTgt spid="5217">
                                            <p:txEl>
                                              <p:pRg st="0" end="0"/>
                                            </p:txEl>
                                          </p:spTgt>
                                        </p:tgtEl>
                                        <p:attrNameLst>
                                          <p:attrName>style.visibility</p:attrName>
                                        </p:attrNameLst>
                                      </p:cBhvr>
                                      <p:to>
                                        <p:strVal val="visible"/>
                                      </p:to>
                                    </p:set>
                                    <p:animEffect transition="in" filter="slide(fromBottom)">
                                      <p:cBhvr>
                                        <p:cTn id="47" dur="500"/>
                                        <p:tgtEl>
                                          <p:spTgt spid="5217">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slide(fromBottom)">
                                      <p:cBhvr>
                                        <p:cTn id="52" dur="500"/>
                                        <p:tgtEl>
                                          <p:spTgt spid="6"/>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4" fill="hold" grpId="0" nodeType="clickEffect">
                                  <p:stCondLst>
                                    <p:cond delay="0"/>
                                  </p:stCondLst>
                                  <p:childTnLst>
                                    <p:set>
                                      <p:cBhvr>
                                        <p:cTn id="56" dur="1" fill="hold">
                                          <p:stCondLst>
                                            <p:cond delay="0"/>
                                          </p:stCondLst>
                                        </p:cTn>
                                        <p:tgtEl>
                                          <p:spTgt spid="5224"/>
                                        </p:tgtEl>
                                        <p:attrNameLst>
                                          <p:attrName>style.visibility</p:attrName>
                                        </p:attrNameLst>
                                      </p:cBhvr>
                                      <p:to>
                                        <p:strVal val="visible"/>
                                      </p:to>
                                    </p:set>
                                    <p:animEffect transition="in" filter="slide(fromBottom)">
                                      <p:cBhvr>
                                        <p:cTn id="57" dur="500"/>
                                        <p:tgtEl>
                                          <p:spTgt spid="5224"/>
                                        </p:tgtEl>
                                      </p:cBhvr>
                                    </p:animEffect>
                                  </p:childTnLst>
                                </p:cTn>
                              </p:par>
                            </p:childTnLst>
                          </p:cTn>
                        </p:par>
                      </p:childTnLst>
                    </p:cTn>
                  </p:par>
                  <p:par>
                    <p:cTn id="58" fill="hold">
                      <p:stCondLst>
                        <p:cond delay="indefinite"/>
                      </p:stCondLst>
                      <p:childTnLst>
                        <p:par>
                          <p:cTn id="59" fill="hold">
                            <p:stCondLst>
                              <p:cond delay="0"/>
                            </p:stCondLst>
                            <p:childTnLst>
                              <p:par>
                                <p:cTn id="60" presetID="12" presetClass="entr" presetSubtype="4" fill="hold" nodeType="clickEffect">
                                  <p:stCondLst>
                                    <p:cond delay="0"/>
                                  </p:stCondLst>
                                  <p:childTnLst>
                                    <p:set>
                                      <p:cBhvr>
                                        <p:cTn id="61" dur="1" fill="hold">
                                          <p:stCondLst>
                                            <p:cond delay="0"/>
                                          </p:stCondLst>
                                        </p:cTn>
                                        <p:tgtEl>
                                          <p:spTgt spid="5"/>
                                        </p:tgtEl>
                                        <p:attrNameLst>
                                          <p:attrName>style.visibility</p:attrName>
                                        </p:attrNameLst>
                                      </p:cBhvr>
                                      <p:to>
                                        <p:strVal val="visible"/>
                                      </p:to>
                                    </p:set>
                                    <p:animEffect transition="in" filter="slide(fromBottom)">
                                      <p:cBhvr>
                                        <p:cTn id="62" dur="500"/>
                                        <p:tgtEl>
                                          <p:spTgt spid="5"/>
                                        </p:tgtEl>
                                      </p:cBhvr>
                                    </p:animEffect>
                                  </p:childTnLst>
                                </p:cTn>
                              </p:par>
                            </p:childTnLst>
                          </p:cTn>
                        </p:par>
                        <p:par>
                          <p:cTn id="63" fill="hold">
                            <p:stCondLst>
                              <p:cond delay="500"/>
                            </p:stCondLst>
                            <p:childTnLst>
                              <p:par>
                                <p:cTn id="64" presetID="1" presetClass="mediacall" presetSubtype="0" fill="hold" nodeType="afterEffect">
                                  <p:stCondLst>
                                    <p:cond delay="0"/>
                                  </p:stCondLst>
                                  <p:childTnLst>
                                    <p:cmd type="call" cmd="playFrom(0.0)">
                                      <p:cBhvr>
                                        <p:cTn id="65" dur="1" fill="hold"/>
                                        <p:tgtEl>
                                          <p:spTgt spid="12501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66"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125010"/>
                </p:tgtEl>
              </p:cMediaNode>
            </p:audio>
          </p:childTnLst>
        </p:cTn>
      </p:par>
    </p:tnLst>
    <p:bldLst>
      <p:bldP spid="5194" grpId="0"/>
      <p:bldP spid="5199" grpId="0"/>
      <p:bldP spid="5205" grpId="0"/>
      <p:bldP spid="5207" grpId="0"/>
      <p:bldP spid="5224"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4"/>
          <p:cNvSpPr txBox="1">
            <a:spLocks noChangeArrowheads="1"/>
          </p:cNvSpPr>
          <p:nvPr/>
        </p:nvSpPr>
        <p:spPr bwMode="auto">
          <a:xfrm>
            <a:off x="715963" y="2133600"/>
            <a:ext cx="996950" cy="579438"/>
          </a:xfrm>
          <a:prstGeom prst="rect">
            <a:avLst/>
          </a:prstGeom>
          <a:noFill/>
          <a:ln w="9525">
            <a:noFill/>
            <a:miter lim="800000"/>
          </a:ln>
          <a:effectLst>
            <a:outerShdw dist="35921" dir="2700000" algn="ctr" rotWithShape="0">
              <a:schemeClr val="bg2">
                <a:alpha val="50000"/>
              </a:schemeClr>
            </a:outerShdw>
          </a:effectLst>
        </p:spPr>
        <p:txBody>
          <a:bodyPr wrap="none">
            <a:spAutoFit/>
          </a:bodyPr>
          <a:lstStyle/>
          <a:p>
            <a:pPr>
              <a:defRPr/>
            </a:pPr>
            <a:r>
              <a:rPr lang="en-US" altLang="zh-CN" sz="3200" b="0">
                <a:solidFill>
                  <a:srgbClr val="333333"/>
                </a:solidFill>
                <a:latin typeface="Arial" panose="020B0604020202020204" pitchFamily="34" charset="0"/>
              </a:rPr>
              <a:t>25%</a:t>
            </a:r>
          </a:p>
        </p:txBody>
      </p:sp>
      <p:sp>
        <p:nvSpPr>
          <p:cNvPr id="7173" name="Text Box 5"/>
          <p:cNvSpPr txBox="1">
            <a:spLocks noChangeArrowheads="1"/>
          </p:cNvSpPr>
          <p:nvPr/>
        </p:nvSpPr>
        <p:spPr bwMode="auto">
          <a:xfrm>
            <a:off x="2087563" y="2133600"/>
            <a:ext cx="973137" cy="579438"/>
          </a:xfrm>
          <a:prstGeom prst="rect">
            <a:avLst/>
          </a:prstGeom>
          <a:noFill/>
          <a:ln w="9525">
            <a:noFill/>
            <a:miter lim="800000"/>
          </a:ln>
          <a:effectLst>
            <a:outerShdw dist="35921" dir="2700000" algn="ctr" rotWithShape="0">
              <a:schemeClr val="bg2">
                <a:alpha val="50000"/>
              </a:schemeClr>
            </a:outerShdw>
          </a:effectLst>
        </p:spPr>
        <p:txBody>
          <a:bodyPr wrap="none">
            <a:spAutoFit/>
          </a:bodyPr>
          <a:lstStyle/>
          <a:p>
            <a:pPr>
              <a:defRPr/>
            </a:pPr>
            <a:r>
              <a:rPr lang="en-US" altLang="zh-CN" sz="3200" b="0">
                <a:solidFill>
                  <a:srgbClr val="333333"/>
                </a:solidFill>
                <a:latin typeface="Arial" panose="020B0604020202020204" pitchFamily="34" charset="0"/>
              </a:rPr>
              <a:t>1.13</a:t>
            </a:r>
          </a:p>
        </p:txBody>
      </p:sp>
      <p:sp>
        <p:nvSpPr>
          <p:cNvPr id="7174" name="Text Box 6"/>
          <p:cNvSpPr txBox="1">
            <a:spLocks noChangeArrowheads="1"/>
          </p:cNvSpPr>
          <p:nvPr/>
        </p:nvSpPr>
        <p:spPr bwMode="auto">
          <a:xfrm>
            <a:off x="3436938" y="2133600"/>
            <a:ext cx="1335087" cy="579438"/>
          </a:xfrm>
          <a:prstGeom prst="rect">
            <a:avLst/>
          </a:prstGeom>
          <a:noFill/>
          <a:ln w="9525">
            <a:noFill/>
            <a:miter lim="800000"/>
          </a:ln>
          <a:effectLst>
            <a:outerShdw dist="35921" dir="2700000" algn="ctr" rotWithShape="0">
              <a:schemeClr val="bg2">
                <a:alpha val="50000"/>
              </a:schemeClr>
            </a:outerShdw>
          </a:effectLst>
        </p:spPr>
        <p:txBody>
          <a:bodyPr wrap="none">
            <a:spAutoFit/>
          </a:bodyPr>
          <a:lstStyle/>
          <a:p>
            <a:pPr>
              <a:defRPr/>
            </a:pPr>
            <a:r>
              <a:rPr lang="en-US" altLang="zh-CN" sz="3200" b="0">
                <a:solidFill>
                  <a:srgbClr val="333333"/>
                </a:solidFill>
                <a:latin typeface="Arial" panose="020B0604020202020204" pitchFamily="34" charset="0"/>
              </a:rPr>
              <a:t>98.5%</a:t>
            </a:r>
          </a:p>
        </p:txBody>
      </p:sp>
      <p:sp>
        <p:nvSpPr>
          <p:cNvPr id="7176" name="Text Box 8"/>
          <p:cNvSpPr txBox="1">
            <a:spLocks noChangeArrowheads="1"/>
          </p:cNvSpPr>
          <p:nvPr/>
        </p:nvSpPr>
        <p:spPr bwMode="auto">
          <a:xfrm>
            <a:off x="6497638" y="2133600"/>
            <a:ext cx="1109662" cy="579438"/>
          </a:xfrm>
          <a:prstGeom prst="rect">
            <a:avLst/>
          </a:prstGeom>
          <a:noFill/>
          <a:ln w="9525">
            <a:noFill/>
            <a:miter lim="800000"/>
          </a:ln>
          <a:effectLst>
            <a:outerShdw dist="35921" dir="2700000" algn="ctr" rotWithShape="0">
              <a:schemeClr val="bg2">
                <a:alpha val="50000"/>
              </a:schemeClr>
            </a:outerShdw>
          </a:effectLst>
        </p:spPr>
        <p:txBody>
          <a:bodyPr wrap="none">
            <a:spAutoFit/>
          </a:bodyPr>
          <a:lstStyle/>
          <a:p>
            <a:pPr>
              <a:defRPr/>
            </a:pPr>
            <a:r>
              <a:rPr lang="en-US" altLang="zh-CN" sz="3200" b="0">
                <a:solidFill>
                  <a:srgbClr val="333333"/>
                </a:solidFill>
                <a:latin typeface="Arial" panose="020B0604020202020204" pitchFamily="34" charset="0"/>
              </a:rPr>
              <a:t>0.6%</a:t>
            </a:r>
          </a:p>
        </p:txBody>
      </p:sp>
      <p:sp>
        <p:nvSpPr>
          <p:cNvPr id="7177" name="Text Box 9"/>
          <p:cNvSpPr txBox="1">
            <a:spLocks noChangeArrowheads="1"/>
          </p:cNvSpPr>
          <p:nvPr/>
        </p:nvSpPr>
        <p:spPr bwMode="auto">
          <a:xfrm>
            <a:off x="771525" y="4868863"/>
            <a:ext cx="1222375" cy="579437"/>
          </a:xfrm>
          <a:prstGeom prst="rect">
            <a:avLst/>
          </a:prstGeom>
          <a:noFill/>
          <a:ln w="9525">
            <a:noFill/>
            <a:miter lim="800000"/>
          </a:ln>
          <a:effectLst>
            <a:outerShdw dist="35921" dir="2700000" algn="ctr" rotWithShape="0">
              <a:schemeClr val="bg2">
                <a:alpha val="50000"/>
              </a:schemeClr>
            </a:outerShdw>
          </a:effectLst>
        </p:spPr>
        <p:txBody>
          <a:bodyPr wrap="none">
            <a:spAutoFit/>
          </a:bodyPr>
          <a:lstStyle/>
          <a:p>
            <a:pPr>
              <a:defRPr/>
            </a:pPr>
            <a:r>
              <a:rPr lang="en-US" altLang="zh-CN" sz="3200" b="0">
                <a:solidFill>
                  <a:srgbClr val="333333"/>
                </a:solidFill>
                <a:latin typeface="Arial" panose="020B0604020202020204" pitchFamily="34" charset="0"/>
              </a:rPr>
              <a:t>113%</a:t>
            </a:r>
          </a:p>
        </p:txBody>
      </p:sp>
      <p:sp>
        <p:nvSpPr>
          <p:cNvPr id="7179" name="Text Box 11"/>
          <p:cNvSpPr txBox="1">
            <a:spLocks noChangeArrowheads="1"/>
          </p:cNvSpPr>
          <p:nvPr/>
        </p:nvSpPr>
        <p:spPr bwMode="auto">
          <a:xfrm>
            <a:off x="3875088" y="4868863"/>
            <a:ext cx="771525" cy="579437"/>
          </a:xfrm>
          <a:prstGeom prst="rect">
            <a:avLst/>
          </a:prstGeom>
          <a:noFill/>
          <a:ln w="9525">
            <a:noFill/>
            <a:miter lim="800000"/>
          </a:ln>
          <a:effectLst>
            <a:outerShdw dist="35921" dir="2700000" algn="ctr" rotWithShape="0">
              <a:schemeClr val="bg2">
                <a:alpha val="50000"/>
              </a:schemeClr>
            </a:outerShdw>
          </a:effectLst>
        </p:spPr>
        <p:txBody>
          <a:bodyPr wrap="none">
            <a:spAutoFit/>
          </a:bodyPr>
          <a:lstStyle/>
          <a:p>
            <a:pPr>
              <a:defRPr/>
            </a:pPr>
            <a:r>
              <a:rPr lang="en-US" altLang="zh-CN" sz="3200" b="0">
                <a:solidFill>
                  <a:srgbClr val="333333"/>
                </a:solidFill>
                <a:latin typeface="Arial" panose="020B0604020202020204" pitchFamily="34" charset="0"/>
              </a:rPr>
              <a:t>9%</a:t>
            </a:r>
          </a:p>
        </p:txBody>
      </p:sp>
      <p:sp>
        <p:nvSpPr>
          <p:cNvPr id="7181" name="Text Box 13"/>
          <p:cNvSpPr txBox="1">
            <a:spLocks noChangeArrowheads="1"/>
          </p:cNvSpPr>
          <p:nvPr/>
        </p:nvSpPr>
        <p:spPr bwMode="auto">
          <a:xfrm>
            <a:off x="6553200" y="4868863"/>
            <a:ext cx="1198563" cy="579437"/>
          </a:xfrm>
          <a:prstGeom prst="rect">
            <a:avLst/>
          </a:prstGeom>
          <a:noFill/>
          <a:ln w="9525">
            <a:noFill/>
            <a:miter lim="800000"/>
          </a:ln>
          <a:effectLst>
            <a:outerShdw dist="35921" dir="2700000" algn="ctr" rotWithShape="0">
              <a:schemeClr val="bg2">
                <a:alpha val="50000"/>
              </a:schemeClr>
            </a:outerShdw>
          </a:effectLst>
        </p:spPr>
        <p:txBody>
          <a:bodyPr wrap="none">
            <a:spAutoFit/>
          </a:bodyPr>
          <a:lstStyle/>
          <a:p>
            <a:pPr>
              <a:defRPr/>
            </a:pPr>
            <a:r>
              <a:rPr lang="en-US" altLang="zh-CN" sz="3200" b="0">
                <a:solidFill>
                  <a:srgbClr val="333333"/>
                </a:solidFill>
                <a:latin typeface="Arial" panose="020B0604020202020204" pitchFamily="34" charset="0"/>
              </a:rPr>
              <a:t>0.985</a:t>
            </a:r>
          </a:p>
        </p:txBody>
      </p:sp>
      <p:grpSp>
        <p:nvGrpSpPr>
          <p:cNvPr id="61449" name="Group 14"/>
          <p:cNvGrpSpPr/>
          <p:nvPr/>
        </p:nvGrpSpPr>
        <p:grpSpPr bwMode="auto">
          <a:xfrm>
            <a:off x="2771775" y="4724400"/>
            <a:ext cx="361950" cy="900113"/>
            <a:chOff x="1020" y="1586"/>
            <a:chExt cx="228" cy="567"/>
          </a:xfrm>
        </p:grpSpPr>
        <p:sp>
          <p:nvSpPr>
            <p:cNvPr id="7183" name="Text Box 15"/>
            <p:cNvSpPr txBox="1">
              <a:spLocks noChangeArrowheads="1"/>
            </p:cNvSpPr>
            <p:nvPr/>
          </p:nvSpPr>
          <p:spPr bwMode="auto">
            <a:xfrm>
              <a:off x="1020" y="1586"/>
              <a:ext cx="228" cy="327"/>
            </a:xfrm>
            <a:prstGeom prst="rect">
              <a:avLst/>
            </a:prstGeom>
            <a:noFill/>
            <a:ln w="9525">
              <a:noFill/>
              <a:miter lim="800000"/>
            </a:ln>
            <a:effectLst>
              <a:outerShdw dist="35921" dir="2700000" algn="ctr" rotWithShape="0">
                <a:schemeClr val="bg2"/>
              </a:outerShdw>
            </a:effec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333300"/>
                  </a:solidFill>
                  <a:latin typeface="方正姚体" panose="02010601030101010101" pitchFamily="2" charset="-122"/>
                  <a:ea typeface="方正姚体" panose="02010601030101010101" pitchFamily="2" charset="-122"/>
                </a:rPr>
                <a:t>1</a:t>
              </a:r>
            </a:p>
          </p:txBody>
        </p:sp>
        <p:sp>
          <p:nvSpPr>
            <p:cNvPr id="7184" name="Text Box 16"/>
            <p:cNvSpPr txBox="1">
              <a:spLocks noChangeArrowheads="1"/>
            </p:cNvSpPr>
            <p:nvPr/>
          </p:nvSpPr>
          <p:spPr bwMode="auto">
            <a:xfrm>
              <a:off x="1020" y="1826"/>
              <a:ext cx="228" cy="327"/>
            </a:xfrm>
            <a:prstGeom prst="rect">
              <a:avLst/>
            </a:prstGeom>
            <a:noFill/>
            <a:ln w="9525">
              <a:noFill/>
              <a:miter lim="800000"/>
            </a:ln>
            <a:effectLst>
              <a:outerShdw dist="35921" dir="2700000" algn="ctr" rotWithShape="0">
                <a:schemeClr val="bg2"/>
              </a:outerShdw>
            </a:effec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333300"/>
                  </a:solidFill>
                  <a:latin typeface="方正姚体" panose="02010601030101010101" pitchFamily="2" charset="-122"/>
                  <a:ea typeface="方正姚体" panose="02010601030101010101" pitchFamily="2" charset="-122"/>
                </a:rPr>
                <a:t>4</a:t>
              </a:r>
            </a:p>
          </p:txBody>
        </p:sp>
        <p:sp>
          <p:nvSpPr>
            <p:cNvPr id="7185" name="Line 17"/>
            <p:cNvSpPr>
              <a:spLocks noChangeShapeType="1"/>
            </p:cNvSpPr>
            <p:nvPr/>
          </p:nvSpPr>
          <p:spPr bwMode="auto">
            <a:xfrm>
              <a:off x="1020" y="1888"/>
              <a:ext cx="227" cy="0"/>
            </a:xfrm>
            <a:prstGeom prst="line">
              <a:avLst/>
            </a:prstGeom>
            <a:noFill/>
            <a:ln w="38100">
              <a:solidFill>
                <a:srgbClr val="333300"/>
              </a:solidFill>
              <a:round/>
            </a:ln>
            <a:effectLst>
              <a:outerShdw dist="35921" dir="2700000" algn="ctr" rotWithShape="0">
                <a:schemeClr val="bg2"/>
              </a:outerShdw>
            </a:effectLst>
          </p:spPr>
          <p:txBody>
            <a:bodyPr wrap="none">
              <a:spAutoFit/>
            </a:bodyPr>
            <a:lstStyle/>
            <a:p>
              <a:pPr>
                <a:defRPr/>
              </a:pPr>
              <a:endParaRPr lang="zh-CN" altLang="en-US" sz="1800" b="0">
                <a:solidFill>
                  <a:schemeClr val="tx1"/>
                </a:solidFill>
                <a:latin typeface="Arial" panose="020B0604020202020204" pitchFamily="34" charset="0"/>
              </a:endParaRPr>
            </a:p>
          </p:txBody>
        </p:sp>
      </p:grpSp>
      <p:grpSp>
        <p:nvGrpSpPr>
          <p:cNvPr id="61450" name="Group 18"/>
          <p:cNvGrpSpPr/>
          <p:nvPr/>
        </p:nvGrpSpPr>
        <p:grpSpPr bwMode="auto">
          <a:xfrm>
            <a:off x="5364163" y="1862138"/>
            <a:ext cx="590550" cy="960437"/>
            <a:chOff x="3696" y="1083"/>
            <a:chExt cx="372" cy="605"/>
          </a:xfrm>
        </p:grpSpPr>
        <p:sp>
          <p:nvSpPr>
            <p:cNvPr id="7187" name="Text Box 19"/>
            <p:cNvSpPr txBox="1">
              <a:spLocks noChangeArrowheads="1"/>
            </p:cNvSpPr>
            <p:nvPr/>
          </p:nvSpPr>
          <p:spPr bwMode="auto">
            <a:xfrm>
              <a:off x="3742" y="1083"/>
              <a:ext cx="244" cy="365"/>
            </a:xfrm>
            <a:prstGeom prst="rect">
              <a:avLst/>
            </a:prstGeom>
            <a:noFill/>
            <a:ln w="9525">
              <a:noFill/>
              <a:miter lim="800000"/>
            </a:ln>
            <a:effectLst>
              <a:outerShdw dist="35921" dir="2700000" algn="ctr" rotWithShape="0">
                <a:schemeClr val="bg2"/>
              </a:outerShdw>
            </a:effec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200" b="0">
                  <a:solidFill>
                    <a:srgbClr val="333300"/>
                  </a:solidFill>
                  <a:latin typeface="方正姚体" panose="02010601030101010101" pitchFamily="2" charset="-122"/>
                  <a:ea typeface="方正姚体" panose="02010601030101010101" pitchFamily="2" charset="-122"/>
                </a:rPr>
                <a:t>9</a:t>
              </a:r>
            </a:p>
          </p:txBody>
        </p:sp>
        <p:sp>
          <p:nvSpPr>
            <p:cNvPr id="7188" name="Text Box 20"/>
            <p:cNvSpPr txBox="1">
              <a:spLocks noChangeArrowheads="1"/>
            </p:cNvSpPr>
            <p:nvPr/>
          </p:nvSpPr>
          <p:spPr bwMode="auto">
            <a:xfrm>
              <a:off x="3696" y="1323"/>
              <a:ext cx="372" cy="365"/>
            </a:xfrm>
            <a:prstGeom prst="rect">
              <a:avLst/>
            </a:prstGeom>
            <a:noFill/>
            <a:ln w="9525">
              <a:noFill/>
              <a:miter lim="800000"/>
            </a:ln>
            <a:effectLst>
              <a:outerShdw dist="35921" dir="2700000" algn="ctr" rotWithShape="0">
                <a:schemeClr val="bg2"/>
              </a:outerShdw>
            </a:effectLst>
          </p:spPr>
          <p:txBody>
            <a:bodyPr wrap="none">
              <a:spAutoFit/>
            </a:bodyPr>
            <a:lstStyle/>
            <a:p>
              <a:pPr>
                <a:defRPr/>
              </a:pPr>
              <a:r>
                <a:rPr lang="en-US" altLang="zh-CN" sz="3200" b="0">
                  <a:solidFill>
                    <a:srgbClr val="333300"/>
                  </a:solidFill>
                  <a:latin typeface="方正姚体" panose="02010601030101010101" pitchFamily="2" charset="-122"/>
                  <a:ea typeface="方正姚体" panose="02010601030101010101" pitchFamily="2" charset="-122"/>
                </a:rPr>
                <a:t>10</a:t>
              </a:r>
            </a:p>
          </p:txBody>
        </p:sp>
        <p:sp>
          <p:nvSpPr>
            <p:cNvPr id="7189" name="Line 21"/>
            <p:cNvSpPr>
              <a:spLocks noChangeShapeType="1"/>
            </p:cNvSpPr>
            <p:nvPr/>
          </p:nvSpPr>
          <p:spPr bwMode="auto">
            <a:xfrm>
              <a:off x="3742" y="1419"/>
              <a:ext cx="227" cy="0"/>
            </a:xfrm>
            <a:prstGeom prst="line">
              <a:avLst/>
            </a:prstGeom>
            <a:noFill/>
            <a:ln w="38100">
              <a:solidFill>
                <a:srgbClr val="333300"/>
              </a:solidFill>
              <a:round/>
            </a:ln>
            <a:effectLst>
              <a:outerShdw dist="35921" dir="2700000" algn="ctr" rotWithShape="0">
                <a:schemeClr val="bg2"/>
              </a:outerShdw>
            </a:effectLst>
          </p:spPr>
          <p:txBody>
            <a:bodyPr wrap="none">
              <a:spAutoFit/>
            </a:bodyPr>
            <a:lstStyle/>
            <a:p>
              <a:pPr>
                <a:defRPr/>
              </a:pPr>
              <a:endParaRPr lang="zh-CN" altLang="en-US" sz="1800" b="0">
                <a:solidFill>
                  <a:schemeClr val="tx1"/>
                </a:solidFill>
                <a:latin typeface="Arial" panose="020B0604020202020204" pitchFamily="34" charset="0"/>
              </a:endParaRPr>
            </a:p>
          </p:txBody>
        </p:sp>
      </p:grpSp>
      <p:grpSp>
        <p:nvGrpSpPr>
          <p:cNvPr id="61451" name="Group 22"/>
          <p:cNvGrpSpPr/>
          <p:nvPr/>
        </p:nvGrpSpPr>
        <p:grpSpPr bwMode="auto">
          <a:xfrm>
            <a:off x="5364163" y="4724400"/>
            <a:ext cx="361950" cy="900113"/>
            <a:chOff x="1020" y="1586"/>
            <a:chExt cx="228" cy="567"/>
          </a:xfrm>
        </p:grpSpPr>
        <p:sp>
          <p:nvSpPr>
            <p:cNvPr id="7191" name="Text Box 23"/>
            <p:cNvSpPr txBox="1">
              <a:spLocks noChangeArrowheads="1"/>
            </p:cNvSpPr>
            <p:nvPr/>
          </p:nvSpPr>
          <p:spPr bwMode="auto">
            <a:xfrm>
              <a:off x="1020" y="1586"/>
              <a:ext cx="228" cy="327"/>
            </a:xfrm>
            <a:prstGeom prst="rect">
              <a:avLst/>
            </a:prstGeom>
            <a:noFill/>
            <a:ln w="9525">
              <a:noFill/>
              <a:miter lim="800000"/>
            </a:ln>
            <a:effectLst>
              <a:outerShdw dist="35921" dir="2700000" algn="ctr" rotWithShape="0">
                <a:schemeClr val="bg2"/>
              </a:outerShdw>
            </a:effec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333300"/>
                  </a:solidFill>
                  <a:latin typeface="方正姚体" panose="02010601030101010101" pitchFamily="2" charset="-122"/>
                  <a:ea typeface="方正姚体" panose="02010601030101010101" pitchFamily="2" charset="-122"/>
                </a:rPr>
                <a:t>3</a:t>
              </a:r>
            </a:p>
          </p:txBody>
        </p:sp>
        <p:sp>
          <p:nvSpPr>
            <p:cNvPr id="7192" name="Text Box 24"/>
            <p:cNvSpPr txBox="1">
              <a:spLocks noChangeArrowheads="1"/>
            </p:cNvSpPr>
            <p:nvPr/>
          </p:nvSpPr>
          <p:spPr bwMode="auto">
            <a:xfrm>
              <a:off x="1020" y="1826"/>
              <a:ext cx="228" cy="327"/>
            </a:xfrm>
            <a:prstGeom prst="rect">
              <a:avLst/>
            </a:prstGeom>
            <a:noFill/>
            <a:ln w="9525">
              <a:noFill/>
              <a:miter lim="800000"/>
            </a:ln>
            <a:effectLst>
              <a:outerShdw dist="35921" dir="2700000" algn="ctr" rotWithShape="0">
                <a:schemeClr val="bg2"/>
              </a:outerShdw>
            </a:effec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333300"/>
                  </a:solidFill>
                  <a:latin typeface="方正姚体" panose="02010601030101010101" pitchFamily="2" charset="-122"/>
                  <a:ea typeface="方正姚体" panose="02010601030101010101" pitchFamily="2" charset="-122"/>
                </a:rPr>
                <a:t>5</a:t>
              </a:r>
            </a:p>
          </p:txBody>
        </p:sp>
        <p:sp>
          <p:nvSpPr>
            <p:cNvPr id="7193" name="Line 25"/>
            <p:cNvSpPr>
              <a:spLocks noChangeShapeType="1"/>
            </p:cNvSpPr>
            <p:nvPr/>
          </p:nvSpPr>
          <p:spPr bwMode="auto">
            <a:xfrm>
              <a:off x="1020" y="1888"/>
              <a:ext cx="227" cy="0"/>
            </a:xfrm>
            <a:prstGeom prst="line">
              <a:avLst/>
            </a:prstGeom>
            <a:noFill/>
            <a:ln w="38100">
              <a:solidFill>
                <a:srgbClr val="333300"/>
              </a:solidFill>
              <a:round/>
            </a:ln>
            <a:effectLst>
              <a:outerShdw dist="35921" dir="2700000" algn="ctr" rotWithShape="0">
                <a:schemeClr val="bg2"/>
              </a:outerShdw>
            </a:effectLst>
          </p:spPr>
          <p:txBody>
            <a:bodyPr wrap="none">
              <a:spAutoFit/>
            </a:bodyPr>
            <a:lstStyle/>
            <a:p>
              <a:pPr>
                <a:defRPr/>
              </a:pPr>
              <a:endParaRPr lang="zh-CN" altLang="en-US" sz="1800" b="0">
                <a:solidFill>
                  <a:schemeClr val="tx1"/>
                </a:solidFill>
                <a:latin typeface="Arial" panose="020B0604020202020204" pitchFamily="34" charset="0"/>
              </a:endParaRPr>
            </a:p>
          </p:txBody>
        </p:sp>
      </p:grpSp>
      <p:sp>
        <p:nvSpPr>
          <p:cNvPr id="7194" name="Line 26"/>
          <p:cNvSpPr>
            <a:spLocks noChangeShapeType="1"/>
          </p:cNvSpPr>
          <p:nvPr/>
        </p:nvSpPr>
        <p:spPr bwMode="auto">
          <a:xfrm>
            <a:off x="1331913" y="2781300"/>
            <a:ext cx="1511300" cy="1943100"/>
          </a:xfrm>
          <a:prstGeom prst="line">
            <a:avLst/>
          </a:prstGeom>
          <a:noFill/>
          <a:ln w="38100">
            <a:solidFill>
              <a:srgbClr val="99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95" name="Line 27"/>
          <p:cNvSpPr>
            <a:spLocks noChangeShapeType="1"/>
          </p:cNvSpPr>
          <p:nvPr/>
        </p:nvSpPr>
        <p:spPr bwMode="auto">
          <a:xfrm flipH="1">
            <a:off x="1403350" y="2636838"/>
            <a:ext cx="1152525" cy="2159000"/>
          </a:xfrm>
          <a:prstGeom prst="line">
            <a:avLst/>
          </a:prstGeom>
          <a:noFill/>
          <a:ln w="38100">
            <a:solidFill>
              <a:srgbClr val="99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96" name="Line 28"/>
          <p:cNvSpPr>
            <a:spLocks noChangeShapeType="1"/>
          </p:cNvSpPr>
          <p:nvPr/>
        </p:nvSpPr>
        <p:spPr bwMode="auto">
          <a:xfrm>
            <a:off x="4211638" y="2781300"/>
            <a:ext cx="2808287" cy="2160588"/>
          </a:xfrm>
          <a:prstGeom prst="line">
            <a:avLst/>
          </a:prstGeom>
          <a:noFill/>
          <a:ln w="38100">
            <a:solidFill>
              <a:srgbClr val="99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97" name="Line 29"/>
          <p:cNvSpPr>
            <a:spLocks noChangeShapeType="1"/>
          </p:cNvSpPr>
          <p:nvPr/>
        </p:nvSpPr>
        <p:spPr bwMode="auto">
          <a:xfrm flipH="1">
            <a:off x="4284663" y="2852738"/>
            <a:ext cx="1152525" cy="2159000"/>
          </a:xfrm>
          <a:prstGeom prst="line">
            <a:avLst/>
          </a:prstGeom>
          <a:noFill/>
          <a:ln w="38100">
            <a:solidFill>
              <a:srgbClr val="99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98" name="Line 30"/>
          <p:cNvSpPr>
            <a:spLocks noChangeShapeType="1"/>
          </p:cNvSpPr>
          <p:nvPr/>
        </p:nvSpPr>
        <p:spPr bwMode="auto">
          <a:xfrm flipH="1">
            <a:off x="5724525" y="2781300"/>
            <a:ext cx="1152525" cy="2159000"/>
          </a:xfrm>
          <a:prstGeom prst="line">
            <a:avLst/>
          </a:prstGeom>
          <a:noFill/>
          <a:ln w="38100">
            <a:solidFill>
              <a:srgbClr val="99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1457" name="WordArt 32"/>
          <p:cNvSpPr>
            <a:spLocks noChangeArrowheads="1" noChangeShapeType="1" noTextEdit="1"/>
          </p:cNvSpPr>
          <p:nvPr/>
        </p:nvSpPr>
        <p:spPr bwMode="auto">
          <a:xfrm>
            <a:off x="1763713" y="476250"/>
            <a:ext cx="1873250" cy="1173163"/>
          </a:xfrm>
          <a:prstGeom prst="rect">
            <a:avLst/>
          </a:prstGeom>
        </p:spPr>
        <p:txBody>
          <a:bodyPr wrap="none" fromWordArt="1">
            <a:prstTxWarp prst="textPlain">
              <a:avLst>
                <a:gd name="adj" fmla="val 50000"/>
              </a:avLst>
            </a:prstTxWarp>
          </a:bodyPr>
          <a:lstStyle/>
          <a:p>
            <a:pPr algn="ctr"/>
            <a:r>
              <a:rPr lang="zh-CN" altLang="en-US" sz="4000" kern="10">
                <a:ln w="9525">
                  <a:solidFill>
                    <a:srgbClr val="000000"/>
                  </a:solidFill>
                  <a:round/>
                </a:ln>
                <a:gradFill rotWithShape="1">
                  <a:gsLst>
                    <a:gs pos="0">
                      <a:srgbClr val="000082"/>
                    </a:gs>
                    <a:gs pos="30000">
                      <a:srgbClr val="66008F"/>
                    </a:gs>
                    <a:gs pos="64999">
                      <a:srgbClr val="BA0066"/>
                    </a:gs>
                    <a:gs pos="89999">
                      <a:srgbClr val="FF0000"/>
                    </a:gs>
                    <a:gs pos="100000">
                      <a:srgbClr val="FF8200"/>
                    </a:gs>
                  </a:gsLst>
                  <a:lin ang="5400000" scaled="1"/>
                </a:gradFill>
                <a:effectLst>
                  <a:outerShdw sy="50000" kx="-2453608" algn="br" rotWithShape="0">
                    <a:srgbClr val="868686">
                      <a:alpha val="50000"/>
                    </a:srgbClr>
                  </a:outerShdw>
                </a:effectLst>
                <a:latin typeface="华文新魏" panose="02010800040101010101" pitchFamily="2" charset="-122"/>
                <a:ea typeface="华文新魏" panose="02010800040101010101" pitchFamily="2" charset="-122"/>
              </a:rPr>
              <a:t>连线题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194"/>
                                        </p:tgtEl>
                                        <p:attrNameLst>
                                          <p:attrName>style.visibility</p:attrName>
                                        </p:attrNameLst>
                                      </p:cBhvr>
                                      <p:to>
                                        <p:strVal val="visible"/>
                                      </p:to>
                                    </p:set>
                                    <p:animEffect transition="in" filter="wipe(up)">
                                      <p:cBhvr>
                                        <p:cTn id="7" dur="500"/>
                                        <p:tgtEl>
                                          <p:spTgt spid="719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195"/>
                                        </p:tgtEl>
                                        <p:attrNameLst>
                                          <p:attrName>style.visibility</p:attrName>
                                        </p:attrNameLst>
                                      </p:cBhvr>
                                      <p:to>
                                        <p:strVal val="visible"/>
                                      </p:to>
                                    </p:set>
                                    <p:animEffect transition="in" filter="wipe(up)">
                                      <p:cBhvr>
                                        <p:cTn id="12" dur="500"/>
                                        <p:tgtEl>
                                          <p:spTgt spid="719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196"/>
                                        </p:tgtEl>
                                        <p:attrNameLst>
                                          <p:attrName>style.visibility</p:attrName>
                                        </p:attrNameLst>
                                      </p:cBhvr>
                                      <p:to>
                                        <p:strVal val="visible"/>
                                      </p:to>
                                    </p:set>
                                    <p:animEffect transition="in" filter="wipe(up)">
                                      <p:cBhvr>
                                        <p:cTn id="17" dur="500"/>
                                        <p:tgtEl>
                                          <p:spTgt spid="719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197"/>
                                        </p:tgtEl>
                                        <p:attrNameLst>
                                          <p:attrName>style.visibility</p:attrName>
                                        </p:attrNameLst>
                                      </p:cBhvr>
                                      <p:to>
                                        <p:strVal val="visible"/>
                                      </p:to>
                                    </p:set>
                                    <p:animEffect transition="in" filter="wipe(up)">
                                      <p:cBhvr>
                                        <p:cTn id="22" dur="500"/>
                                        <p:tgtEl>
                                          <p:spTgt spid="719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7198"/>
                                        </p:tgtEl>
                                        <p:attrNameLst>
                                          <p:attrName>style.visibility</p:attrName>
                                        </p:attrNameLst>
                                      </p:cBhvr>
                                      <p:to>
                                        <p:strVal val="visible"/>
                                      </p:to>
                                    </p:set>
                                    <p:animEffect transition="in" filter="wipe(up)">
                                      <p:cBhvr>
                                        <p:cTn id="27" dur="500"/>
                                        <p:tgtEl>
                                          <p:spTgt spid="71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94" grpId="0" animBg="1"/>
      <p:bldP spid="7195" grpId="0" animBg="1"/>
      <p:bldP spid="7196" grpId="0" animBg="1"/>
      <p:bldP spid="7197" grpId="0" animBg="1"/>
      <p:bldP spid="719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6"/>
          <p:cNvSpPr>
            <a:spLocks noChangeArrowheads="1"/>
          </p:cNvSpPr>
          <p:nvPr/>
        </p:nvSpPr>
        <p:spPr bwMode="auto">
          <a:xfrm>
            <a:off x="730250" y="1749425"/>
            <a:ext cx="7729538"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en-US" altLang="zh-CN" sz="2800" dirty="0">
                <a:ea typeface="楷体_GB2312" pitchFamily="49" charset="-122"/>
              </a:rPr>
              <a:t>2.</a:t>
            </a:r>
            <a:r>
              <a:rPr lang="zh-CN" altLang="en-US" sz="2800" dirty="0">
                <a:ea typeface="楷体_GB2312" pitchFamily="49" charset="-122"/>
              </a:rPr>
              <a:t>先把下面的分数化成小数，再说一说分数化小数的方法。</a:t>
            </a:r>
          </a:p>
        </p:txBody>
      </p:sp>
      <p:sp>
        <p:nvSpPr>
          <p:cNvPr id="2057" name="Text Box 26"/>
          <p:cNvSpPr txBox="1">
            <a:spLocks noChangeArrowheads="1"/>
          </p:cNvSpPr>
          <p:nvPr/>
        </p:nvSpPr>
        <p:spPr bwMode="auto">
          <a:xfrm>
            <a:off x="2892425" y="219075"/>
            <a:ext cx="3338513" cy="701675"/>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zh-CN" altLang="en-US" sz="4000">
                <a:ea typeface="幼圆" panose="02010509060101010101" pitchFamily="49" charset="-122"/>
              </a:rPr>
              <a:t>复习：</a:t>
            </a:r>
          </a:p>
        </p:txBody>
      </p:sp>
      <p:graphicFrame>
        <p:nvGraphicFramePr>
          <p:cNvPr id="5147" name="Object 2"/>
          <p:cNvGraphicFramePr>
            <a:graphicFrameLocks noGrp="1" noChangeAspect="1"/>
          </p:cNvGraphicFramePr>
          <p:nvPr>
            <p:ph/>
          </p:nvPr>
        </p:nvGraphicFramePr>
        <p:xfrm>
          <a:off x="1549400" y="2830513"/>
          <a:ext cx="490538" cy="812800"/>
        </p:xfrm>
        <a:graphic>
          <a:graphicData uri="http://schemas.openxmlformats.org/presentationml/2006/ole">
            <mc:AlternateContent xmlns:mc="http://schemas.openxmlformats.org/markup-compatibility/2006">
              <mc:Choice xmlns:v="urn:schemas-microsoft-com:vml" Requires="v">
                <p:oleObj spid="_x0000_s2090" name="公式" r:id="rId4" imgW="368300" imgH="609600" progId="Equation.3">
                  <p:embed/>
                </p:oleObj>
              </mc:Choice>
              <mc:Fallback>
                <p:oleObj name="公式" r:id="rId4" imgW="368300" imgH="6096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9400" y="2830513"/>
                        <a:ext cx="490538" cy="812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49" name="Object 3"/>
          <p:cNvGraphicFramePr>
            <a:graphicFrameLocks noChangeAspect="1"/>
          </p:cNvGraphicFramePr>
          <p:nvPr/>
        </p:nvGraphicFramePr>
        <p:xfrm>
          <a:off x="2117725" y="3063875"/>
          <a:ext cx="2319338" cy="355600"/>
        </p:xfrm>
        <a:graphic>
          <a:graphicData uri="http://schemas.openxmlformats.org/presentationml/2006/ole">
            <mc:AlternateContent xmlns:mc="http://schemas.openxmlformats.org/markup-compatibility/2006">
              <mc:Choice xmlns:v="urn:schemas-microsoft-com:vml" Requires="v">
                <p:oleObj spid="_x0000_s2091" name="公式" r:id="rId6" imgW="1739900" imgH="266700" progId="Equation.3">
                  <p:embed/>
                </p:oleObj>
              </mc:Choice>
              <mc:Fallback>
                <p:oleObj name="公式" r:id="rId6" imgW="1739900" imgH="2667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17725" y="3063875"/>
                        <a:ext cx="2319338" cy="35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50" name="Object 4"/>
          <p:cNvGraphicFramePr>
            <a:graphicFrameLocks noChangeAspect="1"/>
          </p:cNvGraphicFramePr>
          <p:nvPr/>
        </p:nvGraphicFramePr>
        <p:xfrm>
          <a:off x="1422400" y="3862388"/>
          <a:ext cx="693738" cy="812800"/>
        </p:xfrm>
        <a:graphic>
          <a:graphicData uri="http://schemas.openxmlformats.org/presentationml/2006/ole">
            <mc:AlternateContent xmlns:mc="http://schemas.openxmlformats.org/markup-compatibility/2006">
              <mc:Choice xmlns:v="urn:schemas-microsoft-com:vml" Requires="v">
                <p:oleObj spid="_x0000_s2092" name="公式" r:id="rId8" imgW="520700" imgH="609600" progId="Equation.3">
                  <p:embed/>
                </p:oleObj>
              </mc:Choice>
              <mc:Fallback>
                <p:oleObj name="公式" r:id="rId8" imgW="520700" imgH="609600" progId="Equation.3">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22400" y="3862388"/>
                        <a:ext cx="693738" cy="812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51" name="Object 5"/>
          <p:cNvGraphicFramePr>
            <a:graphicFrameLocks noChangeAspect="1"/>
          </p:cNvGraphicFramePr>
          <p:nvPr/>
        </p:nvGraphicFramePr>
        <p:xfrm>
          <a:off x="2190750" y="4103688"/>
          <a:ext cx="2709863" cy="355600"/>
        </p:xfrm>
        <a:graphic>
          <a:graphicData uri="http://schemas.openxmlformats.org/presentationml/2006/ole">
            <mc:AlternateContent xmlns:mc="http://schemas.openxmlformats.org/markup-compatibility/2006">
              <mc:Choice xmlns:v="urn:schemas-microsoft-com:vml" Requires="v">
                <p:oleObj spid="_x0000_s2093" name="公式" r:id="rId10" imgW="2032000" imgH="266700" progId="Equation.3">
                  <p:embed/>
                </p:oleObj>
              </mc:Choice>
              <mc:Fallback>
                <p:oleObj name="公式" r:id="rId10" imgW="2032000" imgH="266700" progId="Equation.3">
                  <p:embed/>
                  <p:pic>
                    <p:nvPicPr>
                      <p:cNvPr id="0" name="Object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190750" y="4103688"/>
                        <a:ext cx="2709863" cy="35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52" name="Object 6"/>
          <p:cNvGraphicFramePr>
            <a:graphicFrameLocks noChangeAspect="1"/>
          </p:cNvGraphicFramePr>
          <p:nvPr/>
        </p:nvGraphicFramePr>
        <p:xfrm>
          <a:off x="1554163" y="4983163"/>
          <a:ext cx="474662" cy="812800"/>
        </p:xfrm>
        <a:graphic>
          <a:graphicData uri="http://schemas.openxmlformats.org/presentationml/2006/ole">
            <mc:AlternateContent xmlns:mc="http://schemas.openxmlformats.org/markup-compatibility/2006">
              <mc:Choice xmlns:v="urn:schemas-microsoft-com:vml" Requires="v">
                <p:oleObj spid="_x0000_s2094" name="公式" r:id="rId12" imgW="355600" imgH="609600" progId="Equation.3">
                  <p:embed/>
                </p:oleObj>
              </mc:Choice>
              <mc:Fallback>
                <p:oleObj name="公式" r:id="rId12" imgW="355600" imgH="609600" progId="Equation.3">
                  <p:embed/>
                  <p:pic>
                    <p:nvPicPr>
                      <p:cNvPr id="0" name="Object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54163" y="4983163"/>
                        <a:ext cx="474662" cy="812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53" name="Object 7"/>
          <p:cNvGraphicFramePr>
            <a:graphicFrameLocks noChangeAspect="1"/>
          </p:cNvGraphicFramePr>
          <p:nvPr/>
        </p:nvGraphicFramePr>
        <p:xfrm>
          <a:off x="2192338" y="5002213"/>
          <a:ext cx="3235325" cy="812800"/>
        </p:xfrm>
        <a:graphic>
          <a:graphicData uri="http://schemas.openxmlformats.org/presentationml/2006/ole">
            <mc:AlternateContent xmlns:mc="http://schemas.openxmlformats.org/markup-compatibility/2006">
              <mc:Choice xmlns:v="urn:schemas-microsoft-com:vml" Requires="v">
                <p:oleObj spid="_x0000_s2095" name="公式" r:id="rId14" imgW="2425700" imgH="609600" progId="Equation.3">
                  <p:embed/>
                </p:oleObj>
              </mc:Choice>
              <mc:Fallback>
                <p:oleObj name="公式" r:id="rId14" imgW="2425700" imgH="609600" progId="Equation.3">
                  <p:embed/>
                  <p:pic>
                    <p:nvPicPr>
                      <p:cNvPr id="0" name="Object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192338" y="5002213"/>
                        <a:ext cx="3235325" cy="812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6"/>
                                        </p:tgtEl>
                                        <p:attrNameLst>
                                          <p:attrName>style.visibility</p:attrName>
                                        </p:attrNameLst>
                                      </p:cBhvr>
                                      <p:to>
                                        <p:strVal val="visible"/>
                                      </p:to>
                                    </p:set>
                                    <p:animEffect transition="in" filter="wipe(left)">
                                      <p:cBhvr>
                                        <p:cTn id="7" dur="500"/>
                                        <p:tgtEl>
                                          <p:spTgt spid="51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147"/>
                                        </p:tgtEl>
                                        <p:attrNameLst>
                                          <p:attrName>style.visibility</p:attrName>
                                        </p:attrNameLst>
                                      </p:cBhvr>
                                      <p:to>
                                        <p:strVal val="visible"/>
                                      </p:to>
                                    </p:set>
                                    <p:animEffect transition="in" filter="wipe(left)">
                                      <p:cBhvr>
                                        <p:cTn id="12" dur="1000"/>
                                        <p:tgtEl>
                                          <p:spTgt spid="514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149"/>
                                        </p:tgtEl>
                                        <p:attrNameLst>
                                          <p:attrName>style.visibility</p:attrName>
                                        </p:attrNameLst>
                                      </p:cBhvr>
                                      <p:to>
                                        <p:strVal val="visible"/>
                                      </p:to>
                                    </p:set>
                                    <p:animEffect transition="in" filter="wipe(left)">
                                      <p:cBhvr>
                                        <p:cTn id="17" dur="1000"/>
                                        <p:tgtEl>
                                          <p:spTgt spid="514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150"/>
                                        </p:tgtEl>
                                        <p:attrNameLst>
                                          <p:attrName>style.visibility</p:attrName>
                                        </p:attrNameLst>
                                      </p:cBhvr>
                                      <p:to>
                                        <p:strVal val="visible"/>
                                      </p:to>
                                    </p:set>
                                    <p:animEffect transition="in" filter="wipe(left)">
                                      <p:cBhvr>
                                        <p:cTn id="22" dur="1000"/>
                                        <p:tgtEl>
                                          <p:spTgt spid="515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151"/>
                                        </p:tgtEl>
                                        <p:attrNameLst>
                                          <p:attrName>style.visibility</p:attrName>
                                        </p:attrNameLst>
                                      </p:cBhvr>
                                      <p:to>
                                        <p:strVal val="visible"/>
                                      </p:to>
                                    </p:set>
                                    <p:animEffect transition="in" filter="wipe(left)">
                                      <p:cBhvr>
                                        <p:cTn id="27" dur="1000"/>
                                        <p:tgtEl>
                                          <p:spTgt spid="515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5152"/>
                                        </p:tgtEl>
                                        <p:attrNameLst>
                                          <p:attrName>style.visibility</p:attrName>
                                        </p:attrNameLst>
                                      </p:cBhvr>
                                      <p:to>
                                        <p:strVal val="visible"/>
                                      </p:to>
                                    </p:set>
                                    <p:animEffect transition="in" filter="wipe(left)">
                                      <p:cBhvr>
                                        <p:cTn id="32" dur="1000"/>
                                        <p:tgtEl>
                                          <p:spTgt spid="515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5153"/>
                                        </p:tgtEl>
                                        <p:attrNameLst>
                                          <p:attrName>style.visibility</p:attrName>
                                        </p:attrNameLst>
                                      </p:cBhvr>
                                      <p:to>
                                        <p:strVal val="visible"/>
                                      </p:to>
                                    </p:set>
                                    <p:animEffect transition="in" filter="wipe(left)">
                                      <p:cBhvr>
                                        <p:cTn id="37" dur="1000"/>
                                        <p:tgtEl>
                                          <p:spTgt spid="5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3465513" y="4581525"/>
            <a:ext cx="45878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endParaRPr lang="zh-CN" altLang="zh-CN" sz="1800" b="0"/>
          </a:p>
        </p:txBody>
      </p:sp>
      <p:grpSp>
        <p:nvGrpSpPr>
          <p:cNvPr id="62467" name="Group 3"/>
          <p:cNvGrpSpPr/>
          <p:nvPr/>
        </p:nvGrpSpPr>
        <p:grpSpPr bwMode="auto">
          <a:xfrm>
            <a:off x="1258888" y="1341438"/>
            <a:ext cx="6192837" cy="1800225"/>
            <a:chOff x="612" y="1298"/>
            <a:chExt cx="4082" cy="1315"/>
          </a:xfrm>
        </p:grpSpPr>
        <p:grpSp>
          <p:nvGrpSpPr>
            <p:cNvPr id="62484" name="Group 4"/>
            <p:cNvGrpSpPr/>
            <p:nvPr/>
          </p:nvGrpSpPr>
          <p:grpSpPr bwMode="auto">
            <a:xfrm>
              <a:off x="2154" y="1298"/>
              <a:ext cx="998" cy="998"/>
              <a:chOff x="2562" y="1207"/>
              <a:chExt cx="998" cy="998"/>
            </a:xfrm>
          </p:grpSpPr>
          <p:sp>
            <p:nvSpPr>
              <p:cNvPr id="62496" name="Rectangle 5"/>
              <p:cNvSpPr>
                <a:spLocks noChangeArrowheads="1"/>
              </p:cNvSpPr>
              <p:nvPr/>
            </p:nvSpPr>
            <p:spPr bwMode="auto">
              <a:xfrm>
                <a:off x="3061" y="1706"/>
                <a:ext cx="499" cy="499"/>
              </a:xfrm>
              <a:prstGeom prst="rect">
                <a:avLst/>
              </a:prstGeom>
              <a:solidFill>
                <a:schemeClr val="tx2"/>
              </a:solidFill>
              <a:ln w="9525">
                <a:solidFill>
                  <a:schemeClr val="tx1"/>
                </a:solidFill>
                <a:miter lim="800000"/>
              </a:ln>
            </p:spPr>
            <p:txBody>
              <a:bodyPr wrap="none" anchor="ctr"/>
              <a:lstStyle/>
              <a:p>
                <a:endParaRPr lang="zh-CN" altLang="en-US"/>
              </a:p>
            </p:txBody>
          </p:sp>
          <p:sp>
            <p:nvSpPr>
              <p:cNvPr id="62497" name="Rectangle 6"/>
              <p:cNvSpPr>
                <a:spLocks noChangeArrowheads="1"/>
              </p:cNvSpPr>
              <p:nvPr/>
            </p:nvSpPr>
            <p:spPr bwMode="auto">
              <a:xfrm>
                <a:off x="3061" y="1207"/>
                <a:ext cx="499" cy="499"/>
              </a:xfrm>
              <a:prstGeom prst="rect">
                <a:avLst/>
              </a:prstGeom>
              <a:solidFill>
                <a:schemeClr val="tx2"/>
              </a:solidFill>
              <a:ln w="9525">
                <a:solidFill>
                  <a:schemeClr val="tx1"/>
                </a:solidFill>
                <a:miter lim="800000"/>
              </a:ln>
            </p:spPr>
            <p:txBody>
              <a:bodyPr wrap="none" anchor="ctr"/>
              <a:lstStyle/>
              <a:p>
                <a:endParaRPr lang="zh-CN" altLang="en-US"/>
              </a:p>
            </p:txBody>
          </p:sp>
          <p:sp>
            <p:nvSpPr>
              <p:cNvPr id="62498" name="Rectangle 7"/>
              <p:cNvSpPr>
                <a:spLocks noChangeArrowheads="1"/>
              </p:cNvSpPr>
              <p:nvPr/>
            </p:nvSpPr>
            <p:spPr bwMode="auto">
              <a:xfrm>
                <a:off x="2562" y="1706"/>
                <a:ext cx="499" cy="499"/>
              </a:xfrm>
              <a:prstGeom prst="rect">
                <a:avLst/>
              </a:prstGeom>
              <a:solidFill>
                <a:schemeClr val="tx2"/>
              </a:solidFill>
              <a:ln w="9525">
                <a:solidFill>
                  <a:schemeClr val="tx1"/>
                </a:solidFill>
                <a:miter lim="800000"/>
              </a:ln>
            </p:spPr>
            <p:txBody>
              <a:bodyPr wrap="none" anchor="ctr"/>
              <a:lstStyle/>
              <a:p>
                <a:endParaRPr lang="zh-CN" altLang="en-US"/>
              </a:p>
            </p:txBody>
          </p:sp>
          <p:sp>
            <p:nvSpPr>
              <p:cNvPr id="62499" name="Rectangle 8"/>
              <p:cNvSpPr>
                <a:spLocks noChangeArrowheads="1"/>
              </p:cNvSpPr>
              <p:nvPr/>
            </p:nvSpPr>
            <p:spPr bwMode="auto">
              <a:xfrm>
                <a:off x="2562" y="1207"/>
                <a:ext cx="499" cy="499"/>
              </a:xfrm>
              <a:prstGeom prst="rect">
                <a:avLst/>
              </a:prstGeom>
              <a:solidFill>
                <a:schemeClr val="tx2"/>
              </a:solidFill>
              <a:ln w="9525">
                <a:solidFill>
                  <a:schemeClr val="tx1"/>
                </a:solidFill>
                <a:miter lim="800000"/>
              </a:ln>
            </p:spPr>
            <p:txBody>
              <a:bodyPr wrap="none" anchor="ctr"/>
              <a:lstStyle/>
              <a:p>
                <a:endParaRPr lang="zh-CN" altLang="en-US"/>
              </a:p>
            </p:txBody>
          </p:sp>
        </p:grpSp>
        <p:grpSp>
          <p:nvGrpSpPr>
            <p:cNvPr id="62485" name="Group 9"/>
            <p:cNvGrpSpPr/>
            <p:nvPr/>
          </p:nvGrpSpPr>
          <p:grpSpPr bwMode="auto">
            <a:xfrm>
              <a:off x="612" y="1298"/>
              <a:ext cx="998" cy="998"/>
              <a:chOff x="1247" y="1207"/>
              <a:chExt cx="998" cy="998"/>
            </a:xfrm>
          </p:grpSpPr>
          <p:sp>
            <p:nvSpPr>
              <p:cNvPr id="62492" name="Rectangle 10"/>
              <p:cNvSpPr>
                <a:spLocks noChangeArrowheads="1"/>
              </p:cNvSpPr>
              <p:nvPr/>
            </p:nvSpPr>
            <p:spPr bwMode="auto">
              <a:xfrm>
                <a:off x="1247" y="1207"/>
                <a:ext cx="499" cy="499"/>
              </a:xfrm>
              <a:prstGeom prst="rect">
                <a:avLst/>
              </a:prstGeom>
              <a:solidFill>
                <a:schemeClr val="tx2"/>
              </a:solidFill>
              <a:ln w="9525">
                <a:solidFill>
                  <a:schemeClr val="tx1"/>
                </a:solidFill>
                <a:miter lim="800000"/>
              </a:ln>
            </p:spPr>
            <p:txBody>
              <a:bodyPr wrap="none" anchor="ctr"/>
              <a:lstStyle/>
              <a:p>
                <a:endParaRPr lang="zh-CN" altLang="en-US"/>
              </a:p>
            </p:txBody>
          </p:sp>
          <p:sp>
            <p:nvSpPr>
              <p:cNvPr id="62493" name="Rectangle 11"/>
              <p:cNvSpPr>
                <a:spLocks noChangeArrowheads="1"/>
              </p:cNvSpPr>
              <p:nvPr/>
            </p:nvSpPr>
            <p:spPr bwMode="auto">
              <a:xfrm>
                <a:off x="1746" y="1207"/>
                <a:ext cx="499" cy="499"/>
              </a:xfrm>
              <a:prstGeom prst="rect">
                <a:avLst/>
              </a:prstGeom>
              <a:solidFill>
                <a:schemeClr val="tx2"/>
              </a:solidFill>
              <a:ln w="9525">
                <a:solidFill>
                  <a:schemeClr val="tx1"/>
                </a:solidFill>
                <a:miter lim="800000"/>
              </a:ln>
            </p:spPr>
            <p:txBody>
              <a:bodyPr wrap="none" anchor="ctr"/>
              <a:lstStyle/>
              <a:p>
                <a:endParaRPr lang="zh-CN" altLang="en-US"/>
              </a:p>
            </p:txBody>
          </p:sp>
          <p:sp>
            <p:nvSpPr>
              <p:cNvPr id="62494" name="Rectangle 12"/>
              <p:cNvSpPr>
                <a:spLocks noChangeArrowheads="1"/>
              </p:cNvSpPr>
              <p:nvPr/>
            </p:nvSpPr>
            <p:spPr bwMode="auto">
              <a:xfrm>
                <a:off x="1247" y="1706"/>
                <a:ext cx="499" cy="499"/>
              </a:xfrm>
              <a:prstGeom prst="rect">
                <a:avLst/>
              </a:prstGeom>
              <a:solidFill>
                <a:schemeClr val="tx2"/>
              </a:solidFill>
              <a:ln w="9525">
                <a:solidFill>
                  <a:schemeClr val="tx1"/>
                </a:solidFill>
                <a:miter lim="800000"/>
              </a:ln>
            </p:spPr>
            <p:txBody>
              <a:bodyPr wrap="none" anchor="ctr"/>
              <a:lstStyle/>
              <a:p>
                <a:endParaRPr lang="zh-CN" altLang="en-US"/>
              </a:p>
            </p:txBody>
          </p:sp>
          <p:sp>
            <p:nvSpPr>
              <p:cNvPr id="62495" name="Rectangle 13"/>
              <p:cNvSpPr>
                <a:spLocks noChangeArrowheads="1"/>
              </p:cNvSpPr>
              <p:nvPr/>
            </p:nvSpPr>
            <p:spPr bwMode="auto">
              <a:xfrm>
                <a:off x="1746" y="1706"/>
                <a:ext cx="499" cy="499"/>
              </a:xfrm>
              <a:prstGeom prst="rect">
                <a:avLst/>
              </a:prstGeom>
              <a:solidFill>
                <a:schemeClr val="tx2"/>
              </a:solidFill>
              <a:ln w="9525">
                <a:solidFill>
                  <a:schemeClr val="tx1"/>
                </a:solidFill>
                <a:miter lim="800000"/>
              </a:ln>
            </p:spPr>
            <p:txBody>
              <a:bodyPr wrap="none" anchor="ctr"/>
              <a:lstStyle/>
              <a:p>
                <a:endParaRPr lang="zh-CN" altLang="en-US"/>
              </a:p>
            </p:txBody>
          </p:sp>
        </p:grpSp>
        <p:grpSp>
          <p:nvGrpSpPr>
            <p:cNvPr id="62486" name="Group 14"/>
            <p:cNvGrpSpPr/>
            <p:nvPr/>
          </p:nvGrpSpPr>
          <p:grpSpPr bwMode="auto">
            <a:xfrm>
              <a:off x="3696" y="1298"/>
              <a:ext cx="998" cy="998"/>
              <a:chOff x="3016" y="1797"/>
              <a:chExt cx="998" cy="998"/>
            </a:xfrm>
          </p:grpSpPr>
          <p:sp>
            <p:nvSpPr>
              <p:cNvPr id="62488" name="Rectangle 15"/>
              <p:cNvSpPr>
                <a:spLocks noChangeArrowheads="1"/>
              </p:cNvSpPr>
              <p:nvPr/>
            </p:nvSpPr>
            <p:spPr bwMode="auto">
              <a:xfrm>
                <a:off x="3016" y="1797"/>
                <a:ext cx="499" cy="499"/>
              </a:xfrm>
              <a:prstGeom prst="rect">
                <a:avLst/>
              </a:prstGeom>
              <a:solidFill>
                <a:schemeClr val="tx2"/>
              </a:solidFill>
              <a:ln w="9525">
                <a:solidFill>
                  <a:schemeClr val="tx1"/>
                </a:solidFill>
                <a:miter lim="800000"/>
              </a:ln>
            </p:spPr>
            <p:txBody>
              <a:bodyPr wrap="none" anchor="ctr"/>
              <a:lstStyle/>
              <a:p>
                <a:endParaRPr lang="zh-CN" altLang="en-US"/>
              </a:p>
            </p:txBody>
          </p:sp>
          <p:sp>
            <p:nvSpPr>
              <p:cNvPr id="62489" name="Rectangle 16"/>
              <p:cNvSpPr>
                <a:spLocks noChangeArrowheads="1"/>
              </p:cNvSpPr>
              <p:nvPr/>
            </p:nvSpPr>
            <p:spPr bwMode="auto">
              <a:xfrm>
                <a:off x="3515" y="1797"/>
                <a:ext cx="499" cy="499"/>
              </a:xfrm>
              <a:prstGeom prst="rect">
                <a:avLst/>
              </a:prstGeom>
              <a:solidFill>
                <a:schemeClr val="accent1"/>
              </a:solidFill>
              <a:ln w="9525">
                <a:solidFill>
                  <a:schemeClr val="tx1"/>
                </a:solidFill>
                <a:miter lim="800000"/>
              </a:ln>
            </p:spPr>
            <p:txBody>
              <a:bodyPr wrap="none" anchor="ctr"/>
              <a:lstStyle/>
              <a:p>
                <a:endParaRPr lang="zh-CN" altLang="en-US"/>
              </a:p>
            </p:txBody>
          </p:sp>
          <p:sp>
            <p:nvSpPr>
              <p:cNvPr id="62490" name="Rectangle 17"/>
              <p:cNvSpPr>
                <a:spLocks noChangeArrowheads="1"/>
              </p:cNvSpPr>
              <p:nvPr/>
            </p:nvSpPr>
            <p:spPr bwMode="auto">
              <a:xfrm>
                <a:off x="3016" y="2296"/>
                <a:ext cx="499" cy="499"/>
              </a:xfrm>
              <a:prstGeom prst="rect">
                <a:avLst/>
              </a:prstGeom>
              <a:solidFill>
                <a:schemeClr val="accent1"/>
              </a:solidFill>
              <a:ln w="9525">
                <a:solidFill>
                  <a:schemeClr val="tx1"/>
                </a:solidFill>
                <a:miter lim="800000"/>
              </a:ln>
            </p:spPr>
            <p:txBody>
              <a:bodyPr wrap="none" anchor="ctr"/>
              <a:lstStyle/>
              <a:p>
                <a:endParaRPr lang="zh-CN" altLang="en-US"/>
              </a:p>
            </p:txBody>
          </p:sp>
          <p:sp>
            <p:nvSpPr>
              <p:cNvPr id="62491" name="Rectangle 18"/>
              <p:cNvSpPr>
                <a:spLocks noChangeArrowheads="1"/>
              </p:cNvSpPr>
              <p:nvPr/>
            </p:nvSpPr>
            <p:spPr bwMode="auto">
              <a:xfrm>
                <a:off x="3515" y="2296"/>
                <a:ext cx="499" cy="499"/>
              </a:xfrm>
              <a:prstGeom prst="rect">
                <a:avLst/>
              </a:prstGeom>
              <a:solidFill>
                <a:schemeClr val="accent1"/>
              </a:solidFill>
              <a:ln w="9525">
                <a:solidFill>
                  <a:schemeClr val="tx1"/>
                </a:solidFill>
                <a:miter lim="800000"/>
              </a:ln>
            </p:spPr>
            <p:txBody>
              <a:bodyPr wrap="none" anchor="ctr"/>
              <a:lstStyle/>
              <a:p>
                <a:endParaRPr lang="zh-CN" altLang="en-US"/>
              </a:p>
            </p:txBody>
          </p:sp>
        </p:grpSp>
        <p:sp>
          <p:nvSpPr>
            <p:cNvPr id="62487" name="AutoShape 19"/>
            <p:cNvSpPr/>
            <p:nvPr/>
          </p:nvSpPr>
          <p:spPr bwMode="auto">
            <a:xfrm rot="-5400000">
              <a:off x="2585" y="1366"/>
              <a:ext cx="181" cy="2314"/>
            </a:xfrm>
            <a:prstGeom prst="leftBrace">
              <a:avLst>
                <a:gd name="adj1" fmla="val 106538"/>
                <a:gd name="adj2" fmla="val 50000"/>
              </a:avLst>
            </a:pr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grpSp>
      <p:sp>
        <p:nvSpPr>
          <p:cNvPr id="62468" name="Text Box 20"/>
          <p:cNvSpPr txBox="1">
            <a:spLocks noChangeArrowheads="1"/>
          </p:cNvSpPr>
          <p:nvPr/>
        </p:nvSpPr>
        <p:spPr bwMode="auto">
          <a:xfrm>
            <a:off x="-144463" y="3213100"/>
            <a:ext cx="9540876"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3600">
                <a:solidFill>
                  <a:srgbClr val="FF3300"/>
                </a:solidFill>
              </a:rPr>
              <a:t>      </a:t>
            </a:r>
            <a:r>
              <a:rPr lang="zh-CN" altLang="en-US" sz="3600">
                <a:solidFill>
                  <a:srgbClr val="FF3300"/>
                </a:solidFill>
              </a:rPr>
              <a:t>图中黑色部分用分数表示是（   </a:t>
            </a:r>
            <a:r>
              <a:rPr lang="zh-CN" altLang="en-US" sz="3600">
                <a:solidFill>
                  <a:schemeClr val="tx1"/>
                </a:solidFill>
              </a:rPr>
              <a:t>  </a:t>
            </a:r>
            <a:r>
              <a:rPr lang="zh-CN" altLang="en-US" sz="3600">
                <a:solidFill>
                  <a:srgbClr val="FF3300"/>
                </a:solidFill>
              </a:rPr>
              <a:t>   ），它 的分数单位是（       ），它有（      ）个这样 的分数单位；用小数表示是（       ）；  用</a:t>
            </a:r>
          </a:p>
          <a:p>
            <a:pPr>
              <a:spcBef>
                <a:spcPct val="50000"/>
              </a:spcBef>
            </a:pPr>
            <a:r>
              <a:rPr lang="zh-CN" altLang="en-US" sz="3600">
                <a:solidFill>
                  <a:srgbClr val="FF3300"/>
                </a:solidFill>
                <a:ea typeface="黑体" panose="02010609060101010101" pitchFamily="2" charset="-122"/>
              </a:rPr>
              <a:t> 百分数</a:t>
            </a:r>
            <a:r>
              <a:rPr lang="zh-CN" altLang="en-US" sz="3600">
                <a:solidFill>
                  <a:srgbClr val="FF3300"/>
                </a:solidFill>
              </a:rPr>
              <a:t>表示是（        ），它有（</a:t>
            </a:r>
            <a:r>
              <a:rPr lang="zh-CN" altLang="en-US" sz="3600">
                <a:solidFill>
                  <a:schemeClr val="tx1"/>
                </a:solidFill>
              </a:rPr>
              <a:t>      </a:t>
            </a:r>
            <a:r>
              <a:rPr lang="zh-CN" altLang="en-US" sz="3600">
                <a:solidFill>
                  <a:srgbClr val="FF3300"/>
                </a:solidFill>
              </a:rPr>
              <a:t>） 个</a:t>
            </a:r>
            <a:r>
              <a:rPr lang="en-US" altLang="zh-CN" sz="3600">
                <a:solidFill>
                  <a:srgbClr val="FF3300"/>
                </a:solidFill>
              </a:rPr>
              <a:t>1</a:t>
            </a:r>
            <a:r>
              <a:rPr lang="zh-CN" altLang="en-US" sz="3600">
                <a:solidFill>
                  <a:srgbClr val="FF3300"/>
                </a:solidFill>
              </a:rPr>
              <a:t>％</a:t>
            </a:r>
          </a:p>
        </p:txBody>
      </p:sp>
      <p:sp>
        <p:nvSpPr>
          <p:cNvPr id="475157" name="Text Box 21"/>
          <p:cNvSpPr txBox="1">
            <a:spLocks noChangeArrowheads="1"/>
          </p:cNvSpPr>
          <p:nvPr/>
        </p:nvSpPr>
        <p:spPr bwMode="auto">
          <a:xfrm>
            <a:off x="3132138" y="5226050"/>
            <a:ext cx="1295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3200">
                <a:solidFill>
                  <a:schemeClr val="tx1"/>
                </a:solidFill>
              </a:rPr>
              <a:t>225</a:t>
            </a:r>
            <a:r>
              <a:rPr lang="zh-CN" altLang="en-US" sz="3200">
                <a:solidFill>
                  <a:schemeClr val="tx1"/>
                </a:solidFill>
              </a:rPr>
              <a:t>％</a:t>
            </a:r>
          </a:p>
        </p:txBody>
      </p:sp>
      <p:sp>
        <p:nvSpPr>
          <p:cNvPr id="475158" name="Text Box 22"/>
          <p:cNvSpPr txBox="1">
            <a:spLocks noChangeArrowheads="1"/>
          </p:cNvSpPr>
          <p:nvPr/>
        </p:nvSpPr>
        <p:spPr bwMode="auto">
          <a:xfrm>
            <a:off x="6515100" y="5081588"/>
            <a:ext cx="10795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3200">
                <a:solidFill>
                  <a:schemeClr val="tx1"/>
                </a:solidFill>
              </a:rPr>
              <a:t>225</a:t>
            </a:r>
          </a:p>
        </p:txBody>
      </p:sp>
      <p:sp>
        <p:nvSpPr>
          <p:cNvPr id="62471" name="Text Box 23"/>
          <p:cNvSpPr txBox="1">
            <a:spLocks noChangeArrowheads="1"/>
          </p:cNvSpPr>
          <p:nvPr/>
        </p:nvSpPr>
        <p:spPr bwMode="auto">
          <a:xfrm>
            <a:off x="5148263" y="1484313"/>
            <a:ext cx="3603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endParaRPr lang="zh-CN" altLang="zh-CN">
              <a:solidFill>
                <a:schemeClr val="tx2"/>
              </a:solidFill>
            </a:endParaRPr>
          </a:p>
        </p:txBody>
      </p:sp>
      <p:grpSp>
        <p:nvGrpSpPr>
          <p:cNvPr id="6" name="Group 24"/>
          <p:cNvGrpSpPr/>
          <p:nvPr/>
        </p:nvGrpSpPr>
        <p:grpSpPr bwMode="auto">
          <a:xfrm>
            <a:off x="6664325" y="3068638"/>
            <a:ext cx="860425" cy="817562"/>
            <a:chOff x="4014" y="436"/>
            <a:chExt cx="542" cy="515"/>
          </a:xfrm>
        </p:grpSpPr>
        <p:sp>
          <p:nvSpPr>
            <p:cNvPr id="62480" name="Text Box 25"/>
            <p:cNvSpPr txBox="1">
              <a:spLocks noChangeArrowheads="1"/>
            </p:cNvSpPr>
            <p:nvPr/>
          </p:nvSpPr>
          <p:spPr bwMode="auto">
            <a:xfrm>
              <a:off x="4014" y="527"/>
              <a:ext cx="227"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3200">
                  <a:solidFill>
                    <a:schemeClr val="tx1"/>
                  </a:solidFill>
                </a:rPr>
                <a:t>2</a:t>
              </a:r>
            </a:p>
          </p:txBody>
        </p:sp>
        <p:sp>
          <p:nvSpPr>
            <p:cNvPr id="62481" name="Text Box 26"/>
            <p:cNvSpPr txBox="1">
              <a:spLocks noChangeArrowheads="1"/>
            </p:cNvSpPr>
            <p:nvPr/>
          </p:nvSpPr>
          <p:spPr bwMode="auto">
            <a:xfrm>
              <a:off x="4241" y="436"/>
              <a:ext cx="227"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b="0">
                  <a:solidFill>
                    <a:schemeClr val="tx1"/>
                  </a:solidFill>
                </a:rPr>
                <a:t>1</a:t>
              </a:r>
            </a:p>
          </p:txBody>
        </p:sp>
        <p:sp>
          <p:nvSpPr>
            <p:cNvPr id="62482" name="Line 27"/>
            <p:cNvSpPr>
              <a:spLocks noChangeShapeType="1"/>
            </p:cNvSpPr>
            <p:nvPr/>
          </p:nvSpPr>
          <p:spPr bwMode="auto">
            <a:xfrm>
              <a:off x="4241" y="709"/>
              <a:ext cx="273" cy="0"/>
            </a:xfrm>
            <a:prstGeom prst="line">
              <a:avLst/>
            </a:prstGeom>
            <a:noFill/>
            <a:ln w="12700">
              <a:solidFill>
                <a:schemeClr val="tx2"/>
              </a:solidFill>
              <a:round/>
            </a:ln>
            <a:extLst>
              <a:ext uri="{909E8E84-426E-40DD-AFC4-6F175D3DCCD1}">
                <a14:hiddenFill xmlns:a14="http://schemas.microsoft.com/office/drawing/2010/main">
                  <a:noFill/>
                </a14:hiddenFill>
              </a:ext>
            </a:extLst>
          </p:spPr>
          <p:txBody>
            <a:bodyPr/>
            <a:lstStyle/>
            <a:p>
              <a:endParaRPr lang="zh-CN" altLang="en-US"/>
            </a:p>
          </p:txBody>
        </p:sp>
        <p:sp>
          <p:nvSpPr>
            <p:cNvPr id="62483" name="Rectangle 28"/>
            <p:cNvSpPr>
              <a:spLocks noChangeArrowheads="1"/>
            </p:cNvSpPr>
            <p:nvPr/>
          </p:nvSpPr>
          <p:spPr bwMode="auto">
            <a:xfrm>
              <a:off x="4241" y="663"/>
              <a:ext cx="31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p>
              <a:pPr eaLnBrk="0" hangingPunct="0"/>
              <a:r>
                <a:rPr lang="en-US" altLang="zh-CN">
                  <a:solidFill>
                    <a:schemeClr val="tx1"/>
                  </a:solidFill>
                </a:rPr>
                <a:t>4</a:t>
              </a:r>
            </a:p>
          </p:txBody>
        </p:sp>
      </p:grpSp>
      <p:sp>
        <p:nvSpPr>
          <p:cNvPr id="475165" name="Text Box 29"/>
          <p:cNvSpPr txBox="1">
            <a:spLocks noChangeArrowheads="1"/>
          </p:cNvSpPr>
          <p:nvPr/>
        </p:nvSpPr>
        <p:spPr bwMode="auto">
          <a:xfrm>
            <a:off x="6372225" y="3787775"/>
            <a:ext cx="431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3200">
                <a:solidFill>
                  <a:schemeClr val="tx1"/>
                </a:solidFill>
              </a:rPr>
              <a:t>9</a:t>
            </a:r>
          </a:p>
        </p:txBody>
      </p:sp>
      <p:grpSp>
        <p:nvGrpSpPr>
          <p:cNvPr id="7" name="Group 30"/>
          <p:cNvGrpSpPr/>
          <p:nvPr/>
        </p:nvGrpSpPr>
        <p:grpSpPr bwMode="auto">
          <a:xfrm>
            <a:off x="3348038" y="3644900"/>
            <a:ext cx="431800" cy="893763"/>
            <a:chOff x="3560" y="255"/>
            <a:chExt cx="273" cy="563"/>
          </a:xfrm>
        </p:grpSpPr>
        <p:sp>
          <p:nvSpPr>
            <p:cNvPr id="62477" name="Text Box 31"/>
            <p:cNvSpPr txBox="1">
              <a:spLocks noChangeArrowheads="1"/>
            </p:cNvSpPr>
            <p:nvPr/>
          </p:nvSpPr>
          <p:spPr bwMode="auto">
            <a:xfrm>
              <a:off x="3560" y="255"/>
              <a:ext cx="227"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a:solidFill>
                    <a:schemeClr val="tx1"/>
                  </a:solidFill>
                </a:rPr>
                <a:t>1</a:t>
              </a:r>
            </a:p>
          </p:txBody>
        </p:sp>
        <p:sp>
          <p:nvSpPr>
            <p:cNvPr id="62478" name="Line 32"/>
            <p:cNvSpPr>
              <a:spLocks noChangeShapeType="1"/>
            </p:cNvSpPr>
            <p:nvPr/>
          </p:nvSpPr>
          <p:spPr bwMode="auto">
            <a:xfrm>
              <a:off x="3560" y="527"/>
              <a:ext cx="227" cy="0"/>
            </a:xfrm>
            <a:prstGeom prst="line">
              <a:avLst/>
            </a:prstGeom>
            <a:noFill/>
            <a:ln w="9525">
              <a:solidFill>
                <a:schemeClr val="tx2"/>
              </a:solidFill>
              <a:round/>
            </a:ln>
            <a:extLst>
              <a:ext uri="{909E8E84-426E-40DD-AFC4-6F175D3DCCD1}">
                <a14:hiddenFill xmlns:a14="http://schemas.microsoft.com/office/drawing/2010/main">
                  <a:noFill/>
                </a14:hiddenFill>
              </a:ext>
            </a:extLst>
          </p:spPr>
          <p:txBody>
            <a:bodyPr/>
            <a:lstStyle/>
            <a:p>
              <a:endParaRPr lang="zh-CN" altLang="en-US"/>
            </a:p>
          </p:txBody>
        </p:sp>
        <p:sp>
          <p:nvSpPr>
            <p:cNvPr id="62479" name="Text Box 33"/>
            <p:cNvSpPr txBox="1">
              <a:spLocks noChangeArrowheads="1"/>
            </p:cNvSpPr>
            <p:nvPr/>
          </p:nvSpPr>
          <p:spPr bwMode="auto">
            <a:xfrm>
              <a:off x="3560" y="527"/>
              <a:ext cx="27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a:solidFill>
                    <a:schemeClr val="tx1"/>
                  </a:solidFill>
                </a:rPr>
                <a:t>4</a:t>
              </a:r>
            </a:p>
          </p:txBody>
        </p:sp>
      </p:grpSp>
      <p:sp>
        <p:nvSpPr>
          <p:cNvPr id="475170" name="AutoShape 34"/>
          <p:cNvSpPr>
            <a:spLocks noChangeArrowheads="1"/>
          </p:cNvSpPr>
          <p:nvPr/>
        </p:nvSpPr>
        <p:spPr bwMode="auto">
          <a:xfrm>
            <a:off x="468313" y="260350"/>
            <a:ext cx="7559675" cy="1008063"/>
          </a:xfrm>
          <a:prstGeom prst="star16">
            <a:avLst>
              <a:gd name="adj" fmla="val 37500"/>
            </a:avLst>
          </a:prstGeom>
          <a:solidFill>
            <a:schemeClr val="accent1"/>
          </a:solidFill>
          <a:ln w="9525">
            <a:solidFill>
              <a:schemeClr val="tx1"/>
            </a:solidFill>
            <a:miter lim="800000"/>
          </a:ln>
        </p:spPr>
        <p:txBody>
          <a:bodyPr wrap="none" anchor="ctr"/>
          <a:lstStyle/>
          <a:p>
            <a:pPr eaLnBrk="0" hangingPunct="0"/>
            <a:r>
              <a:rPr lang="en-US" altLang="zh-CN" sz="4400">
                <a:solidFill>
                  <a:schemeClr val="tx2"/>
                </a:solidFill>
                <a:ea typeface="幼圆" panose="02010509060101010101" pitchFamily="49" charset="-122"/>
              </a:rPr>
              <a:t> </a:t>
            </a:r>
            <a:r>
              <a:rPr lang="zh-CN" altLang="en-US" sz="4400">
                <a:solidFill>
                  <a:schemeClr val="tx2"/>
                </a:solidFill>
                <a:ea typeface="幼圆" panose="02010509060101010101" pitchFamily="49" charset="-122"/>
              </a:rPr>
              <a:t>相信自己，我能行！</a:t>
            </a:r>
          </a:p>
        </p:txBody>
      </p:sp>
      <p:sp>
        <p:nvSpPr>
          <p:cNvPr id="475171" name="Text Box 35"/>
          <p:cNvSpPr txBox="1">
            <a:spLocks noChangeArrowheads="1"/>
          </p:cNvSpPr>
          <p:nvPr/>
        </p:nvSpPr>
        <p:spPr bwMode="auto">
          <a:xfrm>
            <a:off x="5867400" y="4292600"/>
            <a:ext cx="1295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3200">
                <a:solidFill>
                  <a:schemeClr val="tx1"/>
                </a:solidFill>
              </a:rPr>
              <a:t>2.25</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475170"/>
                                        </p:tgtEl>
                                        <p:attrNameLst>
                                          <p:attrName>style.visibility</p:attrName>
                                        </p:attrNameLst>
                                      </p:cBhvr>
                                      <p:to>
                                        <p:strVal val="visible"/>
                                      </p:to>
                                    </p:set>
                                    <p:anim by="(-#ppt_w*2)" calcmode="lin" valueType="num">
                                      <p:cBhvr rctx="PPT">
                                        <p:cTn id="7" dur="500" autoRev="1" fill="hold">
                                          <p:stCondLst>
                                            <p:cond delay="0"/>
                                          </p:stCondLst>
                                        </p:cTn>
                                        <p:tgtEl>
                                          <p:spTgt spid="475170"/>
                                        </p:tgtEl>
                                        <p:attrNameLst>
                                          <p:attrName>ppt_w</p:attrName>
                                        </p:attrNameLst>
                                      </p:cBhvr>
                                    </p:anim>
                                    <p:anim by="(#ppt_w*0.50)" calcmode="lin" valueType="num">
                                      <p:cBhvr>
                                        <p:cTn id="8" dur="500" decel="50000" autoRev="1" fill="hold">
                                          <p:stCondLst>
                                            <p:cond delay="0"/>
                                          </p:stCondLst>
                                        </p:cTn>
                                        <p:tgtEl>
                                          <p:spTgt spid="475170"/>
                                        </p:tgtEl>
                                        <p:attrNameLst>
                                          <p:attrName>ppt_x</p:attrName>
                                        </p:attrNameLst>
                                      </p:cBhvr>
                                    </p:anim>
                                    <p:anim from="(-#ppt_h/2)" to="(#ppt_y)" calcmode="lin" valueType="num">
                                      <p:cBhvr>
                                        <p:cTn id="9" dur="1000" fill="hold">
                                          <p:stCondLst>
                                            <p:cond delay="0"/>
                                          </p:stCondLst>
                                        </p:cTn>
                                        <p:tgtEl>
                                          <p:spTgt spid="475170"/>
                                        </p:tgtEl>
                                        <p:attrNameLst>
                                          <p:attrName>ppt_y</p:attrName>
                                        </p:attrNameLst>
                                      </p:cBhvr>
                                    </p:anim>
                                    <p:animRot by="21600000">
                                      <p:cBhvr>
                                        <p:cTn id="10" dur="1000" fill="hold">
                                          <p:stCondLst>
                                            <p:cond delay="0"/>
                                          </p:stCondLst>
                                        </p:cTn>
                                        <p:tgtEl>
                                          <p:spTgt spid="475170"/>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 to="" calcmode="lin" valueType="num">
                                      <p:cBhvr>
                                        <p:cTn id="15" dur="1" fill="hold"/>
                                        <p:tgtEl>
                                          <p:spTgt spid="6"/>
                                        </p:tgtEl>
                                      </p:cBhvr>
                                    </p:anim>
                                  </p:childTnLst>
                                </p:cTn>
                              </p:par>
                            </p:childTnLst>
                          </p:cTn>
                        </p:par>
                      </p:childTnLst>
                    </p:cTn>
                  </p:par>
                  <p:par>
                    <p:cTn id="16" fill="hold">
                      <p:stCondLst>
                        <p:cond delay="indefinite"/>
                      </p:stCondLst>
                      <p:childTnLst>
                        <p:par>
                          <p:cTn id="17" fill="hold">
                            <p:stCondLst>
                              <p:cond delay="0"/>
                            </p:stCondLst>
                            <p:childTnLst>
                              <p:par>
                                <p:cTn id="18" presetID="24" presetClass="entr" presetSubtype="0"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 to="" calcmode="lin" valueType="num">
                                      <p:cBhvr>
                                        <p:cTn id="20" dur="1" fill="hold"/>
                                        <p:tgtEl>
                                          <p:spTgt spid="7"/>
                                        </p:tgtEl>
                                      </p:cBhvr>
                                    </p:anim>
                                  </p:childTnLst>
                                </p:cTn>
                              </p:par>
                            </p:childTnLst>
                          </p:cTn>
                        </p:par>
                      </p:childTnLst>
                    </p:cTn>
                  </p:par>
                  <p:par>
                    <p:cTn id="21" fill="hold">
                      <p:stCondLst>
                        <p:cond delay="indefinite"/>
                      </p:stCondLst>
                      <p:childTnLst>
                        <p:par>
                          <p:cTn id="22" fill="hold">
                            <p:stCondLst>
                              <p:cond delay="0"/>
                            </p:stCondLst>
                            <p:childTnLst>
                              <p:par>
                                <p:cTn id="23" presetID="24" presetClass="entr" presetSubtype="0" fill="hold" grpId="0" nodeType="clickEffect">
                                  <p:stCondLst>
                                    <p:cond delay="0"/>
                                  </p:stCondLst>
                                  <p:childTnLst>
                                    <p:set>
                                      <p:cBhvr>
                                        <p:cTn id="24" dur="1" fill="hold">
                                          <p:stCondLst>
                                            <p:cond delay="0"/>
                                          </p:stCondLst>
                                        </p:cTn>
                                        <p:tgtEl>
                                          <p:spTgt spid="475165"/>
                                        </p:tgtEl>
                                        <p:attrNameLst>
                                          <p:attrName>style.visibility</p:attrName>
                                        </p:attrNameLst>
                                      </p:cBhvr>
                                      <p:to>
                                        <p:strVal val="visible"/>
                                      </p:to>
                                    </p:set>
                                    <p:anim to="" calcmode="lin" valueType="num">
                                      <p:cBhvr>
                                        <p:cTn id="25" dur="1" fill="hold"/>
                                        <p:tgtEl>
                                          <p:spTgt spid="475165"/>
                                        </p:tgtEl>
                                      </p:cBhvr>
                                    </p:anim>
                                  </p:childTnLst>
                                </p:cTn>
                              </p:par>
                            </p:childTnLst>
                          </p:cTn>
                        </p:par>
                      </p:childTnLst>
                    </p:cTn>
                  </p:par>
                  <p:par>
                    <p:cTn id="26" fill="hold">
                      <p:stCondLst>
                        <p:cond delay="indefinite"/>
                      </p:stCondLst>
                      <p:childTnLst>
                        <p:par>
                          <p:cTn id="27" fill="hold">
                            <p:stCondLst>
                              <p:cond delay="0"/>
                            </p:stCondLst>
                            <p:childTnLst>
                              <p:par>
                                <p:cTn id="28" presetID="24" presetClass="entr" presetSubtype="0" fill="hold" grpId="0" nodeType="clickEffect">
                                  <p:stCondLst>
                                    <p:cond delay="0"/>
                                  </p:stCondLst>
                                  <p:childTnLst>
                                    <p:set>
                                      <p:cBhvr>
                                        <p:cTn id="29" dur="1" fill="hold">
                                          <p:stCondLst>
                                            <p:cond delay="0"/>
                                          </p:stCondLst>
                                        </p:cTn>
                                        <p:tgtEl>
                                          <p:spTgt spid="475171"/>
                                        </p:tgtEl>
                                        <p:attrNameLst>
                                          <p:attrName>style.visibility</p:attrName>
                                        </p:attrNameLst>
                                      </p:cBhvr>
                                      <p:to>
                                        <p:strVal val="visible"/>
                                      </p:to>
                                    </p:set>
                                    <p:anim to="" calcmode="lin" valueType="num">
                                      <p:cBhvr>
                                        <p:cTn id="30" dur="1" fill="hold"/>
                                        <p:tgtEl>
                                          <p:spTgt spid="475171"/>
                                        </p:tgtEl>
                                      </p:cBhvr>
                                    </p:anim>
                                  </p:childTnLst>
                                </p:cTn>
                              </p:par>
                            </p:childTnLst>
                          </p:cTn>
                        </p:par>
                      </p:childTnLst>
                    </p:cTn>
                  </p:par>
                  <p:par>
                    <p:cTn id="31" fill="hold">
                      <p:stCondLst>
                        <p:cond delay="indefinite"/>
                      </p:stCondLst>
                      <p:childTnLst>
                        <p:par>
                          <p:cTn id="32" fill="hold">
                            <p:stCondLst>
                              <p:cond delay="0"/>
                            </p:stCondLst>
                            <p:childTnLst>
                              <p:par>
                                <p:cTn id="33" presetID="24" presetClass="entr" presetSubtype="0" fill="hold" grpId="0" nodeType="clickEffect">
                                  <p:stCondLst>
                                    <p:cond delay="0"/>
                                  </p:stCondLst>
                                  <p:childTnLst>
                                    <p:set>
                                      <p:cBhvr>
                                        <p:cTn id="34" dur="1" fill="hold">
                                          <p:stCondLst>
                                            <p:cond delay="0"/>
                                          </p:stCondLst>
                                        </p:cTn>
                                        <p:tgtEl>
                                          <p:spTgt spid="475157"/>
                                        </p:tgtEl>
                                        <p:attrNameLst>
                                          <p:attrName>style.visibility</p:attrName>
                                        </p:attrNameLst>
                                      </p:cBhvr>
                                      <p:to>
                                        <p:strVal val="visible"/>
                                      </p:to>
                                    </p:set>
                                    <p:anim to="" calcmode="lin" valueType="num">
                                      <p:cBhvr>
                                        <p:cTn id="35" dur="1" fill="hold"/>
                                        <p:tgtEl>
                                          <p:spTgt spid="475157"/>
                                        </p:tgtEl>
                                      </p:cBhvr>
                                    </p:anim>
                                  </p:childTnLst>
                                </p:cTn>
                              </p:par>
                            </p:childTnLst>
                          </p:cTn>
                        </p:par>
                      </p:childTnLst>
                    </p:cTn>
                  </p:par>
                  <p:par>
                    <p:cTn id="36" fill="hold">
                      <p:stCondLst>
                        <p:cond delay="indefinite"/>
                      </p:stCondLst>
                      <p:childTnLst>
                        <p:par>
                          <p:cTn id="37" fill="hold">
                            <p:stCondLst>
                              <p:cond delay="0"/>
                            </p:stCondLst>
                            <p:childTnLst>
                              <p:par>
                                <p:cTn id="38" presetID="24" presetClass="entr" presetSubtype="0" fill="hold" grpId="0" nodeType="clickEffect">
                                  <p:stCondLst>
                                    <p:cond delay="0"/>
                                  </p:stCondLst>
                                  <p:childTnLst>
                                    <p:set>
                                      <p:cBhvr>
                                        <p:cTn id="39" dur="1" fill="hold">
                                          <p:stCondLst>
                                            <p:cond delay="0"/>
                                          </p:stCondLst>
                                        </p:cTn>
                                        <p:tgtEl>
                                          <p:spTgt spid="475158"/>
                                        </p:tgtEl>
                                        <p:attrNameLst>
                                          <p:attrName>style.visibility</p:attrName>
                                        </p:attrNameLst>
                                      </p:cBhvr>
                                      <p:to>
                                        <p:strVal val="visible"/>
                                      </p:to>
                                    </p:set>
                                    <p:anim to="" calcmode="lin" valueType="num">
                                      <p:cBhvr>
                                        <p:cTn id="40" dur="1" fill="hold"/>
                                        <p:tgtEl>
                                          <p:spTgt spid="475158"/>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5157" grpId="0"/>
      <p:bldP spid="475158" grpId="0"/>
      <p:bldP spid="475165" grpId="0"/>
      <p:bldP spid="475170" grpId="0" animBg="1"/>
      <p:bldP spid="475171"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WordArt 2"/>
          <p:cNvSpPr>
            <a:spLocks noChangeArrowheads="1" noChangeShapeType="1" noTextEdit="1"/>
          </p:cNvSpPr>
          <p:nvPr/>
        </p:nvSpPr>
        <p:spPr bwMode="auto">
          <a:xfrm>
            <a:off x="2711451" y="512614"/>
            <a:ext cx="3657600" cy="795486"/>
          </a:xfrm>
          <a:prstGeom prst="rect">
            <a:avLst/>
          </a:prstGeom>
        </p:spPr>
        <p:txBody>
          <a:bodyPr wrap="none" fromWordArt="1">
            <a:prstTxWarp prst="textPlain">
              <a:avLst>
                <a:gd name="adj" fmla="val 48852"/>
              </a:avLst>
            </a:prstTxWarp>
          </a:bodyPr>
          <a:lstStyle/>
          <a:p>
            <a:pPr algn="ctr"/>
            <a:r>
              <a:rPr lang="zh-CN" altLang="en-US" sz="3600" kern="10" spc="-360" dirty="0">
                <a:ln w="12700">
                  <a:solidFill>
                    <a:srgbClr val="FFFF99"/>
                  </a:solidFill>
                  <a:round/>
                </a:ln>
                <a:solidFill>
                  <a:srgbClr val="FFCC00">
                    <a:alpha val="50195"/>
                  </a:srgbClr>
                </a:solidFill>
                <a:effectLst>
                  <a:outerShdw dist="45791" dir="2021404" algn="ctr" rotWithShape="0">
                    <a:srgbClr val="9999FF"/>
                  </a:outerShdw>
                </a:effectLst>
                <a:latin typeface="黑体" panose="02010609060101010101" pitchFamily="2" charset="-122"/>
                <a:ea typeface="黑体" panose="02010609060101010101" pitchFamily="2" charset="-122"/>
              </a:rPr>
              <a:t>试 </a:t>
            </a:r>
            <a:r>
              <a:rPr lang="zh-CN" altLang="en-US" sz="3600" kern="10" spc="-360" dirty="0" smtClean="0">
                <a:ln w="12700">
                  <a:solidFill>
                    <a:srgbClr val="FFFF99"/>
                  </a:solidFill>
                  <a:round/>
                </a:ln>
                <a:solidFill>
                  <a:srgbClr val="FFCC00">
                    <a:alpha val="50195"/>
                  </a:srgbClr>
                </a:solidFill>
                <a:effectLst>
                  <a:outerShdw dist="45791" dir="2021404" algn="ctr" rotWithShape="0">
                    <a:srgbClr val="9999FF"/>
                  </a:outerShdw>
                </a:effectLst>
                <a:latin typeface="黑体" panose="02010609060101010101" pitchFamily="2" charset="-122"/>
                <a:ea typeface="黑体" panose="02010609060101010101" pitchFamily="2" charset="-122"/>
              </a:rPr>
              <a:t>一 试</a:t>
            </a:r>
            <a:endParaRPr lang="zh-CN" altLang="en-US" sz="3600" kern="10" spc="-360" dirty="0">
              <a:ln w="12700">
                <a:solidFill>
                  <a:srgbClr val="FFFF99"/>
                </a:solidFill>
                <a:round/>
              </a:ln>
              <a:solidFill>
                <a:srgbClr val="FFCC00">
                  <a:alpha val="50195"/>
                </a:srgbClr>
              </a:solidFill>
              <a:effectLst>
                <a:outerShdw dist="45791" dir="2021404" algn="ctr" rotWithShape="0">
                  <a:srgbClr val="9999FF"/>
                </a:outerShdw>
              </a:effectLst>
              <a:latin typeface="黑体" panose="02010609060101010101" pitchFamily="2" charset="-122"/>
              <a:ea typeface="黑体" panose="02010609060101010101" pitchFamily="2" charset="-122"/>
            </a:endParaRPr>
          </a:p>
        </p:txBody>
      </p:sp>
      <p:grpSp>
        <p:nvGrpSpPr>
          <p:cNvPr id="2" name="Group 3"/>
          <p:cNvGrpSpPr/>
          <p:nvPr/>
        </p:nvGrpSpPr>
        <p:grpSpPr bwMode="auto">
          <a:xfrm>
            <a:off x="419100" y="1981200"/>
            <a:ext cx="2971800" cy="4191000"/>
            <a:chOff x="264" y="1248"/>
            <a:chExt cx="1872" cy="2640"/>
          </a:xfrm>
        </p:grpSpPr>
        <p:grpSp>
          <p:nvGrpSpPr>
            <p:cNvPr id="63654" name="Group 4"/>
            <p:cNvGrpSpPr/>
            <p:nvPr/>
          </p:nvGrpSpPr>
          <p:grpSpPr bwMode="auto">
            <a:xfrm>
              <a:off x="264" y="1248"/>
              <a:ext cx="1872" cy="1824"/>
              <a:chOff x="-3" y="-3"/>
              <a:chExt cx="2426" cy="3846"/>
            </a:xfrm>
          </p:grpSpPr>
          <p:grpSp>
            <p:nvGrpSpPr>
              <p:cNvPr id="63656" name="Group 5"/>
              <p:cNvGrpSpPr/>
              <p:nvPr/>
            </p:nvGrpSpPr>
            <p:grpSpPr bwMode="auto">
              <a:xfrm>
                <a:off x="0" y="0"/>
                <a:ext cx="2420" cy="3840"/>
                <a:chOff x="0" y="0"/>
                <a:chExt cx="2420" cy="3840"/>
              </a:xfrm>
            </p:grpSpPr>
            <p:grpSp>
              <p:nvGrpSpPr>
                <p:cNvPr id="63658" name="Group 6"/>
                <p:cNvGrpSpPr/>
                <p:nvPr/>
              </p:nvGrpSpPr>
              <p:grpSpPr bwMode="auto">
                <a:xfrm>
                  <a:off x="0" y="0"/>
                  <a:ext cx="242" cy="384"/>
                  <a:chOff x="0" y="0"/>
                  <a:chExt cx="242" cy="384"/>
                </a:xfrm>
              </p:grpSpPr>
              <p:sp>
                <p:nvSpPr>
                  <p:cNvPr id="64074" name="Rectangle 7"/>
                  <p:cNvSpPr>
                    <a:spLocks noChangeArrowheads="1"/>
                  </p:cNvSpPr>
                  <p:nvPr/>
                </p:nvSpPr>
                <p:spPr bwMode="auto">
                  <a:xfrm>
                    <a:off x="0" y="0"/>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4075" name="Group 8"/>
                  <p:cNvGrpSpPr/>
                  <p:nvPr/>
                </p:nvGrpSpPr>
                <p:grpSpPr bwMode="auto">
                  <a:xfrm>
                    <a:off x="0" y="0"/>
                    <a:ext cx="242" cy="384"/>
                    <a:chOff x="0" y="0"/>
                    <a:chExt cx="242" cy="384"/>
                  </a:xfrm>
                </p:grpSpPr>
                <p:sp>
                  <p:nvSpPr>
                    <p:cNvPr id="64076" name="Rectangle 9"/>
                    <p:cNvSpPr>
                      <a:spLocks noChangeArrowheads="1"/>
                    </p:cNvSpPr>
                    <p:nvPr/>
                  </p:nvSpPr>
                  <p:spPr bwMode="auto">
                    <a:xfrm>
                      <a:off x="43" y="0"/>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4077" name="Rectangle 10"/>
                    <p:cNvSpPr>
                      <a:spLocks noChangeArrowheads="1"/>
                    </p:cNvSpPr>
                    <p:nvPr/>
                  </p:nvSpPr>
                  <p:spPr bwMode="auto">
                    <a:xfrm>
                      <a:off x="0" y="0"/>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659" name="Group 11"/>
                <p:cNvGrpSpPr/>
                <p:nvPr/>
              </p:nvGrpSpPr>
              <p:grpSpPr bwMode="auto">
                <a:xfrm>
                  <a:off x="242" y="0"/>
                  <a:ext cx="242" cy="384"/>
                  <a:chOff x="242" y="0"/>
                  <a:chExt cx="242" cy="384"/>
                </a:xfrm>
              </p:grpSpPr>
              <p:sp>
                <p:nvSpPr>
                  <p:cNvPr id="64070" name="Rectangle 12"/>
                  <p:cNvSpPr>
                    <a:spLocks noChangeArrowheads="1"/>
                  </p:cNvSpPr>
                  <p:nvPr/>
                </p:nvSpPr>
                <p:spPr bwMode="auto">
                  <a:xfrm>
                    <a:off x="242" y="0"/>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4071" name="Group 13"/>
                  <p:cNvGrpSpPr/>
                  <p:nvPr/>
                </p:nvGrpSpPr>
                <p:grpSpPr bwMode="auto">
                  <a:xfrm>
                    <a:off x="242" y="0"/>
                    <a:ext cx="242" cy="384"/>
                    <a:chOff x="242" y="0"/>
                    <a:chExt cx="242" cy="384"/>
                  </a:xfrm>
                </p:grpSpPr>
                <p:sp>
                  <p:nvSpPr>
                    <p:cNvPr id="64072" name="Rectangle 14"/>
                    <p:cNvSpPr>
                      <a:spLocks noChangeArrowheads="1"/>
                    </p:cNvSpPr>
                    <p:nvPr/>
                  </p:nvSpPr>
                  <p:spPr bwMode="auto">
                    <a:xfrm>
                      <a:off x="285" y="0"/>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4073" name="Rectangle 15"/>
                    <p:cNvSpPr>
                      <a:spLocks noChangeArrowheads="1"/>
                    </p:cNvSpPr>
                    <p:nvPr/>
                  </p:nvSpPr>
                  <p:spPr bwMode="auto">
                    <a:xfrm>
                      <a:off x="242" y="0"/>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660" name="Group 16"/>
                <p:cNvGrpSpPr/>
                <p:nvPr/>
              </p:nvGrpSpPr>
              <p:grpSpPr bwMode="auto">
                <a:xfrm>
                  <a:off x="484" y="0"/>
                  <a:ext cx="242" cy="384"/>
                  <a:chOff x="484" y="0"/>
                  <a:chExt cx="242" cy="384"/>
                </a:xfrm>
              </p:grpSpPr>
              <p:sp>
                <p:nvSpPr>
                  <p:cNvPr id="64066" name="Rectangle 17"/>
                  <p:cNvSpPr>
                    <a:spLocks noChangeArrowheads="1"/>
                  </p:cNvSpPr>
                  <p:nvPr/>
                </p:nvSpPr>
                <p:spPr bwMode="auto">
                  <a:xfrm>
                    <a:off x="484" y="0"/>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4067" name="Group 18"/>
                  <p:cNvGrpSpPr/>
                  <p:nvPr/>
                </p:nvGrpSpPr>
                <p:grpSpPr bwMode="auto">
                  <a:xfrm>
                    <a:off x="484" y="0"/>
                    <a:ext cx="242" cy="384"/>
                    <a:chOff x="484" y="0"/>
                    <a:chExt cx="242" cy="384"/>
                  </a:xfrm>
                </p:grpSpPr>
                <p:sp>
                  <p:nvSpPr>
                    <p:cNvPr id="64068" name="Rectangle 19"/>
                    <p:cNvSpPr>
                      <a:spLocks noChangeArrowheads="1"/>
                    </p:cNvSpPr>
                    <p:nvPr/>
                  </p:nvSpPr>
                  <p:spPr bwMode="auto">
                    <a:xfrm>
                      <a:off x="527" y="0"/>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4069" name="Rectangle 20"/>
                    <p:cNvSpPr>
                      <a:spLocks noChangeArrowheads="1"/>
                    </p:cNvSpPr>
                    <p:nvPr/>
                  </p:nvSpPr>
                  <p:spPr bwMode="auto">
                    <a:xfrm>
                      <a:off x="484" y="0"/>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661" name="Group 21"/>
                <p:cNvGrpSpPr/>
                <p:nvPr/>
              </p:nvGrpSpPr>
              <p:grpSpPr bwMode="auto">
                <a:xfrm>
                  <a:off x="726" y="0"/>
                  <a:ext cx="242" cy="384"/>
                  <a:chOff x="726" y="0"/>
                  <a:chExt cx="242" cy="384"/>
                </a:xfrm>
              </p:grpSpPr>
              <p:sp>
                <p:nvSpPr>
                  <p:cNvPr id="64062" name="Rectangle 22"/>
                  <p:cNvSpPr>
                    <a:spLocks noChangeArrowheads="1"/>
                  </p:cNvSpPr>
                  <p:nvPr/>
                </p:nvSpPr>
                <p:spPr bwMode="auto">
                  <a:xfrm>
                    <a:off x="726" y="0"/>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4063" name="Group 23"/>
                  <p:cNvGrpSpPr/>
                  <p:nvPr/>
                </p:nvGrpSpPr>
                <p:grpSpPr bwMode="auto">
                  <a:xfrm>
                    <a:off x="726" y="0"/>
                    <a:ext cx="242" cy="384"/>
                    <a:chOff x="726" y="0"/>
                    <a:chExt cx="242" cy="384"/>
                  </a:xfrm>
                </p:grpSpPr>
                <p:sp>
                  <p:nvSpPr>
                    <p:cNvPr id="64064" name="Rectangle 24"/>
                    <p:cNvSpPr>
                      <a:spLocks noChangeArrowheads="1"/>
                    </p:cNvSpPr>
                    <p:nvPr/>
                  </p:nvSpPr>
                  <p:spPr bwMode="auto">
                    <a:xfrm>
                      <a:off x="769" y="0"/>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4065" name="Rectangle 25"/>
                    <p:cNvSpPr>
                      <a:spLocks noChangeArrowheads="1"/>
                    </p:cNvSpPr>
                    <p:nvPr/>
                  </p:nvSpPr>
                  <p:spPr bwMode="auto">
                    <a:xfrm>
                      <a:off x="726" y="0"/>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662" name="Group 26"/>
                <p:cNvGrpSpPr/>
                <p:nvPr/>
              </p:nvGrpSpPr>
              <p:grpSpPr bwMode="auto">
                <a:xfrm>
                  <a:off x="968" y="0"/>
                  <a:ext cx="242" cy="384"/>
                  <a:chOff x="968" y="0"/>
                  <a:chExt cx="242" cy="384"/>
                </a:xfrm>
              </p:grpSpPr>
              <p:sp>
                <p:nvSpPr>
                  <p:cNvPr id="64058" name="Rectangle 27"/>
                  <p:cNvSpPr>
                    <a:spLocks noChangeArrowheads="1"/>
                  </p:cNvSpPr>
                  <p:nvPr/>
                </p:nvSpPr>
                <p:spPr bwMode="auto">
                  <a:xfrm>
                    <a:off x="968" y="0"/>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4059" name="Group 28"/>
                  <p:cNvGrpSpPr/>
                  <p:nvPr/>
                </p:nvGrpSpPr>
                <p:grpSpPr bwMode="auto">
                  <a:xfrm>
                    <a:off x="968" y="0"/>
                    <a:ext cx="242" cy="384"/>
                    <a:chOff x="968" y="0"/>
                    <a:chExt cx="242" cy="384"/>
                  </a:xfrm>
                </p:grpSpPr>
                <p:sp>
                  <p:nvSpPr>
                    <p:cNvPr id="64060" name="Rectangle 29"/>
                    <p:cNvSpPr>
                      <a:spLocks noChangeArrowheads="1"/>
                    </p:cNvSpPr>
                    <p:nvPr/>
                  </p:nvSpPr>
                  <p:spPr bwMode="auto">
                    <a:xfrm>
                      <a:off x="1011" y="0"/>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4061" name="Rectangle 30"/>
                    <p:cNvSpPr>
                      <a:spLocks noChangeArrowheads="1"/>
                    </p:cNvSpPr>
                    <p:nvPr/>
                  </p:nvSpPr>
                  <p:spPr bwMode="auto">
                    <a:xfrm>
                      <a:off x="968" y="0"/>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663" name="Group 31"/>
                <p:cNvGrpSpPr/>
                <p:nvPr/>
              </p:nvGrpSpPr>
              <p:grpSpPr bwMode="auto">
                <a:xfrm>
                  <a:off x="1210" y="0"/>
                  <a:ext cx="242" cy="384"/>
                  <a:chOff x="1210" y="0"/>
                  <a:chExt cx="242" cy="384"/>
                </a:xfrm>
              </p:grpSpPr>
              <p:sp>
                <p:nvSpPr>
                  <p:cNvPr id="64054" name="Rectangle 32"/>
                  <p:cNvSpPr>
                    <a:spLocks noChangeArrowheads="1"/>
                  </p:cNvSpPr>
                  <p:nvPr/>
                </p:nvSpPr>
                <p:spPr bwMode="auto">
                  <a:xfrm>
                    <a:off x="1210" y="0"/>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4055" name="Group 33"/>
                  <p:cNvGrpSpPr/>
                  <p:nvPr/>
                </p:nvGrpSpPr>
                <p:grpSpPr bwMode="auto">
                  <a:xfrm>
                    <a:off x="1210" y="0"/>
                    <a:ext cx="242" cy="384"/>
                    <a:chOff x="1210" y="0"/>
                    <a:chExt cx="242" cy="384"/>
                  </a:xfrm>
                </p:grpSpPr>
                <p:sp>
                  <p:nvSpPr>
                    <p:cNvPr id="64056" name="Rectangle 34"/>
                    <p:cNvSpPr>
                      <a:spLocks noChangeArrowheads="1"/>
                    </p:cNvSpPr>
                    <p:nvPr/>
                  </p:nvSpPr>
                  <p:spPr bwMode="auto">
                    <a:xfrm>
                      <a:off x="1253" y="0"/>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4057" name="Rectangle 35"/>
                    <p:cNvSpPr>
                      <a:spLocks noChangeArrowheads="1"/>
                    </p:cNvSpPr>
                    <p:nvPr/>
                  </p:nvSpPr>
                  <p:spPr bwMode="auto">
                    <a:xfrm>
                      <a:off x="1210" y="0"/>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664" name="Group 36"/>
                <p:cNvGrpSpPr/>
                <p:nvPr/>
              </p:nvGrpSpPr>
              <p:grpSpPr bwMode="auto">
                <a:xfrm>
                  <a:off x="1452" y="0"/>
                  <a:ext cx="242" cy="384"/>
                  <a:chOff x="1452" y="0"/>
                  <a:chExt cx="242" cy="384"/>
                </a:xfrm>
              </p:grpSpPr>
              <p:sp>
                <p:nvSpPr>
                  <p:cNvPr id="64052" name="Rectangle 37"/>
                  <p:cNvSpPr>
                    <a:spLocks noChangeArrowheads="1"/>
                  </p:cNvSpPr>
                  <p:nvPr/>
                </p:nvSpPr>
                <p:spPr bwMode="auto">
                  <a:xfrm>
                    <a:off x="1495" y="0"/>
                    <a:ext cx="15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4053" name="Rectangle 38"/>
                  <p:cNvSpPr>
                    <a:spLocks noChangeArrowheads="1"/>
                  </p:cNvSpPr>
                  <p:nvPr/>
                </p:nvSpPr>
                <p:spPr bwMode="auto">
                  <a:xfrm>
                    <a:off x="1452" y="0"/>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3665" name="Group 39"/>
                <p:cNvGrpSpPr/>
                <p:nvPr/>
              </p:nvGrpSpPr>
              <p:grpSpPr bwMode="auto">
                <a:xfrm>
                  <a:off x="1694" y="0"/>
                  <a:ext cx="242" cy="384"/>
                  <a:chOff x="1694" y="0"/>
                  <a:chExt cx="242" cy="384"/>
                </a:xfrm>
              </p:grpSpPr>
              <p:sp>
                <p:nvSpPr>
                  <p:cNvPr id="64050" name="Rectangle 40"/>
                  <p:cNvSpPr>
                    <a:spLocks noChangeArrowheads="1"/>
                  </p:cNvSpPr>
                  <p:nvPr/>
                </p:nvSpPr>
                <p:spPr bwMode="auto">
                  <a:xfrm>
                    <a:off x="1737" y="0"/>
                    <a:ext cx="15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4051" name="Rectangle 41"/>
                  <p:cNvSpPr>
                    <a:spLocks noChangeArrowheads="1"/>
                  </p:cNvSpPr>
                  <p:nvPr/>
                </p:nvSpPr>
                <p:spPr bwMode="auto">
                  <a:xfrm>
                    <a:off x="1694" y="0"/>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3666" name="Group 42"/>
                <p:cNvGrpSpPr/>
                <p:nvPr/>
              </p:nvGrpSpPr>
              <p:grpSpPr bwMode="auto">
                <a:xfrm>
                  <a:off x="1936" y="0"/>
                  <a:ext cx="242" cy="384"/>
                  <a:chOff x="1936" y="0"/>
                  <a:chExt cx="242" cy="384"/>
                </a:xfrm>
              </p:grpSpPr>
              <p:sp>
                <p:nvSpPr>
                  <p:cNvPr id="64048" name="Rectangle 43"/>
                  <p:cNvSpPr>
                    <a:spLocks noChangeArrowheads="1"/>
                  </p:cNvSpPr>
                  <p:nvPr/>
                </p:nvSpPr>
                <p:spPr bwMode="auto">
                  <a:xfrm>
                    <a:off x="1979" y="0"/>
                    <a:ext cx="15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4049" name="Rectangle 44"/>
                  <p:cNvSpPr>
                    <a:spLocks noChangeArrowheads="1"/>
                  </p:cNvSpPr>
                  <p:nvPr/>
                </p:nvSpPr>
                <p:spPr bwMode="auto">
                  <a:xfrm>
                    <a:off x="1936" y="0"/>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3667" name="Group 45"/>
                <p:cNvGrpSpPr/>
                <p:nvPr/>
              </p:nvGrpSpPr>
              <p:grpSpPr bwMode="auto">
                <a:xfrm>
                  <a:off x="2178" y="0"/>
                  <a:ext cx="242" cy="384"/>
                  <a:chOff x="2178" y="0"/>
                  <a:chExt cx="242" cy="384"/>
                </a:xfrm>
              </p:grpSpPr>
              <p:sp>
                <p:nvSpPr>
                  <p:cNvPr id="64046" name="Rectangle 46"/>
                  <p:cNvSpPr>
                    <a:spLocks noChangeArrowheads="1"/>
                  </p:cNvSpPr>
                  <p:nvPr/>
                </p:nvSpPr>
                <p:spPr bwMode="auto">
                  <a:xfrm>
                    <a:off x="2221" y="0"/>
                    <a:ext cx="15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4047" name="Rectangle 47"/>
                  <p:cNvSpPr>
                    <a:spLocks noChangeArrowheads="1"/>
                  </p:cNvSpPr>
                  <p:nvPr/>
                </p:nvSpPr>
                <p:spPr bwMode="auto">
                  <a:xfrm>
                    <a:off x="2178" y="0"/>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3668" name="Group 48"/>
                <p:cNvGrpSpPr/>
                <p:nvPr/>
              </p:nvGrpSpPr>
              <p:grpSpPr bwMode="auto">
                <a:xfrm>
                  <a:off x="0" y="384"/>
                  <a:ext cx="242" cy="384"/>
                  <a:chOff x="0" y="384"/>
                  <a:chExt cx="242" cy="384"/>
                </a:xfrm>
              </p:grpSpPr>
              <p:sp>
                <p:nvSpPr>
                  <p:cNvPr id="64042" name="Rectangle 49"/>
                  <p:cNvSpPr>
                    <a:spLocks noChangeArrowheads="1"/>
                  </p:cNvSpPr>
                  <p:nvPr/>
                </p:nvSpPr>
                <p:spPr bwMode="auto">
                  <a:xfrm>
                    <a:off x="0" y="384"/>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4043" name="Group 50"/>
                  <p:cNvGrpSpPr/>
                  <p:nvPr/>
                </p:nvGrpSpPr>
                <p:grpSpPr bwMode="auto">
                  <a:xfrm>
                    <a:off x="0" y="384"/>
                    <a:ext cx="242" cy="384"/>
                    <a:chOff x="0" y="384"/>
                    <a:chExt cx="242" cy="384"/>
                  </a:xfrm>
                </p:grpSpPr>
                <p:sp>
                  <p:nvSpPr>
                    <p:cNvPr id="64044" name="Rectangle 51"/>
                    <p:cNvSpPr>
                      <a:spLocks noChangeArrowheads="1"/>
                    </p:cNvSpPr>
                    <p:nvPr/>
                  </p:nvSpPr>
                  <p:spPr bwMode="auto">
                    <a:xfrm>
                      <a:off x="43" y="384"/>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4045" name="Rectangle 52"/>
                    <p:cNvSpPr>
                      <a:spLocks noChangeArrowheads="1"/>
                    </p:cNvSpPr>
                    <p:nvPr/>
                  </p:nvSpPr>
                  <p:spPr bwMode="auto">
                    <a:xfrm>
                      <a:off x="0" y="384"/>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669" name="Group 53"/>
                <p:cNvGrpSpPr/>
                <p:nvPr/>
              </p:nvGrpSpPr>
              <p:grpSpPr bwMode="auto">
                <a:xfrm>
                  <a:off x="242" y="384"/>
                  <a:ext cx="242" cy="384"/>
                  <a:chOff x="242" y="384"/>
                  <a:chExt cx="242" cy="384"/>
                </a:xfrm>
              </p:grpSpPr>
              <p:sp>
                <p:nvSpPr>
                  <p:cNvPr id="64038" name="Rectangle 54"/>
                  <p:cNvSpPr>
                    <a:spLocks noChangeArrowheads="1"/>
                  </p:cNvSpPr>
                  <p:nvPr/>
                </p:nvSpPr>
                <p:spPr bwMode="auto">
                  <a:xfrm>
                    <a:off x="242" y="384"/>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4039" name="Group 55"/>
                  <p:cNvGrpSpPr/>
                  <p:nvPr/>
                </p:nvGrpSpPr>
                <p:grpSpPr bwMode="auto">
                  <a:xfrm>
                    <a:off x="242" y="384"/>
                    <a:ext cx="242" cy="384"/>
                    <a:chOff x="242" y="384"/>
                    <a:chExt cx="242" cy="384"/>
                  </a:xfrm>
                </p:grpSpPr>
                <p:sp>
                  <p:nvSpPr>
                    <p:cNvPr id="64040" name="Rectangle 56"/>
                    <p:cNvSpPr>
                      <a:spLocks noChangeArrowheads="1"/>
                    </p:cNvSpPr>
                    <p:nvPr/>
                  </p:nvSpPr>
                  <p:spPr bwMode="auto">
                    <a:xfrm>
                      <a:off x="285" y="384"/>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4041" name="Rectangle 57"/>
                    <p:cNvSpPr>
                      <a:spLocks noChangeArrowheads="1"/>
                    </p:cNvSpPr>
                    <p:nvPr/>
                  </p:nvSpPr>
                  <p:spPr bwMode="auto">
                    <a:xfrm>
                      <a:off x="242" y="384"/>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670" name="Group 58"/>
                <p:cNvGrpSpPr/>
                <p:nvPr/>
              </p:nvGrpSpPr>
              <p:grpSpPr bwMode="auto">
                <a:xfrm>
                  <a:off x="484" y="384"/>
                  <a:ext cx="242" cy="384"/>
                  <a:chOff x="484" y="384"/>
                  <a:chExt cx="242" cy="384"/>
                </a:xfrm>
              </p:grpSpPr>
              <p:sp>
                <p:nvSpPr>
                  <p:cNvPr id="64034" name="Rectangle 59"/>
                  <p:cNvSpPr>
                    <a:spLocks noChangeArrowheads="1"/>
                  </p:cNvSpPr>
                  <p:nvPr/>
                </p:nvSpPr>
                <p:spPr bwMode="auto">
                  <a:xfrm>
                    <a:off x="484" y="384"/>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4035" name="Group 60"/>
                  <p:cNvGrpSpPr/>
                  <p:nvPr/>
                </p:nvGrpSpPr>
                <p:grpSpPr bwMode="auto">
                  <a:xfrm>
                    <a:off x="484" y="384"/>
                    <a:ext cx="242" cy="384"/>
                    <a:chOff x="484" y="384"/>
                    <a:chExt cx="242" cy="384"/>
                  </a:xfrm>
                </p:grpSpPr>
                <p:sp>
                  <p:nvSpPr>
                    <p:cNvPr id="64036" name="Rectangle 61"/>
                    <p:cNvSpPr>
                      <a:spLocks noChangeArrowheads="1"/>
                    </p:cNvSpPr>
                    <p:nvPr/>
                  </p:nvSpPr>
                  <p:spPr bwMode="auto">
                    <a:xfrm>
                      <a:off x="527" y="384"/>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4037" name="Rectangle 62"/>
                    <p:cNvSpPr>
                      <a:spLocks noChangeArrowheads="1"/>
                    </p:cNvSpPr>
                    <p:nvPr/>
                  </p:nvSpPr>
                  <p:spPr bwMode="auto">
                    <a:xfrm>
                      <a:off x="484" y="384"/>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671" name="Group 63"/>
                <p:cNvGrpSpPr/>
                <p:nvPr/>
              </p:nvGrpSpPr>
              <p:grpSpPr bwMode="auto">
                <a:xfrm>
                  <a:off x="726" y="384"/>
                  <a:ext cx="242" cy="384"/>
                  <a:chOff x="726" y="384"/>
                  <a:chExt cx="242" cy="384"/>
                </a:xfrm>
              </p:grpSpPr>
              <p:sp>
                <p:nvSpPr>
                  <p:cNvPr id="64030" name="Rectangle 64"/>
                  <p:cNvSpPr>
                    <a:spLocks noChangeArrowheads="1"/>
                  </p:cNvSpPr>
                  <p:nvPr/>
                </p:nvSpPr>
                <p:spPr bwMode="auto">
                  <a:xfrm>
                    <a:off x="726" y="384"/>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4031" name="Group 65"/>
                  <p:cNvGrpSpPr/>
                  <p:nvPr/>
                </p:nvGrpSpPr>
                <p:grpSpPr bwMode="auto">
                  <a:xfrm>
                    <a:off x="726" y="384"/>
                    <a:ext cx="242" cy="384"/>
                    <a:chOff x="726" y="384"/>
                    <a:chExt cx="242" cy="384"/>
                  </a:xfrm>
                </p:grpSpPr>
                <p:sp>
                  <p:nvSpPr>
                    <p:cNvPr id="64032" name="Rectangle 66"/>
                    <p:cNvSpPr>
                      <a:spLocks noChangeArrowheads="1"/>
                    </p:cNvSpPr>
                    <p:nvPr/>
                  </p:nvSpPr>
                  <p:spPr bwMode="auto">
                    <a:xfrm>
                      <a:off x="769" y="384"/>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4033" name="Rectangle 67"/>
                    <p:cNvSpPr>
                      <a:spLocks noChangeArrowheads="1"/>
                    </p:cNvSpPr>
                    <p:nvPr/>
                  </p:nvSpPr>
                  <p:spPr bwMode="auto">
                    <a:xfrm>
                      <a:off x="726" y="384"/>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672" name="Group 68"/>
                <p:cNvGrpSpPr/>
                <p:nvPr/>
              </p:nvGrpSpPr>
              <p:grpSpPr bwMode="auto">
                <a:xfrm>
                  <a:off x="968" y="384"/>
                  <a:ext cx="242" cy="384"/>
                  <a:chOff x="968" y="384"/>
                  <a:chExt cx="242" cy="384"/>
                </a:xfrm>
              </p:grpSpPr>
              <p:sp>
                <p:nvSpPr>
                  <p:cNvPr id="64026" name="Rectangle 69"/>
                  <p:cNvSpPr>
                    <a:spLocks noChangeArrowheads="1"/>
                  </p:cNvSpPr>
                  <p:nvPr/>
                </p:nvSpPr>
                <p:spPr bwMode="auto">
                  <a:xfrm>
                    <a:off x="968" y="384"/>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4027" name="Group 70"/>
                  <p:cNvGrpSpPr/>
                  <p:nvPr/>
                </p:nvGrpSpPr>
                <p:grpSpPr bwMode="auto">
                  <a:xfrm>
                    <a:off x="968" y="384"/>
                    <a:ext cx="242" cy="384"/>
                    <a:chOff x="968" y="384"/>
                    <a:chExt cx="242" cy="384"/>
                  </a:xfrm>
                </p:grpSpPr>
                <p:sp>
                  <p:nvSpPr>
                    <p:cNvPr id="64028" name="Rectangle 71"/>
                    <p:cNvSpPr>
                      <a:spLocks noChangeArrowheads="1"/>
                    </p:cNvSpPr>
                    <p:nvPr/>
                  </p:nvSpPr>
                  <p:spPr bwMode="auto">
                    <a:xfrm>
                      <a:off x="1011" y="384"/>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4029" name="Rectangle 72"/>
                    <p:cNvSpPr>
                      <a:spLocks noChangeArrowheads="1"/>
                    </p:cNvSpPr>
                    <p:nvPr/>
                  </p:nvSpPr>
                  <p:spPr bwMode="auto">
                    <a:xfrm>
                      <a:off x="968" y="384"/>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673" name="Group 73"/>
                <p:cNvGrpSpPr/>
                <p:nvPr/>
              </p:nvGrpSpPr>
              <p:grpSpPr bwMode="auto">
                <a:xfrm>
                  <a:off x="1210" y="384"/>
                  <a:ext cx="242" cy="384"/>
                  <a:chOff x="1210" y="384"/>
                  <a:chExt cx="242" cy="384"/>
                </a:xfrm>
              </p:grpSpPr>
              <p:sp>
                <p:nvSpPr>
                  <p:cNvPr id="64022" name="Rectangle 74"/>
                  <p:cNvSpPr>
                    <a:spLocks noChangeArrowheads="1"/>
                  </p:cNvSpPr>
                  <p:nvPr/>
                </p:nvSpPr>
                <p:spPr bwMode="auto">
                  <a:xfrm>
                    <a:off x="1210" y="384"/>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4023" name="Group 75"/>
                  <p:cNvGrpSpPr/>
                  <p:nvPr/>
                </p:nvGrpSpPr>
                <p:grpSpPr bwMode="auto">
                  <a:xfrm>
                    <a:off x="1210" y="384"/>
                    <a:ext cx="242" cy="384"/>
                    <a:chOff x="1210" y="384"/>
                    <a:chExt cx="242" cy="384"/>
                  </a:xfrm>
                </p:grpSpPr>
                <p:sp>
                  <p:nvSpPr>
                    <p:cNvPr id="64024" name="Rectangle 76"/>
                    <p:cNvSpPr>
                      <a:spLocks noChangeArrowheads="1"/>
                    </p:cNvSpPr>
                    <p:nvPr/>
                  </p:nvSpPr>
                  <p:spPr bwMode="auto">
                    <a:xfrm>
                      <a:off x="1253" y="384"/>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4025" name="Rectangle 77"/>
                    <p:cNvSpPr>
                      <a:spLocks noChangeArrowheads="1"/>
                    </p:cNvSpPr>
                    <p:nvPr/>
                  </p:nvSpPr>
                  <p:spPr bwMode="auto">
                    <a:xfrm>
                      <a:off x="1210" y="384"/>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674" name="Group 78"/>
                <p:cNvGrpSpPr/>
                <p:nvPr/>
              </p:nvGrpSpPr>
              <p:grpSpPr bwMode="auto">
                <a:xfrm>
                  <a:off x="1452" y="384"/>
                  <a:ext cx="242" cy="384"/>
                  <a:chOff x="1452" y="384"/>
                  <a:chExt cx="242" cy="384"/>
                </a:xfrm>
              </p:grpSpPr>
              <p:sp>
                <p:nvSpPr>
                  <p:cNvPr id="64020" name="Rectangle 79"/>
                  <p:cNvSpPr>
                    <a:spLocks noChangeArrowheads="1"/>
                  </p:cNvSpPr>
                  <p:nvPr/>
                </p:nvSpPr>
                <p:spPr bwMode="auto">
                  <a:xfrm>
                    <a:off x="1495" y="384"/>
                    <a:ext cx="15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4021" name="Rectangle 80"/>
                  <p:cNvSpPr>
                    <a:spLocks noChangeArrowheads="1"/>
                  </p:cNvSpPr>
                  <p:nvPr/>
                </p:nvSpPr>
                <p:spPr bwMode="auto">
                  <a:xfrm>
                    <a:off x="1452" y="384"/>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3675" name="Group 81"/>
                <p:cNvGrpSpPr/>
                <p:nvPr/>
              </p:nvGrpSpPr>
              <p:grpSpPr bwMode="auto">
                <a:xfrm>
                  <a:off x="1694" y="384"/>
                  <a:ext cx="242" cy="384"/>
                  <a:chOff x="1694" y="384"/>
                  <a:chExt cx="242" cy="384"/>
                </a:xfrm>
              </p:grpSpPr>
              <p:sp>
                <p:nvSpPr>
                  <p:cNvPr id="64018" name="Rectangle 82"/>
                  <p:cNvSpPr>
                    <a:spLocks noChangeArrowheads="1"/>
                  </p:cNvSpPr>
                  <p:nvPr/>
                </p:nvSpPr>
                <p:spPr bwMode="auto">
                  <a:xfrm>
                    <a:off x="1737" y="384"/>
                    <a:ext cx="15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4019" name="Rectangle 83"/>
                  <p:cNvSpPr>
                    <a:spLocks noChangeArrowheads="1"/>
                  </p:cNvSpPr>
                  <p:nvPr/>
                </p:nvSpPr>
                <p:spPr bwMode="auto">
                  <a:xfrm>
                    <a:off x="1694" y="384"/>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3676" name="Group 84"/>
                <p:cNvGrpSpPr/>
                <p:nvPr/>
              </p:nvGrpSpPr>
              <p:grpSpPr bwMode="auto">
                <a:xfrm>
                  <a:off x="1936" y="384"/>
                  <a:ext cx="242" cy="384"/>
                  <a:chOff x="1936" y="384"/>
                  <a:chExt cx="242" cy="384"/>
                </a:xfrm>
              </p:grpSpPr>
              <p:sp>
                <p:nvSpPr>
                  <p:cNvPr id="64016" name="Rectangle 85"/>
                  <p:cNvSpPr>
                    <a:spLocks noChangeArrowheads="1"/>
                  </p:cNvSpPr>
                  <p:nvPr/>
                </p:nvSpPr>
                <p:spPr bwMode="auto">
                  <a:xfrm>
                    <a:off x="1979" y="384"/>
                    <a:ext cx="15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4017" name="Rectangle 86"/>
                  <p:cNvSpPr>
                    <a:spLocks noChangeArrowheads="1"/>
                  </p:cNvSpPr>
                  <p:nvPr/>
                </p:nvSpPr>
                <p:spPr bwMode="auto">
                  <a:xfrm>
                    <a:off x="1936" y="384"/>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3677" name="Group 87"/>
                <p:cNvGrpSpPr/>
                <p:nvPr/>
              </p:nvGrpSpPr>
              <p:grpSpPr bwMode="auto">
                <a:xfrm>
                  <a:off x="2178" y="384"/>
                  <a:ext cx="242" cy="384"/>
                  <a:chOff x="2178" y="384"/>
                  <a:chExt cx="242" cy="384"/>
                </a:xfrm>
              </p:grpSpPr>
              <p:sp>
                <p:nvSpPr>
                  <p:cNvPr id="64014" name="Rectangle 88"/>
                  <p:cNvSpPr>
                    <a:spLocks noChangeArrowheads="1"/>
                  </p:cNvSpPr>
                  <p:nvPr/>
                </p:nvSpPr>
                <p:spPr bwMode="auto">
                  <a:xfrm>
                    <a:off x="2221" y="384"/>
                    <a:ext cx="15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4015" name="Rectangle 89"/>
                  <p:cNvSpPr>
                    <a:spLocks noChangeArrowheads="1"/>
                  </p:cNvSpPr>
                  <p:nvPr/>
                </p:nvSpPr>
                <p:spPr bwMode="auto">
                  <a:xfrm>
                    <a:off x="2178" y="384"/>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3678" name="Group 90"/>
                <p:cNvGrpSpPr/>
                <p:nvPr/>
              </p:nvGrpSpPr>
              <p:grpSpPr bwMode="auto">
                <a:xfrm>
                  <a:off x="0" y="768"/>
                  <a:ext cx="242" cy="384"/>
                  <a:chOff x="0" y="768"/>
                  <a:chExt cx="242" cy="384"/>
                </a:xfrm>
              </p:grpSpPr>
              <p:sp>
                <p:nvSpPr>
                  <p:cNvPr id="64010" name="Rectangle 91"/>
                  <p:cNvSpPr>
                    <a:spLocks noChangeArrowheads="1"/>
                  </p:cNvSpPr>
                  <p:nvPr/>
                </p:nvSpPr>
                <p:spPr bwMode="auto">
                  <a:xfrm>
                    <a:off x="0" y="768"/>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4011" name="Group 92"/>
                  <p:cNvGrpSpPr/>
                  <p:nvPr/>
                </p:nvGrpSpPr>
                <p:grpSpPr bwMode="auto">
                  <a:xfrm>
                    <a:off x="0" y="768"/>
                    <a:ext cx="242" cy="384"/>
                    <a:chOff x="0" y="768"/>
                    <a:chExt cx="242" cy="384"/>
                  </a:xfrm>
                </p:grpSpPr>
                <p:sp>
                  <p:nvSpPr>
                    <p:cNvPr id="64012" name="Rectangle 93"/>
                    <p:cNvSpPr>
                      <a:spLocks noChangeArrowheads="1"/>
                    </p:cNvSpPr>
                    <p:nvPr/>
                  </p:nvSpPr>
                  <p:spPr bwMode="auto">
                    <a:xfrm>
                      <a:off x="43" y="768"/>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4013" name="Rectangle 94"/>
                    <p:cNvSpPr>
                      <a:spLocks noChangeArrowheads="1"/>
                    </p:cNvSpPr>
                    <p:nvPr/>
                  </p:nvSpPr>
                  <p:spPr bwMode="auto">
                    <a:xfrm>
                      <a:off x="0" y="768"/>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679" name="Group 95"/>
                <p:cNvGrpSpPr/>
                <p:nvPr/>
              </p:nvGrpSpPr>
              <p:grpSpPr bwMode="auto">
                <a:xfrm>
                  <a:off x="242" y="768"/>
                  <a:ext cx="242" cy="384"/>
                  <a:chOff x="242" y="768"/>
                  <a:chExt cx="242" cy="384"/>
                </a:xfrm>
              </p:grpSpPr>
              <p:sp>
                <p:nvSpPr>
                  <p:cNvPr id="64006" name="Rectangle 96"/>
                  <p:cNvSpPr>
                    <a:spLocks noChangeArrowheads="1"/>
                  </p:cNvSpPr>
                  <p:nvPr/>
                </p:nvSpPr>
                <p:spPr bwMode="auto">
                  <a:xfrm>
                    <a:off x="242" y="768"/>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4007" name="Group 97"/>
                  <p:cNvGrpSpPr/>
                  <p:nvPr/>
                </p:nvGrpSpPr>
                <p:grpSpPr bwMode="auto">
                  <a:xfrm>
                    <a:off x="242" y="768"/>
                    <a:ext cx="242" cy="384"/>
                    <a:chOff x="242" y="768"/>
                    <a:chExt cx="242" cy="384"/>
                  </a:xfrm>
                </p:grpSpPr>
                <p:sp>
                  <p:nvSpPr>
                    <p:cNvPr id="64008" name="Rectangle 98"/>
                    <p:cNvSpPr>
                      <a:spLocks noChangeArrowheads="1"/>
                    </p:cNvSpPr>
                    <p:nvPr/>
                  </p:nvSpPr>
                  <p:spPr bwMode="auto">
                    <a:xfrm>
                      <a:off x="285" y="768"/>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4009" name="Rectangle 99"/>
                    <p:cNvSpPr>
                      <a:spLocks noChangeArrowheads="1"/>
                    </p:cNvSpPr>
                    <p:nvPr/>
                  </p:nvSpPr>
                  <p:spPr bwMode="auto">
                    <a:xfrm>
                      <a:off x="242" y="768"/>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680" name="Group 100"/>
                <p:cNvGrpSpPr/>
                <p:nvPr/>
              </p:nvGrpSpPr>
              <p:grpSpPr bwMode="auto">
                <a:xfrm>
                  <a:off x="484" y="768"/>
                  <a:ext cx="242" cy="384"/>
                  <a:chOff x="484" y="768"/>
                  <a:chExt cx="242" cy="384"/>
                </a:xfrm>
              </p:grpSpPr>
              <p:sp>
                <p:nvSpPr>
                  <p:cNvPr id="64002" name="Rectangle 101"/>
                  <p:cNvSpPr>
                    <a:spLocks noChangeArrowheads="1"/>
                  </p:cNvSpPr>
                  <p:nvPr/>
                </p:nvSpPr>
                <p:spPr bwMode="auto">
                  <a:xfrm>
                    <a:off x="484" y="768"/>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4003" name="Group 102"/>
                  <p:cNvGrpSpPr/>
                  <p:nvPr/>
                </p:nvGrpSpPr>
                <p:grpSpPr bwMode="auto">
                  <a:xfrm>
                    <a:off x="484" y="768"/>
                    <a:ext cx="242" cy="384"/>
                    <a:chOff x="484" y="768"/>
                    <a:chExt cx="242" cy="384"/>
                  </a:xfrm>
                </p:grpSpPr>
                <p:sp>
                  <p:nvSpPr>
                    <p:cNvPr id="64004" name="Rectangle 103"/>
                    <p:cNvSpPr>
                      <a:spLocks noChangeArrowheads="1"/>
                    </p:cNvSpPr>
                    <p:nvPr/>
                  </p:nvSpPr>
                  <p:spPr bwMode="auto">
                    <a:xfrm>
                      <a:off x="527" y="768"/>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4005" name="Rectangle 104"/>
                    <p:cNvSpPr>
                      <a:spLocks noChangeArrowheads="1"/>
                    </p:cNvSpPr>
                    <p:nvPr/>
                  </p:nvSpPr>
                  <p:spPr bwMode="auto">
                    <a:xfrm>
                      <a:off x="484" y="768"/>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681" name="Group 105"/>
                <p:cNvGrpSpPr/>
                <p:nvPr/>
              </p:nvGrpSpPr>
              <p:grpSpPr bwMode="auto">
                <a:xfrm>
                  <a:off x="726" y="768"/>
                  <a:ext cx="242" cy="384"/>
                  <a:chOff x="726" y="768"/>
                  <a:chExt cx="242" cy="384"/>
                </a:xfrm>
              </p:grpSpPr>
              <p:sp>
                <p:nvSpPr>
                  <p:cNvPr id="63998" name="Rectangle 106"/>
                  <p:cNvSpPr>
                    <a:spLocks noChangeArrowheads="1"/>
                  </p:cNvSpPr>
                  <p:nvPr/>
                </p:nvSpPr>
                <p:spPr bwMode="auto">
                  <a:xfrm>
                    <a:off x="726" y="768"/>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999" name="Group 107"/>
                  <p:cNvGrpSpPr/>
                  <p:nvPr/>
                </p:nvGrpSpPr>
                <p:grpSpPr bwMode="auto">
                  <a:xfrm>
                    <a:off x="726" y="768"/>
                    <a:ext cx="242" cy="384"/>
                    <a:chOff x="726" y="768"/>
                    <a:chExt cx="242" cy="384"/>
                  </a:xfrm>
                </p:grpSpPr>
                <p:sp>
                  <p:nvSpPr>
                    <p:cNvPr id="64000" name="Rectangle 108"/>
                    <p:cNvSpPr>
                      <a:spLocks noChangeArrowheads="1"/>
                    </p:cNvSpPr>
                    <p:nvPr/>
                  </p:nvSpPr>
                  <p:spPr bwMode="auto">
                    <a:xfrm>
                      <a:off x="769" y="768"/>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4001" name="Rectangle 109"/>
                    <p:cNvSpPr>
                      <a:spLocks noChangeArrowheads="1"/>
                    </p:cNvSpPr>
                    <p:nvPr/>
                  </p:nvSpPr>
                  <p:spPr bwMode="auto">
                    <a:xfrm>
                      <a:off x="726" y="768"/>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682" name="Group 110"/>
                <p:cNvGrpSpPr/>
                <p:nvPr/>
              </p:nvGrpSpPr>
              <p:grpSpPr bwMode="auto">
                <a:xfrm>
                  <a:off x="968" y="768"/>
                  <a:ext cx="242" cy="384"/>
                  <a:chOff x="968" y="768"/>
                  <a:chExt cx="242" cy="384"/>
                </a:xfrm>
              </p:grpSpPr>
              <p:sp>
                <p:nvSpPr>
                  <p:cNvPr id="63994" name="Rectangle 111"/>
                  <p:cNvSpPr>
                    <a:spLocks noChangeArrowheads="1"/>
                  </p:cNvSpPr>
                  <p:nvPr/>
                </p:nvSpPr>
                <p:spPr bwMode="auto">
                  <a:xfrm>
                    <a:off x="968" y="768"/>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995" name="Group 112"/>
                  <p:cNvGrpSpPr/>
                  <p:nvPr/>
                </p:nvGrpSpPr>
                <p:grpSpPr bwMode="auto">
                  <a:xfrm>
                    <a:off x="968" y="768"/>
                    <a:ext cx="242" cy="384"/>
                    <a:chOff x="968" y="768"/>
                    <a:chExt cx="242" cy="384"/>
                  </a:xfrm>
                </p:grpSpPr>
                <p:sp>
                  <p:nvSpPr>
                    <p:cNvPr id="63996" name="Rectangle 113"/>
                    <p:cNvSpPr>
                      <a:spLocks noChangeArrowheads="1"/>
                    </p:cNvSpPr>
                    <p:nvPr/>
                  </p:nvSpPr>
                  <p:spPr bwMode="auto">
                    <a:xfrm>
                      <a:off x="1011" y="768"/>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997" name="Rectangle 114"/>
                    <p:cNvSpPr>
                      <a:spLocks noChangeArrowheads="1"/>
                    </p:cNvSpPr>
                    <p:nvPr/>
                  </p:nvSpPr>
                  <p:spPr bwMode="auto">
                    <a:xfrm>
                      <a:off x="968" y="768"/>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683" name="Group 115"/>
                <p:cNvGrpSpPr/>
                <p:nvPr/>
              </p:nvGrpSpPr>
              <p:grpSpPr bwMode="auto">
                <a:xfrm>
                  <a:off x="1210" y="768"/>
                  <a:ext cx="242" cy="384"/>
                  <a:chOff x="1210" y="768"/>
                  <a:chExt cx="242" cy="384"/>
                </a:xfrm>
              </p:grpSpPr>
              <p:sp>
                <p:nvSpPr>
                  <p:cNvPr id="63990" name="Rectangle 116"/>
                  <p:cNvSpPr>
                    <a:spLocks noChangeArrowheads="1"/>
                  </p:cNvSpPr>
                  <p:nvPr/>
                </p:nvSpPr>
                <p:spPr bwMode="auto">
                  <a:xfrm>
                    <a:off x="1210" y="768"/>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991" name="Group 117"/>
                  <p:cNvGrpSpPr/>
                  <p:nvPr/>
                </p:nvGrpSpPr>
                <p:grpSpPr bwMode="auto">
                  <a:xfrm>
                    <a:off x="1210" y="768"/>
                    <a:ext cx="242" cy="384"/>
                    <a:chOff x="1210" y="768"/>
                    <a:chExt cx="242" cy="384"/>
                  </a:xfrm>
                </p:grpSpPr>
                <p:sp>
                  <p:nvSpPr>
                    <p:cNvPr id="63992" name="Rectangle 118"/>
                    <p:cNvSpPr>
                      <a:spLocks noChangeArrowheads="1"/>
                    </p:cNvSpPr>
                    <p:nvPr/>
                  </p:nvSpPr>
                  <p:spPr bwMode="auto">
                    <a:xfrm>
                      <a:off x="1253" y="768"/>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993" name="Rectangle 119"/>
                    <p:cNvSpPr>
                      <a:spLocks noChangeArrowheads="1"/>
                    </p:cNvSpPr>
                    <p:nvPr/>
                  </p:nvSpPr>
                  <p:spPr bwMode="auto">
                    <a:xfrm>
                      <a:off x="1210" y="768"/>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684" name="Group 120"/>
                <p:cNvGrpSpPr/>
                <p:nvPr/>
              </p:nvGrpSpPr>
              <p:grpSpPr bwMode="auto">
                <a:xfrm>
                  <a:off x="1452" y="768"/>
                  <a:ext cx="242" cy="384"/>
                  <a:chOff x="1452" y="768"/>
                  <a:chExt cx="242" cy="384"/>
                </a:xfrm>
              </p:grpSpPr>
              <p:sp>
                <p:nvSpPr>
                  <p:cNvPr id="63988" name="Rectangle 121"/>
                  <p:cNvSpPr>
                    <a:spLocks noChangeArrowheads="1"/>
                  </p:cNvSpPr>
                  <p:nvPr/>
                </p:nvSpPr>
                <p:spPr bwMode="auto">
                  <a:xfrm>
                    <a:off x="1495" y="768"/>
                    <a:ext cx="15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989" name="Rectangle 122"/>
                  <p:cNvSpPr>
                    <a:spLocks noChangeArrowheads="1"/>
                  </p:cNvSpPr>
                  <p:nvPr/>
                </p:nvSpPr>
                <p:spPr bwMode="auto">
                  <a:xfrm>
                    <a:off x="1452" y="768"/>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3685" name="Group 123"/>
                <p:cNvGrpSpPr/>
                <p:nvPr/>
              </p:nvGrpSpPr>
              <p:grpSpPr bwMode="auto">
                <a:xfrm>
                  <a:off x="1694" y="768"/>
                  <a:ext cx="242" cy="384"/>
                  <a:chOff x="1694" y="768"/>
                  <a:chExt cx="242" cy="384"/>
                </a:xfrm>
              </p:grpSpPr>
              <p:sp>
                <p:nvSpPr>
                  <p:cNvPr id="63986" name="Rectangle 124"/>
                  <p:cNvSpPr>
                    <a:spLocks noChangeArrowheads="1"/>
                  </p:cNvSpPr>
                  <p:nvPr/>
                </p:nvSpPr>
                <p:spPr bwMode="auto">
                  <a:xfrm>
                    <a:off x="1737" y="768"/>
                    <a:ext cx="15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987" name="Rectangle 125"/>
                  <p:cNvSpPr>
                    <a:spLocks noChangeArrowheads="1"/>
                  </p:cNvSpPr>
                  <p:nvPr/>
                </p:nvSpPr>
                <p:spPr bwMode="auto">
                  <a:xfrm>
                    <a:off x="1694" y="768"/>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3686" name="Group 126"/>
                <p:cNvGrpSpPr/>
                <p:nvPr/>
              </p:nvGrpSpPr>
              <p:grpSpPr bwMode="auto">
                <a:xfrm>
                  <a:off x="1936" y="768"/>
                  <a:ext cx="242" cy="384"/>
                  <a:chOff x="1936" y="768"/>
                  <a:chExt cx="242" cy="384"/>
                </a:xfrm>
              </p:grpSpPr>
              <p:sp>
                <p:nvSpPr>
                  <p:cNvPr id="63984" name="Rectangle 127"/>
                  <p:cNvSpPr>
                    <a:spLocks noChangeArrowheads="1"/>
                  </p:cNvSpPr>
                  <p:nvPr/>
                </p:nvSpPr>
                <p:spPr bwMode="auto">
                  <a:xfrm>
                    <a:off x="1979" y="768"/>
                    <a:ext cx="15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985" name="Rectangle 128"/>
                  <p:cNvSpPr>
                    <a:spLocks noChangeArrowheads="1"/>
                  </p:cNvSpPr>
                  <p:nvPr/>
                </p:nvSpPr>
                <p:spPr bwMode="auto">
                  <a:xfrm>
                    <a:off x="1936" y="768"/>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3687" name="Group 129"/>
                <p:cNvGrpSpPr/>
                <p:nvPr/>
              </p:nvGrpSpPr>
              <p:grpSpPr bwMode="auto">
                <a:xfrm>
                  <a:off x="2178" y="768"/>
                  <a:ext cx="242" cy="384"/>
                  <a:chOff x="2178" y="768"/>
                  <a:chExt cx="242" cy="384"/>
                </a:xfrm>
              </p:grpSpPr>
              <p:sp>
                <p:nvSpPr>
                  <p:cNvPr id="63982" name="Rectangle 130"/>
                  <p:cNvSpPr>
                    <a:spLocks noChangeArrowheads="1"/>
                  </p:cNvSpPr>
                  <p:nvPr/>
                </p:nvSpPr>
                <p:spPr bwMode="auto">
                  <a:xfrm>
                    <a:off x="2221" y="768"/>
                    <a:ext cx="15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983" name="Rectangle 131"/>
                  <p:cNvSpPr>
                    <a:spLocks noChangeArrowheads="1"/>
                  </p:cNvSpPr>
                  <p:nvPr/>
                </p:nvSpPr>
                <p:spPr bwMode="auto">
                  <a:xfrm>
                    <a:off x="2178" y="768"/>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3688" name="Group 132"/>
                <p:cNvGrpSpPr/>
                <p:nvPr/>
              </p:nvGrpSpPr>
              <p:grpSpPr bwMode="auto">
                <a:xfrm>
                  <a:off x="0" y="1152"/>
                  <a:ext cx="242" cy="384"/>
                  <a:chOff x="0" y="1152"/>
                  <a:chExt cx="242" cy="384"/>
                </a:xfrm>
              </p:grpSpPr>
              <p:sp>
                <p:nvSpPr>
                  <p:cNvPr id="63978" name="Rectangle 133"/>
                  <p:cNvSpPr>
                    <a:spLocks noChangeArrowheads="1"/>
                  </p:cNvSpPr>
                  <p:nvPr/>
                </p:nvSpPr>
                <p:spPr bwMode="auto">
                  <a:xfrm>
                    <a:off x="0" y="1152"/>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979" name="Group 134"/>
                  <p:cNvGrpSpPr/>
                  <p:nvPr/>
                </p:nvGrpSpPr>
                <p:grpSpPr bwMode="auto">
                  <a:xfrm>
                    <a:off x="0" y="1152"/>
                    <a:ext cx="242" cy="384"/>
                    <a:chOff x="0" y="1152"/>
                    <a:chExt cx="242" cy="384"/>
                  </a:xfrm>
                </p:grpSpPr>
                <p:sp>
                  <p:nvSpPr>
                    <p:cNvPr id="63980" name="Rectangle 135"/>
                    <p:cNvSpPr>
                      <a:spLocks noChangeArrowheads="1"/>
                    </p:cNvSpPr>
                    <p:nvPr/>
                  </p:nvSpPr>
                  <p:spPr bwMode="auto">
                    <a:xfrm>
                      <a:off x="43" y="1152"/>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981" name="Rectangle 136"/>
                    <p:cNvSpPr>
                      <a:spLocks noChangeArrowheads="1"/>
                    </p:cNvSpPr>
                    <p:nvPr/>
                  </p:nvSpPr>
                  <p:spPr bwMode="auto">
                    <a:xfrm>
                      <a:off x="0" y="1152"/>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689" name="Group 137"/>
                <p:cNvGrpSpPr/>
                <p:nvPr/>
              </p:nvGrpSpPr>
              <p:grpSpPr bwMode="auto">
                <a:xfrm>
                  <a:off x="242" y="1152"/>
                  <a:ext cx="242" cy="384"/>
                  <a:chOff x="242" y="1152"/>
                  <a:chExt cx="242" cy="384"/>
                </a:xfrm>
              </p:grpSpPr>
              <p:sp>
                <p:nvSpPr>
                  <p:cNvPr id="63974" name="Rectangle 138"/>
                  <p:cNvSpPr>
                    <a:spLocks noChangeArrowheads="1"/>
                  </p:cNvSpPr>
                  <p:nvPr/>
                </p:nvSpPr>
                <p:spPr bwMode="auto">
                  <a:xfrm>
                    <a:off x="242" y="1152"/>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975" name="Group 139"/>
                  <p:cNvGrpSpPr/>
                  <p:nvPr/>
                </p:nvGrpSpPr>
                <p:grpSpPr bwMode="auto">
                  <a:xfrm>
                    <a:off x="242" y="1152"/>
                    <a:ext cx="242" cy="384"/>
                    <a:chOff x="242" y="1152"/>
                    <a:chExt cx="242" cy="384"/>
                  </a:xfrm>
                </p:grpSpPr>
                <p:sp>
                  <p:nvSpPr>
                    <p:cNvPr id="63976" name="Rectangle 140"/>
                    <p:cNvSpPr>
                      <a:spLocks noChangeArrowheads="1"/>
                    </p:cNvSpPr>
                    <p:nvPr/>
                  </p:nvSpPr>
                  <p:spPr bwMode="auto">
                    <a:xfrm>
                      <a:off x="285" y="1152"/>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977" name="Rectangle 141"/>
                    <p:cNvSpPr>
                      <a:spLocks noChangeArrowheads="1"/>
                    </p:cNvSpPr>
                    <p:nvPr/>
                  </p:nvSpPr>
                  <p:spPr bwMode="auto">
                    <a:xfrm>
                      <a:off x="242" y="1152"/>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690" name="Group 142"/>
                <p:cNvGrpSpPr/>
                <p:nvPr/>
              </p:nvGrpSpPr>
              <p:grpSpPr bwMode="auto">
                <a:xfrm>
                  <a:off x="484" y="1152"/>
                  <a:ext cx="242" cy="384"/>
                  <a:chOff x="484" y="1152"/>
                  <a:chExt cx="242" cy="384"/>
                </a:xfrm>
              </p:grpSpPr>
              <p:sp>
                <p:nvSpPr>
                  <p:cNvPr id="63970" name="Rectangle 143"/>
                  <p:cNvSpPr>
                    <a:spLocks noChangeArrowheads="1"/>
                  </p:cNvSpPr>
                  <p:nvPr/>
                </p:nvSpPr>
                <p:spPr bwMode="auto">
                  <a:xfrm>
                    <a:off x="484" y="1152"/>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971" name="Group 144"/>
                  <p:cNvGrpSpPr/>
                  <p:nvPr/>
                </p:nvGrpSpPr>
                <p:grpSpPr bwMode="auto">
                  <a:xfrm>
                    <a:off x="484" y="1152"/>
                    <a:ext cx="242" cy="384"/>
                    <a:chOff x="484" y="1152"/>
                    <a:chExt cx="242" cy="384"/>
                  </a:xfrm>
                </p:grpSpPr>
                <p:sp>
                  <p:nvSpPr>
                    <p:cNvPr id="63972" name="Rectangle 145"/>
                    <p:cNvSpPr>
                      <a:spLocks noChangeArrowheads="1"/>
                    </p:cNvSpPr>
                    <p:nvPr/>
                  </p:nvSpPr>
                  <p:spPr bwMode="auto">
                    <a:xfrm>
                      <a:off x="527" y="1152"/>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973" name="Rectangle 146"/>
                    <p:cNvSpPr>
                      <a:spLocks noChangeArrowheads="1"/>
                    </p:cNvSpPr>
                    <p:nvPr/>
                  </p:nvSpPr>
                  <p:spPr bwMode="auto">
                    <a:xfrm>
                      <a:off x="484" y="1152"/>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691" name="Group 147"/>
                <p:cNvGrpSpPr/>
                <p:nvPr/>
              </p:nvGrpSpPr>
              <p:grpSpPr bwMode="auto">
                <a:xfrm>
                  <a:off x="726" y="1152"/>
                  <a:ext cx="242" cy="384"/>
                  <a:chOff x="726" y="1152"/>
                  <a:chExt cx="242" cy="384"/>
                </a:xfrm>
              </p:grpSpPr>
              <p:sp>
                <p:nvSpPr>
                  <p:cNvPr id="63966" name="Rectangle 148"/>
                  <p:cNvSpPr>
                    <a:spLocks noChangeArrowheads="1"/>
                  </p:cNvSpPr>
                  <p:nvPr/>
                </p:nvSpPr>
                <p:spPr bwMode="auto">
                  <a:xfrm>
                    <a:off x="726" y="1152"/>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967" name="Group 149"/>
                  <p:cNvGrpSpPr/>
                  <p:nvPr/>
                </p:nvGrpSpPr>
                <p:grpSpPr bwMode="auto">
                  <a:xfrm>
                    <a:off x="726" y="1152"/>
                    <a:ext cx="242" cy="384"/>
                    <a:chOff x="726" y="1152"/>
                    <a:chExt cx="242" cy="384"/>
                  </a:xfrm>
                </p:grpSpPr>
                <p:sp>
                  <p:nvSpPr>
                    <p:cNvPr id="63968" name="Rectangle 150"/>
                    <p:cNvSpPr>
                      <a:spLocks noChangeArrowheads="1"/>
                    </p:cNvSpPr>
                    <p:nvPr/>
                  </p:nvSpPr>
                  <p:spPr bwMode="auto">
                    <a:xfrm>
                      <a:off x="769" y="1152"/>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969" name="Rectangle 151"/>
                    <p:cNvSpPr>
                      <a:spLocks noChangeArrowheads="1"/>
                    </p:cNvSpPr>
                    <p:nvPr/>
                  </p:nvSpPr>
                  <p:spPr bwMode="auto">
                    <a:xfrm>
                      <a:off x="726" y="1152"/>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692" name="Group 152"/>
                <p:cNvGrpSpPr/>
                <p:nvPr/>
              </p:nvGrpSpPr>
              <p:grpSpPr bwMode="auto">
                <a:xfrm>
                  <a:off x="968" y="1152"/>
                  <a:ext cx="242" cy="384"/>
                  <a:chOff x="968" y="1152"/>
                  <a:chExt cx="242" cy="384"/>
                </a:xfrm>
              </p:grpSpPr>
              <p:sp>
                <p:nvSpPr>
                  <p:cNvPr id="63962" name="Rectangle 153"/>
                  <p:cNvSpPr>
                    <a:spLocks noChangeArrowheads="1"/>
                  </p:cNvSpPr>
                  <p:nvPr/>
                </p:nvSpPr>
                <p:spPr bwMode="auto">
                  <a:xfrm>
                    <a:off x="968" y="1152"/>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963" name="Group 154"/>
                  <p:cNvGrpSpPr/>
                  <p:nvPr/>
                </p:nvGrpSpPr>
                <p:grpSpPr bwMode="auto">
                  <a:xfrm>
                    <a:off x="968" y="1152"/>
                    <a:ext cx="242" cy="384"/>
                    <a:chOff x="968" y="1152"/>
                    <a:chExt cx="242" cy="384"/>
                  </a:xfrm>
                </p:grpSpPr>
                <p:sp>
                  <p:nvSpPr>
                    <p:cNvPr id="63964" name="Rectangle 155"/>
                    <p:cNvSpPr>
                      <a:spLocks noChangeArrowheads="1"/>
                    </p:cNvSpPr>
                    <p:nvPr/>
                  </p:nvSpPr>
                  <p:spPr bwMode="auto">
                    <a:xfrm>
                      <a:off x="1011" y="1152"/>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965" name="Rectangle 156"/>
                    <p:cNvSpPr>
                      <a:spLocks noChangeArrowheads="1"/>
                    </p:cNvSpPr>
                    <p:nvPr/>
                  </p:nvSpPr>
                  <p:spPr bwMode="auto">
                    <a:xfrm>
                      <a:off x="968" y="1152"/>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693" name="Group 157"/>
                <p:cNvGrpSpPr/>
                <p:nvPr/>
              </p:nvGrpSpPr>
              <p:grpSpPr bwMode="auto">
                <a:xfrm>
                  <a:off x="1210" y="1152"/>
                  <a:ext cx="242" cy="384"/>
                  <a:chOff x="1210" y="1152"/>
                  <a:chExt cx="242" cy="384"/>
                </a:xfrm>
              </p:grpSpPr>
              <p:sp>
                <p:nvSpPr>
                  <p:cNvPr id="63958" name="Rectangle 158"/>
                  <p:cNvSpPr>
                    <a:spLocks noChangeArrowheads="1"/>
                  </p:cNvSpPr>
                  <p:nvPr/>
                </p:nvSpPr>
                <p:spPr bwMode="auto">
                  <a:xfrm>
                    <a:off x="1210" y="1152"/>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959" name="Group 159"/>
                  <p:cNvGrpSpPr/>
                  <p:nvPr/>
                </p:nvGrpSpPr>
                <p:grpSpPr bwMode="auto">
                  <a:xfrm>
                    <a:off x="1210" y="1152"/>
                    <a:ext cx="242" cy="384"/>
                    <a:chOff x="1210" y="1152"/>
                    <a:chExt cx="242" cy="384"/>
                  </a:xfrm>
                </p:grpSpPr>
                <p:sp>
                  <p:nvSpPr>
                    <p:cNvPr id="63960" name="Rectangle 160"/>
                    <p:cNvSpPr>
                      <a:spLocks noChangeArrowheads="1"/>
                    </p:cNvSpPr>
                    <p:nvPr/>
                  </p:nvSpPr>
                  <p:spPr bwMode="auto">
                    <a:xfrm>
                      <a:off x="1253" y="1152"/>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961" name="Rectangle 161"/>
                    <p:cNvSpPr>
                      <a:spLocks noChangeArrowheads="1"/>
                    </p:cNvSpPr>
                    <p:nvPr/>
                  </p:nvSpPr>
                  <p:spPr bwMode="auto">
                    <a:xfrm>
                      <a:off x="1210" y="1152"/>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694" name="Group 162"/>
                <p:cNvGrpSpPr/>
                <p:nvPr/>
              </p:nvGrpSpPr>
              <p:grpSpPr bwMode="auto">
                <a:xfrm>
                  <a:off x="1452" y="1152"/>
                  <a:ext cx="242" cy="384"/>
                  <a:chOff x="1452" y="1152"/>
                  <a:chExt cx="242" cy="384"/>
                </a:xfrm>
              </p:grpSpPr>
              <p:sp>
                <p:nvSpPr>
                  <p:cNvPr id="63956" name="Rectangle 163"/>
                  <p:cNvSpPr>
                    <a:spLocks noChangeArrowheads="1"/>
                  </p:cNvSpPr>
                  <p:nvPr/>
                </p:nvSpPr>
                <p:spPr bwMode="auto">
                  <a:xfrm>
                    <a:off x="1495" y="1152"/>
                    <a:ext cx="15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957" name="Rectangle 164"/>
                  <p:cNvSpPr>
                    <a:spLocks noChangeArrowheads="1"/>
                  </p:cNvSpPr>
                  <p:nvPr/>
                </p:nvSpPr>
                <p:spPr bwMode="auto">
                  <a:xfrm>
                    <a:off x="1452" y="1152"/>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3695" name="Group 165"/>
                <p:cNvGrpSpPr/>
                <p:nvPr/>
              </p:nvGrpSpPr>
              <p:grpSpPr bwMode="auto">
                <a:xfrm>
                  <a:off x="1694" y="1152"/>
                  <a:ext cx="242" cy="384"/>
                  <a:chOff x="1694" y="1152"/>
                  <a:chExt cx="242" cy="384"/>
                </a:xfrm>
              </p:grpSpPr>
              <p:sp>
                <p:nvSpPr>
                  <p:cNvPr id="63954" name="Rectangle 166"/>
                  <p:cNvSpPr>
                    <a:spLocks noChangeArrowheads="1"/>
                  </p:cNvSpPr>
                  <p:nvPr/>
                </p:nvSpPr>
                <p:spPr bwMode="auto">
                  <a:xfrm>
                    <a:off x="1737" y="1152"/>
                    <a:ext cx="15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955" name="Rectangle 167"/>
                  <p:cNvSpPr>
                    <a:spLocks noChangeArrowheads="1"/>
                  </p:cNvSpPr>
                  <p:nvPr/>
                </p:nvSpPr>
                <p:spPr bwMode="auto">
                  <a:xfrm>
                    <a:off x="1694" y="1152"/>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3696" name="Group 168"/>
                <p:cNvGrpSpPr/>
                <p:nvPr/>
              </p:nvGrpSpPr>
              <p:grpSpPr bwMode="auto">
                <a:xfrm>
                  <a:off x="1936" y="1152"/>
                  <a:ext cx="242" cy="384"/>
                  <a:chOff x="1936" y="1152"/>
                  <a:chExt cx="242" cy="384"/>
                </a:xfrm>
              </p:grpSpPr>
              <p:sp>
                <p:nvSpPr>
                  <p:cNvPr id="63952" name="Rectangle 169"/>
                  <p:cNvSpPr>
                    <a:spLocks noChangeArrowheads="1"/>
                  </p:cNvSpPr>
                  <p:nvPr/>
                </p:nvSpPr>
                <p:spPr bwMode="auto">
                  <a:xfrm>
                    <a:off x="1979" y="1152"/>
                    <a:ext cx="15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953" name="Rectangle 170"/>
                  <p:cNvSpPr>
                    <a:spLocks noChangeArrowheads="1"/>
                  </p:cNvSpPr>
                  <p:nvPr/>
                </p:nvSpPr>
                <p:spPr bwMode="auto">
                  <a:xfrm>
                    <a:off x="1936" y="1152"/>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3697" name="Group 171"/>
                <p:cNvGrpSpPr/>
                <p:nvPr/>
              </p:nvGrpSpPr>
              <p:grpSpPr bwMode="auto">
                <a:xfrm>
                  <a:off x="2178" y="1152"/>
                  <a:ext cx="242" cy="384"/>
                  <a:chOff x="2178" y="1152"/>
                  <a:chExt cx="242" cy="384"/>
                </a:xfrm>
              </p:grpSpPr>
              <p:sp>
                <p:nvSpPr>
                  <p:cNvPr id="63950" name="Rectangle 172"/>
                  <p:cNvSpPr>
                    <a:spLocks noChangeArrowheads="1"/>
                  </p:cNvSpPr>
                  <p:nvPr/>
                </p:nvSpPr>
                <p:spPr bwMode="auto">
                  <a:xfrm>
                    <a:off x="2221" y="1152"/>
                    <a:ext cx="15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951" name="Rectangle 173"/>
                  <p:cNvSpPr>
                    <a:spLocks noChangeArrowheads="1"/>
                  </p:cNvSpPr>
                  <p:nvPr/>
                </p:nvSpPr>
                <p:spPr bwMode="auto">
                  <a:xfrm>
                    <a:off x="2178" y="1152"/>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3698" name="Group 174"/>
                <p:cNvGrpSpPr/>
                <p:nvPr/>
              </p:nvGrpSpPr>
              <p:grpSpPr bwMode="auto">
                <a:xfrm>
                  <a:off x="0" y="1536"/>
                  <a:ext cx="242" cy="384"/>
                  <a:chOff x="0" y="1536"/>
                  <a:chExt cx="242" cy="384"/>
                </a:xfrm>
              </p:grpSpPr>
              <p:sp>
                <p:nvSpPr>
                  <p:cNvPr id="63946" name="Rectangle 175"/>
                  <p:cNvSpPr>
                    <a:spLocks noChangeArrowheads="1"/>
                  </p:cNvSpPr>
                  <p:nvPr/>
                </p:nvSpPr>
                <p:spPr bwMode="auto">
                  <a:xfrm>
                    <a:off x="0" y="1536"/>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947" name="Group 176"/>
                  <p:cNvGrpSpPr/>
                  <p:nvPr/>
                </p:nvGrpSpPr>
                <p:grpSpPr bwMode="auto">
                  <a:xfrm>
                    <a:off x="0" y="1536"/>
                    <a:ext cx="242" cy="384"/>
                    <a:chOff x="0" y="1536"/>
                    <a:chExt cx="242" cy="384"/>
                  </a:xfrm>
                </p:grpSpPr>
                <p:sp>
                  <p:nvSpPr>
                    <p:cNvPr id="63948" name="Rectangle 177"/>
                    <p:cNvSpPr>
                      <a:spLocks noChangeArrowheads="1"/>
                    </p:cNvSpPr>
                    <p:nvPr/>
                  </p:nvSpPr>
                  <p:spPr bwMode="auto">
                    <a:xfrm>
                      <a:off x="43" y="1536"/>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949" name="Rectangle 178"/>
                    <p:cNvSpPr>
                      <a:spLocks noChangeArrowheads="1"/>
                    </p:cNvSpPr>
                    <p:nvPr/>
                  </p:nvSpPr>
                  <p:spPr bwMode="auto">
                    <a:xfrm>
                      <a:off x="0" y="1536"/>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699" name="Group 179"/>
                <p:cNvGrpSpPr/>
                <p:nvPr/>
              </p:nvGrpSpPr>
              <p:grpSpPr bwMode="auto">
                <a:xfrm>
                  <a:off x="242" y="1536"/>
                  <a:ext cx="242" cy="384"/>
                  <a:chOff x="242" y="1536"/>
                  <a:chExt cx="242" cy="384"/>
                </a:xfrm>
              </p:grpSpPr>
              <p:sp>
                <p:nvSpPr>
                  <p:cNvPr id="63942" name="Rectangle 180"/>
                  <p:cNvSpPr>
                    <a:spLocks noChangeArrowheads="1"/>
                  </p:cNvSpPr>
                  <p:nvPr/>
                </p:nvSpPr>
                <p:spPr bwMode="auto">
                  <a:xfrm>
                    <a:off x="242" y="1536"/>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943" name="Group 181"/>
                  <p:cNvGrpSpPr/>
                  <p:nvPr/>
                </p:nvGrpSpPr>
                <p:grpSpPr bwMode="auto">
                  <a:xfrm>
                    <a:off x="242" y="1536"/>
                    <a:ext cx="242" cy="384"/>
                    <a:chOff x="242" y="1536"/>
                    <a:chExt cx="242" cy="384"/>
                  </a:xfrm>
                </p:grpSpPr>
                <p:sp>
                  <p:nvSpPr>
                    <p:cNvPr id="63944" name="Rectangle 182"/>
                    <p:cNvSpPr>
                      <a:spLocks noChangeArrowheads="1"/>
                    </p:cNvSpPr>
                    <p:nvPr/>
                  </p:nvSpPr>
                  <p:spPr bwMode="auto">
                    <a:xfrm>
                      <a:off x="285" y="1536"/>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945" name="Rectangle 183"/>
                    <p:cNvSpPr>
                      <a:spLocks noChangeArrowheads="1"/>
                    </p:cNvSpPr>
                    <p:nvPr/>
                  </p:nvSpPr>
                  <p:spPr bwMode="auto">
                    <a:xfrm>
                      <a:off x="242" y="1536"/>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700" name="Group 184"/>
                <p:cNvGrpSpPr/>
                <p:nvPr/>
              </p:nvGrpSpPr>
              <p:grpSpPr bwMode="auto">
                <a:xfrm>
                  <a:off x="484" y="1536"/>
                  <a:ext cx="242" cy="384"/>
                  <a:chOff x="484" y="1536"/>
                  <a:chExt cx="242" cy="384"/>
                </a:xfrm>
              </p:grpSpPr>
              <p:sp>
                <p:nvSpPr>
                  <p:cNvPr id="63938" name="Rectangle 185"/>
                  <p:cNvSpPr>
                    <a:spLocks noChangeArrowheads="1"/>
                  </p:cNvSpPr>
                  <p:nvPr/>
                </p:nvSpPr>
                <p:spPr bwMode="auto">
                  <a:xfrm>
                    <a:off x="484" y="1536"/>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939" name="Group 186"/>
                  <p:cNvGrpSpPr/>
                  <p:nvPr/>
                </p:nvGrpSpPr>
                <p:grpSpPr bwMode="auto">
                  <a:xfrm>
                    <a:off x="484" y="1536"/>
                    <a:ext cx="242" cy="384"/>
                    <a:chOff x="484" y="1536"/>
                    <a:chExt cx="242" cy="384"/>
                  </a:xfrm>
                </p:grpSpPr>
                <p:sp>
                  <p:nvSpPr>
                    <p:cNvPr id="63940" name="Rectangle 187"/>
                    <p:cNvSpPr>
                      <a:spLocks noChangeArrowheads="1"/>
                    </p:cNvSpPr>
                    <p:nvPr/>
                  </p:nvSpPr>
                  <p:spPr bwMode="auto">
                    <a:xfrm>
                      <a:off x="527" y="1536"/>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941" name="Rectangle 188"/>
                    <p:cNvSpPr>
                      <a:spLocks noChangeArrowheads="1"/>
                    </p:cNvSpPr>
                    <p:nvPr/>
                  </p:nvSpPr>
                  <p:spPr bwMode="auto">
                    <a:xfrm>
                      <a:off x="484" y="1536"/>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701" name="Group 189"/>
                <p:cNvGrpSpPr/>
                <p:nvPr/>
              </p:nvGrpSpPr>
              <p:grpSpPr bwMode="auto">
                <a:xfrm>
                  <a:off x="726" y="1536"/>
                  <a:ext cx="242" cy="384"/>
                  <a:chOff x="726" y="1536"/>
                  <a:chExt cx="242" cy="384"/>
                </a:xfrm>
              </p:grpSpPr>
              <p:sp>
                <p:nvSpPr>
                  <p:cNvPr id="63934" name="Rectangle 190"/>
                  <p:cNvSpPr>
                    <a:spLocks noChangeArrowheads="1"/>
                  </p:cNvSpPr>
                  <p:nvPr/>
                </p:nvSpPr>
                <p:spPr bwMode="auto">
                  <a:xfrm>
                    <a:off x="726" y="1536"/>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935" name="Group 191"/>
                  <p:cNvGrpSpPr/>
                  <p:nvPr/>
                </p:nvGrpSpPr>
                <p:grpSpPr bwMode="auto">
                  <a:xfrm>
                    <a:off x="726" y="1536"/>
                    <a:ext cx="242" cy="384"/>
                    <a:chOff x="726" y="1536"/>
                    <a:chExt cx="242" cy="384"/>
                  </a:xfrm>
                </p:grpSpPr>
                <p:sp>
                  <p:nvSpPr>
                    <p:cNvPr id="63936" name="Rectangle 192"/>
                    <p:cNvSpPr>
                      <a:spLocks noChangeArrowheads="1"/>
                    </p:cNvSpPr>
                    <p:nvPr/>
                  </p:nvSpPr>
                  <p:spPr bwMode="auto">
                    <a:xfrm>
                      <a:off x="769" y="1536"/>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937" name="Rectangle 193"/>
                    <p:cNvSpPr>
                      <a:spLocks noChangeArrowheads="1"/>
                    </p:cNvSpPr>
                    <p:nvPr/>
                  </p:nvSpPr>
                  <p:spPr bwMode="auto">
                    <a:xfrm>
                      <a:off x="726" y="1536"/>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702" name="Group 194"/>
                <p:cNvGrpSpPr/>
                <p:nvPr/>
              </p:nvGrpSpPr>
              <p:grpSpPr bwMode="auto">
                <a:xfrm>
                  <a:off x="968" y="1536"/>
                  <a:ext cx="242" cy="384"/>
                  <a:chOff x="968" y="1536"/>
                  <a:chExt cx="242" cy="384"/>
                </a:xfrm>
              </p:grpSpPr>
              <p:sp>
                <p:nvSpPr>
                  <p:cNvPr id="63930" name="Rectangle 195"/>
                  <p:cNvSpPr>
                    <a:spLocks noChangeArrowheads="1"/>
                  </p:cNvSpPr>
                  <p:nvPr/>
                </p:nvSpPr>
                <p:spPr bwMode="auto">
                  <a:xfrm>
                    <a:off x="968" y="1536"/>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931" name="Group 196"/>
                  <p:cNvGrpSpPr/>
                  <p:nvPr/>
                </p:nvGrpSpPr>
                <p:grpSpPr bwMode="auto">
                  <a:xfrm>
                    <a:off x="968" y="1536"/>
                    <a:ext cx="242" cy="384"/>
                    <a:chOff x="968" y="1536"/>
                    <a:chExt cx="242" cy="384"/>
                  </a:xfrm>
                </p:grpSpPr>
                <p:sp>
                  <p:nvSpPr>
                    <p:cNvPr id="63932" name="Rectangle 197"/>
                    <p:cNvSpPr>
                      <a:spLocks noChangeArrowheads="1"/>
                    </p:cNvSpPr>
                    <p:nvPr/>
                  </p:nvSpPr>
                  <p:spPr bwMode="auto">
                    <a:xfrm>
                      <a:off x="1011" y="1536"/>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933" name="Rectangle 198"/>
                    <p:cNvSpPr>
                      <a:spLocks noChangeArrowheads="1"/>
                    </p:cNvSpPr>
                    <p:nvPr/>
                  </p:nvSpPr>
                  <p:spPr bwMode="auto">
                    <a:xfrm>
                      <a:off x="968" y="1536"/>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703" name="Group 199"/>
                <p:cNvGrpSpPr/>
                <p:nvPr/>
              </p:nvGrpSpPr>
              <p:grpSpPr bwMode="auto">
                <a:xfrm>
                  <a:off x="1210" y="1536"/>
                  <a:ext cx="242" cy="384"/>
                  <a:chOff x="1210" y="1536"/>
                  <a:chExt cx="242" cy="384"/>
                </a:xfrm>
              </p:grpSpPr>
              <p:sp>
                <p:nvSpPr>
                  <p:cNvPr id="63926" name="Rectangle 200"/>
                  <p:cNvSpPr>
                    <a:spLocks noChangeArrowheads="1"/>
                  </p:cNvSpPr>
                  <p:nvPr/>
                </p:nvSpPr>
                <p:spPr bwMode="auto">
                  <a:xfrm>
                    <a:off x="1210" y="1536"/>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927" name="Group 201"/>
                  <p:cNvGrpSpPr/>
                  <p:nvPr/>
                </p:nvGrpSpPr>
                <p:grpSpPr bwMode="auto">
                  <a:xfrm>
                    <a:off x="1210" y="1536"/>
                    <a:ext cx="242" cy="384"/>
                    <a:chOff x="1210" y="1536"/>
                    <a:chExt cx="242" cy="384"/>
                  </a:xfrm>
                </p:grpSpPr>
                <p:sp>
                  <p:nvSpPr>
                    <p:cNvPr id="63928" name="Rectangle 202"/>
                    <p:cNvSpPr>
                      <a:spLocks noChangeArrowheads="1"/>
                    </p:cNvSpPr>
                    <p:nvPr/>
                  </p:nvSpPr>
                  <p:spPr bwMode="auto">
                    <a:xfrm>
                      <a:off x="1253" y="1536"/>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929" name="Rectangle 203"/>
                    <p:cNvSpPr>
                      <a:spLocks noChangeArrowheads="1"/>
                    </p:cNvSpPr>
                    <p:nvPr/>
                  </p:nvSpPr>
                  <p:spPr bwMode="auto">
                    <a:xfrm>
                      <a:off x="1210" y="1536"/>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704" name="Group 204"/>
                <p:cNvGrpSpPr/>
                <p:nvPr/>
              </p:nvGrpSpPr>
              <p:grpSpPr bwMode="auto">
                <a:xfrm>
                  <a:off x="1452" y="1536"/>
                  <a:ext cx="242" cy="384"/>
                  <a:chOff x="1452" y="1536"/>
                  <a:chExt cx="242" cy="384"/>
                </a:xfrm>
              </p:grpSpPr>
              <p:sp>
                <p:nvSpPr>
                  <p:cNvPr id="63924" name="Rectangle 205"/>
                  <p:cNvSpPr>
                    <a:spLocks noChangeArrowheads="1"/>
                  </p:cNvSpPr>
                  <p:nvPr/>
                </p:nvSpPr>
                <p:spPr bwMode="auto">
                  <a:xfrm>
                    <a:off x="1495" y="1536"/>
                    <a:ext cx="15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925" name="Rectangle 206"/>
                  <p:cNvSpPr>
                    <a:spLocks noChangeArrowheads="1"/>
                  </p:cNvSpPr>
                  <p:nvPr/>
                </p:nvSpPr>
                <p:spPr bwMode="auto">
                  <a:xfrm>
                    <a:off x="1452" y="1536"/>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3705" name="Group 207"/>
                <p:cNvGrpSpPr/>
                <p:nvPr/>
              </p:nvGrpSpPr>
              <p:grpSpPr bwMode="auto">
                <a:xfrm>
                  <a:off x="1694" y="1536"/>
                  <a:ext cx="242" cy="384"/>
                  <a:chOff x="1694" y="1536"/>
                  <a:chExt cx="242" cy="384"/>
                </a:xfrm>
              </p:grpSpPr>
              <p:sp>
                <p:nvSpPr>
                  <p:cNvPr id="63922" name="Rectangle 208"/>
                  <p:cNvSpPr>
                    <a:spLocks noChangeArrowheads="1"/>
                  </p:cNvSpPr>
                  <p:nvPr/>
                </p:nvSpPr>
                <p:spPr bwMode="auto">
                  <a:xfrm>
                    <a:off x="1737" y="1536"/>
                    <a:ext cx="15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923" name="Rectangle 209"/>
                  <p:cNvSpPr>
                    <a:spLocks noChangeArrowheads="1"/>
                  </p:cNvSpPr>
                  <p:nvPr/>
                </p:nvSpPr>
                <p:spPr bwMode="auto">
                  <a:xfrm>
                    <a:off x="1694" y="1536"/>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3706" name="Group 210"/>
                <p:cNvGrpSpPr/>
                <p:nvPr/>
              </p:nvGrpSpPr>
              <p:grpSpPr bwMode="auto">
                <a:xfrm>
                  <a:off x="1936" y="1536"/>
                  <a:ext cx="242" cy="384"/>
                  <a:chOff x="1936" y="1536"/>
                  <a:chExt cx="242" cy="384"/>
                </a:xfrm>
              </p:grpSpPr>
              <p:sp>
                <p:nvSpPr>
                  <p:cNvPr id="63920" name="Rectangle 211"/>
                  <p:cNvSpPr>
                    <a:spLocks noChangeArrowheads="1"/>
                  </p:cNvSpPr>
                  <p:nvPr/>
                </p:nvSpPr>
                <p:spPr bwMode="auto">
                  <a:xfrm>
                    <a:off x="1979" y="1536"/>
                    <a:ext cx="15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921" name="Rectangle 212"/>
                  <p:cNvSpPr>
                    <a:spLocks noChangeArrowheads="1"/>
                  </p:cNvSpPr>
                  <p:nvPr/>
                </p:nvSpPr>
                <p:spPr bwMode="auto">
                  <a:xfrm>
                    <a:off x="1936" y="1536"/>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3707" name="Group 213"/>
                <p:cNvGrpSpPr/>
                <p:nvPr/>
              </p:nvGrpSpPr>
              <p:grpSpPr bwMode="auto">
                <a:xfrm>
                  <a:off x="2178" y="1536"/>
                  <a:ext cx="242" cy="384"/>
                  <a:chOff x="2178" y="1536"/>
                  <a:chExt cx="242" cy="384"/>
                </a:xfrm>
              </p:grpSpPr>
              <p:sp>
                <p:nvSpPr>
                  <p:cNvPr id="63918" name="Rectangle 214"/>
                  <p:cNvSpPr>
                    <a:spLocks noChangeArrowheads="1"/>
                  </p:cNvSpPr>
                  <p:nvPr/>
                </p:nvSpPr>
                <p:spPr bwMode="auto">
                  <a:xfrm>
                    <a:off x="2221" y="1536"/>
                    <a:ext cx="15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919" name="Rectangle 215"/>
                  <p:cNvSpPr>
                    <a:spLocks noChangeArrowheads="1"/>
                  </p:cNvSpPr>
                  <p:nvPr/>
                </p:nvSpPr>
                <p:spPr bwMode="auto">
                  <a:xfrm>
                    <a:off x="2178" y="1536"/>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3708" name="Group 216"/>
                <p:cNvGrpSpPr/>
                <p:nvPr/>
              </p:nvGrpSpPr>
              <p:grpSpPr bwMode="auto">
                <a:xfrm>
                  <a:off x="0" y="1920"/>
                  <a:ext cx="242" cy="384"/>
                  <a:chOff x="0" y="1920"/>
                  <a:chExt cx="242" cy="384"/>
                </a:xfrm>
              </p:grpSpPr>
              <p:sp>
                <p:nvSpPr>
                  <p:cNvPr id="63914" name="Rectangle 217"/>
                  <p:cNvSpPr>
                    <a:spLocks noChangeArrowheads="1"/>
                  </p:cNvSpPr>
                  <p:nvPr/>
                </p:nvSpPr>
                <p:spPr bwMode="auto">
                  <a:xfrm>
                    <a:off x="0" y="1920"/>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915" name="Group 218"/>
                  <p:cNvGrpSpPr/>
                  <p:nvPr/>
                </p:nvGrpSpPr>
                <p:grpSpPr bwMode="auto">
                  <a:xfrm>
                    <a:off x="0" y="1920"/>
                    <a:ext cx="242" cy="384"/>
                    <a:chOff x="0" y="1920"/>
                    <a:chExt cx="242" cy="384"/>
                  </a:xfrm>
                </p:grpSpPr>
                <p:sp>
                  <p:nvSpPr>
                    <p:cNvPr id="63916" name="Rectangle 219"/>
                    <p:cNvSpPr>
                      <a:spLocks noChangeArrowheads="1"/>
                    </p:cNvSpPr>
                    <p:nvPr/>
                  </p:nvSpPr>
                  <p:spPr bwMode="auto">
                    <a:xfrm>
                      <a:off x="43" y="1920"/>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917" name="Rectangle 220"/>
                    <p:cNvSpPr>
                      <a:spLocks noChangeArrowheads="1"/>
                    </p:cNvSpPr>
                    <p:nvPr/>
                  </p:nvSpPr>
                  <p:spPr bwMode="auto">
                    <a:xfrm>
                      <a:off x="0" y="1920"/>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709" name="Group 221"/>
                <p:cNvGrpSpPr/>
                <p:nvPr/>
              </p:nvGrpSpPr>
              <p:grpSpPr bwMode="auto">
                <a:xfrm>
                  <a:off x="242" y="1920"/>
                  <a:ext cx="242" cy="384"/>
                  <a:chOff x="242" y="1920"/>
                  <a:chExt cx="242" cy="384"/>
                </a:xfrm>
              </p:grpSpPr>
              <p:sp>
                <p:nvSpPr>
                  <p:cNvPr id="63910" name="Rectangle 222"/>
                  <p:cNvSpPr>
                    <a:spLocks noChangeArrowheads="1"/>
                  </p:cNvSpPr>
                  <p:nvPr/>
                </p:nvSpPr>
                <p:spPr bwMode="auto">
                  <a:xfrm>
                    <a:off x="242" y="1920"/>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911" name="Group 223"/>
                  <p:cNvGrpSpPr/>
                  <p:nvPr/>
                </p:nvGrpSpPr>
                <p:grpSpPr bwMode="auto">
                  <a:xfrm>
                    <a:off x="242" y="1920"/>
                    <a:ext cx="242" cy="384"/>
                    <a:chOff x="242" y="1920"/>
                    <a:chExt cx="242" cy="384"/>
                  </a:xfrm>
                </p:grpSpPr>
                <p:sp>
                  <p:nvSpPr>
                    <p:cNvPr id="63912" name="Rectangle 224"/>
                    <p:cNvSpPr>
                      <a:spLocks noChangeArrowheads="1"/>
                    </p:cNvSpPr>
                    <p:nvPr/>
                  </p:nvSpPr>
                  <p:spPr bwMode="auto">
                    <a:xfrm>
                      <a:off x="285" y="1920"/>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913" name="Rectangle 225"/>
                    <p:cNvSpPr>
                      <a:spLocks noChangeArrowheads="1"/>
                    </p:cNvSpPr>
                    <p:nvPr/>
                  </p:nvSpPr>
                  <p:spPr bwMode="auto">
                    <a:xfrm>
                      <a:off x="242" y="1920"/>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710" name="Group 226"/>
                <p:cNvGrpSpPr/>
                <p:nvPr/>
              </p:nvGrpSpPr>
              <p:grpSpPr bwMode="auto">
                <a:xfrm>
                  <a:off x="484" y="1920"/>
                  <a:ext cx="242" cy="384"/>
                  <a:chOff x="484" y="1920"/>
                  <a:chExt cx="242" cy="384"/>
                </a:xfrm>
              </p:grpSpPr>
              <p:sp>
                <p:nvSpPr>
                  <p:cNvPr id="63906" name="Rectangle 227"/>
                  <p:cNvSpPr>
                    <a:spLocks noChangeArrowheads="1"/>
                  </p:cNvSpPr>
                  <p:nvPr/>
                </p:nvSpPr>
                <p:spPr bwMode="auto">
                  <a:xfrm>
                    <a:off x="484" y="1920"/>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907" name="Group 228"/>
                  <p:cNvGrpSpPr/>
                  <p:nvPr/>
                </p:nvGrpSpPr>
                <p:grpSpPr bwMode="auto">
                  <a:xfrm>
                    <a:off x="484" y="1920"/>
                    <a:ext cx="242" cy="384"/>
                    <a:chOff x="484" y="1920"/>
                    <a:chExt cx="242" cy="384"/>
                  </a:xfrm>
                </p:grpSpPr>
                <p:sp>
                  <p:nvSpPr>
                    <p:cNvPr id="63908" name="Rectangle 229"/>
                    <p:cNvSpPr>
                      <a:spLocks noChangeArrowheads="1"/>
                    </p:cNvSpPr>
                    <p:nvPr/>
                  </p:nvSpPr>
                  <p:spPr bwMode="auto">
                    <a:xfrm>
                      <a:off x="527" y="1920"/>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909" name="Rectangle 230"/>
                    <p:cNvSpPr>
                      <a:spLocks noChangeArrowheads="1"/>
                    </p:cNvSpPr>
                    <p:nvPr/>
                  </p:nvSpPr>
                  <p:spPr bwMode="auto">
                    <a:xfrm>
                      <a:off x="484" y="1920"/>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711" name="Group 231"/>
                <p:cNvGrpSpPr/>
                <p:nvPr/>
              </p:nvGrpSpPr>
              <p:grpSpPr bwMode="auto">
                <a:xfrm>
                  <a:off x="726" y="1920"/>
                  <a:ext cx="242" cy="384"/>
                  <a:chOff x="726" y="1920"/>
                  <a:chExt cx="242" cy="384"/>
                </a:xfrm>
              </p:grpSpPr>
              <p:sp>
                <p:nvSpPr>
                  <p:cNvPr id="63902" name="Rectangle 232"/>
                  <p:cNvSpPr>
                    <a:spLocks noChangeArrowheads="1"/>
                  </p:cNvSpPr>
                  <p:nvPr/>
                </p:nvSpPr>
                <p:spPr bwMode="auto">
                  <a:xfrm>
                    <a:off x="726" y="1920"/>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903" name="Group 233"/>
                  <p:cNvGrpSpPr/>
                  <p:nvPr/>
                </p:nvGrpSpPr>
                <p:grpSpPr bwMode="auto">
                  <a:xfrm>
                    <a:off x="726" y="1920"/>
                    <a:ext cx="242" cy="384"/>
                    <a:chOff x="726" y="1920"/>
                    <a:chExt cx="242" cy="384"/>
                  </a:xfrm>
                </p:grpSpPr>
                <p:sp>
                  <p:nvSpPr>
                    <p:cNvPr id="63904" name="Rectangle 234"/>
                    <p:cNvSpPr>
                      <a:spLocks noChangeArrowheads="1"/>
                    </p:cNvSpPr>
                    <p:nvPr/>
                  </p:nvSpPr>
                  <p:spPr bwMode="auto">
                    <a:xfrm>
                      <a:off x="769" y="1920"/>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905" name="Rectangle 235"/>
                    <p:cNvSpPr>
                      <a:spLocks noChangeArrowheads="1"/>
                    </p:cNvSpPr>
                    <p:nvPr/>
                  </p:nvSpPr>
                  <p:spPr bwMode="auto">
                    <a:xfrm>
                      <a:off x="726" y="1920"/>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712" name="Group 236"/>
                <p:cNvGrpSpPr/>
                <p:nvPr/>
              </p:nvGrpSpPr>
              <p:grpSpPr bwMode="auto">
                <a:xfrm>
                  <a:off x="968" y="1920"/>
                  <a:ext cx="242" cy="384"/>
                  <a:chOff x="968" y="1920"/>
                  <a:chExt cx="242" cy="384"/>
                </a:xfrm>
              </p:grpSpPr>
              <p:sp>
                <p:nvSpPr>
                  <p:cNvPr id="63898" name="Rectangle 237"/>
                  <p:cNvSpPr>
                    <a:spLocks noChangeArrowheads="1"/>
                  </p:cNvSpPr>
                  <p:nvPr/>
                </p:nvSpPr>
                <p:spPr bwMode="auto">
                  <a:xfrm>
                    <a:off x="968" y="1920"/>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899" name="Group 238"/>
                  <p:cNvGrpSpPr/>
                  <p:nvPr/>
                </p:nvGrpSpPr>
                <p:grpSpPr bwMode="auto">
                  <a:xfrm>
                    <a:off x="968" y="1920"/>
                    <a:ext cx="242" cy="384"/>
                    <a:chOff x="968" y="1920"/>
                    <a:chExt cx="242" cy="384"/>
                  </a:xfrm>
                </p:grpSpPr>
                <p:sp>
                  <p:nvSpPr>
                    <p:cNvPr id="63900" name="Rectangle 239"/>
                    <p:cNvSpPr>
                      <a:spLocks noChangeArrowheads="1"/>
                    </p:cNvSpPr>
                    <p:nvPr/>
                  </p:nvSpPr>
                  <p:spPr bwMode="auto">
                    <a:xfrm>
                      <a:off x="1011" y="1920"/>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901" name="Rectangle 240"/>
                    <p:cNvSpPr>
                      <a:spLocks noChangeArrowheads="1"/>
                    </p:cNvSpPr>
                    <p:nvPr/>
                  </p:nvSpPr>
                  <p:spPr bwMode="auto">
                    <a:xfrm>
                      <a:off x="968" y="1920"/>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713" name="Group 241"/>
                <p:cNvGrpSpPr/>
                <p:nvPr/>
              </p:nvGrpSpPr>
              <p:grpSpPr bwMode="auto">
                <a:xfrm>
                  <a:off x="1210" y="1920"/>
                  <a:ext cx="242" cy="384"/>
                  <a:chOff x="1210" y="1920"/>
                  <a:chExt cx="242" cy="384"/>
                </a:xfrm>
              </p:grpSpPr>
              <p:sp>
                <p:nvSpPr>
                  <p:cNvPr id="63894" name="Rectangle 242"/>
                  <p:cNvSpPr>
                    <a:spLocks noChangeArrowheads="1"/>
                  </p:cNvSpPr>
                  <p:nvPr/>
                </p:nvSpPr>
                <p:spPr bwMode="auto">
                  <a:xfrm>
                    <a:off x="1210" y="1920"/>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895" name="Group 243"/>
                  <p:cNvGrpSpPr/>
                  <p:nvPr/>
                </p:nvGrpSpPr>
                <p:grpSpPr bwMode="auto">
                  <a:xfrm>
                    <a:off x="1210" y="1920"/>
                    <a:ext cx="242" cy="384"/>
                    <a:chOff x="1210" y="1920"/>
                    <a:chExt cx="242" cy="384"/>
                  </a:xfrm>
                </p:grpSpPr>
                <p:sp>
                  <p:nvSpPr>
                    <p:cNvPr id="63896" name="Rectangle 244"/>
                    <p:cNvSpPr>
                      <a:spLocks noChangeArrowheads="1"/>
                    </p:cNvSpPr>
                    <p:nvPr/>
                  </p:nvSpPr>
                  <p:spPr bwMode="auto">
                    <a:xfrm>
                      <a:off x="1253" y="1920"/>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897" name="Rectangle 245"/>
                    <p:cNvSpPr>
                      <a:spLocks noChangeArrowheads="1"/>
                    </p:cNvSpPr>
                    <p:nvPr/>
                  </p:nvSpPr>
                  <p:spPr bwMode="auto">
                    <a:xfrm>
                      <a:off x="1210" y="1920"/>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714" name="Group 246"/>
                <p:cNvGrpSpPr/>
                <p:nvPr/>
              </p:nvGrpSpPr>
              <p:grpSpPr bwMode="auto">
                <a:xfrm>
                  <a:off x="1452" y="1920"/>
                  <a:ext cx="242" cy="384"/>
                  <a:chOff x="1452" y="1920"/>
                  <a:chExt cx="242" cy="384"/>
                </a:xfrm>
              </p:grpSpPr>
              <p:sp>
                <p:nvSpPr>
                  <p:cNvPr id="63892" name="Rectangle 247"/>
                  <p:cNvSpPr>
                    <a:spLocks noChangeArrowheads="1"/>
                  </p:cNvSpPr>
                  <p:nvPr/>
                </p:nvSpPr>
                <p:spPr bwMode="auto">
                  <a:xfrm>
                    <a:off x="1495" y="1920"/>
                    <a:ext cx="15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893" name="Rectangle 248"/>
                  <p:cNvSpPr>
                    <a:spLocks noChangeArrowheads="1"/>
                  </p:cNvSpPr>
                  <p:nvPr/>
                </p:nvSpPr>
                <p:spPr bwMode="auto">
                  <a:xfrm>
                    <a:off x="1452" y="1920"/>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3715" name="Group 249"/>
                <p:cNvGrpSpPr/>
                <p:nvPr/>
              </p:nvGrpSpPr>
              <p:grpSpPr bwMode="auto">
                <a:xfrm>
                  <a:off x="1694" y="1920"/>
                  <a:ext cx="242" cy="384"/>
                  <a:chOff x="1694" y="1920"/>
                  <a:chExt cx="242" cy="384"/>
                </a:xfrm>
              </p:grpSpPr>
              <p:sp>
                <p:nvSpPr>
                  <p:cNvPr id="63890" name="Rectangle 250"/>
                  <p:cNvSpPr>
                    <a:spLocks noChangeArrowheads="1"/>
                  </p:cNvSpPr>
                  <p:nvPr/>
                </p:nvSpPr>
                <p:spPr bwMode="auto">
                  <a:xfrm>
                    <a:off x="1737" y="1920"/>
                    <a:ext cx="15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891" name="Rectangle 251"/>
                  <p:cNvSpPr>
                    <a:spLocks noChangeArrowheads="1"/>
                  </p:cNvSpPr>
                  <p:nvPr/>
                </p:nvSpPr>
                <p:spPr bwMode="auto">
                  <a:xfrm>
                    <a:off x="1694" y="1920"/>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3716" name="Group 252"/>
                <p:cNvGrpSpPr/>
                <p:nvPr/>
              </p:nvGrpSpPr>
              <p:grpSpPr bwMode="auto">
                <a:xfrm>
                  <a:off x="1936" y="1920"/>
                  <a:ext cx="242" cy="384"/>
                  <a:chOff x="1936" y="1920"/>
                  <a:chExt cx="242" cy="384"/>
                </a:xfrm>
              </p:grpSpPr>
              <p:sp>
                <p:nvSpPr>
                  <p:cNvPr id="63888" name="Rectangle 253"/>
                  <p:cNvSpPr>
                    <a:spLocks noChangeArrowheads="1"/>
                  </p:cNvSpPr>
                  <p:nvPr/>
                </p:nvSpPr>
                <p:spPr bwMode="auto">
                  <a:xfrm>
                    <a:off x="1979" y="1920"/>
                    <a:ext cx="15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889" name="Rectangle 254"/>
                  <p:cNvSpPr>
                    <a:spLocks noChangeArrowheads="1"/>
                  </p:cNvSpPr>
                  <p:nvPr/>
                </p:nvSpPr>
                <p:spPr bwMode="auto">
                  <a:xfrm>
                    <a:off x="1936" y="1920"/>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3717" name="Group 255"/>
                <p:cNvGrpSpPr/>
                <p:nvPr/>
              </p:nvGrpSpPr>
              <p:grpSpPr bwMode="auto">
                <a:xfrm>
                  <a:off x="2178" y="1920"/>
                  <a:ext cx="242" cy="384"/>
                  <a:chOff x="2178" y="1920"/>
                  <a:chExt cx="242" cy="384"/>
                </a:xfrm>
              </p:grpSpPr>
              <p:sp>
                <p:nvSpPr>
                  <p:cNvPr id="63886" name="Rectangle 256"/>
                  <p:cNvSpPr>
                    <a:spLocks noChangeArrowheads="1"/>
                  </p:cNvSpPr>
                  <p:nvPr/>
                </p:nvSpPr>
                <p:spPr bwMode="auto">
                  <a:xfrm>
                    <a:off x="2221" y="1920"/>
                    <a:ext cx="15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887" name="Rectangle 257"/>
                  <p:cNvSpPr>
                    <a:spLocks noChangeArrowheads="1"/>
                  </p:cNvSpPr>
                  <p:nvPr/>
                </p:nvSpPr>
                <p:spPr bwMode="auto">
                  <a:xfrm>
                    <a:off x="2178" y="1920"/>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3718" name="Group 258"/>
                <p:cNvGrpSpPr/>
                <p:nvPr/>
              </p:nvGrpSpPr>
              <p:grpSpPr bwMode="auto">
                <a:xfrm>
                  <a:off x="0" y="2304"/>
                  <a:ext cx="242" cy="384"/>
                  <a:chOff x="0" y="2304"/>
                  <a:chExt cx="242" cy="384"/>
                </a:xfrm>
              </p:grpSpPr>
              <p:sp>
                <p:nvSpPr>
                  <p:cNvPr id="63882" name="Rectangle 259"/>
                  <p:cNvSpPr>
                    <a:spLocks noChangeArrowheads="1"/>
                  </p:cNvSpPr>
                  <p:nvPr/>
                </p:nvSpPr>
                <p:spPr bwMode="auto">
                  <a:xfrm>
                    <a:off x="0" y="2304"/>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883" name="Group 260"/>
                  <p:cNvGrpSpPr/>
                  <p:nvPr/>
                </p:nvGrpSpPr>
                <p:grpSpPr bwMode="auto">
                  <a:xfrm>
                    <a:off x="0" y="2304"/>
                    <a:ext cx="242" cy="384"/>
                    <a:chOff x="0" y="2304"/>
                    <a:chExt cx="242" cy="384"/>
                  </a:xfrm>
                </p:grpSpPr>
                <p:sp>
                  <p:nvSpPr>
                    <p:cNvPr id="63884" name="Rectangle 261"/>
                    <p:cNvSpPr>
                      <a:spLocks noChangeArrowheads="1"/>
                    </p:cNvSpPr>
                    <p:nvPr/>
                  </p:nvSpPr>
                  <p:spPr bwMode="auto">
                    <a:xfrm>
                      <a:off x="43" y="2304"/>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885" name="Rectangle 262"/>
                    <p:cNvSpPr>
                      <a:spLocks noChangeArrowheads="1"/>
                    </p:cNvSpPr>
                    <p:nvPr/>
                  </p:nvSpPr>
                  <p:spPr bwMode="auto">
                    <a:xfrm>
                      <a:off x="0" y="2304"/>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719" name="Group 263"/>
                <p:cNvGrpSpPr/>
                <p:nvPr/>
              </p:nvGrpSpPr>
              <p:grpSpPr bwMode="auto">
                <a:xfrm>
                  <a:off x="242" y="2304"/>
                  <a:ext cx="242" cy="384"/>
                  <a:chOff x="242" y="2304"/>
                  <a:chExt cx="242" cy="384"/>
                </a:xfrm>
              </p:grpSpPr>
              <p:sp>
                <p:nvSpPr>
                  <p:cNvPr id="63878" name="Rectangle 264"/>
                  <p:cNvSpPr>
                    <a:spLocks noChangeArrowheads="1"/>
                  </p:cNvSpPr>
                  <p:nvPr/>
                </p:nvSpPr>
                <p:spPr bwMode="auto">
                  <a:xfrm>
                    <a:off x="242" y="2304"/>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879" name="Group 265"/>
                  <p:cNvGrpSpPr/>
                  <p:nvPr/>
                </p:nvGrpSpPr>
                <p:grpSpPr bwMode="auto">
                  <a:xfrm>
                    <a:off x="242" y="2304"/>
                    <a:ext cx="242" cy="384"/>
                    <a:chOff x="242" y="2304"/>
                    <a:chExt cx="242" cy="384"/>
                  </a:xfrm>
                </p:grpSpPr>
                <p:sp>
                  <p:nvSpPr>
                    <p:cNvPr id="63880" name="Rectangle 266"/>
                    <p:cNvSpPr>
                      <a:spLocks noChangeArrowheads="1"/>
                    </p:cNvSpPr>
                    <p:nvPr/>
                  </p:nvSpPr>
                  <p:spPr bwMode="auto">
                    <a:xfrm>
                      <a:off x="285" y="2304"/>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881" name="Rectangle 267"/>
                    <p:cNvSpPr>
                      <a:spLocks noChangeArrowheads="1"/>
                    </p:cNvSpPr>
                    <p:nvPr/>
                  </p:nvSpPr>
                  <p:spPr bwMode="auto">
                    <a:xfrm>
                      <a:off x="242" y="2304"/>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720" name="Group 268"/>
                <p:cNvGrpSpPr/>
                <p:nvPr/>
              </p:nvGrpSpPr>
              <p:grpSpPr bwMode="auto">
                <a:xfrm>
                  <a:off x="484" y="2304"/>
                  <a:ext cx="242" cy="384"/>
                  <a:chOff x="484" y="2304"/>
                  <a:chExt cx="242" cy="384"/>
                </a:xfrm>
              </p:grpSpPr>
              <p:sp>
                <p:nvSpPr>
                  <p:cNvPr id="63874" name="Rectangle 269"/>
                  <p:cNvSpPr>
                    <a:spLocks noChangeArrowheads="1"/>
                  </p:cNvSpPr>
                  <p:nvPr/>
                </p:nvSpPr>
                <p:spPr bwMode="auto">
                  <a:xfrm>
                    <a:off x="484" y="2304"/>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875" name="Group 270"/>
                  <p:cNvGrpSpPr/>
                  <p:nvPr/>
                </p:nvGrpSpPr>
                <p:grpSpPr bwMode="auto">
                  <a:xfrm>
                    <a:off x="484" y="2304"/>
                    <a:ext cx="242" cy="384"/>
                    <a:chOff x="484" y="2304"/>
                    <a:chExt cx="242" cy="384"/>
                  </a:xfrm>
                </p:grpSpPr>
                <p:sp>
                  <p:nvSpPr>
                    <p:cNvPr id="63876" name="Rectangle 271"/>
                    <p:cNvSpPr>
                      <a:spLocks noChangeArrowheads="1"/>
                    </p:cNvSpPr>
                    <p:nvPr/>
                  </p:nvSpPr>
                  <p:spPr bwMode="auto">
                    <a:xfrm>
                      <a:off x="527" y="2304"/>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877" name="Rectangle 272"/>
                    <p:cNvSpPr>
                      <a:spLocks noChangeArrowheads="1"/>
                    </p:cNvSpPr>
                    <p:nvPr/>
                  </p:nvSpPr>
                  <p:spPr bwMode="auto">
                    <a:xfrm>
                      <a:off x="484" y="2304"/>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721" name="Group 273"/>
                <p:cNvGrpSpPr/>
                <p:nvPr/>
              </p:nvGrpSpPr>
              <p:grpSpPr bwMode="auto">
                <a:xfrm>
                  <a:off x="726" y="2304"/>
                  <a:ext cx="242" cy="384"/>
                  <a:chOff x="726" y="2304"/>
                  <a:chExt cx="242" cy="384"/>
                </a:xfrm>
              </p:grpSpPr>
              <p:sp>
                <p:nvSpPr>
                  <p:cNvPr id="63870" name="Rectangle 274"/>
                  <p:cNvSpPr>
                    <a:spLocks noChangeArrowheads="1"/>
                  </p:cNvSpPr>
                  <p:nvPr/>
                </p:nvSpPr>
                <p:spPr bwMode="auto">
                  <a:xfrm>
                    <a:off x="726" y="2304"/>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871" name="Group 275"/>
                  <p:cNvGrpSpPr/>
                  <p:nvPr/>
                </p:nvGrpSpPr>
                <p:grpSpPr bwMode="auto">
                  <a:xfrm>
                    <a:off x="726" y="2304"/>
                    <a:ext cx="242" cy="384"/>
                    <a:chOff x="726" y="2304"/>
                    <a:chExt cx="242" cy="384"/>
                  </a:xfrm>
                </p:grpSpPr>
                <p:sp>
                  <p:nvSpPr>
                    <p:cNvPr id="63872" name="Rectangle 276"/>
                    <p:cNvSpPr>
                      <a:spLocks noChangeArrowheads="1"/>
                    </p:cNvSpPr>
                    <p:nvPr/>
                  </p:nvSpPr>
                  <p:spPr bwMode="auto">
                    <a:xfrm>
                      <a:off x="769" y="2304"/>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873" name="Rectangle 277"/>
                    <p:cNvSpPr>
                      <a:spLocks noChangeArrowheads="1"/>
                    </p:cNvSpPr>
                    <p:nvPr/>
                  </p:nvSpPr>
                  <p:spPr bwMode="auto">
                    <a:xfrm>
                      <a:off x="726" y="2304"/>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722" name="Group 278"/>
                <p:cNvGrpSpPr/>
                <p:nvPr/>
              </p:nvGrpSpPr>
              <p:grpSpPr bwMode="auto">
                <a:xfrm>
                  <a:off x="968" y="2304"/>
                  <a:ext cx="242" cy="384"/>
                  <a:chOff x="968" y="2304"/>
                  <a:chExt cx="242" cy="384"/>
                </a:xfrm>
              </p:grpSpPr>
              <p:sp>
                <p:nvSpPr>
                  <p:cNvPr id="63866" name="Rectangle 279"/>
                  <p:cNvSpPr>
                    <a:spLocks noChangeArrowheads="1"/>
                  </p:cNvSpPr>
                  <p:nvPr/>
                </p:nvSpPr>
                <p:spPr bwMode="auto">
                  <a:xfrm>
                    <a:off x="968" y="2304"/>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867" name="Group 280"/>
                  <p:cNvGrpSpPr/>
                  <p:nvPr/>
                </p:nvGrpSpPr>
                <p:grpSpPr bwMode="auto">
                  <a:xfrm>
                    <a:off x="968" y="2304"/>
                    <a:ext cx="242" cy="384"/>
                    <a:chOff x="968" y="2304"/>
                    <a:chExt cx="242" cy="384"/>
                  </a:xfrm>
                </p:grpSpPr>
                <p:sp>
                  <p:nvSpPr>
                    <p:cNvPr id="63868" name="Rectangle 281"/>
                    <p:cNvSpPr>
                      <a:spLocks noChangeArrowheads="1"/>
                    </p:cNvSpPr>
                    <p:nvPr/>
                  </p:nvSpPr>
                  <p:spPr bwMode="auto">
                    <a:xfrm>
                      <a:off x="1011" y="2304"/>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869" name="Rectangle 282"/>
                    <p:cNvSpPr>
                      <a:spLocks noChangeArrowheads="1"/>
                    </p:cNvSpPr>
                    <p:nvPr/>
                  </p:nvSpPr>
                  <p:spPr bwMode="auto">
                    <a:xfrm>
                      <a:off x="968" y="2304"/>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723" name="Group 283"/>
                <p:cNvGrpSpPr/>
                <p:nvPr/>
              </p:nvGrpSpPr>
              <p:grpSpPr bwMode="auto">
                <a:xfrm>
                  <a:off x="1210" y="2304"/>
                  <a:ext cx="242" cy="384"/>
                  <a:chOff x="1210" y="2304"/>
                  <a:chExt cx="242" cy="384"/>
                </a:xfrm>
              </p:grpSpPr>
              <p:sp>
                <p:nvSpPr>
                  <p:cNvPr id="63862" name="Rectangle 284"/>
                  <p:cNvSpPr>
                    <a:spLocks noChangeArrowheads="1"/>
                  </p:cNvSpPr>
                  <p:nvPr/>
                </p:nvSpPr>
                <p:spPr bwMode="auto">
                  <a:xfrm>
                    <a:off x="1210" y="2304"/>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863" name="Group 285"/>
                  <p:cNvGrpSpPr/>
                  <p:nvPr/>
                </p:nvGrpSpPr>
                <p:grpSpPr bwMode="auto">
                  <a:xfrm>
                    <a:off x="1210" y="2304"/>
                    <a:ext cx="242" cy="384"/>
                    <a:chOff x="1210" y="2304"/>
                    <a:chExt cx="242" cy="384"/>
                  </a:xfrm>
                </p:grpSpPr>
                <p:sp>
                  <p:nvSpPr>
                    <p:cNvPr id="63864" name="Rectangle 286"/>
                    <p:cNvSpPr>
                      <a:spLocks noChangeArrowheads="1"/>
                    </p:cNvSpPr>
                    <p:nvPr/>
                  </p:nvSpPr>
                  <p:spPr bwMode="auto">
                    <a:xfrm>
                      <a:off x="1253" y="2304"/>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865" name="Rectangle 287"/>
                    <p:cNvSpPr>
                      <a:spLocks noChangeArrowheads="1"/>
                    </p:cNvSpPr>
                    <p:nvPr/>
                  </p:nvSpPr>
                  <p:spPr bwMode="auto">
                    <a:xfrm>
                      <a:off x="1210" y="2304"/>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724" name="Group 288"/>
                <p:cNvGrpSpPr/>
                <p:nvPr/>
              </p:nvGrpSpPr>
              <p:grpSpPr bwMode="auto">
                <a:xfrm>
                  <a:off x="1452" y="2304"/>
                  <a:ext cx="242" cy="384"/>
                  <a:chOff x="1452" y="2304"/>
                  <a:chExt cx="242" cy="384"/>
                </a:xfrm>
              </p:grpSpPr>
              <p:sp>
                <p:nvSpPr>
                  <p:cNvPr id="63860" name="Rectangle 289"/>
                  <p:cNvSpPr>
                    <a:spLocks noChangeArrowheads="1"/>
                  </p:cNvSpPr>
                  <p:nvPr/>
                </p:nvSpPr>
                <p:spPr bwMode="auto">
                  <a:xfrm>
                    <a:off x="1495" y="2304"/>
                    <a:ext cx="15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861" name="Rectangle 290"/>
                  <p:cNvSpPr>
                    <a:spLocks noChangeArrowheads="1"/>
                  </p:cNvSpPr>
                  <p:nvPr/>
                </p:nvSpPr>
                <p:spPr bwMode="auto">
                  <a:xfrm>
                    <a:off x="1452" y="2304"/>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3725" name="Group 291"/>
                <p:cNvGrpSpPr/>
                <p:nvPr/>
              </p:nvGrpSpPr>
              <p:grpSpPr bwMode="auto">
                <a:xfrm>
                  <a:off x="1694" y="2304"/>
                  <a:ext cx="242" cy="384"/>
                  <a:chOff x="1694" y="2304"/>
                  <a:chExt cx="242" cy="384"/>
                </a:xfrm>
              </p:grpSpPr>
              <p:sp>
                <p:nvSpPr>
                  <p:cNvPr id="63858" name="Rectangle 292"/>
                  <p:cNvSpPr>
                    <a:spLocks noChangeArrowheads="1"/>
                  </p:cNvSpPr>
                  <p:nvPr/>
                </p:nvSpPr>
                <p:spPr bwMode="auto">
                  <a:xfrm>
                    <a:off x="1737" y="2304"/>
                    <a:ext cx="15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859" name="Rectangle 293"/>
                  <p:cNvSpPr>
                    <a:spLocks noChangeArrowheads="1"/>
                  </p:cNvSpPr>
                  <p:nvPr/>
                </p:nvSpPr>
                <p:spPr bwMode="auto">
                  <a:xfrm>
                    <a:off x="1694" y="2304"/>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3726" name="Group 294"/>
                <p:cNvGrpSpPr/>
                <p:nvPr/>
              </p:nvGrpSpPr>
              <p:grpSpPr bwMode="auto">
                <a:xfrm>
                  <a:off x="1936" y="2304"/>
                  <a:ext cx="242" cy="384"/>
                  <a:chOff x="1936" y="2304"/>
                  <a:chExt cx="242" cy="384"/>
                </a:xfrm>
              </p:grpSpPr>
              <p:sp>
                <p:nvSpPr>
                  <p:cNvPr id="63856" name="Rectangle 295"/>
                  <p:cNvSpPr>
                    <a:spLocks noChangeArrowheads="1"/>
                  </p:cNvSpPr>
                  <p:nvPr/>
                </p:nvSpPr>
                <p:spPr bwMode="auto">
                  <a:xfrm>
                    <a:off x="1979" y="2304"/>
                    <a:ext cx="15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857" name="Rectangle 296"/>
                  <p:cNvSpPr>
                    <a:spLocks noChangeArrowheads="1"/>
                  </p:cNvSpPr>
                  <p:nvPr/>
                </p:nvSpPr>
                <p:spPr bwMode="auto">
                  <a:xfrm>
                    <a:off x="1936" y="2304"/>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3727" name="Group 297"/>
                <p:cNvGrpSpPr/>
                <p:nvPr/>
              </p:nvGrpSpPr>
              <p:grpSpPr bwMode="auto">
                <a:xfrm>
                  <a:off x="2178" y="2304"/>
                  <a:ext cx="242" cy="384"/>
                  <a:chOff x="2178" y="2304"/>
                  <a:chExt cx="242" cy="384"/>
                </a:xfrm>
              </p:grpSpPr>
              <p:sp>
                <p:nvSpPr>
                  <p:cNvPr id="63854" name="Rectangle 298"/>
                  <p:cNvSpPr>
                    <a:spLocks noChangeArrowheads="1"/>
                  </p:cNvSpPr>
                  <p:nvPr/>
                </p:nvSpPr>
                <p:spPr bwMode="auto">
                  <a:xfrm>
                    <a:off x="2221" y="2304"/>
                    <a:ext cx="15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855" name="Rectangle 299"/>
                  <p:cNvSpPr>
                    <a:spLocks noChangeArrowheads="1"/>
                  </p:cNvSpPr>
                  <p:nvPr/>
                </p:nvSpPr>
                <p:spPr bwMode="auto">
                  <a:xfrm>
                    <a:off x="2178" y="2304"/>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3728" name="Group 300"/>
                <p:cNvGrpSpPr/>
                <p:nvPr/>
              </p:nvGrpSpPr>
              <p:grpSpPr bwMode="auto">
                <a:xfrm>
                  <a:off x="0" y="2688"/>
                  <a:ext cx="242" cy="384"/>
                  <a:chOff x="0" y="2688"/>
                  <a:chExt cx="242" cy="384"/>
                </a:xfrm>
              </p:grpSpPr>
              <p:sp>
                <p:nvSpPr>
                  <p:cNvPr id="63850" name="Rectangle 301"/>
                  <p:cNvSpPr>
                    <a:spLocks noChangeArrowheads="1"/>
                  </p:cNvSpPr>
                  <p:nvPr/>
                </p:nvSpPr>
                <p:spPr bwMode="auto">
                  <a:xfrm>
                    <a:off x="0" y="2688"/>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851" name="Group 302"/>
                  <p:cNvGrpSpPr/>
                  <p:nvPr/>
                </p:nvGrpSpPr>
                <p:grpSpPr bwMode="auto">
                  <a:xfrm>
                    <a:off x="0" y="2688"/>
                    <a:ext cx="242" cy="384"/>
                    <a:chOff x="0" y="2688"/>
                    <a:chExt cx="242" cy="384"/>
                  </a:xfrm>
                </p:grpSpPr>
                <p:sp>
                  <p:nvSpPr>
                    <p:cNvPr id="63852" name="Rectangle 303"/>
                    <p:cNvSpPr>
                      <a:spLocks noChangeArrowheads="1"/>
                    </p:cNvSpPr>
                    <p:nvPr/>
                  </p:nvSpPr>
                  <p:spPr bwMode="auto">
                    <a:xfrm>
                      <a:off x="43" y="2688"/>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853" name="Rectangle 304"/>
                    <p:cNvSpPr>
                      <a:spLocks noChangeArrowheads="1"/>
                    </p:cNvSpPr>
                    <p:nvPr/>
                  </p:nvSpPr>
                  <p:spPr bwMode="auto">
                    <a:xfrm>
                      <a:off x="0" y="2688"/>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729" name="Group 305"/>
                <p:cNvGrpSpPr/>
                <p:nvPr/>
              </p:nvGrpSpPr>
              <p:grpSpPr bwMode="auto">
                <a:xfrm>
                  <a:off x="242" y="2688"/>
                  <a:ext cx="242" cy="384"/>
                  <a:chOff x="242" y="2688"/>
                  <a:chExt cx="242" cy="384"/>
                </a:xfrm>
              </p:grpSpPr>
              <p:sp>
                <p:nvSpPr>
                  <p:cNvPr id="63846" name="Rectangle 306"/>
                  <p:cNvSpPr>
                    <a:spLocks noChangeArrowheads="1"/>
                  </p:cNvSpPr>
                  <p:nvPr/>
                </p:nvSpPr>
                <p:spPr bwMode="auto">
                  <a:xfrm>
                    <a:off x="242" y="2688"/>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847" name="Group 307"/>
                  <p:cNvGrpSpPr/>
                  <p:nvPr/>
                </p:nvGrpSpPr>
                <p:grpSpPr bwMode="auto">
                  <a:xfrm>
                    <a:off x="242" y="2688"/>
                    <a:ext cx="242" cy="384"/>
                    <a:chOff x="242" y="2688"/>
                    <a:chExt cx="242" cy="384"/>
                  </a:xfrm>
                </p:grpSpPr>
                <p:sp>
                  <p:nvSpPr>
                    <p:cNvPr id="63848" name="Rectangle 308"/>
                    <p:cNvSpPr>
                      <a:spLocks noChangeArrowheads="1"/>
                    </p:cNvSpPr>
                    <p:nvPr/>
                  </p:nvSpPr>
                  <p:spPr bwMode="auto">
                    <a:xfrm>
                      <a:off x="285" y="2688"/>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849" name="Rectangle 309"/>
                    <p:cNvSpPr>
                      <a:spLocks noChangeArrowheads="1"/>
                    </p:cNvSpPr>
                    <p:nvPr/>
                  </p:nvSpPr>
                  <p:spPr bwMode="auto">
                    <a:xfrm>
                      <a:off x="242" y="2688"/>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730" name="Group 310"/>
                <p:cNvGrpSpPr/>
                <p:nvPr/>
              </p:nvGrpSpPr>
              <p:grpSpPr bwMode="auto">
                <a:xfrm>
                  <a:off x="484" y="2688"/>
                  <a:ext cx="242" cy="384"/>
                  <a:chOff x="484" y="2688"/>
                  <a:chExt cx="242" cy="384"/>
                </a:xfrm>
              </p:grpSpPr>
              <p:sp>
                <p:nvSpPr>
                  <p:cNvPr id="63842" name="Rectangle 311"/>
                  <p:cNvSpPr>
                    <a:spLocks noChangeArrowheads="1"/>
                  </p:cNvSpPr>
                  <p:nvPr/>
                </p:nvSpPr>
                <p:spPr bwMode="auto">
                  <a:xfrm>
                    <a:off x="484" y="2688"/>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843" name="Group 312"/>
                  <p:cNvGrpSpPr/>
                  <p:nvPr/>
                </p:nvGrpSpPr>
                <p:grpSpPr bwMode="auto">
                  <a:xfrm>
                    <a:off x="484" y="2688"/>
                    <a:ext cx="242" cy="384"/>
                    <a:chOff x="484" y="2688"/>
                    <a:chExt cx="242" cy="384"/>
                  </a:xfrm>
                </p:grpSpPr>
                <p:sp>
                  <p:nvSpPr>
                    <p:cNvPr id="63844" name="Rectangle 313"/>
                    <p:cNvSpPr>
                      <a:spLocks noChangeArrowheads="1"/>
                    </p:cNvSpPr>
                    <p:nvPr/>
                  </p:nvSpPr>
                  <p:spPr bwMode="auto">
                    <a:xfrm>
                      <a:off x="527" y="2688"/>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845" name="Rectangle 314"/>
                    <p:cNvSpPr>
                      <a:spLocks noChangeArrowheads="1"/>
                    </p:cNvSpPr>
                    <p:nvPr/>
                  </p:nvSpPr>
                  <p:spPr bwMode="auto">
                    <a:xfrm>
                      <a:off x="484" y="2688"/>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731" name="Group 315"/>
                <p:cNvGrpSpPr/>
                <p:nvPr/>
              </p:nvGrpSpPr>
              <p:grpSpPr bwMode="auto">
                <a:xfrm>
                  <a:off x="726" y="2688"/>
                  <a:ext cx="242" cy="384"/>
                  <a:chOff x="726" y="2688"/>
                  <a:chExt cx="242" cy="384"/>
                </a:xfrm>
              </p:grpSpPr>
              <p:sp>
                <p:nvSpPr>
                  <p:cNvPr id="63838" name="Rectangle 316"/>
                  <p:cNvSpPr>
                    <a:spLocks noChangeArrowheads="1"/>
                  </p:cNvSpPr>
                  <p:nvPr/>
                </p:nvSpPr>
                <p:spPr bwMode="auto">
                  <a:xfrm>
                    <a:off x="726" y="2688"/>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839" name="Group 317"/>
                  <p:cNvGrpSpPr/>
                  <p:nvPr/>
                </p:nvGrpSpPr>
                <p:grpSpPr bwMode="auto">
                  <a:xfrm>
                    <a:off x="726" y="2688"/>
                    <a:ext cx="242" cy="384"/>
                    <a:chOff x="726" y="2688"/>
                    <a:chExt cx="242" cy="384"/>
                  </a:xfrm>
                </p:grpSpPr>
                <p:sp>
                  <p:nvSpPr>
                    <p:cNvPr id="63840" name="Rectangle 318"/>
                    <p:cNvSpPr>
                      <a:spLocks noChangeArrowheads="1"/>
                    </p:cNvSpPr>
                    <p:nvPr/>
                  </p:nvSpPr>
                  <p:spPr bwMode="auto">
                    <a:xfrm>
                      <a:off x="769" y="2688"/>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841" name="Rectangle 319"/>
                    <p:cNvSpPr>
                      <a:spLocks noChangeArrowheads="1"/>
                    </p:cNvSpPr>
                    <p:nvPr/>
                  </p:nvSpPr>
                  <p:spPr bwMode="auto">
                    <a:xfrm>
                      <a:off x="726" y="2688"/>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732" name="Group 320"/>
                <p:cNvGrpSpPr/>
                <p:nvPr/>
              </p:nvGrpSpPr>
              <p:grpSpPr bwMode="auto">
                <a:xfrm>
                  <a:off x="968" y="2688"/>
                  <a:ext cx="242" cy="384"/>
                  <a:chOff x="968" y="2688"/>
                  <a:chExt cx="242" cy="384"/>
                </a:xfrm>
              </p:grpSpPr>
              <p:sp>
                <p:nvSpPr>
                  <p:cNvPr id="63834" name="Rectangle 321"/>
                  <p:cNvSpPr>
                    <a:spLocks noChangeArrowheads="1"/>
                  </p:cNvSpPr>
                  <p:nvPr/>
                </p:nvSpPr>
                <p:spPr bwMode="auto">
                  <a:xfrm>
                    <a:off x="968" y="2688"/>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835" name="Group 322"/>
                  <p:cNvGrpSpPr/>
                  <p:nvPr/>
                </p:nvGrpSpPr>
                <p:grpSpPr bwMode="auto">
                  <a:xfrm>
                    <a:off x="968" y="2688"/>
                    <a:ext cx="242" cy="384"/>
                    <a:chOff x="968" y="2688"/>
                    <a:chExt cx="242" cy="384"/>
                  </a:xfrm>
                </p:grpSpPr>
                <p:sp>
                  <p:nvSpPr>
                    <p:cNvPr id="63836" name="Rectangle 323"/>
                    <p:cNvSpPr>
                      <a:spLocks noChangeArrowheads="1"/>
                    </p:cNvSpPr>
                    <p:nvPr/>
                  </p:nvSpPr>
                  <p:spPr bwMode="auto">
                    <a:xfrm>
                      <a:off x="1011" y="2688"/>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837" name="Rectangle 324"/>
                    <p:cNvSpPr>
                      <a:spLocks noChangeArrowheads="1"/>
                    </p:cNvSpPr>
                    <p:nvPr/>
                  </p:nvSpPr>
                  <p:spPr bwMode="auto">
                    <a:xfrm>
                      <a:off x="968" y="2688"/>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733" name="Group 325"/>
                <p:cNvGrpSpPr/>
                <p:nvPr/>
              </p:nvGrpSpPr>
              <p:grpSpPr bwMode="auto">
                <a:xfrm>
                  <a:off x="1210" y="2688"/>
                  <a:ext cx="242" cy="384"/>
                  <a:chOff x="1210" y="2688"/>
                  <a:chExt cx="242" cy="384"/>
                </a:xfrm>
              </p:grpSpPr>
              <p:sp>
                <p:nvSpPr>
                  <p:cNvPr id="63830" name="Rectangle 326"/>
                  <p:cNvSpPr>
                    <a:spLocks noChangeArrowheads="1"/>
                  </p:cNvSpPr>
                  <p:nvPr/>
                </p:nvSpPr>
                <p:spPr bwMode="auto">
                  <a:xfrm>
                    <a:off x="1210" y="2688"/>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831" name="Group 327"/>
                  <p:cNvGrpSpPr/>
                  <p:nvPr/>
                </p:nvGrpSpPr>
                <p:grpSpPr bwMode="auto">
                  <a:xfrm>
                    <a:off x="1210" y="2688"/>
                    <a:ext cx="242" cy="384"/>
                    <a:chOff x="1210" y="2688"/>
                    <a:chExt cx="242" cy="384"/>
                  </a:xfrm>
                </p:grpSpPr>
                <p:sp>
                  <p:nvSpPr>
                    <p:cNvPr id="63832" name="Rectangle 328"/>
                    <p:cNvSpPr>
                      <a:spLocks noChangeArrowheads="1"/>
                    </p:cNvSpPr>
                    <p:nvPr/>
                  </p:nvSpPr>
                  <p:spPr bwMode="auto">
                    <a:xfrm>
                      <a:off x="1253" y="2688"/>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833" name="Rectangle 329"/>
                    <p:cNvSpPr>
                      <a:spLocks noChangeArrowheads="1"/>
                    </p:cNvSpPr>
                    <p:nvPr/>
                  </p:nvSpPr>
                  <p:spPr bwMode="auto">
                    <a:xfrm>
                      <a:off x="1210" y="2688"/>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734" name="Group 330"/>
                <p:cNvGrpSpPr/>
                <p:nvPr/>
              </p:nvGrpSpPr>
              <p:grpSpPr bwMode="auto">
                <a:xfrm>
                  <a:off x="1452" y="2688"/>
                  <a:ext cx="242" cy="384"/>
                  <a:chOff x="1452" y="2688"/>
                  <a:chExt cx="242" cy="384"/>
                </a:xfrm>
              </p:grpSpPr>
              <p:sp>
                <p:nvSpPr>
                  <p:cNvPr id="63828" name="Rectangle 331"/>
                  <p:cNvSpPr>
                    <a:spLocks noChangeArrowheads="1"/>
                  </p:cNvSpPr>
                  <p:nvPr/>
                </p:nvSpPr>
                <p:spPr bwMode="auto">
                  <a:xfrm>
                    <a:off x="1495" y="2688"/>
                    <a:ext cx="15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829" name="Rectangle 332"/>
                  <p:cNvSpPr>
                    <a:spLocks noChangeArrowheads="1"/>
                  </p:cNvSpPr>
                  <p:nvPr/>
                </p:nvSpPr>
                <p:spPr bwMode="auto">
                  <a:xfrm>
                    <a:off x="1452" y="2688"/>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3735" name="Group 333"/>
                <p:cNvGrpSpPr/>
                <p:nvPr/>
              </p:nvGrpSpPr>
              <p:grpSpPr bwMode="auto">
                <a:xfrm>
                  <a:off x="1694" y="2688"/>
                  <a:ext cx="242" cy="384"/>
                  <a:chOff x="1694" y="2688"/>
                  <a:chExt cx="242" cy="384"/>
                </a:xfrm>
              </p:grpSpPr>
              <p:sp>
                <p:nvSpPr>
                  <p:cNvPr id="63826" name="Rectangle 334"/>
                  <p:cNvSpPr>
                    <a:spLocks noChangeArrowheads="1"/>
                  </p:cNvSpPr>
                  <p:nvPr/>
                </p:nvSpPr>
                <p:spPr bwMode="auto">
                  <a:xfrm>
                    <a:off x="1737" y="2688"/>
                    <a:ext cx="15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827" name="Rectangle 335"/>
                  <p:cNvSpPr>
                    <a:spLocks noChangeArrowheads="1"/>
                  </p:cNvSpPr>
                  <p:nvPr/>
                </p:nvSpPr>
                <p:spPr bwMode="auto">
                  <a:xfrm>
                    <a:off x="1694" y="2688"/>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3736" name="Group 336"/>
                <p:cNvGrpSpPr/>
                <p:nvPr/>
              </p:nvGrpSpPr>
              <p:grpSpPr bwMode="auto">
                <a:xfrm>
                  <a:off x="1936" y="2688"/>
                  <a:ext cx="242" cy="384"/>
                  <a:chOff x="1936" y="2688"/>
                  <a:chExt cx="242" cy="384"/>
                </a:xfrm>
              </p:grpSpPr>
              <p:sp>
                <p:nvSpPr>
                  <p:cNvPr id="63824" name="Rectangle 337"/>
                  <p:cNvSpPr>
                    <a:spLocks noChangeArrowheads="1"/>
                  </p:cNvSpPr>
                  <p:nvPr/>
                </p:nvSpPr>
                <p:spPr bwMode="auto">
                  <a:xfrm>
                    <a:off x="1979" y="2688"/>
                    <a:ext cx="15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825" name="Rectangle 338"/>
                  <p:cNvSpPr>
                    <a:spLocks noChangeArrowheads="1"/>
                  </p:cNvSpPr>
                  <p:nvPr/>
                </p:nvSpPr>
                <p:spPr bwMode="auto">
                  <a:xfrm>
                    <a:off x="1936" y="2688"/>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3737" name="Group 339"/>
                <p:cNvGrpSpPr/>
                <p:nvPr/>
              </p:nvGrpSpPr>
              <p:grpSpPr bwMode="auto">
                <a:xfrm>
                  <a:off x="2178" y="2688"/>
                  <a:ext cx="242" cy="384"/>
                  <a:chOff x="2178" y="2688"/>
                  <a:chExt cx="242" cy="384"/>
                </a:xfrm>
              </p:grpSpPr>
              <p:sp>
                <p:nvSpPr>
                  <p:cNvPr id="63822" name="Rectangle 340"/>
                  <p:cNvSpPr>
                    <a:spLocks noChangeArrowheads="1"/>
                  </p:cNvSpPr>
                  <p:nvPr/>
                </p:nvSpPr>
                <p:spPr bwMode="auto">
                  <a:xfrm>
                    <a:off x="2221" y="2688"/>
                    <a:ext cx="15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823" name="Rectangle 341"/>
                  <p:cNvSpPr>
                    <a:spLocks noChangeArrowheads="1"/>
                  </p:cNvSpPr>
                  <p:nvPr/>
                </p:nvSpPr>
                <p:spPr bwMode="auto">
                  <a:xfrm>
                    <a:off x="2178" y="2688"/>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3738" name="Group 342"/>
                <p:cNvGrpSpPr/>
                <p:nvPr/>
              </p:nvGrpSpPr>
              <p:grpSpPr bwMode="auto">
                <a:xfrm>
                  <a:off x="0" y="3072"/>
                  <a:ext cx="242" cy="384"/>
                  <a:chOff x="0" y="3072"/>
                  <a:chExt cx="242" cy="384"/>
                </a:xfrm>
              </p:grpSpPr>
              <p:sp>
                <p:nvSpPr>
                  <p:cNvPr id="63818" name="Rectangle 343"/>
                  <p:cNvSpPr>
                    <a:spLocks noChangeArrowheads="1"/>
                  </p:cNvSpPr>
                  <p:nvPr/>
                </p:nvSpPr>
                <p:spPr bwMode="auto">
                  <a:xfrm>
                    <a:off x="0" y="3072"/>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819" name="Group 344"/>
                  <p:cNvGrpSpPr/>
                  <p:nvPr/>
                </p:nvGrpSpPr>
                <p:grpSpPr bwMode="auto">
                  <a:xfrm>
                    <a:off x="0" y="3072"/>
                    <a:ext cx="242" cy="384"/>
                    <a:chOff x="0" y="3072"/>
                    <a:chExt cx="242" cy="384"/>
                  </a:xfrm>
                </p:grpSpPr>
                <p:sp>
                  <p:nvSpPr>
                    <p:cNvPr id="63820" name="Rectangle 345"/>
                    <p:cNvSpPr>
                      <a:spLocks noChangeArrowheads="1"/>
                    </p:cNvSpPr>
                    <p:nvPr/>
                  </p:nvSpPr>
                  <p:spPr bwMode="auto">
                    <a:xfrm>
                      <a:off x="43" y="3072"/>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821" name="Rectangle 346"/>
                    <p:cNvSpPr>
                      <a:spLocks noChangeArrowheads="1"/>
                    </p:cNvSpPr>
                    <p:nvPr/>
                  </p:nvSpPr>
                  <p:spPr bwMode="auto">
                    <a:xfrm>
                      <a:off x="0" y="3072"/>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739" name="Group 347"/>
                <p:cNvGrpSpPr/>
                <p:nvPr/>
              </p:nvGrpSpPr>
              <p:grpSpPr bwMode="auto">
                <a:xfrm>
                  <a:off x="242" y="3072"/>
                  <a:ext cx="242" cy="384"/>
                  <a:chOff x="242" y="3072"/>
                  <a:chExt cx="242" cy="384"/>
                </a:xfrm>
              </p:grpSpPr>
              <p:sp>
                <p:nvSpPr>
                  <p:cNvPr id="63814" name="Rectangle 348"/>
                  <p:cNvSpPr>
                    <a:spLocks noChangeArrowheads="1"/>
                  </p:cNvSpPr>
                  <p:nvPr/>
                </p:nvSpPr>
                <p:spPr bwMode="auto">
                  <a:xfrm>
                    <a:off x="242" y="3072"/>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815" name="Group 349"/>
                  <p:cNvGrpSpPr/>
                  <p:nvPr/>
                </p:nvGrpSpPr>
                <p:grpSpPr bwMode="auto">
                  <a:xfrm>
                    <a:off x="242" y="3072"/>
                    <a:ext cx="242" cy="384"/>
                    <a:chOff x="242" y="3072"/>
                    <a:chExt cx="242" cy="384"/>
                  </a:xfrm>
                </p:grpSpPr>
                <p:sp>
                  <p:nvSpPr>
                    <p:cNvPr id="63816" name="Rectangle 350"/>
                    <p:cNvSpPr>
                      <a:spLocks noChangeArrowheads="1"/>
                    </p:cNvSpPr>
                    <p:nvPr/>
                  </p:nvSpPr>
                  <p:spPr bwMode="auto">
                    <a:xfrm>
                      <a:off x="285" y="3072"/>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817" name="Rectangle 351"/>
                    <p:cNvSpPr>
                      <a:spLocks noChangeArrowheads="1"/>
                    </p:cNvSpPr>
                    <p:nvPr/>
                  </p:nvSpPr>
                  <p:spPr bwMode="auto">
                    <a:xfrm>
                      <a:off x="242" y="3072"/>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740" name="Group 352"/>
                <p:cNvGrpSpPr/>
                <p:nvPr/>
              </p:nvGrpSpPr>
              <p:grpSpPr bwMode="auto">
                <a:xfrm>
                  <a:off x="484" y="3072"/>
                  <a:ext cx="242" cy="384"/>
                  <a:chOff x="484" y="3072"/>
                  <a:chExt cx="242" cy="384"/>
                </a:xfrm>
              </p:grpSpPr>
              <p:sp>
                <p:nvSpPr>
                  <p:cNvPr id="63810" name="Rectangle 353"/>
                  <p:cNvSpPr>
                    <a:spLocks noChangeArrowheads="1"/>
                  </p:cNvSpPr>
                  <p:nvPr/>
                </p:nvSpPr>
                <p:spPr bwMode="auto">
                  <a:xfrm>
                    <a:off x="484" y="3072"/>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811" name="Group 354"/>
                  <p:cNvGrpSpPr/>
                  <p:nvPr/>
                </p:nvGrpSpPr>
                <p:grpSpPr bwMode="auto">
                  <a:xfrm>
                    <a:off x="484" y="3072"/>
                    <a:ext cx="242" cy="384"/>
                    <a:chOff x="484" y="3072"/>
                    <a:chExt cx="242" cy="384"/>
                  </a:xfrm>
                </p:grpSpPr>
                <p:sp>
                  <p:nvSpPr>
                    <p:cNvPr id="63812" name="Rectangle 355"/>
                    <p:cNvSpPr>
                      <a:spLocks noChangeArrowheads="1"/>
                    </p:cNvSpPr>
                    <p:nvPr/>
                  </p:nvSpPr>
                  <p:spPr bwMode="auto">
                    <a:xfrm>
                      <a:off x="527" y="3072"/>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813" name="Rectangle 356"/>
                    <p:cNvSpPr>
                      <a:spLocks noChangeArrowheads="1"/>
                    </p:cNvSpPr>
                    <p:nvPr/>
                  </p:nvSpPr>
                  <p:spPr bwMode="auto">
                    <a:xfrm>
                      <a:off x="484" y="3072"/>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741" name="Group 357"/>
                <p:cNvGrpSpPr/>
                <p:nvPr/>
              </p:nvGrpSpPr>
              <p:grpSpPr bwMode="auto">
                <a:xfrm>
                  <a:off x="726" y="3072"/>
                  <a:ext cx="242" cy="384"/>
                  <a:chOff x="726" y="3072"/>
                  <a:chExt cx="242" cy="384"/>
                </a:xfrm>
              </p:grpSpPr>
              <p:sp>
                <p:nvSpPr>
                  <p:cNvPr id="63806" name="Rectangle 358"/>
                  <p:cNvSpPr>
                    <a:spLocks noChangeArrowheads="1"/>
                  </p:cNvSpPr>
                  <p:nvPr/>
                </p:nvSpPr>
                <p:spPr bwMode="auto">
                  <a:xfrm>
                    <a:off x="726" y="3072"/>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807" name="Group 359"/>
                  <p:cNvGrpSpPr/>
                  <p:nvPr/>
                </p:nvGrpSpPr>
                <p:grpSpPr bwMode="auto">
                  <a:xfrm>
                    <a:off x="726" y="3072"/>
                    <a:ext cx="242" cy="384"/>
                    <a:chOff x="726" y="3072"/>
                    <a:chExt cx="242" cy="384"/>
                  </a:xfrm>
                </p:grpSpPr>
                <p:sp>
                  <p:nvSpPr>
                    <p:cNvPr id="63808" name="Rectangle 360"/>
                    <p:cNvSpPr>
                      <a:spLocks noChangeArrowheads="1"/>
                    </p:cNvSpPr>
                    <p:nvPr/>
                  </p:nvSpPr>
                  <p:spPr bwMode="auto">
                    <a:xfrm>
                      <a:off x="769" y="3072"/>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809" name="Rectangle 361"/>
                    <p:cNvSpPr>
                      <a:spLocks noChangeArrowheads="1"/>
                    </p:cNvSpPr>
                    <p:nvPr/>
                  </p:nvSpPr>
                  <p:spPr bwMode="auto">
                    <a:xfrm>
                      <a:off x="726" y="3072"/>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742" name="Group 362"/>
                <p:cNvGrpSpPr/>
                <p:nvPr/>
              </p:nvGrpSpPr>
              <p:grpSpPr bwMode="auto">
                <a:xfrm>
                  <a:off x="968" y="3072"/>
                  <a:ext cx="242" cy="384"/>
                  <a:chOff x="968" y="3072"/>
                  <a:chExt cx="242" cy="384"/>
                </a:xfrm>
              </p:grpSpPr>
              <p:sp>
                <p:nvSpPr>
                  <p:cNvPr id="63802" name="Rectangle 363"/>
                  <p:cNvSpPr>
                    <a:spLocks noChangeArrowheads="1"/>
                  </p:cNvSpPr>
                  <p:nvPr/>
                </p:nvSpPr>
                <p:spPr bwMode="auto">
                  <a:xfrm>
                    <a:off x="968" y="3072"/>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803" name="Group 364"/>
                  <p:cNvGrpSpPr/>
                  <p:nvPr/>
                </p:nvGrpSpPr>
                <p:grpSpPr bwMode="auto">
                  <a:xfrm>
                    <a:off x="968" y="3072"/>
                    <a:ext cx="242" cy="384"/>
                    <a:chOff x="968" y="3072"/>
                    <a:chExt cx="242" cy="384"/>
                  </a:xfrm>
                </p:grpSpPr>
                <p:sp>
                  <p:nvSpPr>
                    <p:cNvPr id="63804" name="Rectangle 365"/>
                    <p:cNvSpPr>
                      <a:spLocks noChangeArrowheads="1"/>
                    </p:cNvSpPr>
                    <p:nvPr/>
                  </p:nvSpPr>
                  <p:spPr bwMode="auto">
                    <a:xfrm>
                      <a:off x="1011" y="3072"/>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805" name="Rectangle 366"/>
                    <p:cNvSpPr>
                      <a:spLocks noChangeArrowheads="1"/>
                    </p:cNvSpPr>
                    <p:nvPr/>
                  </p:nvSpPr>
                  <p:spPr bwMode="auto">
                    <a:xfrm>
                      <a:off x="968" y="3072"/>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743" name="Group 367"/>
                <p:cNvGrpSpPr/>
                <p:nvPr/>
              </p:nvGrpSpPr>
              <p:grpSpPr bwMode="auto">
                <a:xfrm>
                  <a:off x="1210" y="3072"/>
                  <a:ext cx="242" cy="384"/>
                  <a:chOff x="1210" y="3072"/>
                  <a:chExt cx="242" cy="384"/>
                </a:xfrm>
              </p:grpSpPr>
              <p:sp>
                <p:nvSpPr>
                  <p:cNvPr id="63798" name="Rectangle 368"/>
                  <p:cNvSpPr>
                    <a:spLocks noChangeArrowheads="1"/>
                  </p:cNvSpPr>
                  <p:nvPr/>
                </p:nvSpPr>
                <p:spPr bwMode="auto">
                  <a:xfrm>
                    <a:off x="1210" y="3072"/>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799" name="Group 369"/>
                  <p:cNvGrpSpPr/>
                  <p:nvPr/>
                </p:nvGrpSpPr>
                <p:grpSpPr bwMode="auto">
                  <a:xfrm>
                    <a:off x="1210" y="3072"/>
                    <a:ext cx="242" cy="384"/>
                    <a:chOff x="1210" y="3072"/>
                    <a:chExt cx="242" cy="384"/>
                  </a:xfrm>
                </p:grpSpPr>
                <p:sp>
                  <p:nvSpPr>
                    <p:cNvPr id="63800" name="Rectangle 370"/>
                    <p:cNvSpPr>
                      <a:spLocks noChangeArrowheads="1"/>
                    </p:cNvSpPr>
                    <p:nvPr/>
                  </p:nvSpPr>
                  <p:spPr bwMode="auto">
                    <a:xfrm>
                      <a:off x="1253" y="3072"/>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801" name="Rectangle 371"/>
                    <p:cNvSpPr>
                      <a:spLocks noChangeArrowheads="1"/>
                    </p:cNvSpPr>
                    <p:nvPr/>
                  </p:nvSpPr>
                  <p:spPr bwMode="auto">
                    <a:xfrm>
                      <a:off x="1210" y="3072"/>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744" name="Group 372"/>
                <p:cNvGrpSpPr/>
                <p:nvPr/>
              </p:nvGrpSpPr>
              <p:grpSpPr bwMode="auto">
                <a:xfrm>
                  <a:off x="1452" y="3072"/>
                  <a:ext cx="242" cy="384"/>
                  <a:chOff x="1452" y="3072"/>
                  <a:chExt cx="242" cy="384"/>
                </a:xfrm>
              </p:grpSpPr>
              <p:sp>
                <p:nvSpPr>
                  <p:cNvPr id="63796" name="Rectangle 373"/>
                  <p:cNvSpPr>
                    <a:spLocks noChangeArrowheads="1"/>
                  </p:cNvSpPr>
                  <p:nvPr/>
                </p:nvSpPr>
                <p:spPr bwMode="auto">
                  <a:xfrm>
                    <a:off x="1495" y="3072"/>
                    <a:ext cx="15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797" name="Rectangle 374"/>
                  <p:cNvSpPr>
                    <a:spLocks noChangeArrowheads="1"/>
                  </p:cNvSpPr>
                  <p:nvPr/>
                </p:nvSpPr>
                <p:spPr bwMode="auto">
                  <a:xfrm>
                    <a:off x="1452" y="3072"/>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3745" name="Group 375"/>
                <p:cNvGrpSpPr/>
                <p:nvPr/>
              </p:nvGrpSpPr>
              <p:grpSpPr bwMode="auto">
                <a:xfrm>
                  <a:off x="1694" y="3072"/>
                  <a:ext cx="242" cy="384"/>
                  <a:chOff x="1694" y="3072"/>
                  <a:chExt cx="242" cy="384"/>
                </a:xfrm>
              </p:grpSpPr>
              <p:sp>
                <p:nvSpPr>
                  <p:cNvPr id="63794" name="Rectangle 376"/>
                  <p:cNvSpPr>
                    <a:spLocks noChangeArrowheads="1"/>
                  </p:cNvSpPr>
                  <p:nvPr/>
                </p:nvSpPr>
                <p:spPr bwMode="auto">
                  <a:xfrm>
                    <a:off x="1737" y="3072"/>
                    <a:ext cx="15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795" name="Rectangle 377"/>
                  <p:cNvSpPr>
                    <a:spLocks noChangeArrowheads="1"/>
                  </p:cNvSpPr>
                  <p:nvPr/>
                </p:nvSpPr>
                <p:spPr bwMode="auto">
                  <a:xfrm>
                    <a:off x="1694" y="3072"/>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3746" name="Group 378"/>
                <p:cNvGrpSpPr/>
                <p:nvPr/>
              </p:nvGrpSpPr>
              <p:grpSpPr bwMode="auto">
                <a:xfrm>
                  <a:off x="1936" y="3072"/>
                  <a:ext cx="242" cy="384"/>
                  <a:chOff x="1936" y="3072"/>
                  <a:chExt cx="242" cy="384"/>
                </a:xfrm>
              </p:grpSpPr>
              <p:sp>
                <p:nvSpPr>
                  <p:cNvPr id="63792" name="Rectangle 379"/>
                  <p:cNvSpPr>
                    <a:spLocks noChangeArrowheads="1"/>
                  </p:cNvSpPr>
                  <p:nvPr/>
                </p:nvSpPr>
                <p:spPr bwMode="auto">
                  <a:xfrm>
                    <a:off x="1979" y="3072"/>
                    <a:ext cx="15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793" name="Rectangle 380"/>
                  <p:cNvSpPr>
                    <a:spLocks noChangeArrowheads="1"/>
                  </p:cNvSpPr>
                  <p:nvPr/>
                </p:nvSpPr>
                <p:spPr bwMode="auto">
                  <a:xfrm>
                    <a:off x="1936" y="3072"/>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3747" name="Group 381"/>
                <p:cNvGrpSpPr/>
                <p:nvPr/>
              </p:nvGrpSpPr>
              <p:grpSpPr bwMode="auto">
                <a:xfrm>
                  <a:off x="2178" y="3072"/>
                  <a:ext cx="242" cy="384"/>
                  <a:chOff x="2178" y="3072"/>
                  <a:chExt cx="242" cy="384"/>
                </a:xfrm>
              </p:grpSpPr>
              <p:sp>
                <p:nvSpPr>
                  <p:cNvPr id="63790" name="Rectangle 382"/>
                  <p:cNvSpPr>
                    <a:spLocks noChangeArrowheads="1"/>
                  </p:cNvSpPr>
                  <p:nvPr/>
                </p:nvSpPr>
                <p:spPr bwMode="auto">
                  <a:xfrm>
                    <a:off x="2221" y="3072"/>
                    <a:ext cx="15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791" name="Rectangle 383"/>
                  <p:cNvSpPr>
                    <a:spLocks noChangeArrowheads="1"/>
                  </p:cNvSpPr>
                  <p:nvPr/>
                </p:nvSpPr>
                <p:spPr bwMode="auto">
                  <a:xfrm>
                    <a:off x="2178" y="3072"/>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3748" name="Group 384"/>
                <p:cNvGrpSpPr/>
                <p:nvPr/>
              </p:nvGrpSpPr>
              <p:grpSpPr bwMode="auto">
                <a:xfrm>
                  <a:off x="0" y="3456"/>
                  <a:ext cx="242" cy="384"/>
                  <a:chOff x="0" y="3456"/>
                  <a:chExt cx="242" cy="384"/>
                </a:xfrm>
              </p:grpSpPr>
              <p:sp>
                <p:nvSpPr>
                  <p:cNvPr id="63786" name="Rectangle 385"/>
                  <p:cNvSpPr>
                    <a:spLocks noChangeArrowheads="1"/>
                  </p:cNvSpPr>
                  <p:nvPr/>
                </p:nvSpPr>
                <p:spPr bwMode="auto">
                  <a:xfrm>
                    <a:off x="0" y="3456"/>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787" name="Group 386"/>
                  <p:cNvGrpSpPr/>
                  <p:nvPr/>
                </p:nvGrpSpPr>
                <p:grpSpPr bwMode="auto">
                  <a:xfrm>
                    <a:off x="0" y="3456"/>
                    <a:ext cx="242" cy="384"/>
                    <a:chOff x="0" y="3456"/>
                    <a:chExt cx="242" cy="384"/>
                  </a:xfrm>
                </p:grpSpPr>
                <p:sp>
                  <p:nvSpPr>
                    <p:cNvPr id="63788" name="Rectangle 387"/>
                    <p:cNvSpPr>
                      <a:spLocks noChangeArrowheads="1"/>
                    </p:cNvSpPr>
                    <p:nvPr/>
                  </p:nvSpPr>
                  <p:spPr bwMode="auto">
                    <a:xfrm>
                      <a:off x="43" y="3456"/>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789" name="Rectangle 388"/>
                    <p:cNvSpPr>
                      <a:spLocks noChangeArrowheads="1"/>
                    </p:cNvSpPr>
                    <p:nvPr/>
                  </p:nvSpPr>
                  <p:spPr bwMode="auto">
                    <a:xfrm>
                      <a:off x="0" y="3456"/>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749" name="Group 389"/>
                <p:cNvGrpSpPr/>
                <p:nvPr/>
              </p:nvGrpSpPr>
              <p:grpSpPr bwMode="auto">
                <a:xfrm>
                  <a:off x="242" y="3456"/>
                  <a:ext cx="242" cy="384"/>
                  <a:chOff x="242" y="3456"/>
                  <a:chExt cx="242" cy="384"/>
                </a:xfrm>
              </p:grpSpPr>
              <p:sp>
                <p:nvSpPr>
                  <p:cNvPr id="63782" name="Rectangle 390"/>
                  <p:cNvSpPr>
                    <a:spLocks noChangeArrowheads="1"/>
                  </p:cNvSpPr>
                  <p:nvPr/>
                </p:nvSpPr>
                <p:spPr bwMode="auto">
                  <a:xfrm>
                    <a:off x="242" y="3456"/>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783" name="Group 391"/>
                  <p:cNvGrpSpPr/>
                  <p:nvPr/>
                </p:nvGrpSpPr>
                <p:grpSpPr bwMode="auto">
                  <a:xfrm>
                    <a:off x="242" y="3456"/>
                    <a:ext cx="242" cy="384"/>
                    <a:chOff x="242" y="3456"/>
                    <a:chExt cx="242" cy="384"/>
                  </a:xfrm>
                </p:grpSpPr>
                <p:sp>
                  <p:nvSpPr>
                    <p:cNvPr id="63784" name="Rectangle 392"/>
                    <p:cNvSpPr>
                      <a:spLocks noChangeArrowheads="1"/>
                    </p:cNvSpPr>
                    <p:nvPr/>
                  </p:nvSpPr>
                  <p:spPr bwMode="auto">
                    <a:xfrm>
                      <a:off x="285" y="3456"/>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785" name="Rectangle 393"/>
                    <p:cNvSpPr>
                      <a:spLocks noChangeArrowheads="1"/>
                    </p:cNvSpPr>
                    <p:nvPr/>
                  </p:nvSpPr>
                  <p:spPr bwMode="auto">
                    <a:xfrm>
                      <a:off x="242" y="3456"/>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750" name="Group 394"/>
                <p:cNvGrpSpPr/>
                <p:nvPr/>
              </p:nvGrpSpPr>
              <p:grpSpPr bwMode="auto">
                <a:xfrm>
                  <a:off x="484" y="3456"/>
                  <a:ext cx="242" cy="384"/>
                  <a:chOff x="484" y="3456"/>
                  <a:chExt cx="242" cy="384"/>
                </a:xfrm>
              </p:grpSpPr>
              <p:sp>
                <p:nvSpPr>
                  <p:cNvPr id="63778" name="Rectangle 395"/>
                  <p:cNvSpPr>
                    <a:spLocks noChangeArrowheads="1"/>
                  </p:cNvSpPr>
                  <p:nvPr/>
                </p:nvSpPr>
                <p:spPr bwMode="auto">
                  <a:xfrm>
                    <a:off x="484" y="3456"/>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779" name="Group 396"/>
                  <p:cNvGrpSpPr/>
                  <p:nvPr/>
                </p:nvGrpSpPr>
                <p:grpSpPr bwMode="auto">
                  <a:xfrm>
                    <a:off x="484" y="3456"/>
                    <a:ext cx="242" cy="384"/>
                    <a:chOff x="484" y="3456"/>
                    <a:chExt cx="242" cy="384"/>
                  </a:xfrm>
                </p:grpSpPr>
                <p:sp>
                  <p:nvSpPr>
                    <p:cNvPr id="63780" name="Rectangle 397"/>
                    <p:cNvSpPr>
                      <a:spLocks noChangeArrowheads="1"/>
                    </p:cNvSpPr>
                    <p:nvPr/>
                  </p:nvSpPr>
                  <p:spPr bwMode="auto">
                    <a:xfrm>
                      <a:off x="527" y="3456"/>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781" name="Rectangle 398"/>
                    <p:cNvSpPr>
                      <a:spLocks noChangeArrowheads="1"/>
                    </p:cNvSpPr>
                    <p:nvPr/>
                  </p:nvSpPr>
                  <p:spPr bwMode="auto">
                    <a:xfrm>
                      <a:off x="484" y="3456"/>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751" name="Group 399"/>
                <p:cNvGrpSpPr/>
                <p:nvPr/>
              </p:nvGrpSpPr>
              <p:grpSpPr bwMode="auto">
                <a:xfrm>
                  <a:off x="726" y="3456"/>
                  <a:ext cx="242" cy="384"/>
                  <a:chOff x="726" y="3456"/>
                  <a:chExt cx="242" cy="384"/>
                </a:xfrm>
              </p:grpSpPr>
              <p:sp>
                <p:nvSpPr>
                  <p:cNvPr id="63774" name="Rectangle 400"/>
                  <p:cNvSpPr>
                    <a:spLocks noChangeArrowheads="1"/>
                  </p:cNvSpPr>
                  <p:nvPr/>
                </p:nvSpPr>
                <p:spPr bwMode="auto">
                  <a:xfrm>
                    <a:off x="726" y="3456"/>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775" name="Group 401"/>
                  <p:cNvGrpSpPr/>
                  <p:nvPr/>
                </p:nvGrpSpPr>
                <p:grpSpPr bwMode="auto">
                  <a:xfrm>
                    <a:off x="726" y="3456"/>
                    <a:ext cx="242" cy="384"/>
                    <a:chOff x="726" y="3456"/>
                    <a:chExt cx="242" cy="384"/>
                  </a:xfrm>
                </p:grpSpPr>
                <p:sp>
                  <p:nvSpPr>
                    <p:cNvPr id="63776" name="Rectangle 402"/>
                    <p:cNvSpPr>
                      <a:spLocks noChangeArrowheads="1"/>
                    </p:cNvSpPr>
                    <p:nvPr/>
                  </p:nvSpPr>
                  <p:spPr bwMode="auto">
                    <a:xfrm>
                      <a:off x="769" y="3456"/>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777" name="Rectangle 403"/>
                    <p:cNvSpPr>
                      <a:spLocks noChangeArrowheads="1"/>
                    </p:cNvSpPr>
                    <p:nvPr/>
                  </p:nvSpPr>
                  <p:spPr bwMode="auto">
                    <a:xfrm>
                      <a:off x="726" y="3456"/>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752" name="Group 404"/>
                <p:cNvGrpSpPr/>
                <p:nvPr/>
              </p:nvGrpSpPr>
              <p:grpSpPr bwMode="auto">
                <a:xfrm>
                  <a:off x="968" y="3456"/>
                  <a:ext cx="242" cy="384"/>
                  <a:chOff x="968" y="3456"/>
                  <a:chExt cx="242" cy="384"/>
                </a:xfrm>
              </p:grpSpPr>
              <p:sp>
                <p:nvSpPr>
                  <p:cNvPr id="63770" name="Rectangle 405"/>
                  <p:cNvSpPr>
                    <a:spLocks noChangeArrowheads="1"/>
                  </p:cNvSpPr>
                  <p:nvPr/>
                </p:nvSpPr>
                <p:spPr bwMode="auto">
                  <a:xfrm>
                    <a:off x="968" y="3456"/>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771" name="Group 406"/>
                  <p:cNvGrpSpPr/>
                  <p:nvPr/>
                </p:nvGrpSpPr>
                <p:grpSpPr bwMode="auto">
                  <a:xfrm>
                    <a:off x="968" y="3456"/>
                    <a:ext cx="242" cy="384"/>
                    <a:chOff x="968" y="3456"/>
                    <a:chExt cx="242" cy="384"/>
                  </a:xfrm>
                </p:grpSpPr>
                <p:sp>
                  <p:nvSpPr>
                    <p:cNvPr id="63772" name="Rectangle 407"/>
                    <p:cNvSpPr>
                      <a:spLocks noChangeArrowheads="1"/>
                    </p:cNvSpPr>
                    <p:nvPr/>
                  </p:nvSpPr>
                  <p:spPr bwMode="auto">
                    <a:xfrm>
                      <a:off x="1011" y="3456"/>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773" name="Rectangle 408"/>
                    <p:cNvSpPr>
                      <a:spLocks noChangeArrowheads="1"/>
                    </p:cNvSpPr>
                    <p:nvPr/>
                  </p:nvSpPr>
                  <p:spPr bwMode="auto">
                    <a:xfrm>
                      <a:off x="968" y="3456"/>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753" name="Group 409"/>
                <p:cNvGrpSpPr/>
                <p:nvPr/>
              </p:nvGrpSpPr>
              <p:grpSpPr bwMode="auto">
                <a:xfrm>
                  <a:off x="1210" y="3456"/>
                  <a:ext cx="242" cy="384"/>
                  <a:chOff x="1210" y="3456"/>
                  <a:chExt cx="242" cy="384"/>
                </a:xfrm>
              </p:grpSpPr>
              <p:sp>
                <p:nvSpPr>
                  <p:cNvPr id="63766" name="Rectangle 410"/>
                  <p:cNvSpPr>
                    <a:spLocks noChangeArrowheads="1"/>
                  </p:cNvSpPr>
                  <p:nvPr/>
                </p:nvSpPr>
                <p:spPr bwMode="auto">
                  <a:xfrm>
                    <a:off x="1210" y="3456"/>
                    <a:ext cx="242"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767" name="Group 411"/>
                  <p:cNvGrpSpPr/>
                  <p:nvPr/>
                </p:nvGrpSpPr>
                <p:grpSpPr bwMode="auto">
                  <a:xfrm>
                    <a:off x="1210" y="3456"/>
                    <a:ext cx="242" cy="384"/>
                    <a:chOff x="1210" y="3456"/>
                    <a:chExt cx="242" cy="384"/>
                  </a:xfrm>
                </p:grpSpPr>
                <p:sp>
                  <p:nvSpPr>
                    <p:cNvPr id="63768" name="Rectangle 412"/>
                    <p:cNvSpPr>
                      <a:spLocks noChangeArrowheads="1"/>
                    </p:cNvSpPr>
                    <p:nvPr/>
                  </p:nvSpPr>
                  <p:spPr bwMode="auto">
                    <a:xfrm>
                      <a:off x="1253" y="3456"/>
                      <a:ext cx="156" cy="38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769" name="Rectangle 413"/>
                    <p:cNvSpPr>
                      <a:spLocks noChangeArrowheads="1"/>
                    </p:cNvSpPr>
                    <p:nvPr/>
                  </p:nvSpPr>
                  <p:spPr bwMode="auto">
                    <a:xfrm>
                      <a:off x="1210" y="3456"/>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754" name="Group 414"/>
                <p:cNvGrpSpPr/>
                <p:nvPr/>
              </p:nvGrpSpPr>
              <p:grpSpPr bwMode="auto">
                <a:xfrm>
                  <a:off x="1452" y="3456"/>
                  <a:ext cx="242" cy="384"/>
                  <a:chOff x="1452" y="3456"/>
                  <a:chExt cx="242" cy="384"/>
                </a:xfrm>
              </p:grpSpPr>
              <p:sp>
                <p:nvSpPr>
                  <p:cNvPr id="63764" name="Rectangle 415"/>
                  <p:cNvSpPr>
                    <a:spLocks noChangeArrowheads="1"/>
                  </p:cNvSpPr>
                  <p:nvPr/>
                </p:nvSpPr>
                <p:spPr bwMode="auto">
                  <a:xfrm>
                    <a:off x="1495" y="3456"/>
                    <a:ext cx="15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765" name="Rectangle 416"/>
                  <p:cNvSpPr>
                    <a:spLocks noChangeArrowheads="1"/>
                  </p:cNvSpPr>
                  <p:nvPr/>
                </p:nvSpPr>
                <p:spPr bwMode="auto">
                  <a:xfrm>
                    <a:off x="1452" y="3456"/>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3755" name="Group 417"/>
                <p:cNvGrpSpPr/>
                <p:nvPr/>
              </p:nvGrpSpPr>
              <p:grpSpPr bwMode="auto">
                <a:xfrm>
                  <a:off x="1694" y="3456"/>
                  <a:ext cx="242" cy="384"/>
                  <a:chOff x="1694" y="3456"/>
                  <a:chExt cx="242" cy="384"/>
                </a:xfrm>
              </p:grpSpPr>
              <p:sp>
                <p:nvSpPr>
                  <p:cNvPr id="63762" name="Rectangle 418"/>
                  <p:cNvSpPr>
                    <a:spLocks noChangeArrowheads="1"/>
                  </p:cNvSpPr>
                  <p:nvPr/>
                </p:nvSpPr>
                <p:spPr bwMode="auto">
                  <a:xfrm>
                    <a:off x="1737" y="3456"/>
                    <a:ext cx="15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763" name="Rectangle 419"/>
                  <p:cNvSpPr>
                    <a:spLocks noChangeArrowheads="1"/>
                  </p:cNvSpPr>
                  <p:nvPr/>
                </p:nvSpPr>
                <p:spPr bwMode="auto">
                  <a:xfrm>
                    <a:off x="1694" y="3456"/>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3756" name="Group 420"/>
                <p:cNvGrpSpPr/>
                <p:nvPr/>
              </p:nvGrpSpPr>
              <p:grpSpPr bwMode="auto">
                <a:xfrm>
                  <a:off x="1936" y="3456"/>
                  <a:ext cx="242" cy="384"/>
                  <a:chOff x="1936" y="3456"/>
                  <a:chExt cx="242" cy="384"/>
                </a:xfrm>
              </p:grpSpPr>
              <p:sp>
                <p:nvSpPr>
                  <p:cNvPr id="63760" name="Rectangle 421"/>
                  <p:cNvSpPr>
                    <a:spLocks noChangeArrowheads="1"/>
                  </p:cNvSpPr>
                  <p:nvPr/>
                </p:nvSpPr>
                <p:spPr bwMode="auto">
                  <a:xfrm>
                    <a:off x="1979" y="3456"/>
                    <a:ext cx="15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761" name="Rectangle 422"/>
                  <p:cNvSpPr>
                    <a:spLocks noChangeArrowheads="1"/>
                  </p:cNvSpPr>
                  <p:nvPr/>
                </p:nvSpPr>
                <p:spPr bwMode="auto">
                  <a:xfrm>
                    <a:off x="1936" y="3456"/>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3757" name="Group 423"/>
                <p:cNvGrpSpPr/>
                <p:nvPr/>
              </p:nvGrpSpPr>
              <p:grpSpPr bwMode="auto">
                <a:xfrm>
                  <a:off x="2178" y="3456"/>
                  <a:ext cx="242" cy="384"/>
                  <a:chOff x="2178" y="3456"/>
                  <a:chExt cx="242" cy="384"/>
                </a:xfrm>
              </p:grpSpPr>
              <p:sp>
                <p:nvSpPr>
                  <p:cNvPr id="63758" name="Rectangle 424"/>
                  <p:cNvSpPr>
                    <a:spLocks noChangeArrowheads="1"/>
                  </p:cNvSpPr>
                  <p:nvPr/>
                </p:nvSpPr>
                <p:spPr bwMode="auto">
                  <a:xfrm>
                    <a:off x="2221" y="3456"/>
                    <a:ext cx="15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759" name="Rectangle 425"/>
                  <p:cNvSpPr>
                    <a:spLocks noChangeArrowheads="1"/>
                  </p:cNvSpPr>
                  <p:nvPr/>
                </p:nvSpPr>
                <p:spPr bwMode="auto">
                  <a:xfrm>
                    <a:off x="2178" y="3456"/>
                    <a:ext cx="242" cy="3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sp>
            <p:nvSpPr>
              <p:cNvPr id="63657" name="Rectangle 426"/>
              <p:cNvSpPr>
                <a:spLocks noChangeArrowheads="1"/>
              </p:cNvSpPr>
              <p:nvPr/>
            </p:nvSpPr>
            <p:spPr bwMode="auto">
              <a:xfrm>
                <a:off x="-3" y="-3"/>
                <a:ext cx="2426" cy="3846"/>
              </a:xfrm>
              <a:prstGeom prst="rect">
                <a:avLst/>
              </a:prstGeom>
              <a:noFill/>
              <a:ln w="9525">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sp>
          <p:nvSpPr>
            <p:cNvPr id="63655" name="Text Box 427"/>
            <p:cNvSpPr txBox="1">
              <a:spLocks noChangeArrowheads="1"/>
            </p:cNvSpPr>
            <p:nvPr/>
          </p:nvSpPr>
          <p:spPr bwMode="auto">
            <a:xfrm>
              <a:off x="651" y="3254"/>
              <a:ext cx="1077"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zh-CN" altLang="en-US" sz="2000">
                  <a:solidFill>
                    <a:srgbClr val="7191CB"/>
                  </a:solidFill>
                </a:rPr>
                <a:t>小    数</a:t>
              </a:r>
              <a:r>
                <a:rPr lang="en-US" altLang="zh-CN" sz="2000">
                  <a:solidFill>
                    <a:srgbClr val="7191CB"/>
                  </a:solidFill>
                </a:rPr>
                <a:t>:  </a:t>
              </a:r>
              <a:r>
                <a:rPr lang="en-US" altLang="zh-CN" sz="2000">
                  <a:solidFill>
                    <a:srgbClr val="7191CB"/>
                  </a:solidFill>
                  <a:sym typeface="Wingdings" panose="05000000000000000000" pitchFamily="2" charset="2"/>
                </a:rPr>
                <a:t>(      )</a:t>
              </a:r>
              <a:endParaRPr lang="en-US" altLang="zh-CN" sz="2000">
                <a:solidFill>
                  <a:srgbClr val="7191CB"/>
                </a:solidFill>
              </a:endParaRPr>
            </a:p>
            <a:p>
              <a:pPr eaLnBrk="1" hangingPunct="1"/>
              <a:r>
                <a:rPr lang="zh-CN" altLang="en-US" sz="2000">
                  <a:solidFill>
                    <a:srgbClr val="7191CB"/>
                  </a:solidFill>
                </a:rPr>
                <a:t>分    数</a:t>
              </a:r>
              <a:r>
                <a:rPr lang="en-US" altLang="zh-CN" sz="2000">
                  <a:solidFill>
                    <a:srgbClr val="7191CB"/>
                  </a:solidFill>
                </a:rPr>
                <a:t>:  (      )</a:t>
              </a:r>
            </a:p>
            <a:p>
              <a:pPr eaLnBrk="1" hangingPunct="1"/>
              <a:r>
                <a:rPr lang="zh-CN" altLang="en-US" sz="2000">
                  <a:solidFill>
                    <a:srgbClr val="7191CB"/>
                  </a:solidFill>
                </a:rPr>
                <a:t>百分数</a:t>
              </a:r>
              <a:r>
                <a:rPr lang="en-US" altLang="zh-CN" sz="2000">
                  <a:solidFill>
                    <a:srgbClr val="7191CB"/>
                  </a:solidFill>
                </a:rPr>
                <a:t>:  (      )</a:t>
              </a:r>
            </a:p>
          </p:txBody>
        </p:sp>
      </p:grpSp>
      <p:grpSp>
        <p:nvGrpSpPr>
          <p:cNvPr id="43215" name="Group 428"/>
          <p:cNvGrpSpPr/>
          <p:nvPr/>
        </p:nvGrpSpPr>
        <p:grpSpPr bwMode="auto">
          <a:xfrm>
            <a:off x="4000500" y="2819400"/>
            <a:ext cx="4533900" cy="3352800"/>
            <a:chOff x="2520" y="1776"/>
            <a:chExt cx="2856" cy="2112"/>
          </a:xfrm>
        </p:grpSpPr>
        <p:grpSp>
          <p:nvGrpSpPr>
            <p:cNvPr id="63614" name="Group 429"/>
            <p:cNvGrpSpPr/>
            <p:nvPr/>
          </p:nvGrpSpPr>
          <p:grpSpPr bwMode="auto">
            <a:xfrm>
              <a:off x="2520" y="1776"/>
              <a:ext cx="2856" cy="1290"/>
              <a:chOff x="-3" y="-3"/>
              <a:chExt cx="2856" cy="1290"/>
            </a:xfrm>
          </p:grpSpPr>
          <p:grpSp>
            <p:nvGrpSpPr>
              <p:cNvPr id="63616" name="Group 430"/>
              <p:cNvGrpSpPr/>
              <p:nvPr/>
            </p:nvGrpSpPr>
            <p:grpSpPr bwMode="auto">
              <a:xfrm>
                <a:off x="0" y="0"/>
                <a:ext cx="2850" cy="1284"/>
                <a:chOff x="0" y="0"/>
                <a:chExt cx="2850" cy="1284"/>
              </a:xfrm>
            </p:grpSpPr>
            <p:grpSp>
              <p:nvGrpSpPr>
                <p:cNvPr id="63618" name="Group 431"/>
                <p:cNvGrpSpPr/>
                <p:nvPr/>
              </p:nvGrpSpPr>
              <p:grpSpPr bwMode="auto">
                <a:xfrm>
                  <a:off x="0" y="0"/>
                  <a:ext cx="285" cy="1284"/>
                  <a:chOff x="0" y="0"/>
                  <a:chExt cx="285" cy="1284"/>
                </a:xfrm>
              </p:grpSpPr>
              <p:sp>
                <p:nvSpPr>
                  <p:cNvPr id="63650" name="Rectangle 432"/>
                  <p:cNvSpPr>
                    <a:spLocks noChangeArrowheads="1"/>
                  </p:cNvSpPr>
                  <p:nvPr/>
                </p:nvSpPr>
                <p:spPr bwMode="auto">
                  <a:xfrm>
                    <a:off x="0" y="0"/>
                    <a:ext cx="285" cy="1284"/>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651" name="Group 433"/>
                  <p:cNvGrpSpPr/>
                  <p:nvPr/>
                </p:nvGrpSpPr>
                <p:grpSpPr bwMode="auto">
                  <a:xfrm>
                    <a:off x="0" y="0"/>
                    <a:ext cx="285" cy="1284"/>
                    <a:chOff x="0" y="0"/>
                    <a:chExt cx="285" cy="1284"/>
                  </a:xfrm>
                </p:grpSpPr>
                <p:sp>
                  <p:nvSpPr>
                    <p:cNvPr id="63652" name="Rectangle 434"/>
                    <p:cNvSpPr>
                      <a:spLocks noChangeArrowheads="1"/>
                    </p:cNvSpPr>
                    <p:nvPr/>
                  </p:nvSpPr>
                  <p:spPr bwMode="auto">
                    <a:xfrm>
                      <a:off x="43" y="0"/>
                      <a:ext cx="199" cy="1284"/>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653" name="Rectangle 435"/>
                    <p:cNvSpPr>
                      <a:spLocks noChangeArrowheads="1"/>
                    </p:cNvSpPr>
                    <p:nvPr/>
                  </p:nvSpPr>
                  <p:spPr bwMode="auto">
                    <a:xfrm>
                      <a:off x="0" y="0"/>
                      <a:ext cx="285" cy="12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619" name="Group 436"/>
                <p:cNvGrpSpPr/>
                <p:nvPr/>
              </p:nvGrpSpPr>
              <p:grpSpPr bwMode="auto">
                <a:xfrm>
                  <a:off x="285" y="0"/>
                  <a:ext cx="285" cy="1284"/>
                  <a:chOff x="285" y="0"/>
                  <a:chExt cx="285" cy="1284"/>
                </a:xfrm>
              </p:grpSpPr>
              <p:sp>
                <p:nvSpPr>
                  <p:cNvPr id="63646" name="Rectangle 437"/>
                  <p:cNvSpPr>
                    <a:spLocks noChangeArrowheads="1"/>
                  </p:cNvSpPr>
                  <p:nvPr/>
                </p:nvSpPr>
                <p:spPr bwMode="auto">
                  <a:xfrm>
                    <a:off x="285" y="0"/>
                    <a:ext cx="285" cy="1284"/>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647" name="Group 438"/>
                  <p:cNvGrpSpPr/>
                  <p:nvPr/>
                </p:nvGrpSpPr>
                <p:grpSpPr bwMode="auto">
                  <a:xfrm>
                    <a:off x="285" y="0"/>
                    <a:ext cx="285" cy="1284"/>
                    <a:chOff x="285" y="0"/>
                    <a:chExt cx="285" cy="1284"/>
                  </a:xfrm>
                </p:grpSpPr>
                <p:sp>
                  <p:nvSpPr>
                    <p:cNvPr id="63648" name="Rectangle 439"/>
                    <p:cNvSpPr>
                      <a:spLocks noChangeArrowheads="1"/>
                    </p:cNvSpPr>
                    <p:nvPr/>
                  </p:nvSpPr>
                  <p:spPr bwMode="auto">
                    <a:xfrm>
                      <a:off x="328" y="0"/>
                      <a:ext cx="199" cy="1284"/>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649" name="Rectangle 440"/>
                    <p:cNvSpPr>
                      <a:spLocks noChangeArrowheads="1"/>
                    </p:cNvSpPr>
                    <p:nvPr/>
                  </p:nvSpPr>
                  <p:spPr bwMode="auto">
                    <a:xfrm>
                      <a:off x="285" y="0"/>
                      <a:ext cx="285" cy="12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620" name="Group 441"/>
                <p:cNvGrpSpPr/>
                <p:nvPr/>
              </p:nvGrpSpPr>
              <p:grpSpPr bwMode="auto">
                <a:xfrm>
                  <a:off x="570" y="0"/>
                  <a:ext cx="285" cy="1284"/>
                  <a:chOff x="570" y="0"/>
                  <a:chExt cx="285" cy="1284"/>
                </a:xfrm>
              </p:grpSpPr>
              <p:sp>
                <p:nvSpPr>
                  <p:cNvPr id="63642" name="Rectangle 442"/>
                  <p:cNvSpPr>
                    <a:spLocks noChangeArrowheads="1"/>
                  </p:cNvSpPr>
                  <p:nvPr/>
                </p:nvSpPr>
                <p:spPr bwMode="auto">
                  <a:xfrm>
                    <a:off x="570" y="0"/>
                    <a:ext cx="285" cy="1284"/>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63643" name="Group 443"/>
                  <p:cNvGrpSpPr/>
                  <p:nvPr/>
                </p:nvGrpSpPr>
                <p:grpSpPr bwMode="auto">
                  <a:xfrm>
                    <a:off x="570" y="0"/>
                    <a:ext cx="285" cy="1284"/>
                    <a:chOff x="570" y="0"/>
                    <a:chExt cx="285" cy="1284"/>
                  </a:xfrm>
                </p:grpSpPr>
                <p:sp>
                  <p:nvSpPr>
                    <p:cNvPr id="63644" name="Rectangle 444"/>
                    <p:cNvSpPr>
                      <a:spLocks noChangeArrowheads="1"/>
                    </p:cNvSpPr>
                    <p:nvPr/>
                  </p:nvSpPr>
                  <p:spPr bwMode="auto">
                    <a:xfrm>
                      <a:off x="613" y="0"/>
                      <a:ext cx="199" cy="1284"/>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645" name="Rectangle 445"/>
                    <p:cNvSpPr>
                      <a:spLocks noChangeArrowheads="1"/>
                    </p:cNvSpPr>
                    <p:nvPr/>
                  </p:nvSpPr>
                  <p:spPr bwMode="auto">
                    <a:xfrm>
                      <a:off x="570" y="0"/>
                      <a:ext cx="285" cy="12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63621" name="Group 446"/>
                <p:cNvGrpSpPr/>
                <p:nvPr/>
              </p:nvGrpSpPr>
              <p:grpSpPr bwMode="auto">
                <a:xfrm>
                  <a:off x="855" y="0"/>
                  <a:ext cx="285" cy="1284"/>
                  <a:chOff x="855" y="0"/>
                  <a:chExt cx="285" cy="1284"/>
                </a:xfrm>
              </p:grpSpPr>
              <p:sp>
                <p:nvSpPr>
                  <p:cNvPr id="63640" name="Rectangle 447"/>
                  <p:cNvSpPr>
                    <a:spLocks noChangeArrowheads="1"/>
                  </p:cNvSpPr>
                  <p:nvPr/>
                </p:nvSpPr>
                <p:spPr bwMode="auto">
                  <a:xfrm>
                    <a:off x="898" y="0"/>
                    <a:ext cx="199" cy="1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641" name="Rectangle 448"/>
                  <p:cNvSpPr>
                    <a:spLocks noChangeArrowheads="1"/>
                  </p:cNvSpPr>
                  <p:nvPr/>
                </p:nvSpPr>
                <p:spPr bwMode="auto">
                  <a:xfrm>
                    <a:off x="855" y="0"/>
                    <a:ext cx="285" cy="12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3622" name="Group 449"/>
                <p:cNvGrpSpPr/>
                <p:nvPr/>
              </p:nvGrpSpPr>
              <p:grpSpPr bwMode="auto">
                <a:xfrm>
                  <a:off x="1140" y="0"/>
                  <a:ext cx="285" cy="1284"/>
                  <a:chOff x="1140" y="0"/>
                  <a:chExt cx="285" cy="1284"/>
                </a:xfrm>
              </p:grpSpPr>
              <p:sp>
                <p:nvSpPr>
                  <p:cNvPr id="63638" name="Rectangle 450"/>
                  <p:cNvSpPr>
                    <a:spLocks noChangeArrowheads="1"/>
                  </p:cNvSpPr>
                  <p:nvPr/>
                </p:nvSpPr>
                <p:spPr bwMode="auto">
                  <a:xfrm>
                    <a:off x="1183" y="0"/>
                    <a:ext cx="199" cy="1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639" name="Rectangle 451"/>
                  <p:cNvSpPr>
                    <a:spLocks noChangeArrowheads="1"/>
                  </p:cNvSpPr>
                  <p:nvPr/>
                </p:nvSpPr>
                <p:spPr bwMode="auto">
                  <a:xfrm>
                    <a:off x="1140" y="0"/>
                    <a:ext cx="285" cy="12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3623" name="Group 452"/>
                <p:cNvGrpSpPr/>
                <p:nvPr/>
              </p:nvGrpSpPr>
              <p:grpSpPr bwMode="auto">
                <a:xfrm>
                  <a:off x="1425" y="0"/>
                  <a:ext cx="285" cy="1284"/>
                  <a:chOff x="1425" y="0"/>
                  <a:chExt cx="285" cy="1284"/>
                </a:xfrm>
              </p:grpSpPr>
              <p:sp>
                <p:nvSpPr>
                  <p:cNvPr id="63636" name="Rectangle 453"/>
                  <p:cNvSpPr>
                    <a:spLocks noChangeArrowheads="1"/>
                  </p:cNvSpPr>
                  <p:nvPr/>
                </p:nvSpPr>
                <p:spPr bwMode="auto">
                  <a:xfrm>
                    <a:off x="1468" y="0"/>
                    <a:ext cx="199" cy="1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637" name="Rectangle 454"/>
                  <p:cNvSpPr>
                    <a:spLocks noChangeArrowheads="1"/>
                  </p:cNvSpPr>
                  <p:nvPr/>
                </p:nvSpPr>
                <p:spPr bwMode="auto">
                  <a:xfrm>
                    <a:off x="1425" y="0"/>
                    <a:ext cx="285" cy="12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3624" name="Group 455"/>
                <p:cNvGrpSpPr/>
                <p:nvPr/>
              </p:nvGrpSpPr>
              <p:grpSpPr bwMode="auto">
                <a:xfrm>
                  <a:off x="1710" y="0"/>
                  <a:ext cx="285" cy="1284"/>
                  <a:chOff x="1710" y="0"/>
                  <a:chExt cx="285" cy="1284"/>
                </a:xfrm>
              </p:grpSpPr>
              <p:sp>
                <p:nvSpPr>
                  <p:cNvPr id="63634" name="Rectangle 456"/>
                  <p:cNvSpPr>
                    <a:spLocks noChangeArrowheads="1"/>
                  </p:cNvSpPr>
                  <p:nvPr/>
                </p:nvSpPr>
                <p:spPr bwMode="auto">
                  <a:xfrm>
                    <a:off x="1753" y="0"/>
                    <a:ext cx="199" cy="1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635" name="Rectangle 457"/>
                  <p:cNvSpPr>
                    <a:spLocks noChangeArrowheads="1"/>
                  </p:cNvSpPr>
                  <p:nvPr/>
                </p:nvSpPr>
                <p:spPr bwMode="auto">
                  <a:xfrm>
                    <a:off x="1710" y="0"/>
                    <a:ext cx="285" cy="12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3625" name="Group 458"/>
                <p:cNvGrpSpPr/>
                <p:nvPr/>
              </p:nvGrpSpPr>
              <p:grpSpPr bwMode="auto">
                <a:xfrm>
                  <a:off x="1995" y="0"/>
                  <a:ext cx="285" cy="1284"/>
                  <a:chOff x="1995" y="0"/>
                  <a:chExt cx="285" cy="1284"/>
                </a:xfrm>
              </p:grpSpPr>
              <p:sp>
                <p:nvSpPr>
                  <p:cNvPr id="63632" name="Rectangle 459"/>
                  <p:cNvSpPr>
                    <a:spLocks noChangeArrowheads="1"/>
                  </p:cNvSpPr>
                  <p:nvPr/>
                </p:nvSpPr>
                <p:spPr bwMode="auto">
                  <a:xfrm>
                    <a:off x="2038" y="0"/>
                    <a:ext cx="199" cy="1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633" name="Rectangle 460"/>
                  <p:cNvSpPr>
                    <a:spLocks noChangeArrowheads="1"/>
                  </p:cNvSpPr>
                  <p:nvPr/>
                </p:nvSpPr>
                <p:spPr bwMode="auto">
                  <a:xfrm>
                    <a:off x="1995" y="0"/>
                    <a:ext cx="285" cy="12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3626" name="Group 461"/>
                <p:cNvGrpSpPr/>
                <p:nvPr/>
              </p:nvGrpSpPr>
              <p:grpSpPr bwMode="auto">
                <a:xfrm>
                  <a:off x="2280" y="0"/>
                  <a:ext cx="285" cy="1284"/>
                  <a:chOff x="2280" y="0"/>
                  <a:chExt cx="285" cy="1284"/>
                </a:xfrm>
              </p:grpSpPr>
              <p:sp>
                <p:nvSpPr>
                  <p:cNvPr id="63630" name="Rectangle 462"/>
                  <p:cNvSpPr>
                    <a:spLocks noChangeArrowheads="1"/>
                  </p:cNvSpPr>
                  <p:nvPr/>
                </p:nvSpPr>
                <p:spPr bwMode="auto">
                  <a:xfrm>
                    <a:off x="2323" y="0"/>
                    <a:ext cx="199" cy="1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631" name="Rectangle 463"/>
                  <p:cNvSpPr>
                    <a:spLocks noChangeArrowheads="1"/>
                  </p:cNvSpPr>
                  <p:nvPr/>
                </p:nvSpPr>
                <p:spPr bwMode="auto">
                  <a:xfrm>
                    <a:off x="2280" y="0"/>
                    <a:ext cx="285" cy="12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nvGrpSpPr>
                <p:cNvPr id="63627" name="Group 464"/>
                <p:cNvGrpSpPr/>
                <p:nvPr/>
              </p:nvGrpSpPr>
              <p:grpSpPr bwMode="auto">
                <a:xfrm>
                  <a:off x="2565" y="0"/>
                  <a:ext cx="285" cy="1284"/>
                  <a:chOff x="2565" y="0"/>
                  <a:chExt cx="285" cy="1284"/>
                </a:xfrm>
              </p:grpSpPr>
              <p:sp>
                <p:nvSpPr>
                  <p:cNvPr id="63628" name="Rectangle 465"/>
                  <p:cNvSpPr>
                    <a:spLocks noChangeArrowheads="1"/>
                  </p:cNvSpPr>
                  <p:nvPr/>
                </p:nvSpPr>
                <p:spPr bwMode="auto">
                  <a:xfrm>
                    <a:off x="2608" y="0"/>
                    <a:ext cx="199" cy="1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1000"/>
                      <a:t> </a:t>
                    </a:r>
                  </a:p>
                  <a:p>
                    <a:pPr algn="just" eaLnBrk="0" hangingPunct="0"/>
                    <a:endParaRPr lang="zh-CN" altLang="en-US"/>
                  </a:p>
                </p:txBody>
              </p:sp>
              <p:sp>
                <p:nvSpPr>
                  <p:cNvPr id="63629" name="Rectangle 466"/>
                  <p:cNvSpPr>
                    <a:spLocks noChangeArrowheads="1"/>
                  </p:cNvSpPr>
                  <p:nvPr/>
                </p:nvSpPr>
                <p:spPr bwMode="auto">
                  <a:xfrm>
                    <a:off x="2565" y="0"/>
                    <a:ext cx="285" cy="1284"/>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sp>
            <p:nvSpPr>
              <p:cNvPr id="63617" name="Rectangle 467"/>
              <p:cNvSpPr>
                <a:spLocks noChangeArrowheads="1"/>
              </p:cNvSpPr>
              <p:nvPr/>
            </p:nvSpPr>
            <p:spPr bwMode="auto">
              <a:xfrm>
                <a:off x="-3" y="-3"/>
                <a:ext cx="2856" cy="1290"/>
              </a:xfrm>
              <a:prstGeom prst="rect">
                <a:avLst/>
              </a:prstGeom>
              <a:noFill/>
              <a:ln w="9525">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sp>
          <p:nvSpPr>
            <p:cNvPr id="63615" name="Text Box 468"/>
            <p:cNvSpPr txBox="1">
              <a:spLocks noChangeArrowheads="1"/>
            </p:cNvSpPr>
            <p:nvPr/>
          </p:nvSpPr>
          <p:spPr bwMode="auto">
            <a:xfrm>
              <a:off x="3600" y="3254"/>
              <a:ext cx="1077"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zh-CN" altLang="en-US" sz="2000">
                  <a:solidFill>
                    <a:srgbClr val="7191CB"/>
                  </a:solidFill>
                </a:rPr>
                <a:t>小    数</a:t>
              </a:r>
              <a:r>
                <a:rPr lang="en-US" altLang="zh-CN" sz="2000">
                  <a:solidFill>
                    <a:srgbClr val="7191CB"/>
                  </a:solidFill>
                </a:rPr>
                <a:t>:  </a:t>
              </a:r>
              <a:r>
                <a:rPr lang="en-US" altLang="zh-CN" sz="2000">
                  <a:solidFill>
                    <a:srgbClr val="7191CB"/>
                  </a:solidFill>
                  <a:sym typeface="Wingdings" panose="05000000000000000000" pitchFamily="2" charset="2"/>
                </a:rPr>
                <a:t>(      )</a:t>
              </a:r>
              <a:endParaRPr lang="en-US" altLang="zh-CN" sz="2000">
                <a:solidFill>
                  <a:srgbClr val="7191CB"/>
                </a:solidFill>
              </a:endParaRPr>
            </a:p>
            <a:p>
              <a:pPr eaLnBrk="1" hangingPunct="1"/>
              <a:r>
                <a:rPr lang="zh-CN" altLang="en-US" sz="2000">
                  <a:solidFill>
                    <a:srgbClr val="7191CB"/>
                  </a:solidFill>
                </a:rPr>
                <a:t>分    数</a:t>
              </a:r>
              <a:r>
                <a:rPr lang="en-US" altLang="zh-CN" sz="2000">
                  <a:solidFill>
                    <a:srgbClr val="7191CB"/>
                  </a:solidFill>
                </a:rPr>
                <a:t>:  (      )</a:t>
              </a:r>
            </a:p>
            <a:p>
              <a:pPr eaLnBrk="1" hangingPunct="1"/>
              <a:r>
                <a:rPr lang="zh-CN" altLang="en-US" sz="2000">
                  <a:solidFill>
                    <a:srgbClr val="7191CB"/>
                  </a:solidFill>
                </a:rPr>
                <a:t>百分数</a:t>
              </a:r>
              <a:r>
                <a:rPr lang="en-US" altLang="zh-CN" sz="2000">
                  <a:solidFill>
                    <a:srgbClr val="7191CB"/>
                  </a:solidFill>
                </a:rPr>
                <a:t>:  (      )</a:t>
              </a:r>
            </a:p>
          </p:txBody>
        </p:sp>
      </p:grpSp>
      <p:grpSp>
        <p:nvGrpSpPr>
          <p:cNvPr id="43257" name="Group 469"/>
          <p:cNvGrpSpPr/>
          <p:nvPr/>
        </p:nvGrpSpPr>
        <p:grpSpPr bwMode="auto">
          <a:xfrm>
            <a:off x="1219200" y="1295400"/>
            <a:ext cx="6629400" cy="4724400"/>
            <a:chOff x="720" y="912"/>
            <a:chExt cx="4176" cy="2976"/>
          </a:xfrm>
        </p:grpSpPr>
        <p:grpSp>
          <p:nvGrpSpPr>
            <p:cNvPr id="63494" name="Group 470"/>
            <p:cNvGrpSpPr/>
            <p:nvPr/>
          </p:nvGrpSpPr>
          <p:grpSpPr bwMode="auto">
            <a:xfrm>
              <a:off x="720" y="912"/>
              <a:ext cx="4176" cy="440"/>
              <a:chOff x="816" y="2008"/>
              <a:chExt cx="4176" cy="440"/>
            </a:xfrm>
          </p:grpSpPr>
          <p:sp>
            <p:nvSpPr>
              <p:cNvPr id="63590" name="Line 471"/>
              <p:cNvSpPr>
                <a:spLocks noChangeShapeType="1"/>
              </p:cNvSpPr>
              <p:nvPr/>
            </p:nvSpPr>
            <p:spPr bwMode="auto">
              <a:xfrm>
                <a:off x="816" y="2448"/>
                <a:ext cx="4176" cy="0"/>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91" name="Line 472"/>
              <p:cNvSpPr>
                <a:spLocks noChangeShapeType="1"/>
              </p:cNvSpPr>
              <p:nvPr/>
            </p:nvSpPr>
            <p:spPr bwMode="auto">
              <a:xfrm>
                <a:off x="978"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92" name="Line 473"/>
              <p:cNvSpPr>
                <a:spLocks noChangeShapeType="1"/>
              </p:cNvSpPr>
              <p:nvPr/>
            </p:nvSpPr>
            <p:spPr bwMode="auto">
              <a:xfrm>
                <a:off x="1176"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93" name="Line 474"/>
              <p:cNvSpPr>
                <a:spLocks noChangeShapeType="1"/>
              </p:cNvSpPr>
              <p:nvPr/>
            </p:nvSpPr>
            <p:spPr bwMode="auto">
              <a:xfrm>
                <a:off x="1368"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94" name="Line 475"/>
              <p:cNvSpPr>
                <a:spLocks noChangeShapeType="1"/>
              </p:cNvSpPr>
              <p:nvPr/>
            </p:nvSpPr>
            <p:spPr bwMode="auto">
              <a:xfrm>
                <a:off x="1560"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95" name="Line 476"/>
              <p:cNvSpPr>
                <a:spLocks noChangeShapeType="1"/>
              </p:cNvSpPr>
              <p:nvPr/>
            </p:nvSpPr>
            <p:spPr bwMode="auto">
              <a:xfrm>
                <a:off x="1752"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96" name="Line 477"/>
              <p:cNvSpPr>
                <a:spLocks noChangeShapeType="1"/>
              </p:cNvSpPr>
              <p:nvPr/>
            </p:nvSpPr>
            <p:spPr bwMode="auto">
              <a:xfrm>
                <a:off x="1944"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97" name="Line 478"/>
              <p:cNvSpPr>
                <a:spLocks noChangeShapeType="1"/>
              </p:cNvSpPr>
              <p:nvPr/>
            </p:nvSpPr>
            <p:spPr bwMode="auto">
              <a:xfrm>
                <a:off x="2136"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98" name="Line 479"/>
              <p:cNvSpPr>
                <a:spLocks noChangeShapeType="1"/>
              </p:cNvSpPr>
              <p:nvPr/>
            </p:nvSpPr>
            <p:spPr bwMode="auto">
              <a:xfrm>
                <a:off x="2328"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99" name="Line 480"/>
              <p:cNvSpPr>
                <a:spLocks noChangeShapeType="1"/>
              </p:cNvSpPr>
              <p:nvPr/>
            </p:nvSpPr>
            <p:spPr bwMode="auto">
              <a:xfrm>
                <a:off x="2520"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600" name="Line 481"/>
              <p:cNvSpPr>
                <a:spLocks noChangeShapeType="1"/>
              </p:cNvSpPr>
              <p:nvPr/>
            </p:nvSpPr>
            <p:spPr bwMode="auto">
              <a:xfrm>
                <a:off x="2712"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601" name="Line 482"/>
              <p:cNvSpPr>
                <a:spLocks noChangeShapeType="1"/>
              </p:cNvSpPr>
              <p:nvPr/>
            </p:nvSpPr>
            <p:spPr bwMode="auto">
              <a:xfrm>
                <a:off x="2904"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602" name="Line 483"/>
              <p:cNvSpPr>
                <a:spLocks noChangeShapeType="1"/>
              </p:cNvSpPr>
              <p:nvPr/>
            </p:nvSpPr>
            <p:spPr bwMode="auto">
              <a:xfrm>
                <a:off x="3096"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603" name="Line 484"/>
              <p:cNvSpPr>
                <a:spLocks noChangeShapeType="1"/>
              </p:cNvSpPr>
              <p:nvPr/>
            </p:nvSpPr>
            <p:spPr bwMode="auto">
              <a:xfrm>
                <a:off x="3288"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604" name="Line 485"/>
              <p:cNvSpPr>
                <a:spLocks noChangeShapeType="1"/>
              </p:cNvSpPr>
              <p:nvPr/>
            </p:nvSpPr>
            <p:spPr bwMode="auto">
              <a:xfrm>
                <a:off x="3480"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605" name="Line 486"/>
              <p:cNvSpPr>
                <a:spLocks noChangeShapeType="1"/>
              </p:cNvSpPr>
              <p:nvPr/>
            </p:nvSpPr>
            <p:spPr bwMode="auto">
              <a:xfrm>
                <a:off x="3672"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606" name="Line 487"/>
              <p:cNvSpPr>
                <a:spLocks noChangeShapeType="1"/>
              </p:cNvSpPr>
              <p:nvPr/>
            </p:nvSpPr>
            <p:spPr bwMode="auto">
              <a:xfrm>
                <a:off x="3864"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607" name="Line 488"/>
              <p:cNvSpPr>
                <a:spLocks noChangeShapeType="1"/>
              </p:cNvSpPr>
              <p:nvPr/>
            </p:nvSpPr>
            <p:spPr bwMode="auto">
              <a:xfrm>
                <a:off x="4056"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608" name="Line 489"/>
              <p:cNvSpPr>
                <a:spLocks noChangeShapeType="1"/>
              </p:cNvSpPr>
              <p:nvPr/>
            </p:nvSpPr>
            <p:spPr bwMode="auto">
              <a:xfrm>
                <a:off x="4248"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609" name="Line 490"/>
              <p:cNvSpPr>
                <a:spLocks noChangeShapeType="1"/>
              </p:cNvSpPr>
              <p:nvPr/>
            </p:nvSpPr>
            <p:spPr bwMode="auto">
              <a:xfrm>
                <a:off x="4440"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610" name="Line 491"/>
              <p:cNvSpPr>
                <a:spLocks noChangeShapeType="1"/>
              </p:cNvSpPr>
              <p:nvPr/>
            </p:nvSpPr>
            <p:spPr bwMode="auto">
              <a:xfrm>
                <a:off x="4632"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611" name="Line 492"/>
              <p:cNvSpPr>
                <a:spLocks noChangeShapeType="1"/>
              </p:cNvSpPr>
              <p:nvPr/>
            </p:nvSpPr>
            <p:spPr bwMode="auto">
              <a:xfrm>
                <a:off x="4848"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612" name="Text Box 493"/>
              <p:cNvSpPr txBox="1">
                <a:spLocks noChangeArrowheads="1"/>
              </p:cNvSpPr>
              <p:nvPr/>
            </p:nvSpPr>
            <p:spPr bwMode="auto">
              <a:xfrm>
                <a:off x="864" y="2016"/>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a:t>0</a:t>
                </a:r>
              </a:p>
            </p:txBody>
          </p:sp>
          <p:sp>
            <p:nvSpPr>
              <p:cNvPr id="63613" name="Text Box 494"/>
              <p:cNvSpPr txBox="1">
                <a:spLocks noChangeArrowheads="1"/>
              </p:cNvSpPr>
              <p:nvPr/>
            </p:nvSpPr>
            <p:spPr bwMode="auto">
              <a:xfrm>
                <a:off x="4732" y="2008"/>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a:t>1</a:t>
                </a:r>
              </a:p>
            </p:txBody>
          </p:sp>
        </p:grpSp>
        <p:grpSp>
          <p:nvGrpSpPr>
            <p:cNvPr id="63495" name="Group 495"/>
            <p:cNvGrpSpPr/>
            <p:nvPr/>
          </p:nvGrpSpPr>
          <p:grpSpPr bwMode="auto">
            <a:xfrm>
              <a:off x="720" y="1960"/>
              <a:ext cx="4176" cy="440"/>
              <a:chOff x="816" y="2008"/>
              <a:chExt cx="4176" cy="440"/>
            </a:xfrm>
          </p:grpSpPr>
          <p:sp>
            <p:nvSpPr>
              <p:cNvPr id="63566" name="Line 496"/>
              <p:cNvSpPr>
                <a:spLocks noChangeShapeType="1"/>
              </p:cNvSpPr>
              <p:nvPr/>
            </p:nvSpPr>
            <p:spPr bwMode="auto">
              <a:xfrm>
                <a:off x="816" y="2448"/>
                <a:ext cx="4176" cy="0"/>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67" name="Line 497"/>
              <p:cNvSpPr>
                <a:spLocks noChangeShapeType="1"/>
              </p:cNvSpPr>
              <p:nvPr/>
            </p:nvSpPr>
            <p:spPr bwMode="auto">
              <a:xfrm>
                <a:off x="978"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68" name="Line 498"/>
              <p:cNvSpPr>
                <a:spLocks noChangeShapeType="1"/>
              </p:cNvSpPr>
              <p:nvPr/>
            </p:nvSpPr>
            <p:spPr bwMode="auto">
              <a:xfrm>
                <a:off x="1176"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69" name="Line 499"/>
              <p:cNvSpPr>
                <a:spLocks noChangeShapeType="1"/>
              </p:cNvSpPr>
              <p:nvPr/>
            </p:nvSpPr>
            <p:spPr bwMode="auto">
              <a:xfrm>
                <a:off x="1368"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70" name="Line 500"/>
              <p:cNvSpPr>
                <a:spLocks noChangeShapeType="1"/>
              </p:cNvSpPr>
              <p:nvPr/>
            </p:nvSpPr>
            <p:spPr bwMode="auto">
              <a:xfrm>
                <a:off x="1560"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71" name="Line 501"/>
              <p:cNvSpPr>
                <a:spLocks noChangeShapeType="1"/>
              </p:cNvSpPr>
              <p:nvPr/>
            </p:nvSpPr>
            <p:spPr bwMode="auto">
              <a:xfrm>
                <a:off x="1752"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72" name="Line 502"/>
              <p:cNvSpPr>
                <a:spLocks noChangeShapeType="1"/>
              </p:cNvSpPr>
              <p:nvPr/>
            </p:nvSpPr>
            <p:spPr bwMode="auto">
              <a:xfrm>
                <a:off x="1944"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73" name="Line 503"/>
              <p:cNvSpPr>
                <a:spLocks noChangeShapeType="1"/>
              </p:cNvSpPr>
              <p:nvPr/>
            </p:nvSpPr>
            <p:spPr bwMode="auto">
              <a:xfrm>
                <a:off x="2136"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74" name="Line 504"/>
              <p:cNvSpPr>
                <a:spLocks noChangeShapeType="1"/>
              </p:cNvSpPr>
              <p:nvPr/>
            </p:nvSpPr>
            <p:spPr bwMode="auto">
              <a:xfrm>
                <a:off x="2328"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75" name="Line 505"/>
              <p:cNvSpPr>
                <a:spLocks noChangeShapeType="1"/>
              </p:cNvSpPr>
              <p:nvPr/>
            </p:nvSpPr>
            <p:spPr bwMode="auto">
              <a:xfrm>
                <a:off x="2520"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76" name="Line 506"/>
              <p:cNvSpPr>
                <a:spLocks noChangeShapeType="1"/>
              </p:cNvSpPr>
              <p:nvPr/>
            </p:nvSpPr>
            <p:spPr bwMode="auto">
              <a:xfrm>
                <a:off x="2712"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77" name="Line 507"/>
              <p:cNvSpPr>
                <a:spLocks noChangeShapeType="1"/>
              </p:cNvSpPr>
              <p:nvPr/>
            </p:nvSpPr>
            <p:spPr bwMode="auto">
              <a:xfrm>
                <a:off x="2904"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78" name="Line 508"/>
              <p:cNvSpPr>
                <a:spLocks noChangeShapeType="1"/>
              </p:cNvSpPr>
              <p:nvPr/>
            </p:nvSpPr>
            <p:spPr bwMode="auto">
              <a:xfrm>
                <a:off x="3096"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79" name="Line 509"/>
              <p:cNvSpPr>
                <a:spLocks noChangeShapeType="1"/>
              </p:cNvSpPr>
              <p:nvPr/>
            </p:nvSpPr>
            <p:spPr bwMode="auto">
              <a:xfrm>
                <a:off x="3288"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80" name="Line 510"/>
              <p:cNvSpPr>
                <a:spLocks noChangeShapeType="1"/>
              </p:cNvSpPr>
              <p:nvPr/>
            </p:nvSpPr>
            <p:spPr bwMode="auto">
              <a:xfrm>
                <a:off x="3480"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81" name="Line 511"/>
              <p:cNvSpPr>
                <a:spLocks noChangeShapeType="1"/>
              </p:cNvSpPr>
              <p:nvPr/>
            </p:nvSpPr>
            <p:spPr bwMode="auto">
              <a:xfrm>
                <a:off x="3672"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82" name="Line 512"/>
              <p:cNvSpPr>
                <a:spLocks noChangeShapeType="1"/>
              </p:cNvSpPr>
              <p:nvPr/>
            </p:nvSpPr>
            <p:spPr bwMode="auto">
              <a:xfrm>
                <a:off x="3864"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83" name="Line 513"/>
              <p:cNvSpPr>
                <a:spLocks noChangeShapeType="1"/>
              </p:cNvSpPr>
              <p:nvPr/>
            </p:nvSpPr>
            <p:spPr bwMode="auto">
              <a:xfrm>
                <a:off x="4056"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84" name="Line 514"/>
              <p:cNvSpPr>
                <a:spLocks noChangeShapeType="1"/>
              </p:cNvSpPr>
              <p:nvPr/>
            </p:nvSpPr>
            <p:spPr bwMode="auto">
              <a:xfrm>
                <a:off x="4248"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85" name="Line 515"/>
              <p:cNvSpPr>
                <a:spLocks noChangeShapeType="1"/>
              </p:cNvSpPr>
              <p:nvPr/>
            </p:nvSpPr>
            <p:spPr bwMode="auto">
              <a:xfrm>
                <a:off x="4440"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86" name="Line 516"/>
              <p:cNvSpPr>
                <a:spLocks noChangeShapeType="1"/>
              </p:cNvSpPr>
              <p:nvPr/>
            </p:nvSpPr>
            <p:spPr bwMode="auto">
              <a:xfrm>
                <a:off x="4632"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87" name="Line 517"/>
              <p:cNvSpPr>
                <a:spLocks noChangeShapeType="1"/>
              </p:cNvSpPr>
              <p:nvPr/>
            </p:nvSpPr>
            <p:spPr bwMode="auto">
              <a:xfrm>
                <a:off x="4848"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88" name="Text Box 518"/>
              <p:cNvSpPr txBox="1">
                <a:spLocks noChangeArrowheads="1"/>
              </p:cNvSpPr>
              <p:nvPr/>
            </p:nvSpPr>
            <p:spPr bwMode="auto">
              <a:xfrm>
                <a:off x="864" y="2016"/>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a:t>0</a:t>
                </a:r>
              </a:p>
            </p:txBody>
          </p:sp>
          <p:sp>
            <p:nvSpPr>
              <p:cNvPr id="63589" name="Text Box 519"/>
              <p:cNvSpPr txBox="1">
                <a:spLocks noChangeArrowheads="1"/>
              </p:cNvSpPr>
              <p:nvPr/>
            </p:nvSpPr>
            <p:spPr bwMode="auto">
              <a:xfrm>
                <a:off x="4732" y="2008"/>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a:t>1</a:t>
                </a:r>
              </a:p>
            </p:txBody>
          </p:sp>
        </p:grpSp>
        <p:grpSp>
          <p:nvGrpSpPr>
            <p:cNvPr id="63496" name="Group 520"/>
            <p:cNvGrpSpPr/>
            <p:nvPr/>
          </p:nvGrpSpPr>
          <p:grpSpPr bwMode="auto">
            <a:xfrm>
              <a:off x="720" y="3016"/>
              <a:ext cx="4176" cy="440"/>
              <a:chOff x="816" y="2008"/>
              <a:chExt cx="4176" cy="440"/>
            </a:xfrm>
          </p:grpSpPr>
          <p:sp>
            <p:nvSpPr>
              <p:cNvPr id="63542" name="Line 521"/>
              <p:cNvSpPr>
                <a:spLocks noChangeShapeType="1"/>
              </p:cNvSpPr>
              <p:nvPr/>
            </p:nvSpPr>
            <p:spPr bwMode="auto">
              <a:xfrm>
                <a:off x="816" y="2448"/>
                <a:ext cx="4176" cy="0"/>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43" name="Line 522"/>
              <p:cNvSpPr>
                <a:spLocks noChangeShapeType="1"/>
              </p:cNvSpPr>
              <p:nvPr/>
            </p:nvSpPr>
            <p:spPr bwMode="auto">
              <a:xfrm>
                <a:off x="978"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44" name="Line 523"/>
              <p:cNvSpPr>
                <a:spLocks noChangeShapeType="1"/>
              </p:cNvSpPr>
              <p:nvPr/>
            </p:nvSpPr>
            <p:spPr bwMode="auto">
              <a:xfrm>
                <a:off x="1176"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45" name="Line 524"/>
              <p:cNvSpPr>
                <a:spLocks noChangeShapeType="1"/>
              </p:cNvSpPr>
              <p:nvPr/>
            </p:nvSpPr>
            <p:spPr bwMode="auto">
              <a:xfrm>
                <a:off x="1368"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46" name="Line 525"/>
              <p:cNvSpPr>
                <a:spLocks noChangeShapeType="1"/>
              </p:cNvSpPr>
              <p:nvPr/>
            </p:nvSpPr>
            <p:spPr bwMode="auto">
              <a:xfrm>
                <a:off x="1560"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47" name="Line 526"/>
              <p:cNvSpPr>
                <a:spLocks noChangeShapeType="1"/>
              </p:cNvSpPr>
              <p:nvPr/>
            </p:nvSpPr>
            <p:spPr bwMode="auto">
              <a:xfrm>
                <a:off x="1752"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48" name="Line 527"/>
              <p:cNvSpPr>
                <a:spLocks noChangeShapeType="1"/>
              </p:cNvSpPr>
              <p:nvPr/>
            </p:nvSpPr>
            <p:spPr bwMode="auto">
              <a:xfrm>
                <a:off x="1944"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49" name="Line 528"/>
              <p:cNvSpPr>
                <a:spLocks noChangeShapeType="1"/>
              </p:cNvSpPr>
              <p:nvPr/>
            </p:nvSpPr>
            <p:spPr bwMode="auto">
              <a:xfrm>
                <a:off x="2136"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50" name="Line 529"/>
              <p:cNvSpPr>
                <a:spLocks noChangeShapeType="1"/>
              </p:cNvSpPr>
              <p:nvPr/>
            </p:nvSpPr>
            <p:spPr bwMode="auto">
              <a:xfrm>
                <a:off x="2328"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51" name="Line 530"/>
              <p:cNvSpPr>
                <a:spLocks noChangeShapeType="1"/>
              </p:cNvSpPr>
              <p:nvPr/>
            </p:nvSpPr>
            <p:spPr bwMode="auto">
              <a:xfrm>
                <a:off x="2520"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52" name="Line 531"/>
              <p:cNvSpPr>
                <a:spLocks noChangeShapeType="1"/>
              </p:cNvSpPr>
              <p:nvPr/>
            </p:nvSpPr>
            <p:spPr bwMode="auto">
              <a:xfrm>
                <a:off x="2712"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53" name="Line 532"/>
              <p:cNvSpPr>
                <a:spLocks noChangeShapeType="1"/>
              </p:cNvSpPr>
              <p:nvPr/>
            </p:nvSpPr>
            <p:spPr bwMode="auto">
              <a:xfrm>
                <a:off x="2904"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54" name="Line 533"/>
              <p:cNvSpPr>
                <a:spLocks noChangeShapeType="1"/>
              </p:cNvSpPr>
              <p:nvPr/>
            </p:nvSpPr>
            <p:spPr bwMode="auto">
              <a:xfrm>
                <a:off x="3096"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55" name="Line 534"/>
              <p:cNvSpPr>
                <a:spLocks noChangeShapeType="1"/>
              </p:cNvSpPr>
              <p:nvPr/>
            </p:nvSpPr>
            <p:spPr bwMode="auto">
              <a:xfrm>
                <a:off x="3288"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56" name="Line 535"/>
              <p:cNvSpPr>
                <a:spLocks noChangeShapeType="1"/>
              </p:cNvSpPr>
              <p:nvPr/>
            </p:nvSpPr>
            <p:spPr bwMode="auto">
              <a:xfrm>
                <a:off x="3480"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57" name="Line 536"/>
              <p:cNvSpPr>
                <a:spLocks noChangeShapeType="1"/>
              </p:cNvSpPr>
              <p:nvPr/>
            </p:nvSpPr>
            <p:spPr bwMode="auto">
              <a:xfrm>
                <a:off x="3672"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58" name="Line 537"/>
              <p:cNvSpPr>
                <a:spLocks noChangeShapeType="1"/>
              </p:cNvSpPr>
              <p:nvPr/>
            </p:nvSpPr>
            <p:spPr bwMode="auto">
              <a:xfrm>
                <a:off x="3864"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59" name="Line 538"/>
              <p:cNvSpPr>
                <a:spLocks noChangeShapeType="1"/>
              </p:cNvSpPr>
              <p:nvPr/>
            </p:nvSpPr>
            <p:spPr bwMode="auto">
              <a:xfrm>
                <a:off x="4056"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60" name="Line 539"/>
              <p:cNvSpPr>
                <a:spLocks noChangeShapeType="1"/>
              </p:cNvSpPr>
              <p:nvPr/>
            </p:nvSpPr>
            <p:spPr bwMode="auto">
              <a:xfrm>
                <a:off x="4248"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61" name="Line 540"/>
              <p:cNvSpPr>
                <a:spLocks noChangeShapeType="1"/>
              </p:cNvSpPr>
              <p:nvPr/>
            </p:nvSpPr>
            <p:spPr bwMode="auto">
              <a:xfrm>
                <a:off x="4440"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62" name="Line 541"/>
              <p:cNvSpPr>
                <a:spLocks noChangeShapeType="1"/>
              </p:cNvSpPr>
              <p:nvPr/>
            </p:nvSpPr>
            <p:spPr bwMode="auto">
              <a:xfrm>
                <a:off x="4632"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63" name="Line 542"/>
              <p:cNvSpPr>
                <a:spLocks noChangeShapeType="1"/>
              </p:cNvSpPr>
              <p:nvPr/>
            </p:nvSpPr>
            <p:spPr bwMode="auto">
              <a:xfrm>
                <a:off x="4848" y="2323"/>
                <a:ext cx="0" cy="125"/>
              </a:xfrm>
              <a:prstGeom prst="line">
                <a:avLst/>
              </a:prstGeom>
              <a:noFill/>
              <a:ln w="38100">
                <a:solidFill>
                  <a:srgbClr val="99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63564" name="Text Box 543"/>
              <p:cNvSpPr txBox="1">
                <a:spLocks noChangeArrowheads="1"/>
              </p:cNvSpPr>
              <p:nvPr/>
            </p:nvSpPr>
            <p:spPr bwMode="auto">
              <a:xfrm>
                <a:off x="864" y="2016"/>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a:t>0</a:t>
                </a:r>
              </a:p>
            </p:txBody>
          </p:sp>
          <p:sp>
            <p:nvSpPr>
              <p:cNvPr id="63565" name="Text Box 544"/>
              <p:cNvSpPr txBox="1">
                <a:spLocks noChangeArrowheads="1"/>
              </p:cNvSpPr>
              <p:nvPr/>
            </p:nvSpPr>
            <p:spPr bwMode="auto">
              <a:xfrm>
                <a:off x="4732" y="2008"/>
                <a:ext cx="22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a:t>1</a:t>
                </a:r>
              </a:p>
            </p:txBody>
          </p:sp>
        </p:grpSp>
        <p:grpSp>
          <p:nvGrpSpPr>
            <p:cNvPr id="63497" name="Group 545"/>
            <p:cNvGrpSpPr/>
            <p:nvPr/>
          </p:nvGrpSpPr>
          <p:grpSpPr bwMode="auto">
            <a:xfrm>
              <a:off x="872" y="1392"/>
              <a:ext cx="432" cy="384"/>
              <a:chOff x="864" y="1392"/>
              <a:chExt cx="432" cy="384"/>
            </a:xfrm>
          </p:grpSpPr>
          <p:sp>
            <p:nvSpPr>
              <p:cNvPr id="63540" name="Rectangle 546"/>
              <p:cNvSpPr>
                <a:spLocks noChangeArrowheads="1"/>
              </p:cNvSpPr>
              <p:nvPr/>
            </p:nvSpPr>
            <p:spPr bwMode="auto">
              <a:xfrm>
                <a:off x="864" y="1536"/>
                <a:ext cx="432" cy="240"/>
              </a:xfrm>
              <a:prstGeom prst="rect">
                <a:avLst/>
              </a:prstGeom>
              <a:solidFill>
                <a:schemeClr val="accent1"/>
              </a:solidFill>
              <a:ln w="9525">
                <a:solidFill>
                  <a:schemeClr val="tx1"/>
                </a:solidFill>
                <a:miter lim="800000"/>
              </a:ln>
            </p:spPr>
            <p:txBody>
              <a:bodyPr wrap="none" anchor="ctr"/>
              <a:lstStyle/>
              <a:p>
                <a:endParaRPr lang="zh-CN" altLang="en-US"/>
              </a:p>
            </p:txBody>
          </p:sp>
          <p:sp>
            <p:nvSpPr>
              <p:cNvPr id="63541" name="Line 547"/>
              <p:cNvSpPr>
                <a:spLocks noChangeShapeType="1"/>
              </p:cNvSpPr>
              <p:nvPr/>
            </p:nvSpPr>
            <p:spPr bwMode="auto">
              <a:xfrm flipV="1">
                <a:off x="1072" y="1392"/>
                <a:ext cx="0" cy="144"/>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grpSp>
        <p:sp>
          <p:nvSpPr>
            <p:cNvPr id="63498" name="Rectangle 548"/>
            <p:cNvSpPr>
              <a:spLocks noChangeArrowheads="1"/>
            </p:cNvSpPr>
            <p:nvPr/>
          </p:nvSpPr>
          <p:spPr bwMode="auto">
            <a:xfrm>
              <a:off x="864" y="2568"/>
              <a:ext cx="432" cy="360"/>
            </a:xfrm>
            <a:prstGeom prst="rect">
              <a:avLst/>
            </a:prstGeom>
            <a:solidFill>
              <a:schemeClr val="accent1"/>
            </a:solidFill>
            <a:ln w="9525">
              <a:solidFill>
                <a:schemeClr val="tx1"/>
              </a:solidFill>
              <a:miter lim="800000"/>
            </a:ln>
          </p:spPr>
          <p:txBody>
            <a:bodyPr wrap="none" anchor="ctr"/>
            <a:lstStyle/>
            <a:p>
              <a:endParaRPr lang="zh-CN" altLang="en-US"/>
            </a:p>
          </p:txBody>
        </p:sp>
        <p:sp>
          <p:nvSpPr>
            <p:cNvPr id="63499" name="Line 549"/>
            <p:cNvSpPr>
              <a:spLocks noChangeShapeType="1"/>
            </p:cNvSpPr>
            <p:nvPr/>
          </p:nvSpPr>
          <p:spPr bwMode="auto">
            <a:xfrm flipV="1">
              <a:off x="1072" y="2424"/>
              <a:ext cx="0" cy="144"/>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grpSp>
          <p:nvGrpSpPr>
            <p:cNvPr id="63500" name="Group 550"/>
            <p:cNvGrpSpPr/>
            <p:nvPr/>
          </p:nvGrpSpPr>
          <p:grpSpPr bwMode="auto">
            <a:xfrm>
              <a:off x="864" y="3504"/>
              <a:ext cx="432" cy="384"/>
              <a:chOff x="864" y="1392"/>
              <a:chExt cx="432" cy="384"/>
            </a:xfrm>
          </p:grpSpPr>
          <p:sp>
            <p:nvSpPr>
              <p:cNvPr id="63538" name="Rectangle 551"/>
              <p:cNvSpPr>
                <a:spLocks noChangeArrowheads="1"/>
              </p:cNvSpPr>
              <p:nvPr/>
            </p:nvSpPr>
            <p:spPr bwMode="auto">
              <a:xfrm>
                <a:off x="864" y="1536"/>
                <a:ext cx="432" cy="240"/>
              </a:xfrm>
              <a:prstGeom prst="rect">
                <a:avLst/>
              </a:prstGeom>
              <a:solidFill>
                <a:schemeClr val="accent1"/>
              </a:solidFill>
              <a:ln w="9525">
                <a:solidFill>
                  <a:schemeClr val="tx1"/>
                </a:solidFill>
                <a:miter lim="800000"/>
              </a:ln>
            </p:spPr>
            <p:txBody>
              <a:bodyPr wrap="none" anchor="ctr"/>
              <a:lstStyle/>
              <a:p>
                <a:endParaRPr lang="zh-CN" altLang="en-US"/>
              </a:p>
            </p:txBody>
          </p:sp>
          <p:sp>
            <p:nvSpPr>
              <p:cNvPr id="63539" name="Line 552"/>
              <p:cNvSpPr>
                <a:spLocks noChangeShapeType="1"/>
              </p:cNvSpPr>
              <p:nvPr/>
            </p:nvSpPr>
            <p:spPr bwMode="auto">
              <a:xfrm flipV="1">
                <a:off x="1072" y="1392"/>
                <a:ext cx="0" cy="144"/>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grpSp>
        <p:grpSp>
          <p:nvGrpSpPr>
            <p:cNvPr id="63501" name="Group 553"/>
            <p:cNvGrpSpPr/>
            <p:nvPr/>
          </p:nvGrpSpPr>
          <p:grpSpPr bwMode="auto">
            <a:xfrm>
              <a:off x="1440" y="1392"/>
              <a:ext cx="432" cy="384"/>
              <a:chOff x="864" y="1392"/>
              <a:chExt cx="432" cy="384"/>
            </a:xfrm>
          </p:grpSpPr>
          <p:sp>
            <p:nvSpPr>
              <p:cNvPr id="63536" name="Rectangle 554"/>
              <p:cNvSpPr>
                <a:spLocks noChangeArrowheads="1"/>
              </p:cNvSpPr>
              <p:nvPr/>
            </p:nvSpPr>
            <p:spPr bwMode="auto">
              <a:xfrm>
                <a:off x="864" y="1536"/>
                <a:ext cx="432" cy="240"/>
              </a:xfrm>
              <a:prstGeom prst="rect">
                <a:avLst/>
              </a:prstGeom>
              <a:solidFill>
                <a:schemeClr val="accent1"/>
              </a:solidFill>
              <a:ln w="9525">
                <a:solidFill>
                  <a:schemeClr val="tx1"/>
                </a:solidFill>
                <a:miter lim="800000"/>
              </a:ln>
            </p:spPr>
            <p:txBody>
              <a:bodyPr wrap="none" anchor="ctr"/>
              <a:lstStyle/>
              <a:p>
                <a:endParaRPr lang="zh-CN" altLang="en-US"/>
              </a:p>
            </p:txBody>
          </p:sp>
          <p:sp>
            <p:nvSpPr>
              <p:cNvPr id="63537" name="Line 555"/>
              <p:cNvSpPr>
                <a:spLocks noChangeShapeType="1"/>
              </p:cNvSpPr>
              <p:nvPr/>
            </p:nvSpPr>
            <p:spPr bwMode="auto">
              <a:xfrm flipV="1">
                <a:off x="1072" y="1392"/>
                <a:ext cx="0" cy="144"/>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grpSp>
        <p:sp>
          <p:nvSpPr>
            <p:cNvPr id="63502" name="Rectangle 556"/>
            <p:cNvSpPr>
              <a:spLocks noChangeArrowheads="1"/>
            </p:cNvSpPr>
            <p:nvPr/>
          </p:nvSpPr>
          <p:spPr bwMode="auto">
            <a:xfrm>
              <a:off x="1440" y="2576"/>
              <a:ext cx="432" cy="352"/>
            </a:xfrm>
            <a:prstGeom prst="rect">
              <a:avLst/>
            </a:prstGeom>
            <a:solidFill>
              <a:schemeClr val="accent1"/>
            </a:solidFill>
            <a:ln w="9525">
              <a:solidFill>
                <a:schemeClr val="tx1"/>
              </a:solidFill>
              <a:miter lim="800000"/>
            </a:ln>
          </p:spPr>
          <p:txBody>
            <a:bodyPr wrap="none" anchor="ctr"/>
            <a:lstStyle/>
            <a:p>
              <a:pPr algn="ctr"/>
              <a:endParaRPr lang="zh-CN" altLang="en-US" sz="2800"/>
            </a:p>
          </p:txBody>
        </p:sp>
        <p:sp>
          <p:nvSpPr>
            <p:cNvPr id="63503" name="Line 557"/>
            <p:cNvSpPr>
              <a:spLocks noChangeShapeType="1"/>
            </p:cNvSpPr>
            <p:nvPr/>
          </p:nvSpPr>
          <p:spPr bwMode="auto">
            <a:xfrm flipV="1">
              <a:off x="1648" y="2432"/>
              <a:ext cx="0" cy="144"/>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3504" name="Rectangle 558"/>
            <p:cNvSpPr>
              <a:spLocks noChangeArrowheads="1"/>
            </p:cNvSpPr>
            <p:nvPr/>
          </p:nvSpPr>
          <p:spPr bwMode="auto">
            <a:xfrm>
              <a:off x="1440" y="3648"/>
              <a:ext cx="432" cy="240"/>
            </a:xfrm>
            <a:prstGeom prst="rect">
              <a:avLst/>
            </a:prstGeom>
            <a:solidFill>
              <a:schemeClr val="accent1"/>
            </a:solidFill>
            <a:ln w="9525">
              <a:solidFill>
                <a:schemeClr val="tx1"/>
              </a:solidFill>
              <a:miter lim="800000"/>
            </a:ln>
          </p:spPr>
          <p:txBody>
            <a:bodyPr wrap="none" anchor="ctr"/>
            <a:lstStyle/>
            <a:p>
              <a:pPr algn="ctr"/>
              <a:r>
                <a:rPr lang="en-US" altLang="zh-CN" sz="2000"/>
                <a:t>0.2</a:t>
              </a:r>
            </a:p>
          </p:txBody>
        </p:sp>
        <p:sp>
          <p:nvSpPr>
            <p:cNvPr id="63505" name="Line 559"/>
            <p:cNvSpPr>
              <a:spLocks noChangeShapeType="1"/>
            </p:cNvSpPr>
            <p:nvPr/>
          </p:nvSpPr>
          <p:spPr bwMode="auto">
            <a:xfrm flipV="1">
              <a:off x="1648" y="3504"/>
              <a:ext cx="0" cy="144"/>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3506" name="Rectangle 560"/>
            <p:cNvSpPr>
              <a:spLocks noChangeArrowheads="1"/>
            </p:cNvSpPr>
            <p:nvPr/>
          </p:nvSpPr>
          <p:spPr bwMode="auto">
            <a:xfrm>
              <a:off x="1440" y="1536"/>
              <a:ext cx="432" cy="240"/>
            </a:xfrm>
            <a:prstGeom prst="rect">
              <a:avLst/>
            </a:prstGeom>
            <a:solidFill>
              <a:schemeClr val="accent1"/>
            </a:solidFill>
            <a:ln w="9525">
              <a:solidFill>
                <a:schemeClr val="tx1"/>
              </a:solidFill>
              <a:miter lim="800000"/>
            </a:ln>
          </p:spPr>
          <p:txBody>
            <a:bodyPr wrap="none" anchor="ctr"/>
            <a:lstStyle/>
            <a:p>
              <a:pPr algn="ctr"/>
              <a:r>
                <a:rPr lang="en-US" altLang="zh-CN" sz="2000"/>
                <a:t>20%</a:t>
              </a:r>
            </a:p>
          </p:txBody>
        </p:sp>
        <p:sp>
          <p:nvSpPr>
            <p:cNvPr id="63507" name="Line 561"/>
            <p:cNvSpPr>
              <a:spLocks noChangeShapeType="1"/>
            </p:cNvSpPr>
            <p:nvPr/>
          </p:nvSpPr>
          <p:spPr bwMode="auto">
            <a:xfrm flipV="1">
              <a:off x="1648" y="1392"/>
              <a:ext cx="0" cy="144"/>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grpSp>
          <p:nvGrpSpPr>
            <p:cNvPr id="63508" name="Group 562"/>
            <p:cNvGrpSpPr/>
            <p:nvPr/>
          </p:nvGrpSpPr>
          <p:grpSpPr bwMode="auto">
            <a:xfrm>
              <a:off x="2592" y="1392"/>
              <a:ext cx="432" cy="384"/>
              <a:chOff x="864" y="1392"/>
              <a:chExt cx="432" cy="384"/>
            </a:xfrm>
          </p:grpSpPr>
          <p:sp>
            <p:nvSpPr>
              <p:cNvPr id="63534" name="Rectangle 563"/>
              <p:cNvSpPr>
                <a:spLocks noChangeArrowheads="1"/>
              </p:cNvSpPr>
              <p:nvPr/>
            </p:nvSpPr>
            <p:spPr bwMode="auto">
              <a:xfrm>
                <a:off x="864" y="1536"/>
                <a:ext cx="432" cy="240"/>
              </a:xfrm>
              <a:prstGeom prst="rect">
                <a:avLst/>
              </a:prstGeom>
              <a:solidFill>
                <a:schemeClr val="accent1"/>
              </a:solidFill>
              <a:ln w="9525">
                <a:solidFill>
                  <a:schemeClr val="tx1"/>
                </a:solidFill>
                <a:miter lim="800000"/>
              </a:ln>
            </p:spPr>
            <p:txBody>
              <a:bodyPr wrap="none" anchor="ctr"/>
              <a:lstStyle/>
              <a:p>
                <a:endParaRPr lang="zh-CN" altLang="en-US"/>
              </a:p>
            </p:txBody>
          </p:sp>
          <p:sp>
            <p:nvSpPr>
              <p:cNvPr id="63535" name="Line 564"/>
              <p:cNvSpPr>
                <a:spLocks noChangeShapeType="1"/>
              </p:cNvSpPr>
              <p:nvPr/>
            </p:nvSpPr>
            <p:spPr bwMode="auto">
              <a:xfrm flipV="1">
                <a:off x="1072" y="1392"/>
                <a:ext cx="0" cy="144"/>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grpSp>
        <p:grpSp>
          <p:nvGrpSpPr>
            <p:cNvPr id="63509" name="Group 565"/>
            <p:cNvGrpSpPr/>
            <p:nvPr/>
          </p:nvGrpSpPr>
          <p:grpSpPr bwMode="auto">
            <a:xfrm>
              <a:off x="3168" y="1392"/>
              <a:ext cx="432" cy="384"/>
              <a:chOff x="864" y="1392"/>
              <a:chExt cx="432" cy="384"/>
            </a:xfrm>
          </p:grpSpPr>
          <p:sp>
            <p:nvSpPr>
              <p:cNvPr id="63532" name="Rectangle 566"/>
              <p:cNvSpPr>
                <a:spLocks noChangeArrowheads="1"/>
              </p:cNvSpPr>
              <p:nvPr/>
            </p:nvSpPr>
            <p:spPr bwMode="auto">
              <a:xfrm>
                <a:off x="864" y="1536"/>
                <a:ext cx="432" cy="240"/>
              </a:xfrm>
              <a:prstGeom prst="rect">
                <a:avLst/>
              </a:prstGeom>
              <a:solidFill>
                <a:schemeClr val="accent1"/>
              </a:solidFill>
              <a:ln w="9525">
                <a:solidFill>
                  <a:schemeClr val="tx1"/>
                </a:solidFill>
                <a:miter lim="800000"/>
              </a:ln>
            </p:spPr>
            <p:txBody>
              <a:bodyPr wrap="none" anchor="ctr"/>
              <a:lstStyle/>
              <a:p>
                <a:endParaRPr lang="zh-CN" altLang="en-US"/>
              </a:p>
            </p:txBody>
          </p:sp>
          <p:sp>
            <p:nvSpPr>
              <p:cNvPr id="63533" name="Line 567"/>
              <p:cNvSpPr>
                <a:spLocks noChangeShapeType="1"/>
              </p:cNvSpPr>
              <p:nvPr/>
            </p:nvSpPr>
            <p:spPr bwMode="auto">
              <a:xfrm flipV="1">
                <a:off x="1072" y="1392"/>
                <a:ext cx="0" cy="144"/>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grpSp>
        <p:sp>
          <p:nvSpPr>
            <p:cNvPr id="63510" name="Line 568"/>
            <p:cNvSpPr>
              <a:spLocks noChangeShapeType="1"/>
            </p:cNvSpPr>
            <p:nvPr/>
          </p:nvSpPr>
          <p:spPr bwMode="auto">
            <a:xfrm flipV="1">
              <a:off x="2800" y="2448"/>
              <a:ext cx="1" cy="202"/>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3511" name="Line 569"/>
            <p:cNvSpPr>
              <a:spLocks noChangeShapeType="1"/>
            </p:cNvSpPr>
            <p:nvPr/>
          </p:nvSpPr>
          <p:spPr bwMode="auto">
            <a:xfrm flipV="1">
              <a:off x="3376" y="2448"/>
              <a:ext cx="1" cy="202"/>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grpSp>
          <p:nvGrpSpPr>
            <p:cNvPr id="63512" name="Group 570"/>
            <p:cNvGrpSpPr/>
            <p:nvPr/>
          </p:nvGrpSpPr>
          <p:grpSpPr bwMode="auto">
            <a:xfrm>
              <a:off x="2592" y="3504"/>
              <a:ext cx="432" cy="384"/>
              <a:chOff x="864" y="1392"/>
              <a:chExt cx="432" cy="384"/>
            </a:xfrm>
          </p:grpSpPr>
          <p:sp>
            <p:nvSpPr>
              <p:cNvPr id="63530" name="Rectangle 571"/>
              <p:cNvSpPr>
                <a:spLocks noChangeArrowheads="1"/>
              </p:cNvSpPr>
              <p:nvPr/>
            </p:nvSpPr>
            <p:spPr bwMode="auto">
              <a:xfrm>
                <a:off x="864" y="1536"/>
                <a:ext cx="432" cy="240"/>
              </a:xfrm>
              <a:prstGeom prst="rect">
                <a:avLst/>
              </a:prstGeom>
              <a:solidFill>
                <a:schemeClr val="accent1"/>
              </a:solidFill>
              <a:ln w="9525">
                <a:solidFill>
                  <a:schemeClr val="tx1"/>
                </a:solidFill>
                <a:miter lim="800000"/>
              </a:ln>
            </p:spPr>
            <p:txBody>
              <a:bodyPr wrap="none" anchor="ctr"/>
              <a:lstStyle/>
              <a:p>
                <a:endParaRPr lang="zh-CN" altLang="en-US"/>
              </a:p>
            </p:txBody>
          </p:sp>
          <p:sp>
            <p:nvSpPr>
              <p:cNvPr id="63531" name="Line 572"/>
              <p:cNvSpPr>
                <a:spLocks noChangeShapeType="1"/>
              </p:cNvSpPr>
              <p:nvPr/>
            </p:nvSpPr>
            <p:spPr bwMode="auto">
              <a:xfrm flipV="1">
                <a:off x="1072" y="1392"/>
                <a:ext cx="0" cy="144"/>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grpSp>
        <p:grpSp>
          <p:nvGrpSpPr>
            <p:cNvPr id="63513" name="Group 573"/>
            <p:cNvGrpSpPr/>
            <p:nvPr/>
          </p:nvGrpSpPr>
          <p:grpSpPr bwMode="auto">
            <a:xfrm>
              <a:off x="3168" y="3504"/>
              <a:ext cx="432" cy="384"/>
              <a:chOff x="864" y="1392"/>
              <a:chExt cx="432" cy="384"/>
            </a:xfrm>
          </p:grpSpPr>
          <p:sp>
            <p:nvSpPr>
              <p:cNvPr id="63528" name="Rectangle 574"/>
              <p:cNvSpPr>
                <a:spLocks noChangeArrowheads="1"/>
              </p:cNvSpPr>
              <p:nvPr/>
            </p:nvSpPr>
            <p:spPr bwMode="auto">
              <a:xfrm>
                <a:off x="864" y="1536"/>
                <a:ext cx="432" cy="240"/>
              </a:xfrm>
              <a:prstGeom prst="rect">
                <a:avLst/>
              </a:prstGeom>
              <a:solidFill>
                <a:schemeClr val="accent1"/>
              </a:solidFill>
              <a:ln w="9525">
                <a:solidFill>
                  <a:schemeClr val="tx1"/>
                </a:solidFill>
                <a:miter lim="800000"/>
              </a:ln>
            </p:spPr>
            <p:txBody>
              <a:bodyPr wrap="none" anchor="ctr"/>
              <a:lstStyle/>
              <a:p>
                <a:endParaRPr lang="zh-CN" altLang="en-US"/>
              </a:p>
            </p:txBody>
          </p:sp>
          <p:sp>
            <p:nvSpPr>
              <p:cNvPr id="63529" name="Line 575"/>
              <p:cNvSpPr>
                <a:spLocks noChangeShapeType="1"/>
              </p:cNvSpPr>
              <p:nvPr/>
            </p:nvSpPr>
            <p:spPr bwMode="auto">
              <a:xfrm flipV="1">
                <a:off x="1072" y="1392"/>
                <a:ext cx="0" cy="144"/>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grpSp>
        <p:grpSp>
          <p:nvGrpSpPr>
            <p:cNvPr id="63514" name="Group 576"/>
            <p:cNvGrpSpPr/>
            <p:nvPr/>
          </p:nvGrpSpPr>
          <p:grpSpPr bwMode="auto">
            <a:xfrm>
              <a:off x="4128" y="1392"/>
              <a:ext cx="432" cy="384"/>
              <a:chOff x="864" y="1392"/>
              <a:chExt cx="432" cy="384"/>
            </a:xfrm>
          </p:grpSpPr>
          <p:sp>
            <p:nvSpPr>
              <p:cNvPr id="63526" name="Rectangle 577"/>
              <p:cNvSpPr>
                <a:spLocks noChangeArrowheads="1"/>
              </p:cNvSpPr>
              <p:nvPr/>
            </p:nvSpPr>
            <p:spPr bwMode="auto">
              <a:xfrm>
                <a:off x="864" y="1536"/>
                <a:ext cx="432" cy="240"/>
              </a:xfrm>
              <a:prstGeom prst="rect">
                <a:avLst/>
              </a:prstGeom>
              <a:solidFill>
                <a:schemeClr val="accent1"/>
              </a:solidFill>
              <a:ln w="9525">
                <a:solidFill>
                  <a:schemeClr val="tx1"/>
                </a:solidFill>
                <a:miter lim="800000"/>
              </a:ln>
            </p:spPr>
            <p:txBody>
              <a:bodyPr wrap="none" anchor="ctr"/>
              <a:lstStyle/>
              <a:p>
                <a:endParaRPr lang="zh-CN" altLang="en-US"/>
              </a:p>
            </p:txBody>
          </p:sp>
          <p:sp>
            <p:nvSpPr>
              <p:cNvPr id="63527" name="Line 578"/>
              <p:cNvSpPr>
                <a:spLocks noChangeShapeType="1"/>
              </p:cNvSpPr>
              <p:nvPr/>
            </p:nvSpPr>
            <p:spPr bwMode="auto">
              <a:xfrm flipV="1">
                <a:off x="1072" y="1392"/>
                <a:ext cx="0" cy="144"/>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grpSp>
        <p:sp>
          <p:nvSpPr>
            <p:cNvPr id="63515" name="Rectangle 579"/>
            <p:cNvSpPr>
              <a:spLocks noChangeArrowheads="1"/>
            </p:cNvSpPr>
            <p:nvPr/>
          </p:nvSpPr>
          <p:spPr bwMode="auto">
            <a:xfrm>
              <a:off x="4128" y="2592"/>
              <a:ext cx="432" cy="336"/>
            </a:xfrm>
            <a:prstGeom prst="rect">
              <a:avLst/>
            </a:prstGeom>
            <a:solidFill>
              <a:schemeClr val="accent1"/>
            </a:solidFill>
            <a:ln w="9525">
              <a:solidFill>
                <a:schemeClr val="tx1"/>
              </a:solidFill>
              <a:miter lim="800000"/>
            </a:ln>
          </p:spPr>
          <p:txBody>
            <a:bodyPr wrap="none" anchor="ctr"/>
            <a:lstStyle/>
            <a:p>
              <a:endParaRPr lang="zh-CN" altLang="en-US"/>
            </a:p>
          </p:txBody>
        </p:sp>
        <p:sp>
          <p:nvSpPr>
            <p:cNvPr id="63516" name="Line 580"/>
            <p:cNvSpPr>
              <a:spLocks noChangeShapeType="1"/>
            </p:cNvSpPr>
            <p:nvPr/>
          </p:nvSpPr>
          <p:spPr bwMode="auto">
            <a:xfrm flipV="1">
              <a:off x="4336" y="2448"/>
              <a:ext cx="1" cy="144"/>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grpSp>
          <p:nvGrpSpPr>
            <p:cNvPr id="63517" name="Group 581"/>
            <p:cNvGrpSpPr/>
            <p:nvPr/>
          </p:nvGrpSpPr>
          <p:grpSpPr bwMode="auto">
            <a:xfrm>
              <a:off x="4128" y="3504"/>
              <a:ext cx="432" cy="384"/>
              <a:chOff x="864" y="1392"/>
              <a:chExt cx="432" cy="384"/>
            </a:xfrm>
          </p:grpSpPr>
          <p:sp>
            <p:nvSpPr>
              <p:cNvPr id="63524" name="Rectangle 582"/>
              <p:cNvSpPr>
                <a:spLocks noChangeArrowheads="1"/>
              </p:cNvSpPr>
              <p:nvPr/>
            </p:nvSpPr>
            <p:spPr bwMode="auto">
              <a:xfrm>
                <a:off x="864" y="1536"/>
                <a:ext cx="432" cy="240"/>
              </a:xfrm>
              <a:prstGeom prst="rect">
                <a:avLst/>
              </a:prstGeom>
              <a:solidFill>
                <a:schemeClr val="accent1"/>
              </a:solidFill>
              <a:ln w="9525">
                <a:solidFill>
                  <a:schemeClr val="tx1"/>
                </a:solidFill>
                <a:miter lim="800000"/>
              </a:ln>
            </p:spPr>
            <p:txBody>
              <a:bodyPr wrap="none" anchor="ctr"/>
              <a:lstStyle/>
              <a:p>
                <a:endParaRPr lang="zh-CN" altLang="en-US"/>
              </a:p>
            </p:txBody>
          </p:sp>
          <p:sp>
            <p:nvSpPr>
              <p:cNvPr id="63525" name="Line 583"/>
              <p:cNvSpPr>
                <a:spLocks noChangeShapeType="1"/>
              </p:cNvSpPr>
              <p:nvPr/>
            </p:nvSpPr>
            <p:spPr bwMode="auto">
              <a:xfrm flipV="1">
                <a:off x="1072" y="1392"/>
                <a:ext cx="0" cy="144"/>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grpSp>
        <p:grpSp>
          <p:nvGrpSpPr>
            <p:cNvPr id="63518" name="Group 584"/>
            <p:cNvGrpSpPr/>
            <p:nvPr/>
          </p:nvGrpSpPr>
          <p:grpSpPr bwMode="auto">
            <a:xfrm>
              <a:off x="1536" y="2544"/>
              <a:ext cx="202" cy="426"/>
              <a:chOff x="184" y="2583"/>
              <a:chExt cx="202" cy="426"/>
            </a:xfrm>
          </p:grpSpPr>
          <p:sp>
            <p:nvSpPr>
              <p:cNvPr id="63521" name="Text Box 585"/>
              <p:cNvSpPr txBox="1">
                <a:spLocks noChangeArrowheads="1"/>
              </p:cNvSpPr>
              <p:nvPr/>
            </p:nvSpPr>
            <p:spPr bwMode="auto">
              <a:xfrm>
                <a:off x="198" y="2583"/>
                <a:ext cx="1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1800"/>
                  <a:t>1</a:t>
                </a:r>
              </a:p>
            </p:txBody>
          </p:sp>
          <p:sp>
            <p:nvSpPr>
              <p:cNvPr id="63522" name="Text Box 586"/>
              <p:cNvSpPr txBox="1">
                <a:spLocks noChangeArrowheads="1"/>
              </p:cNvSpPr>
              <p:nvPr/>
            </p:nvSpPr>
            <p:spPr bwMode="auto">
              <a:xfrm>
                <a:off x="198" y="2778"/>
                <a:ext cx="1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1800"/>
                  <a:t>5</a:t>
                </a:r>
              </a:p>
            </p:txBody>
          </p:sp>
          <p:sp>
            <p:nvSpPr>
              <p:cNvPr id="63523" name="Line 587"/>
              <p:cNvSpPr>
                <a:spLocks noChangeShapeType="1"/>
              </p:cNvSpPr>
              <p:nvPr/>
            </p:nvSpPr>
            <p:spPr bwMode="auto">
              <a:xfrm>
                <a:off x="184" y="2784"/>
                <a:ext cx="201"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63519" name="Rectangle 588"/>
            <p:cNvSpPr>
              <a:spLocks noChangeArrowheads="1"/>
            </p:cNvSpPr>
            <p:nvPr/>
          </p:nvSpPr>
          <p:spPr bwMode="auto">
            <a:xfrm>
              <a:off x="2592" y="2592"/>
              <a:ext cx="432" cy="336"/>
            </a:xfrm>
            <a:prstGeom prst="rect">
              <a:avLst/>
            </a:prstGeom>
            <a:solidFill>
              <a:schemeClr val="accent1"/>
            </a:solidFill>
            <a:ln w="9525">
              <a:solidFill>
                <a:schemeClr val="tx1"/>
              </a:solidFill>
              <a:miter lim="800000"/>
            </a:ln>
          </p:spPr>
          <p:txBody>
            <a:bodyPr wrap="none" anchor="ctr"/>
            <a:lstStyle/>
            <a:p>
              <a:endParaRPr lang="zh-CN" altLang="en-US"/>
            </a:p>
          </p:txBody>
        </p:sp>
        <p:sp>
          <p:nvSpPr>
            <p:cNvPr id="63520" name="Rectangle 589"/>
            <p:cNvSpPr>
              <a:spLocks noChangeArrowheads="1"/>
            </p:cNvSpPr>
            <p:nvPr/>
          </p:nvSpPr>
          <p:spPr bwMode="auto">
            <a:xfrm>
              <a:off x="3168" y="2592"/>
              <a:ext cx="432" cy="336"/>
            </a:xfrm>
            <a:prstGeom prst="rect">
              <a:avLst/>
            </a:prstGeom>
            <a:solidFill>
              <a:schemeClr val="accent1"/>
            </a:solidFill>
            <a:ln w="9525">
              <a:solidFill>
                <a:schemeClr val="tx1"/>
              </a:solidFill>
              <a:miter lim="800000"/>
            </a:ln>
          </p:spPr>
          <p:txBody>
            <a:bodyPr wrap="none" anchor="ctr"/>
            <a:lstStyle/>
            <a:p>
              <a:endParaRPr lang="zh-CN" alt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43215"/>
                                        </p:tgtEl>
                                        <p:attrNameLst>
                                          <p:attrName>style.visibility</p:attrName>
                                        </p:attrNameLst>
                                      </p:cBhvr>
                                      <p:to>
                                        <p:strVal val="visible"/>
                                      </p:to>
                                    </p:set>
                                    <p:anim calcmode="lin" valueType="num">
                                      <p:cBhvr additive="base">
                                        <p:cTn id="13" dur="500" fill="hold"/>
                                        <p:tgtEl>
                                          <p:spTgt spid="43215"/>
                                        </p:tgtEl>
                                        <p:attrNameLst>
                                          <p:attrName>ppt_x</p:attrName>
                                        </p:attrNameLst>
                                      </p:cBhvr>
                                      <p:tavLst>
                                        <p:tav tm="0">
                                          <p:val>
                                            <p:strVal val="1+#ppt_w/2"/>
                                          </p:val>
                                        </p:tav>
                                        <p:tav tm="100000">
                                          <p:val>
                                            <p:strVal val="#ppt_x"/>
                                          </p:val>
                                        </p:tav>
                                      </p:tavLst>
                                    </p:anim>
                                    <p:anim calcmode="lin" valueType="num">
                                      <p:cBhvr additive="base">
                                        <p:cTn id="14" dur="500" fill="hold"/>
                                        <p:tgtEl>
                                          <p:spTgt spid="43215"/>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43215"/>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3257"/>
                                        </p:tgtEl>
                                        <p:attrNameLst>
                                          <p:attrName>style.visibility</p:attrName>
                                        </p:attrNameLst>
                                      </p:cBhvr>
                                      <p:to>
                                        <p:strVal val="visible"/>
                                      </p:to>
                                    </p:set>
                                    <p:anim calcmode="lin" valueType="num">
                                      <p:cBhvr additive="base">
                                        <p:cTn id="19" dur="500" fill="hold"/>
                                        <p:tgtEl>
                                          <p:spTgt spid="43257"/>
                                        </p:tgtEl>
                                        <p:attrNameLst>
                                          <p:attrName>ppt_x</p:attrName>
                                        </p:attrNameLst>
                                      </p:cBhvr>
                                      <p:tavLst>
                                        <p:tav tm="0">
                                          <p:val>
                                            <p:strVal val="#ppt_x"/>
                                          </p:val>
                                        </p:tav>
                                        <p:tav tm="100000">
                                          <p:val>
                                            <p:strVal val="#ppt_x"/>
                                          </p:val>
                                        </p:tav>
                                      </p:tavLst>
                                    </p:anim>
                                    <p:anim calcmode="lin" valueType="num">
                                      <p:cBhvr additive="base">
                                        <p:cTn id="20" dur="500" fill="hold"/>
                                        <p:tgtEl>
                                          <p:spTgt spid="432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ext Box 2"/>
          <p:cNvSpPr txBox="1">
            <a:spLocks noChangeArrowheads="1"/>
          </p:cNvSpPr>
          <p:nvPr/>
        </p:nvSpPr>
        <p:spPr bwMode="auto">
          <a:xfrm>
            <a:off x="971550" y="1412875"/>
            <a:ext cx="72009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lang="zh-CN" altLang="en-US">
                <a:solidFill>
                  <a:schemeClr val="tx1"/>
                </a:solidFill>
              </a:rPr>
              <a:t>        </a:t>
            </a:r>
            <a:r>
              <a:rPr lang="zh-CN" altLang="en-US"/>
              <a:t>找出下面第一行与第二行相等的两个数，并用线把他们连起来。</a:t>
            </a:r>
          </a:p>
        </p:txBody>
      </p:sp>
      <p:sp>
        <p:nvSpPr>
          <p:cNvPr id="126979" name="Text Box 3"/>
          <p:cNvSpPr txBox="1">
            <a:spLocks noChangeArrowheads="1"/>
          </p:cNvSpPr>
          <p:nvPr/>
        </p:nvSpPr>
        <p:spPr bwMode="auto">
          <a:xfrm>
            <a:off x="755650" y="2781300"/>
            <a:ext cx="7848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a:solidFill>
                  <a:schemeClr val="tx1"/>
                </a:solidFill>
              </a:rPr>
              <a:t>11%       0.55       0.02         27%       163%</a:t>
            </a:r>
          </a:p>
        </p:txBody>
      </p:sp>
      <p:sp>
        <p:nvSpPr>
          <p:cNvPr id="126980" name="Text Box 4"/>
          <p:cNvSpPr txBox="1">
            <a:spLocks noChangeArrowheads="1"/>
          </p:cNvSpPr>
          <p:nvPr/>
        </p:nvSpPr>
        <p:spPr bwMode="auto">
          <a:xfrm>
            <a:off x="684213" y="4797425"/>
            <a:ext cx="83534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a:solidFill>
                  <a:srgbClr val="FF3300"/>
                </a:solidFill>
              </a:rPr>
              <a:t>1.63        2%         0.27         55%        0.11</a:t>
            </a:r>
          </a:p>
        </p:txBody>
      </p:sp>
      <p:sp>
        <p:nvSpPr>
          <p:cNvPr id="126981" name="Line 5"/>
          <p:cNvSpPr>
            <a:spLocks noChangeShapeType="1"/>
          </p:cNvSpPr>
          <p:nvPr/>
        </p:nvSpPr>
        <p:spPr bwMode="auto">
          <a:xfrm>
            <a:off x="1403350" y="3357563"/>
            <a:ext cx="6481763" cy="1511300"/>
          </a:xfrm>
          <a:prstGeom prst="line">
            <a:avLst/>
          </a:prstGeom>
          <a:noFill/>
          <a:ln w="38100">
            <a:solidFill>
              <a:srgbClr val="008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6982" name="Line 6"/>
          <p:cNvSpPr>
            <a:spLocks noChangeShapeType="1"/>
          </p:cNvSpPr>
          <p:nvPr/>
        </p:nvSpPr>
        <p:spPr bwMode="auto">
          <a:xfrm>
            <a:off x="2987675" y="3213100"/>
            <a:ext cx="3168650" cy="1728788"/>
          </a:xfrm>
          <a:prstGeom prst="line">
            <a:avLst/>
          </a:prstGeom>
          <a:noFill/>
          <a:ln w="38100">
            <a:solidFill>
              <a:srgbClr val="0066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6983" name="Line 7"/>
          <p:cNvSpPr>
            <a:spLocks noChangeShapeType="1"/>
          </p:cNvSpPr>
          <p:nvPr/>
        </p:nvSpPr>
        <p:spPr bwMode="auto">
          <a:xfrm flipH="1">
            <a:off x="2771775" y="3213100"/>
            <a:ext cx="1655763" cy="1655763"/>
          </a:xfrm>
          <a:prstGeom prst="line">
            <a:avLst/>
          </a:prstGeom>
          <a:noFill/>
          <a:ln w="38100">
            <a:solidFill>
              <a:srgbClr val="FF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6984" name="Line 8"/>
          <p:cNvSpPr>
            <a:spLocks noChangeShapeType="1"/>
          </p:cNvSpPr>
          <p:nvPr/>
        </p:nvSpPr>
        <p:spPr bwMode="auto">
          <a:xfrm flipH="1">
            <a:off x="4572000" y="3284538"/>
            <a:ext cx="1512888" cy="1584325"/>
          </a:xfrm>
          <a:prstGeom prst="line">
            <a:avLst/>
          </a:prstGeom>
          <a:noFill/>
          <a:ln w="38100">
            <a:solidFill>
              <a:srgbClr val="CC99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6985" name="Line 9"/>
          <p:cNvSpPr>
            <a:spLocks noChangeShapeType="1"/>
          </p:cNvSpPr>
          <p:nvPr/>
        </p:nvSpPr>
        <p:spPr bwMode="auto">
          <a:xfrm flipH="1">
            <a:off x="1331913" y="3284538"/>
            <a:ext cx="6480175" cy="1584325"/>
          </a:xfrm>
          <a:prstGeom prst="line">
            <a:avLst/>
          </a:prstGeom>
          <a:noFill/>
          <a:ln w="38100">
            <a:solidFill>
              <a:srgbClr val="FF6600"/>
            </a:solidFill>
            <a:round/>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697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697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26980"/>
                                        </p:tgtEl>
                                        <p:attrNameLst>
                                          <p:attrName>style.visibility</p:attrName>
                                        </p:attrNameLst>
                                      </p:cBhvr>
                                      <p:to>
                                        <p:strVal val="visible"/>
                                      </p:to>
                                    </p:set>
                                    <p:animEffect transition="in" filter="fade">
                                      <p:cBhvr>
                                        <p:cTn id="15" dur="2000"/>
                                        <p:tgtEl>
                                          <p:spTgt spid="126980"/>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126981"/>
                                        </p:tgtEl>
                                        <p:attrNameLst>
                                          <p:attrName>style.visibility</p:attrName>
                                        </p:attrNameLst>
                                      </p:cBhvr>
                                      <p:to>
                                        <p:strVal val="visible"/>
                                      </p:to>
                                    </p:set>
                                    <p:animEffect transition="in" filter="strips(downRight)">
                                      <p:cBhvr>
                                        <p:cTn id="20" dur="500"/>
                                        <p:tgtEl>
                                          <p:spTgt spid="126981"/>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6" fill="hold" grpId="0" nodeType="clickEffect">
                                  <p:stCondLst>
                                    <p:cond delay="0"/>
                                  </p:stCondLst>
                                  <p:childTnLst>
                                    <p:set>
                                      <p:cBhvr>
                                        <p:cTn id="24" dur="1" fill="hold">
                                          <p:stCondLst>
                                            <p:cond delay="0"/>
                                          </p:stCondLst>
                                        </p:cTn>
                                        <p:tgtEl>
                                          <p:spTgt spid="126982"/>
                                        </p:tgtEl>
                                        <p:attrNameLst>
                                          <p:attrName>style.visibility</p:attrName>
                                        </p:attrNameLst>
                                      </p:cBhvr>
                                      <p:to>
                                        <p:strVal val="visible"/>
                                      </p:to>
                                    </p:set>
                                    <p:animEffect transition="in" filter="strips(downRight)">
                                      <p:cBhvr>
                                        <p:cTn id="25" dur="500"/>
                                        <p:tgtEl>
                                          <p:spTgt spid="126982"/>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12" fill="hold" grpId="0" nodeType="clickEffect">
                                  <p:stCondLst>
                                    <p:cond delay="0"/>
                                  </p:stCondLst>
                                  <p:childTnLst>
                                    <p:set>
                                      <p:cBhvr>
                                        <p:cTn id="29" dur="1" fill="hold">
                                          <p:stCondLst>
                                            <p:cond delay="0"/>
                                          </p:stCondLst>
                                        </p:cTn>
                                        <p:tgtEl>
                                          <p:spTgt spid="126983"/>
                                        </p:tgtEl>
                                        <p:attrNameLst>
                                          <p:attrName>style.visibility</p:attrName>
                                        </p:attrNameLst>
                                      </p:cBhvr>
                                      <p:to>
                                        <p:strVal val="visible"/>
                                      </p:to>
                                    </p:set>
                                    <p:animEffect transition="in" filter="strips(downLeft)">
                                      <p:cBhvr>
                                        <p:cTn id="30" dur="500"/>
                                        <p:tgtEl>
                                          <p:spTgt spid="126983"/>
                                        </p:tgtEl>
                                      </p:cBhvr>
                                    </p:animEffect>
                                  </p:childTnLst>
                                </p:cTn>
                              </p:par>
                            </p:childTnLst>
                          </p:cTn>
                        </p:par>
                      </p:childTnLst>
                    </p:cTn>
                  </p:par>
                  <p:par>
                    <p:cTn id="31" fill="hold">
                      <p:stCondLst>
                        <p:cond delay="indefinite"/>
                      </p:stCondLst>
                      <p:childTnLst>
                        <p:par>
                          <p:cTn id="32" fill="hold">
                            <p:stCondLst>
                              <p:cond delay="0"/>
                            </p:stCondLst>
                            <p:childTnLst>
                              <p:par>
                                <p:cTn id="33" presetID="18" presetClass="entr" presetSubtype="12" fill="hold" grpId="0" nodeType="clickEffect">
                                  <p:stCondLst>
                                    <p:cond delay="0"/>
                                  </p:stCondLst>
                                  <p:childTnLst>
                                    <p:set>
                                      <p:cBhvr>
                                        <p:cTn id="34" dur="1" fill="hold">
                                          <p:stCondLst>
                                            <p:cond delay="0"/>
                                          </p:stCondLst>
                                        </p:cTn>
                                        <p:tgtEl>
                                          <p:spTgt spid="126984"/>
                                        </p:tgtEl>
                                        <p:attrNameLst>
                                          <p:attrName>style.visibility</p:attrName>
                                        </p:attrNameLst>
                                      </p:cBhvr>
                                      <p:to>
                                        <p:strVal val="visible"/>
                                      </p:to>
                                    </p:set>
                                    <p:animEffect transition="in" filter="strips(downLeft)">
                                      <p:cBhvr>
                                        <p:cTn id="35" dur="500"/>
                                        <p:tgtEl>
                                          <p:spTgt spid="126984"/>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grpId="0" nodeType="clickEffect">
                                  <p:stCondLst>
                                    <p:cond delay="0"/>
                                  </p:stCondLst>
                                  <p:childTnLst>
                                    <p:set>
                                      <p:cBhvr>
                                        <p:cTn id="39" dur="1" fill="hold">
                                          <p:stCondLst>
                                            <p:cond delay="0"/>
                                          </p:stCondLst>
                                        </p:cTn>
                                        <p:tgtEl>
                                          <p:spTgt spid="126985"/>
                                        </p:tgtEl>
                                        <p:attrNameLst>
                                          <p:attrName>style.visibility</p:attrName>
                                        </p:attrNameLst>
                                      </p:cBhvr>
                                      <p:to>
                                        <p:strVal val="visible"/>
                                      </p:to>
                                    </p:set>
                                    <p:animEffect transition="in" filter="strips(downLeft)">
                                      <p:cBhvr>
                                        <p:cTn id="40" dur="500"/>
                                        <p:tgtEl>
                                          <p:spTgt spid="1269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8" grpId="0"/>
      <p:bldP spid="126979" grpId="0"/>
      <p:bldP spid="126980" grpId="0"/>
      <p:bldP spid="126981" grpId="0" animBg="1"/>
      <p:bldP spid="126982" grpId="0" animBg="1"/>
      <p:bldP spid="126983" grpId="0" animBg="1"/>
      <p:bldP spid="126984" grpId="0" animBg="1"/>
      <p:bldP spid="126985"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WordArt 2"/>
          <p:cNvSpPr>
            <a:spLocks noChangeArrowheads="1" noChangeShapeType="1" noTextEdit="1"/>
          </p:cNvSpPr>
          <p:nvPr/>
        </p:nvSpPr>
        <p:spPr bwMode="auto">
          <a:xfrm>
            <a:off x="2484438" y="188913"/>
            <a:ext cx="3744912" cy="576262"/>
          </a:xfrm>
          <a:prstGeom prst="rect">
            <a:avLst/>
          </a:prstGeom>
        </p:spPr>
        <p:txBody>
          <a:bodyPr wrap="none" fromWordArt="1">
            <a:prstTxWarp prst="textDoubleWave1">
              <a:avLst>
                <a:gd name="adj1" fmla="val 6500"/>
                <a:gd name="adj2" fmla="val 1102"/>
              </a:avLst>
            </a:prstTxWarp>
          </a:bodyPr>
          <a:lstStyle/>
          <a:p>
            <a:pPr algn="ctr"/>
            <a:r>
              <a:rPr lang="zh-CN" altLang="en-US" sz="6000" kern="10" spc="-600" dirty="0">
                <a:ln w="12700">
                  <a:solidFill>
                    <a:srgbClr val="000099"/>
                  </a:solidFill>
                  <a:round/>
                </a:ln>
                <a:solidFill>
                  <a:srgbClr val="33CCFF"/>
                </a:solidFill>
                <a:effectLst>
                  <a:outerShdw dist="125724" dir="18900000" algn="ctr" rotWithShape="0">
                    <a:srgbClr val="000099"/>
                  </a:outerShdw>
                </a:effectLst>
                <a:latin typeface="隶书" panose="02010509060101010101" pitchFamily="49" charset="-122"/>
                <a:ea typeface="隶书" panose="02010509060101010101" pitchFamily="49" charset="-122"/>
              </a:rPr>
              <a:t>拓展思维</a:t>
            </a:r>
          </a:p>
        </p:txBody>
      </p:sp>
      <p:pic>
        <p:nvPicPr>
          <p:cNvPr id="65539" name="Picture 3" descr="海鸥1"/>
          <p:cNvPicPr>
            <a:picLocks noChangeAspect="1" noChangeArrowheads="1" noCrop="1"/>
          </p:cNvPicPr>
          <p:nvPr/>
        </p:nvPicPr>
        <p:blipFill>
          <a:blip r:embed="rId2"/>
          <a:srcRect/>
          <a:stretch>
            <a:fillRect/>
          </a:stretch>
        </p:blipFill>
        <p:spPr bwMode="auto">
          <a:xfrm>
            <a:off x="611188" y="188913"/>
            <a:ext cx="2374900" cy="119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540" name="Text Box 4"/>
          <p:cNvSpPr txBox="1">
            <a:spLocks noChangeArrowheads="1"/>
          </p:cNvSpPr>
          <p:nvPr/>
        </p:nvSpPr>
        <p:spPr bwMode="auto">
          <a:xfrm>
            <a:off x="179388" y="908050"/>
            <a:ext cx="8964612" cy="344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zh-CN" altLang="en-US" sz="4000" dirty="0">
                <a:solidFill>
                  <a:srgbClr val="0000FF"/>
                </a:solidFill>
                <a:ea typeface="幼圆" panose="02010509060101010101" pitchFamily="49" charset="-122"/>
              </a:rPr>
              <a:t>        </a:t>
            </a:r>
            <a:r>
              <a:rPr lang="en-US" altLang="zh-CN" sz="4000" dirty="0">
                <a:solidFill>
                  <a:srgbClr val="0000FF"/>
                </a:solidFill>
                <a:latin typeface="隶书" panose="02010509060101010101" pitchFamily="49" charset="-122"/>
                <a:ea typeface="隶书" panose="02010509060101010101" pitchFamily="49" charset="-122"/>
              </a:rPr>
              <a:t>1</a:t>
            </a:r>
            <a:r>
              <a:rPr lang="zh-CN" altLang="en-US" sz="4000" dirty="0">
                <a:solidFill>
                  <a:srgbClr val="0000FF"/>
                </a:solidFill>
                <a:latin typeface="隶书" panose="02010509060101010101" pitchFamily="49" charset="-122"/>
                <a:ea typeface="隶书" panose="02010509060101010101" pitchFamily="49" charset="-122"/>
              </a:rPr>
              <a:t>、填空：（    ）：</a:t>
            </a:r>
            <a:r>
              <a:rPr lang="en-US" altLang="zh-CN" sz="4000" dirty="0">
                <a:solidFill>
                  <a:srgbClr val="0000FF"/>
                </a:solidFill>
                <a:latin typeface="隶书" panose="02010509060101010101" pitchFamily="49" charset="-122"/>
                <a:ea typeface="隶书" panose="02010509060101010101" pitchFamily="49" charset="-122"/>
              </a:rPr>
              <a:t>16</a:t>
            </a:r>
            <a:r>
              <a:rPr lang="zh-CN" altLang="en-US" sz="4000" dirty="0">
                <a:solidFill>
                  <a:srgbClr val="0000FF"/>
                </a:solidFill>
                <a:latin typeface="隶书" panose="02010509060101010101" pitchFamily="49" charset="-122"/>
                <a:ea typeface="隶书" panose="02010509060101010101" pitchFamily="49" charset="-122"/>
              </a:rPr>
              <a:t>＝</a:t>
            </a:r>
            <a:r>
              <a:rPr lang="en-US" altLang="zh-CN" sz="4000" dirty="0">
                <a:solidFill>
                  <a:srgbClr val="0000FF"/>
                </a:solidFill>
                <a:latin typeface="隶书" panose="02010509060101010101" pitchFamily="49" charset="-122"/>
                <a:ea typeface="隶书" panose="02010509060101010101" pitchFamily="49" charset="-122"/>
              </a:rPr>
              <a:t>0.125 =1÷</a:t>
            </a:r>
            <a:r>
              <a:rPr lang="zh-CN" altLang="en-US" sz="4000" dirty="0">
                <a:solidFill>
                  <a:srgbClr val="0000FF"/>
                </a:solidFill>
                <a:latin typeface="隶书" panose="02010509060101010101" pitchFamily="49" charset="-122"/>
                <a:ea typeface="隶书" panose="02010509060101010101" pitchFamily="49" charset="-122"/>
              </a:rPr>
              <a:t>（   ）＝（      ）％ 。</a:t>
            </a:r>
          </a:p>
          <a:p>
            <a:pPr>
              <a:spcBef>
                <a:spcPct val="50000"/>
              </a:spcBef>
            </a:pPr>
            <a:r>
              <a:rPr lang="zh-CN" altLang="en-US" sz="4000" dirty="0">
                <a:solidFill>
                  <a:srgbClr val="0000FF"/>
                </a:solidFill>
                <a:ea typeface="幼圆" panose="02010509060101010101" pitchFamily="49" charset="-122"/>
              </a:rPr>
              <a:t>        </a:t>
            </a:r>
            <a:r>
              <a:rPr lang="en-US" altLang="zh-CN" sz="4000" dirty="0">
                <a:solidFill>
                  <a:srgbClr val="0066FF"/>
                </a:solidFill>
                <a:ea typeface="幼圆" panose="02010509060101010101" pitchFamily="49" charset="-122"/>
              </a:rPr>
              <a:t>2</a:t>
            </a:r>
            <a:r>
              <a:rPr lang="zh-CN" altLang="en-US" sz="4000" dirty="0">
                <a:solidFill>
                  <a:srgbClr val="0066FF"/>
                </a:solidFill>
                <a:ea typeface="幼圆" panose="02010509060101010101" pitchFamily="49" charset="-122"/>
              </a:rPr>
              <a:t>、女生和男生人数的比是</a:t>
            </a:r>
            <a:r>
              <a:rPr lang="en-US" altLang="zh-CN" sz="4000" dirty="0">
                <a:solidFill>
                  <a:srgbClr val="0066FF"/>
                </a:solidFill>
                <a:ea typeface="幼圆" panose="02010509060101010101" pitchFamily="49" charset="-122"/>
              </a:rPr>
              <a:t>4</a:t>
            </a:r>
            <a:r>
              <a:rPr lang="zh-CN" altLang="en-US" sz="4000" dirty="0">
                <a:solidFill>
                  <a:srgbClr val="0066FF"/>
                </a:solidFill>
                <a:ea typeface="幼圆" panose="02010509060101010101" pitchFamily="49" charset="-122"/>
              </a:rPr>
              <a:t>：</a:t>
            </a:r>
            <a:r>
              <a:rPr lang="en-US" altLang="zh-CN" sz="4000" dirty="0">
                <a:solidFill>
                  <a:srgbClr val="0066FF"/>
                </a:solidFill>
                <a:ea typeface="幼圆" panose="02010509060101010101" pitchFamily="49" charset="-122"/>
              </a:rPr>
              <a:t>5</a:t>
            </a:r>
            <a:r>
              <a:rPr lang="zh-CN" altLang="en-US" sz="4000" dirty="0">
                <a:solidFill>
                  <a:srgbClr val="0066FF"/>
                </a:solidFill>
                <a:ea typeface="幼圆" panose="02010509060101010101" pitchFamily="49" charset="-122"/>
              </a:rPr>
              <a:t>，女生比男生少（          ），女生比男生少（         ）％。 </a:t>
            </a:r>
          </a:p>
        </p:txBody>
      </p:sp>
      <p:sp>
        <p:nvSpPr>
          <p:cNvPr id="132101" name="Text Box 5"/>
          <p:cNvSpPr txBox="1">
            <a:spLocks noChangeArrowheads="1"/>
          </p:cNvSpPr>
          <p:nvPr/>
        </p:nvSpPr>
        <p:spPr bwMode="auto">
          <a:xfrm>
            <a:off x="4427538" y="765175"/>
            <a:ext cx="71913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4400">
                <a:solidFill>
                  <a:srgbClr val="FF3300"/>
                </a:solidFill>
              </a:rPr>
              <a:t>2</a:t>
            </a:r>
          </a:p>
        </p:txBody>
      </p:sp>
      <p:sp>
        <p:nvSpPr>
          <p:cNvPr id="132102" name="Text Box 6"/>
          <p:cNvSpPr txBox="1">
            <a:spLocks noChangeArrowheads="1"/>
          </p:cNvSpPr>
          <p:nvPr/>
        </p:nvSpPr>
        <p:spPr bwMode="auto">
          <a:xfrm>
            <a:off x="1835150" y="1412875"/>
            <a:ext cx="7191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4400">
                <a:solidFill>
                  <a:srgbClr val="FF3300"/>
                </a:solidFill>
              </a:rPr>
              <a:t>8</a:t>
            </a:r>
          </a:p>
        </p:txBody>
      </p:sp>
      <p:sp>
        <p:nvSpPr>
          <p:cNvPr id="132103" name="Text Box 7"/>
          <p:cNvSpPr txBox="1">
            <a:spLocks noChangeArrowheads="1"/>
          </p:cNvSpPr>
          <p:nvPr/>
        </p:nvSpPr>
        <p:spPr bwMode="auto">
          <a:xfrm>
            <a:off x="4140200" y="1484313"/>
            <a:ext cx="15843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4000">
                <a:solidFill>
                  <a:srgbClr val="FF3300"/>
                </a:solidFill>
              </a:rPr>
              <a:t>12 . 5</a:t>
            </a:r>
          </a:p>
        </p:txBody>
      </p:sp>
      <p:sp>
        <p:nvSpPr>
          <p:cNvPr id="132104" name="Text Box 8"/>
          <p:cNvSpPr txBox="1">
            <a:spLocks noChangeArrowheads="1"/>
          </p:cNvSpPr>
          <p:nvPr/>
        </p:nvSpPr>
        <p:spPr bwMode="auto">
          <a:xfrm>
            <a:off x="1476375" y="3644900"/>
            <a:ext cx="9366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4000">
                <a:solidFill>
                  <a:srgbClr val="FF3300"/>
                </a:solidFill>
              </a:rPr>
              <a:t>20</a:t>
            </a:r>
          </a:p>
        </p:txBody>
      </p:sp>
      <p:grpSp>
        <p:nvGrpSpPr>
          <p:cNvPr id="2" name="Group 9"/>
          <p:cNvGrpSpPr/>
          <p:nvPr/>
        </p:nvGrpSpPr>
        <p:grpSpPr bwMode="auto">
          <a:xfrm>
            <a:off x="4211638" y="2852738"/>
            <a:ext cx="647700" cy="1181100"/>
            <a:chOff x="3061" y="3385"/>
            <a:chExt cx="409" cy="895"/>
          </a:xfrm>
        </p:grpSpPr>
        <p:sp>
          <p:nvSpPr>
            <p:cNvPr id="65551" name="Text Box 10"/>
            <p:cNvSpPr txBox="1">
              <a:spLocks noChangeArrowheads="1"/>
            </p:cNvSpPr>
            <p:nvPr/>
          </p:nvSpPr>
          <p:spPr bwMode="auto">
            <a:xfrm>
              <a:off x="3107" y="3385"/>
              <a:ext cx="318" cy="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4000">
                  <a:solidFill>
                    <a:srgbClr val="FF3300"/>
                  </a:solidFill>
                </a:rPr>
                <a:t>1</a:t>
              </a:r>
            </a:p>
          </p:txBody>
        </p:sp>
        <p:sp>
          <p:nvSpPr>
            <p:cNvPr id="65552" name="Text Box 11"/>
            <p:cNvSpPr txBox="1">
              <a:spLocks noChangeArrowheads="1"/>
            </p:cNvSpPr>
            <p:nvPr/>
          </p:nvSpPr>
          <p:spPr bwMode="auto">
            <a:xfrm>
              <a:off x="3107" y="3748"/>
              <a:ext cx="317" cy="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4000">
                  <a:solidFill>
                    <a:srgbClr val="FF3300"/>
                  </a:solidFill>
                </a:rPr>
                <a:t>5</a:t>
              </a:r>
            </a:p>
          </p:txBody>
        </p:sp>
        <p:sp>
          <p:nvSpPr>
            <p:cNvPr id="65553" name="Line 12"/>
            <p:cNvSpPr>
              <a:spLocks noChangeShapeType="1"/>
            </p:cNvSpPr>
            <p:nvPr/>
          </p:nvSpPr>
          <p:spPr bwMode="auto">
            <a:xfrm>
              <a:off x="3061" y="3793"/>
              <a:ext cx="409" cy="0"/>
            </a:xfrm>
            <a:prstGeom prst="line">
              <a:avLst/>
            </a:prstGeom>
            <a:noFill/>
            <a:ln w="38100">
              <a:solidFill>
                <a:schemeClr val="tx2"/>
              </a:solidFill>
              <a:round/>
            </a:ln>
            <a:extLst>
              <a:ext uri="{909E8E84-426E-40DD-AFC4-6F175D3DCCD1}">
                <a14:hiddenFill xmlns:a14="http://schemas.microsoft.com/office/drawing/2010/main">
                  <a:noFill/>
                </a14:hiddenFill>
              </a:ext>
            </a:extLst>
          </p:spPr>
          <p:txBody>
            <a:bodyPr>
              <a:spAutoFit/>
            </a:bodyPr>
            <a:lstStyle/>
            <a:p>
              <a:endParaRPr lang="zh-CN" altLang="en-US"/>
            </a:p>
          </p:txBody>
        </p:sp>
      </p:grpSp>
      <p:sp>
        <p:nvSpPr>
          <p:cNvPr id="132109" name="WordArt 13"/>
          <p:cNvSpPr>
            <a:spLocks noChangeArrowheads="1" noChangeShapeType="1" noTextEdit="1"/>
          </p:cNvSpPr>
          <p:nvPr/>
        </p:nvSpPr>
        <p:spPr bwMode="auto">
          <a:xfrm rot="-336816">
            <a:off x="2124075" y="5516563"/>
            <a:ext cx="4679950" cy="865187"/>
          </a:xfrm>
          <a:prstGeom prst="rect">
            <a:avLst/>
          </a:prstGeom>
        </p:spPr>
        <p:txBody>
          <a:bodyPr wrap="none" fromWordArt="1">
            <a:prstTxWarp prst="textPlain">
              <a:avLst>
                <a:gd name="adj" fmla="val 43884"/>
              </a:avLst>
            </a:prstTxWarp>
          </a:bodyPr>
          <a:lstStyle/>
          <a:p>
            <a:pPr algn="ctr"/>
            <a:r>
              <a:rPr lang="zh-CN" altLang="en-US" sz="3600" kern="10">
                <a:ln w="50800">
                  <a:solidFill>
                    <a:srgbClr val="FF00FF"/>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300000" scaled="1"/>
                </a:gradFill>
                <a:effectLst>
                  <a:outerShdw dist="35921" dir="2700000" sy="50000" kx="2115830" algn="bl" rotWithShape="0">
                    <a:srgbClr val="C0C0C0">
                      <a:alpha val="79999"/>
                    </a:srgbClr>
                  </a:outerShdw>
                </a:effectLst>
                <a:latin typeface="宋体" panose="02010600030101010101" pitchFamily="2" charset="-122"/>
                <a:ea typeface="宋体" panose="02010600030101010101" pitchFamily="2" charset="-122"/>
              </a:rPr>
              <a:t>我是填空小能手！</a:t>
            </a:r>
          </a:p>
        </p:txBody>
      </p:sp>
      <p:sp>
        <p:nvSpPr>
          <p:cNvPr id="65547" name="Rectangle 14"/>
          <p:cNvSpPr>
            <a:spLocks noChangeArrowheads="1"/>
          </p:cNvSpPr>
          <p:nvPr/>
        </p:nvSpPr>
        <p:spPr bwMode="auto">
          <a:xfrm>
            <a:off x="539750" y="4365625"/>
            <a:ext cx="759777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kumimoji="1" lang="en-US" altLang="zh-CN" sz="2800" dirty="0">
                <a:solidFill>
                  <a:srgbClr val="0066FF"/>
                </a:solidFill>
              </a:rPr>
              <a:t>     </a:t>
            </a:r>
            <a:r>
              <a:rPr kumimoji="1" lang="en-US" altLang="zh-CN" sz="3600" dirty="0" smtClean="0">
                <a:solidFill>
                  <a:srgbClr val="0066FF"/>
                </a:solidFill>
              </a:rPr>
              <a:t>3</a:t>
            </a:r>
            <a:r>
              <a:rPr kumimoji="1" lang="zh-CN" altLang="en-US" sz="3600" dirty="0" smtClean="0">
                <a:solidFill>
                  <a:srgbClr val="0066FF"/>
                </a:solidFill>
              </a:rPr>
              <a:t>、</a:t>
            </a:r>
            <a:r>
              <a:rPr kumimoji="1" lang="zh-CN" altLang="en-US" sz="3600" dirty="0">
                <a:solidFill>
                  <a:srgbClr val="0066FF"/>
                </a:solidFill>
              </a:rPr>
              <a:t>六年一班女生人数是男生的</a:t>
            </a:r>
            <a:r>
              <a:rPr kumimoji="1" lang="en-US" altLang="zh-CN" sz="3600" dirty="0">
                <a:solidFill>
                  <a:srgbClr val="0066FF"/>
                </a:solidFill>
              </a:rPr>
              <a:t>1.2</a:t>
            </a:r>
            <a:r>
              <a:rPr kumimoji="1" lang="zh-CN" altLang="en-US" sz="3600" dirty="0">
                <a:solidFill>
                  <a:srgbClr val="0066FF"/>
                </a:solidFill>
              </a:rPr>
              <a:t>倍</a:t>
            </a:r>
            <a:r>
              <a:rPr kumimoji="1" lang="en-US" altLang="zh-CN" sz="3600" dirty="0">
                <a:solidFill>
                  <a:srgbClr val="0066FF"/>
                </a:solidFill>
              </a:rPr>
              <a:t>,</a:t>
            </a:r>
            <a:r>
              <a:rPr kumimoji="1" lang="zh-CN" altLang="en-US" sz="3600" dirty="0">
                <a:solidFill>
                  <a:srgbClr val="0066FF"/>
                </a:solidFill>
              </a:rPr>
              <a:t>女生比男生多（    ）</a:t>
            </a:r>
            <a:r>
              <a:rPr kumimoji="1" lang="en-US" altLang="zh-CN" sz="3600" dirty="0">
                <a:solidFill>
                  <a:srgbClr val="0066FF"/>
                </a:solidFill>
              </a:rPr>
              <a:t>%</a:t>
            </a:r>
            <a:r>
              <a:rPr kumimoji="1" lang="zh-CN" altLang="en-US" sz="3600" dirty="0">
                <a:solidFill>
                  <a:srgbClr val="0066FF"/>
                </a:solidFill>
              </a:rPr>
              <a:t>。</a:t>
            </a:r>
          </a:p>
        </p:txBody>
      </p:sp>
      <p:sp>
        <p:nvSpPr>
          <p:cNvPr id="132111" name="Text Box 15"/>
          <p:cNvSpPr txBox="1">
            <a:spLocks noChangeArrowheads="1"/>
          </p:cNvSpPr>
          <p:nvPr/>
        </p:nvSpPr>
        <p:spPr bwMode="auto">
          <a:xfrm>
            <a:off x="4472930" y="4960937"/>
            <a:ext cx="6096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3200" dirty="0">
                <a:latin typeface="Times New Roman" panose="02020603050405020304" pitchFamily="18" charset="0"/>
              </a:rPr>
              <a:t>20</a:t>
            </a:r>
          </a:p>
        </p:txBody>
      </p:sp>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132109"/>
                                        </p:tgtEl>
                                        <p:attrNameLst>
                                          <p:attrName>style.visibility</p:attrName>
                                        </p:attrNameLst>
                                      </p:cBhvr>
                                      <p:to>
                                        <p:strVal val="visible"/>
                                      </p:to>
                                    </p:set>
                                    <p:animEffect transition="in" filter="fade">
                                      <p:cBhvr>
                                        <p:cTn id="7" dur="1000"/>
                                        <p:tgtEl>
                                          <p:spTgt spid="132109"/>
                                        </p:tgtEl>
                                      </p:cBhvr>
                                    </p:animEffect>
                                    <p:anim calcmode="lin" valueType="num">
                                      <p:cBhvr>
                                        <p:cTn id="8" dur="1000" fill="hold"/>
                                        <p:tgtEl>
                                          <p:spTgt spid="132109"/>
                                        </p:tgtEl>
                                        <p:attrNameLst>
                                          <p:attrName>style.rotation</p:attrName>
                                        </p:attrNameLst>
                                      </p:cBhvr>
                                      <p:tavLst>
                                        <p:tav tm="0">
                                          <p:val>
                                            <p:fltVal val="720"/>
                                          </p:val>
                                        </p:tav>
                                        <p:tav tm="100000">
                                          <p:val>
                                            <p:fltVal val="0"/>
                                          </p:val>
                                        </p:tav>
                                      </p:tavLst>
                                    </p:anim>
                                    <p:anim calcmode="lin" valueType="num">
                                      <p:cBhvr>
                                        <p:cTn id="9" dur="1000" fill="hold"/>
                                        <p:tgtEl>
                                          <p:spTgt spid="132109"/>
                                        </p:tgtEl>
                                        <p:attrNameLst>
                                          <p:attrName>ppt_h</p:attrName>
                                        </p:attrNameLst>
                                      </p:cBhvr>
                                      <p:tavLst>
                                        <p:tav tm="0">
                                          <p:val>
                                            <p:fltVal val="0"/>
                                          </p:val>
                                        </p:tav>
                                        <p:tav tm="100000">
                                          <p:val>
                                            <p:strVal val="#ppt_h"/>
                                          </p:val>
                                        </p:tav>
                                      </p:tavLst>
                                    </p:anim>
                                    <p:anim calcmode="lin" valueType="num">
                                      <p:cBhvr>
                                        <p:cTn id="10" dur="1000" fill="hold"/>
                                        <p:tgtEl>
                                          <p:spTgt spid="132109"/>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132101"/>
                                        </p:tgtEl>
                                        <p:attrNameLst>
                                          <p:attrName>style.visibility</p:attrName>
                                        </p:attrNameLst>
                                      </p:cBhvr>
                                      <p:to>
                                        <p:strVal val="visible"/>
                                      </p:to>
                                    </p:set>
                                    <p:animEffect transition="in" filter="wipe(down)">
                                      <p:cBhvr>
                                        <p:cTn id="15" dur="290">
                                          <p:stCondLst>
                                            <p:cond delay="0"/>
                                          </p:stCondLst>
                                        </p:cTn>
                                        <p:tgtEl>
                                          <p:spTgt spid="132101"/>
                                        </p:tgtEl>
                                      </p:cBhvr>
                                    </p:animEffect>
                                    <p:anim calcmode="lin" valueType="num">
                                      <p:cBhvr>
                                        <p:cTn id="16" dur="911" tmFilter="0,0; 0.14,0.36; 0.43,0.73; 0.71,0.91; 1.0,1.0">
                                          <p:stCondLst>
                                            <p:cond delay="0"/>
                                          </p:stCondLst>
                                        </p:cTn>
                                        <p:tgtEl>
                                          <p:spTgt spid="132101"/>
                                        </p:tgtEl>
                                        <p:attrNameLst>
                                          <p:attrName>ppt_x</p:attrName>
                                        </p:attrNameLst>
                                      </p:cBhvr>
                                      <p:tavLst>
                                        <p:tav tm="0">
                                          <p:val>
                                            <p:strVal val="#ppt_x-0.25"/>
                                          </p:val>
                                        </p:tav>
                                        <p:tav tm="100000">
                                          <p:val>
                                            <p:strVal val="#ppt_x"/>
                                          </p:val>
                                        </p:tav>
                                      </p:tavLst>
                                    </p:anim>
                                    <p:anim calcmode="lin" valueType="num">
                                      <p:cBhvr>
                                        <p:cTn id="17" dur="332" tmFilter="0.0,0.0; 0.25,0.07; 0.50,0.2; 0.75,0.467; 1.0,1.0">
                                          <p:stCondLst>
                                            <p:cond delay="0"/>
                                          </p:stCondLst>
                                        </p:cTn>
                                        <p:tgtEl>
                                          <p:spTgt spid="132101"/>
                                        </p:tgtEl>
                                        <p:attrNameLst>
                                          <p:attrName>ppt_y</p:attrName>
                                        </p:attrNameLst>
                                      </p:cBhvr>
                                      <p:tavLst>
                                        <p:tav tm="0" fmla="#ppt_y-sin(pi*$)/3">
                                          <p:val>
                                            <p:fltVal val="0.5"/>
                                          </p:val>
                                        </p:tav>
                                        <p:tav tm="100000">
                                          <p:val>
                                            <p:fltVal val="1"/>
                                          </p:val>
                                        </p:tav>
                                      </p:tavLst>
                                    </p:anim>
                                    <p:anim calcmode="lin" valueType="num">
                                      <p:cBhvr>
                                        <p:cTn id="18" dur="332" tmFilter="0, 0; 0.125,0.2665; 0.25,0.4; 0.375,0.465; 0.5,0.5;  0.625,0.535; 0.75,0.6; 0.875,0.7335; 1,1">
                                          <p:stCondLst>
                                            <p:cond delay="332"/>
                                          </p:stCondLst>
                                        </p:cTn>
                                        <p:tgtEl>
                                          <p:spTgt spid="132101"/>
                                        </p:tgtEl>
                                        <p:attrNameLst>
                                          <p:attrName>ppt_y</p:attrName>
                                        </p:attrNameLst>
                                      </p:cBhvr>
                                      <p:tavLst>
                                        <p:tav tm="0" fmla="#ppt_y-sin(pi*$)/9">
                                          <p:val>
                                            <p:fltVal val="0"/>
                                          </p:val>
                                        </p:tav>
                                        <p:tav tm="100000">
                                          <p:val>
                                            <p:fltVal val="1"/>
                                          </p:val>
                                        </p:tav>
                                      </p:tavLst>
                                    </p:anim>
                                    <p:anim calcmode="lin" valueType="num">
                                      <p:cBhvr>
                                        <p:cTn id="19" dur="166" tmFilter="0, 0; 0.125,0.2665; 0.25,0.4; 0.375,0.465; 0.5,0.5;  0.625,0.535; 0.75,0.6; 0.875,0.7335; 1,1">
                                          <p:stCondLst>
                                            <p:cond delay="662"/>
                                          </p:stCondLst>
                                        </p:cTn>
                                        <p:tgtEl>
                                          <p:spTgt spid="132101"/>
                                        </p:tgtEl>
                                        <p:attrNameLst>
                                          <p:attrName>ppt_y</p:attrName>
                                        </p:attrNameLst>
                                      </p:cBhvr>
                                      <p:tavLst>
                                        <p:tav tm="0" fmla="#ppt_y-sin(pi*$)/27">
                                          <p:val>
                                            <p:fltVal val="0"/>
                                          </p:val>
                                        </p:tav>
                                        <p:tav tm="100000">
                                          <p:val>
                                            <p:fltVal val="1"/>
                                          </p:val>
                                        </p:tav>
                                      </p:tavLst>
                                    </p:anim>
                                    <p:anim calcmode="lin" valueType="num">
                                      <p:cBhvr>
                                        <p:cTn id="20" dur="82" tmFilter="0, 0; 0.125,0.2665; 0.25,0.4; 0.375,0.465; 0.5,0.5;  0.625,0.535; 0.75,0.6; 0.875,0.7335; 1,1">
                                          <p:stCondLst>
                                            <p:cond delay="828"/>
                                          </p:stCondLst>
                                        </p:cTn>
                                        <p:tgtEl>
                                          <p:spTgt spid="132101"/>
                                        </p:tgtEl>
                                        <p:attrNameLst>
                                          <p:attrName>ppt_y</p:attrName>
                                        </p:attrNameLst>
                                      </p:cBhvr>
                                      <p:tavLst>
                                        <p:tav tm="0" fmla="#ppt_y-sin(pi*$)/81">
                                          <p:val>
                                            <p:fltVal val="0"/>
                                          </p:val>
                                        </p:tav>
                                        <p:tav tm="100000">
                                          <p:val>
                                            <p:fltVal val="1"/>
                                          </p:val>
                                        </p:tav>
                                      </p:tavLst>
                                    </p:anim>
                                    <p:animScale>
                                      <p:cBhvr>
                                        <p:cTn id="21" dur="13">
                                          <p:stCondLst>
                                            <p:cond delay="325"/>
                                          </p:stCondLst>
                                        </p:cTn>
                                        <p:tgtEl>
                                          <p:spTgt spid="132101"/>
                                        </p:tgtEl>
                                      </p:cBhvr>
                                      <p:to x="100000" y="60000"/>
                                    </p:animScale>
                                    <p:animScale>
                                      <p:cBhvr>
                                        <p:cTn id="22" dur="83" decel="50000">
                                          <p:stCondLst>
                                            <p:cond delay="338"/>
                                          </p:stCondLst>
                                        </p:cTn>
                                        <p:tgtEl>
                                          <p:spTgt spid="132101"/>
                                        </p:tgtEl>
                                      </p:cBhvr>
                                      <p:to x="100000" y="100000"/>
                                    </p:animScale>
                                    <p:animScale>
                                      <p:cBhvr>
                                        <p:cTn id="23" dur="13">
                                          <p:stCondLst>
                                            <p:cond delay="656"/>
                                          </p:stCondLst>
                                        </p:cTn>
                                        <p:tgtEl>
                                          <p:spTgt spid="132101"/>
                                        </p:tgtEl>
                                      </p:cBhvr>
                                      <p:to x="100000" y="80000"/>
                                    </p:animScale>
                                    <p:animScale>
                                      <p:cBhvr>
                                        <p:cTn id="24" dur="83" decel="50000">
                                          <p:stCondLst>
                                            <p:cond delay="669"/>
                                          </p:stCondLst>
                                        </p:cTn>
                                        <p:tgtEl>
                                          <p:spTgt spid="132101"/>
                                        </p:tgtEl>
                                      </p:cBhvr>
                                      <p:to x="100000" y="100000"/>
                                    </p:animScale>
                                    <p:animScale>
                                      <p:cBhvr>
                                        <p:cTn id="25" dur="13">
                                          <p:stCondLst>
                                            <p:cond delay="821"/>
                                          </p:stCondLst>
                                        </p:cTn>
                                        <p:tgtEl>
                                          <p:spTgt spid="132101"/>
                                        </p:tgtEl>
                                      </p:cBhvr>
                                      <p:to x="100000" y="90000"/>
                                    </p:animScale>
                                    <p:animScale>
                                      <p:cBhvr>
                                        <p:cTn id="26" dur="83" decel="50000">
                                          <p:stCondLst>
                                            <p:cond delay="834"/>
                                          </p:stCondLst>
                                        </p:cTn>
                                        <p:tgtEl>
                                          <p:spTgt spid="132101"/>
                                        </p:tgtEl>
                                      </p:cBhvr>
                                      <p:to x="100000" y="100000"/>
                                    </p:animScale>
                                    <p:animScale>
                                      <p:cBhvr>
                                        <p:cTn id="27" dur="13">
                                          <p:stCondLst>
                                            <p:cond delay="904"/>
                                          </p:stCondLst>
                                        </p:cTn>
                                        <p:tgtEl>
                                          <p:spTgt spid="132101"/>
                                        </p:tgtEl>
                                      </p:cBhvr>
                                      <p:to x="100000" y="95000"/>
                                    </p:animScale>
                                    <p:animScale>
                                      <p:cBhvr>
                                        <p:cTn id="28" dur="83" decel="50000">
                                          <p:stCondLst>
                                            <p:cond delay="917"/>
                                          </p:stCondLst>
                                        </p:cTn>
                                        <p:tgtEl>
                                          <p:spTgt spid="132101"/>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4" presetClass="entr" presetSubtype="0" fill="hold" grpId="0" nodeType="clickEffect">
                                  <p:stCondLst>
                                    <p:cond delay="0"/>
                                  </p:stCondLst>
                                  <p:childTnLst>
                                    <p:set>
                                      <p:cBhvr>
                                        <p:cTn id="32" dur="1" fill="hold">
                                          <p:stCondLst>
                                            <p:cond delay="0"/>
                                          </p:stCondLst>
                                        </p:cTn>
                                        <p:tgtEl>
                                          <p:spTgt spid="132102"/>
                                        </p:tgtEl>
                                        <p:attrNameLst>
                                          <p:attrName>style.visibility</p:attrName>
                                        </p:attrNameLst>
                                      </p:cBhvr>
                                      <p:to>
                                        <p:strVal val="visible"/>
                                      </p:to>
                                    </p:set>
                                    <p:anim from="(-#ppt_w/2)" to="(#ppt_x)" calcmode="lin" valueType="num">
                                      <p:cBhvr>
                                        <p:cTn id="33" dur="600" fill="hold">
                                          <p:stCondLst>
                                            <p:cond delay="0"/>
                                          </p:stCondLst>
                                        </p:cTn>
                                        <p:tgtEl>
                                          <p:spTgt spid="132102"/>
                                        </p:tgtEl>
                                        <p:attrNameLst>
                                          <p:attrName>ppt_x</p:attrName>
                                        </p:attrNameLst>
                                      </p:cBhvr>
                                    </p:anim>
                                    <p:anim from="0" to="-1.0" calcmode="lin" valueType="num">
                                      <p:cBhvr>
                                        <p:cTn id="34" dur="200" decel="50000" autoRev="1" fill="hold">
                                          <p:stCondLst>
                                            <p:cond delay="600"/>
                                          </p:stCondLst>
                                        </p:cTn>
                                        <p:tgtEl>
                                          <p:spTgt spid="132102"/>
                                        </p:tgtEl>
                                        <p:attrNameLst>
                                          <p:attrName>xshear</p:attrName>
                                        </p:attrNameLst>
                                      </p:cBhvr>
                                    </p:anim>
                                    <p:animScale>
                                      <p:cBhvr>
                                        <p:cTn id="35" dur="200" decel="100000" autoRev="1" fill="hold">
                                          <p:stCondLst>
                                            <p:cond delay="600"/>
                                          </p:stCondLst>
                                        </p:cTn>
                                        <p:tgtEl>
                                          <p:spTgt spid="132102"/>
                                        </p:tgtEl>
                                      </p:cBhvr>
                                      <p:from x="100000" y="100000"/>
                                      <p:to x="80000" y="100000"/>
                                    </p:animScale>
                                    <p:anim by="(#ppt_h/3+#ppt_w*0.1)" calcmode="lin" valueType="num">
                                      <p:cBhvr additive="sum">
                                        <p:cTn id="36" dur="200" decel="100000" autoRev="1" fill="hold">
                                          <p:stCondLst>
                                            <p:cond delay="600"/>
                                          </p:stCondLst>
                                        </p:cTn>
                                        <p:tgtEl>
                                          <p:spTgt spid="132102"/>
                                        </p:tgtEl>
                                        <p:attrNameLst>
                                          <p:attrName>ppt_x</p:attrName>
                                        </p:attrNameLst>
                                      </p:cBhvr>
                                    </p:anim>
                                  </p:childTnLst>
                                </p:cTn>
                              </p:par>
                            </p:childTnLst>
                          </p:cTn>
                        </p:par>
                      </p:childTnLst>
                    </p:cTn>
                  </p:par>
                  <p:par>
                    <p:cTn id="37" fill="hold">
                      <p:stCondLst>
                        <p:cond delay="indefinite"/>
                      </p:stCondLst>
                      <p:childTnLst>
                        <p:par>
                          <p:cTn id="38" fill="hold">
                            <p:stCondLst>
                              <p:cond delay="0"/>
                            </p:stCondLst>
                            <p:childTnLst>
                              <p:par>
                                <p:cTn id="39" presetID="56" presetClass="entr" presetSubtype="0" fill="hold" grpId="0" nodeType="clickEffect">
                                  <p:stCondLst>
                                    <p:cond delay="0"/>
                                  </p:stCondLst>
                                  <p:iterate type="lt">
                                    <p:tmPct val="10000"/>
                                  </p:iterate>
                                  <p:childTnLst>
                                    <p:set>
                                      <p:cBhvr>
                                        <p:cTn id="40" dur="1" fill="hold">
                                          <p:stCondLst>
                                            <p:cond delay="0"/>
                                          </p:stCondLst>
                                        </p:cTn>
                                        <p:tgtEl>
                                          <p:spTgt spid="132103"/>
                                        </p:tgtEl>
                                        <p:attrNameLst>
                                          <p:attrName>style.visibility</p:attrName>
                                        </p:attrNameLst>
                                      </p:cBhvr>
                                      <p:to>
                                        <p:strVal val="visible"/>
                                      </p:to>
                                    </p:set>
                                    <p:anim by="(-#ppt_w*2)" calcmode="lin" valueType="num">
                                      <p:cBhvr rctx="PPT">
                                        <p:cTn id="41" dur="500" autoRev="1" fill="hold">
                                          <p:stCondLst>
                                            <p:cond delay="0"/>
                                          </p:stCondLst>
                                        </p:cTn>
                                        <p:tgtEl>
                                          <p:spTgt spid="132103"/>
                                        </p:tgtEl>
                                        <p:attrNameLst>
                                          <p:attrName>ppt_w</p:attrName>
                                        </p:attrNameLst>
                                      </p:cBhvr>
                                    </p:anim>
                                    <p:anim by="(#ppt_w*0.50)" calcmode="lin" valueType="num">
                                      <p:cBhvr>
                                        <p:cTn id="42" dur="500" decel="50000" autoRev="1" fill="hold">
                                          <p:stCondLst>
                                            <p:cond delay="0"/>
                                          </p:stCondLst>
                                        </p:cTn>
                                        <p:tgtEl>
                                          <p:spTgt spid="132103"/>
                                        </p:tgtEl>
                                        <p:attrNameLst>
                                          <p:attrName>ppt_x</p:attrName>
                                        </p:attrNameLst>
                                      </p:cBhvr>
                                    </p:anim>
                                    <p:anim from="(-#ppt_h/2)" to="(#ppt_y)" calcmode="lin" valueType="num">
                                      <p:cBhvr>
                                        <p:cTn id="43" dur="1000" fill="hold">
                                          <p:stCondLst>
                                            <p:cond delay="0"/>
                                          </p:stCondLst>
                                        </p:cTn>
                                        <p:tgtEl>
                                          <p:spTgt spid="132103"/>
                                        </p:tgtEl>
                                        <p:attrNameLst>
                                          <p:attrName>ppt_y</p:attrName>
                                        </p:attrNameLst>
                                      </p:cBhvr>
                                    </p:anim>
                                    <p:animRot by="21600000">
                                      <p:cBhvr>
                                        <p:cTn id="44" dur="1000" fill="hold">
                                          <p:stCondLst>
                                            <p:cond delay="0"/>
                                          </p:stCondLst>
                                        </p:cTn>
                                        <p:tgtEl>
                                          <p:spTgt spid="132103"/>
                                        </p:tgtEl>
                                        <p:attrNameLst>
                                          <p:attrName>r</p:attrName>
                                        </p:attrNameLst>
                                      </p:cBhvr>
                                    </p:animRot>
                                  </p:childTnLst>
                                </p:cTn>
                              </p:par>
                            </p:childTnLst>
                          </p:cTn>
                        </p:par>
                      </p:childTnLst>
                    </p:cTn>
                  </p:par>
                  <p:par>
                    <p:cTn id="45" fill="hold">
                      <p:stCondLst>
                        <p:cond delay="indefinite"/>
                      </p:stCondLst>
                      <p:childTnLst>
                        <p:par>
                          <p:cTn id="46" fill="hold">
                            <p:stCondLst>
                              <p:cond delay="0"/>
                            </p:stCondLst>
                            <p:childTnLst>
                              <p:par>
                                <p:cTn id="47" presetID="35" presetClass="entr" presetSubtype="0" fill="hold" nodeType="clickEffect">
                                  <p:stCondLst>
                                    <p:cond delay="0"/>
                                  </p:stCondLst>
                                  <p:childTnLst>
                                    <p:set>
                                      <p:cBhvr>
                                        <p:cTn id="48" dur="1" fill="hold">
                                          <p:stCondLst>
                                            <p:cond delay="0"/>
                                          </p:stCondLst>
                                        </p:cTn>
                                        <p:tgtEl>
                                          <p:spTgt spid="2"/>
                                        </p:tgtEl>
                                        <p:attrNameLst>
                                          <p:attrName>style.visibility</p:attrName>
                                        </p:attrNameLst>
                                      </p:cBhvr>
                                      <p:to>
                                        <p:strVal val="visible"/>
                                      </p:to>
                                    </p:set>
                                    <p:animEffect transition="in" filter="fade">
                                      <p:cBhvr>
                                        <p:cTn id="49" dur="1000"/>
                                        <p:tgtEl>
                                          <p:spTgt spid="2"/>
                                        </p:tgtEl>
                                      </p:cBhvr>
                                    </p:animEffect>
                                    <p:anim calcmode="lin" valueType="num">
                                      <p:cBhvr>
                                        <p:cTn id="50" dur="1000" fill="hold"/>
                                        <p:tgtEl>
                                          <p:spTgt spid="2"/>
                                        </p:tgtEl>
                                        <p:attrNameLst>
                                          <p:attrName>style.rotation</p:attrName>
                                        </p:attrNameLst>
                                      </p:cBhvr>
                                      <p:tavLst>
                                        <p:tav tm="0">
                                          <p:val>
                                            <p:fltVal val="720"/>
                                          </p:val>
                                        </p:tav>
                                        <p:tav tm="100000">
                                          <p:val>
                                            <p:fltVal val="0"/>
                                          </p:val>
                                        </p:tav>
                                      </p:tavLst>
                                    </p:anim>
                                    <p:anim calcmode="lin" valueType="num">
                                      <p:cBhvr>
                                        <p:cTn id="51" dur="1000" fill="hold"/>
                                        <p:tgtEl>
                                          <p:spTgt spid="2"/>
                                        </p:tgtEl>
                                        <p:attrNameLst>
                                          <p:attrName>ppt_h</p:attrName>
                                        </p:attrNameLst>
                                      </p:cBhvr>
                                      <p:tavLst>
                                        <p:tav tm="0">
                                          <p:val>
                                            <p:fltVal val="0"/>
                                          </p:val>
                                        </p:tav>
                                        <p:tav tm="100000">
                                          <p:val>
                                            <p:strVal val="#ppt_h"/>
                                          </p:val>
                                        </p:tav>
                                      </p:tavLst>
                                    </p:anim>
                                    <p:anim calcmode="lin" valueType="num">
                                      <p:cBhvr>
                                        <p:cTn id="52" dur="1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53" fill="hold">
                      <p:stCondLst>
                        <p:cond delay="indefinite"/>
                      </p:stCondLst>
                      <p:childTnLst>
                        <p:par>
                          <p:cTn id="54" fill="hold">
                            <p:stCondLst>
                              <p:cond delay="0"/>
                            </p:stCondLst>
                            <p:childTnLst>
                              <p:par>
                                <p:cTn id="55" presetID="41" presetClass="entr" presetSubtype="0" fill="hold" grpId="0" nodeType="clickEffect">
                                  <p:stCondLst>
                                    <p:cond delay="0"/>
                                  </p:stCondLst>
                                  <p:iterate type="lt">
                                    <p:tmPct val="10000"/>
                                  </p:iterate>
                                  <p:childTnLst>
                                    <p:set>
                                      <p:cBhvr>
                                        <p:cTn id="56" dur="1" fill="hold">
                                          <p:stCondLst>
                                            <p:cond delay="0"/>
                                          </p:stCondLst>
                                        </p:cTn>
                                        <p:tgtEl>
                                          <p:spTgt spid="132104"/>
                                        </p:tgtEl>
                                        <p:attrNameLst>
                                          <p:attrName>style.visibility</p:attrName>
                                        </p:attrNameLst>
                                      </p:cBhvr>
                                      <p:to>
                                        <p:strVal val="visible"/>
                                      </p:to>
                                    </p:set>
                                    <p:anim calcmode="lin" valueType="num">
                                      <p:cBhvr>
                                        <p:cTn id="57" dur="1000" fill="hold"/>
                                        <p:tgtEl>
                                          <p:spTgt spid="132104"/>
                                        </p:tgtEl>
                                        <p:attrNameLst>
                                          <p:attrName>ppt_x</p:attrName>
                                        </p:attrNameLst>
                                      </p:cBhvr>
                                      <p:tavLst>
                                        <p:tav tm="0">
                                          <p:val>
                                            <p:strVal val="#ppt_x"/>
                                          </p:val>
                                        </p:tav>
                                        <p:tav tm="50000">
                                          <p:val>
                                            <p:strVal val="#ppt_x+.1"/>
                                          </p:val>
                                        </p:tav>
                                        <p:tav tm="100000">
                                          <p:val>
                                            <p:strVal val="#ppt_x"/>
                                          </p:val>
                                        </p:tav>
                                      </p:tavLst>
                                    </p:anim>
                                    <p:anim calcmode="lin" valueType="num">
                                      <p:cBhvr>
                                        <p:cTn id="58" dur="1000" fill="hold"/>
                                        <p:tgtEl>
                                          <p:spTgt spid="132104"/>
                                        </p:tgtEl>
                                        <p:attrNameLst>
                                          <p:attrName>ppt_y</p:attrName>
                                        </p:attrNameLst>
                                      </p:cBhvr>
                                      <p:tavLst>
                                        <p:tav tm="0">
                                          <p:val>
                                            <p:strVal val="#ppt_y"/>
                                          </p:val>
                                        </p:tav>
                                        <p:tav tm="100000">
                                          <p:val>
                                            <p:strVal val="#ppt_y"/>
                                          </p:val>
                                        </p:tav>
                                      </p:tavLst>
                                    </p:anim>
                                    <p:anim calcmode="lin" valueType="num">
                                      <p:cBhvr>
                                        <p:cTn id="59" dur="1000" fill="hold"/>
                                        <p:tgtEl>
                                          <p:spTgt spid="132104"/>
                                        </p:tgtEl>
                                        <p:attrNameLst>
                                          <p:attrName>ppt_h</p:attrName>
                                        </p:attrNameLst>
                                      </p:cBhvr>
                                      <p:tavLst>
                                        <p:tav tm="0">
                                          <p:val>
                                            <p:strVal val="#ppt_h/10"/>
                                          </p:val>
                                        </p:tav>
                                        <p:tav tm="50000">
                                          <p:val>
                                            <p:strVal val="#ppt_h+.01"/>
                                          </p:val>
                                        </p:tav>
                                        <p:tav tm="100000">
                                          <p:val>
                                            <p:strVal val="#ppt_h"/>
                                          </p:val>
                                        </p:tav>
                                      </p:tavLst>
                                    </p:anim>
                                    <p:anim calcmode="lin" valueType="num">
                                      <p:cBhvr>
                                        <p:cTn id="60" dur="1000" fill="hold"/>
                                        <p:tgtEl>
                                          <p:spTgt spid="132104"/>
                                        </p:tgtEl>
                                        <p:attrNameLst>
                                          <p:attrName>ppt_w</p:attrName>
                                        </p:attrNameLst>
                                      </p:cBhvr>
                                      <p:tavLst>
                                        <p:tav tm="0">
                                          <p:val>
                                            <p:strVal val="#ppt_w/10"/>
                                          </p:val>
                                        </p:tav>
                                        <p:tav tm="50000">
                                          <p:val>
                                            <p:strVal val="#ppt_w+.01"/>
                                          </p:val>
                                        </p:tav>
                                        <p:tav tm="100000">
                                          <p:val>
                                            <p:strVal val="#ppt_w"/>
                                          </p:val>
                                        </p:tav>
                                      </p:tavLst>
                                    </p:anim>
                                    <p:animEffect transition="in" filter="fade">
                                      <p:cBhvr>
                                        <p:cTn id="61" dur="1000" tmFilter="0,0; .5, 1; 1, 1"/>
                                        <p:tgtEl>
                                          <p:spTgt spid="132104"/>
                                        </p:tgtEl>
                                      </p:cBhvr>
                                    </p:animEffect>
                                  </p:childTnLst>
                                </p:cTn>
                              </p:par>
                            </p:childTnLst>
                          </p:cTn>
                        </p:par>
                      </p:childTnLst>
                    </p:cTn>
                  </p:par>
                  <p:par>
                    <p:cTn id="62" fill="hold">
                      <p:stCondLst>
                        <p:cond delay="indefinite"/>
                      </p:stCondLst>
                      <p:childTnLst>
                        <p:par>
                          <p:cTn id="63" fill="hold">
                            <p:stCondLst>
                              <p:cond delay="0"/>
                            </p:stCondLst>
                            <p:childTnLst>
                              <p:par>
                                <p:cTn id="64" presetID="16" presetClass="entr" presetSubtype="26" fill="hold" grpId="0" nodeType="clickEffect">
                                  <p:stCondLst>
                                    <p:cond delay="0"/>
                                  </p:stCondLst>
                                  <p:childTnLst>
                                    <p:set>
                                      <p:cBhvr>
                                        <p:cTn id="65" dur="1" fill="hold">
                                          <p:stCondLst>
                                            <p:cond delay="0"/>
                                          </p:stCondLst>
                                        </p:cTn>
                                        <p:tgtEl>
                                          <p:spTgt spid="132111"/>
                                        </p:tgtEl>
                                        <p:attrNameLst>
                                          <p:attrName>style.visibility</p:attrName>
                                        </p:attrNameLst>
                                      </p:cBhvr>
                                      <p:to>
                                        <p:strVal val="visible"/>
                                      </p:to>
                                    </p:set>
                                    <p:animEffect transition="in" filter="barn(inHorizontal)">
                                      <p:cBhvr>
                                        <p:cTn id="66" dur="500"/>
                                        <p:tgtEl>
                                          <p:spTgt spid="132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101" grpId="0"/>
      <p:bldP spid="132102" grpId="0"/>
      <p:bldP spid="132103" grpId="0"/>
      <p:bldP spid="132104" grpId="0"/>
      <p:bldP spid="132109" grpId="0" animBg="1"/>
      <p:bldP spid="132111" grpId="0"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 Box 4"/>
          <p:cNvSpPr txBox="1">
            <a:spLocks noChangeArrowheads="1"/>
          </p:cNvSpPr>
          <p:nvPr/>
        </p:nvSpPr>
        <p:spPr bwMode="auto">
          <a:xfrm>
            <a:off x="468313" y="1196975"/>
            <a:ext cx="8388350"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4000" dirty="0">
                <a:solidFill>
                  <a:srgbClr val="0066FF"/>
                </a:solidFill>
              </a:rPr>
              <a:t>     </a:t>
            </a:r>
            <a:r>
              <a:rPr lang="en-US" altLang="zh-CN" sz="2800" dirty="0">
                <a:solidFill>
                  <a:srgbClr val="0066FF"/>
                </a:solidFill>
              </a:rPr>
              <a:t>1</a:t>
            </a:r>
            <a:r>
              <a:rPr lang="zh-CN" altLang="en-US" sz="2800" dirty="0">
                <a:solidFill>
                  <a:srgbClr val="0066FF"/>
                </a:solidFill>
              </a:rPr>
              <a:t>、下面各数中，最大数是</a:t>
            </a:r>
            <a:r>
              <a:rPr lang="en-US" altLang="zh-CN" sz="2800" dirty="0">
                <a:solidFill>
                  <a:srgbClr val="0066FF"/>
                </a:solidFill>
              </a:rPr>
              <a:t>(        )</a:t>
            </a:r>
            <a:r>
              <a:rPr lang="zh-CN" altLang="en-US" sz="2800" dirty="0">
                <a:solidFill>
                  <a:srgbClr val="0066FF"/>
                </a:solidFill>
              </a:rPr>
              <a:t>，最小的数是</a:t>
            </a:r>
            <a:r>
              <a:rPr lang="en-US" altLang="zh-CN" sz="2800" dirty="0">
                <a:solidFill>
                  <a:srgbClr val="0066FF"/>
                </a:solidFill>
              </a:rPr>
              <a:t>(          )</a:t>
            </a:r>
            <a:r>
              <a:rPr lang="zh-CN" altLang="en-US" sz="2800" dirty="0">
                <a:solidFill>
                  <a:srgbClr val="0066FF"/>
                </a:solidFill>
              </a:rPr>
              <a:t>，相等的两个数是</a:t>
            </a:r>
            <a:r>
              <a:rPr lang="en-US" altLang="zh-CN" sz="2800" dirty="0">
                <a:solidFill>
                  <a:srgbClr val="0066FF"/>
                </a:solidFill>
              </a:rPr>
              <a:t>(        )</a:t>
            </a:r>
            <a:r>
              <a:rPr lang="zh-CN" altLang="en-US" sz="2800" dirty="0">
                <a:solidFill>
                  <a:srgbClr val="0066FF"/>
                </a:solidFill>
              </a:rPr>
              <a:t>和</a:t>
            </a:r>
            <a:r>
              <a:rPr lang="en-US" altLang="zh-CN" sz="2800" dirty="0">
                <a:solidFill>
                  <a:srgbClr val="0066FF"/>
                </a:solidFill>
              </a:rPr>
              <a:t>(          )</a:t>
            </a:r>
            <a:r>
              <a:rPr lang="zh-CN" altLang="en-US" sz="2800" dirty="0">
                <a:solidFill>
                  <a:srgbClr val="0066FF"/>
                </a:solidFill>
              </a:rPr>
              <a:t>。</a:t>
            </a:r>
          </a:p>
          <a:p>
            <a:pPr eaLnBrk="1" hangingPunct="1"/>
            <a:r>
              <a:rPr lang="en-US" altLang="zh-CN" sz="2800" dirty="0">
                <a:solidFill>
                  <a:srgbClr val="0066FF"/>
                </a:solidFill>
              </a:rPr>
              <a:t>              56%     5.6      5.6%     0.56</a:t>
            </a:r>
            <a:r>
              <a:rPr lang="en-US" altLang="zh-CN" sz="2800" dirty="0">
                <a:solidFill>
                  <a:schemeClr val="tx1"/>
                </a:solidFill>
              </a:rPr>
              <a:t>   </a:t>
            </a:r>
          </a:p>
        </p:txBody>
      </p:sp>
      <p:sp>
        <p:nvSpPr>
          <p:cNvPr id="133129" name="Text Box 9"/>
          <p:cNvSpPr txBox="1">
            <a:spLocks noChangeArrowheads="1"/>
          </p:cNvSpPr>
          <p:nvPr/>
        </p:nvSpPr>
        <p:spPr bwMode="auto">
          <a:xfrm>
            <a:off x="5508625" y="1341438"/>
            <a:ext cx="6794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a:t>5.6</a:t>
            </a:r>
          </a:p>
        </p:txBody>
      </p:sp>
      <p:sp>
        <p:nvSpPr>
          <p:cNvPr id="133130" name="Text Box 10"/>
          <p:cNvSpPr txBox="1">
            <a:spLocks noChangeArrowheads="1"/>
          </p:cNvSpPr>
          <p:nvPr/>
        </p:nvSpPr>
        <p:spPr bwMode="auto">
          <a:xfrm>
            <a:off x="755650" y="1844675"/>
            <a:ext cx="879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a:t>5.6%</a:t>
            </a:r>
          </a:p>
        </p:txBody>
      </p:sp>
      <p:sp>
        <p:nvSpPr>
          <p:cNvPr id="133131" name="Text Box 11"/>
          <p:cNvSpPr txBox="1">
            <a:spLocks noChangeArrowheads="1"/>
          </p:cNvSpPr>
          <p:nvPr/>
        </p:nvSpPr>
        <p:spPr bwMode="auto">
          <a:xfrm>
            <a:off x="4716463" y="1844675"/>
            <a:ext cx="22796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a:t>56%       0.56</a:t>
            </a:r>
          </a:p>
        </p:txBody>
      </p:sp>
      <p:sp>
        <p:nvSpPr>
          <p:cNvPr id="9224" name="Text Box 8"/>
          <p:cNvSpPr txBox="1">
            <a:spLocks noChangeArrowheads="1"/>
          </p:cNvSpPr>
          <p:nvPr/>
        </p:nvSpPr>
        <p:spPr bwMode="auto">
          <a:xfrm>
            <a:off x="323850" y="2852738"/>
            <a:ext cx="8496300" cy="2016125"/>
          </a:xfrm>
          <a:prstGeom prst="rect">
            <a:avLst/>
          </a:prstGeom>
          <a:noFill/>
          <a:ln w="9525" algn="ctr">
            <a:noFill/>
            <a:miter lim="800000"/>
          </a:ln>
          <a:effectLst>
            <a:outerShdw dist="35921" dir="2700000" algn="ctr" rotWithShape="0">
              <a:schemeClr val="bg2">
                <a:alpha val="50000"/>
              </a:schemeClr>
            </a:outerShdw>
          </a:effectLst>
        </p:spPr>
        <p:txBody>
          <a:bodyPr>
            <a:spAutoFit/>
          </a:bodyPr>
          <a:lstStyle/>
          <a:p>
            <a:pPr>
              <a:lnSpc>
                <a:spcPct val="150000"/>
              </a:lnSpc>
              <a:defRPr/>
            </a:pPr>
            <a:r>
              <a:rPr lang="zh-CN" altLang="en-US" sz="2800" b="0" dirty="0">
                <a:solidFill>
                  <a:srgbClr val="0066FF"/>
                </a:solidFill>
              </a:rPr>
              <a:t>       </a:t>
            </a:r>
            <a:r>
              <a:rPr lang="en-US" altLang="zh-CN" sz="2800" b="0" dirty="0">
                <a:solidFill>
                  <a:srgbClr val="0066FF"/>
                </a:solidFill>
              </a:rPr>
              <a:t>2</a:t>
            </a:r>
            <a:r>
              <a:rPr lang="zh-CN" altLang="en-US" sz="2800" b="0" dirty="0">
                <a:solidFill>
                  <a:srgbClr val="0066FF"/>
                </a:solidFill>
              </a:rPr>
              <a:t>、在</a:t>
            </a:r>
            <a:r>
              <a:rPr lang="en-US" altLang="zh-CN" sz="2800" b="0" dirty="0">
                <a:solidFill>
                  <a:srgbClr val="0066FF"/>
                </a:solidFill>
              </a:rPr>
              <a:t>0.3</a:t>
            </a:r>
            <a:r>
              <a:rPr lang="zh-CN" altLang="en-US" sz="2800" b="0" dirty="0">
                <a:solidFill>
                  <a:srgbClr val="0066FF"/>
                </a:solidFill>
              </a:rPr>
              <a:t>；     ；</a:t>
            </a:r>
            <a:r>
              <a:rPr lang="en-US" altLang="zh-CN" sz="2800" b="0" dirty="0">
                <a:solidFill>
                  <a:srgbClr val="0066FF"/>
                </a:solidFill>
              </a:rPr>
              <a:t>30%</a:t>
            </a:r>
            <a:r>
              <a:rPr lang="zh-CN" altLang="en-US" sz="2800" b="0" dirty="0">
                <a:solidFill>
                  <a:srgbClr val="0066FF"/>
                </a:solidFill>
              </a:rPr>
              <a:t>；</a:t>
            </a:r>
            <a:r>
              <a:rPr lang="en-US" altLang="zh-CN" sz="2800" b="0" dirty="0">
                <a:solidFill>
                  <a:srgbClr val="0066FF"/>
                </a:solidFill>
              </a:rPr>
              <a:t>0.03</a:t>
            </a:r>
            <a:r>
              <a:rPr lang="zh-CN" altLang="en-US" sz="2800" b="0" dirty="0">
                <a:solidFill>
                  <a:srgbClr val="0066FF"/>
                </a:solidFill>
              </a:rPr>
              <a:t>这四个数中，最大的是（       ），最小的是（        ），相等的是（      ）与（       ）。</a:t>
            </a:r>
          </a:p>
        </p:txBody>
      </p:sp>
      <p:grpSp>
        <p:nvGrpSpPr>
          <p:cNvPr id="66567" name="Group 10"/>
          <p:cNvGrpSpPr/>
          <p:nvPr/>
        </p:nvGrpSpPr>
        <p:grpSpPr bwMode="auto">
          <a:xfrm>
            <a:off x="2843213" y="2781300"/>
            <a:ext cx="361950" cy="900113"/>
            <a:chOff x="1020" y="1586"/>
            <a:chExt cx="228" cy="567"/>
          </a:xfrm>
        </p:grpSpPr>
        <p:sp>
          <p:nvSpPr>
            <p:cNvPr id="9227" name="Text Box 11"/>
            <p:cNvSpPr txBox="1">
              <a:spLocks noChangeArrowheads="1"/>
            </p:cNvSpPr>
            <p:nvPr/>
          </p:nvSpPr>
          <p:spPr bwMode="auto">
            <a:xfrm>
              <a:off x="1020" y="1586"/>
              <a:ext cx="228" cy="327"/>
            </a:xfrm>
            <a:prstGeom prst="rect">
              <a:avLst/>
            </a:prstGeom>
            <a:noFill/>
            <a:ln w="9525">
              <a:noFill/>
              <a:miter lim="800000"/>
            </a:ln>
            <a:effectLst>
              <a:outerShdw dist="35921" dir="2700000" algn="ctr" rotWithShape="0">
                <a:schemeClr val="bg2"/>
              </a:outerShdw>
            </a:effec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333300"/>
                  </a:solidFill>
                  <a:latin typeface="方正姚体" panose="02010601030101010101" pitchFamily="2" charset="-122"/>
                  <a:ea typeface="方正姚体" panose="02010601030101010101" pitchFamily="2" charset="-122"/>
                </a:rPr>
                <a:t>1</a:t>
              </a:r>
            </a:p>
          </p:txBody>
        </p:sp>
        <p:sp>
          <p:nvSpPr>
            <p:cNvPr id="9228" name="Text Box 12"/>
            <p:cNvSpPr txBox="1">
              <a:spLocks noChangeArrowheads="1"/>
            </p:cNvSpPr>
            <p:nvPr/>
          </p:nvSpPr>
          <p:spPr bwMode="auto">
            <a:xfrm>
              <a:off x="1020" y="1826"/>
              <a:ext cx="228" cy="327"/>
            </a:xfrm>
            <a:prstGeom prst="rect">
              <a:avLst/>
            </a:prstGeom>
            <a:noFill/>
            <a:ln w="9525">
              <a:noFill/>
              <a:miter lim="800000"/>
            </a:ln>
            <a:effectLst>
              <a:outerShdw dist="35921" dir="2700000" algn="ctr" rotWithShape="0">
                <a:schemeClr val="bg2"/>
              </a:outerShdw>
            </a:effec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333300"/>
                  </a:solidFill>
                  <a:latin typeface="方正姚体" panose="02010601030101010101" pitchFamily="2" charset="-122"/>
                  <a:ea typeface="方正姚体" panose="02010601030101010101" pitchFamily="2" charset="-122"/>
                </a:rPr>
                <a:t>3</a:t>
              </a:r>
            </a:p>
          </p:txBody>
        </p:sp>
        <p:sp>
          <p:nvSpPr>
            <p:cNvPr id="9229" name="Line 13"/>
            <p:cNvSpPr>
              <a:spLocks noChangeShapeType="1"/>
            </p:cNvSpPr>
            <p:nvPr/>
          </p:nvSpPr>
          <p:spPr bwMode="auto">
            <a:xfrm>
              <a:off x="1020" y="1888"/>
              <a:ext cx="227" cy="0"/>
            </a:xfrm>
            <a:prstGeom prst="line">
              <a:avLst/>
            </a:prstGeom>
            <a:noFill/>
            <a:ln w="38100">
              <a:solidFill>
                <a:srgbClr val="333300"/>
              </a:solidFill>
              <a:round/>
            </a:ln>
            <a:effectLst>
              <a:outerShdw dist="35921" dir="2700000" algn="ctr" rotWithShape="0">
                <a:schemeClr val="bg2"/>
              </a:outerShdw>
            </a:effectLst>
          </p:spPr>
          <p:txBody>
            <a:bodyPr wrap="none">
              <a:spAutoFit/>
            </a:bodyPr>
            <a:lstStyle/>
            <a:p>
              <a:pPr>
                <a:defRPr/>
              </a:pPr>
              <a:endParaRPr lang="zh-CN" altLang="en-US" sz="1800" b="0">
                <a:solidFill>
                  <a:schemeClr val="tx1"/>
                </a:solidFill>
                <a:latin typeface="Arial" panose="020B0604020202020204" pitchFamily="34" charset="0"/>
              </a:endParaRPr>
            </a:p>
          </p:txBody>
        </p:sp>
      </p:grpSp>
      <p:sp>
        <p:nvSpPr>
          <p:cNvPr id="9234" name="Text Box 18"/>
          <p:cNvSpPr txBox="1">
            <a:spLocks noChangeArrowheads="1"/>
          </p:cNvSpPr>
          <p:nvPr/>
        </p:nvSpPr>
        <p:spPr bwMode="auto">
          <a:xfrm>
            <a:off x="4211638" y="3429000"/>
            <a:ext cx="1173162" cy="823913"/>
          </a:xfrm>
          <a:prstGeom prst="rect">
            <a:avLst/>
          </a:prstGeom>
          <a:noFill/>
          <a:ln w="9525" algn="ctr">
            <a:noFill/>
            <a:miter lim="800000"/>
          </a:ln>
          <a:effectLst>
            <a:outerShdw dist="35921" dir="2700000" algn="ctr" rotWithShape="0">
              <a:schemeClr val="bg2">
                <a:alpha val="50000"/>
              </a:schemeClr>
            </a:outerShdw>
          </a:effectLst>
        </p:spPr>
        <p:txBody>
          <a:bodyPr>
            <a:spAutoFit/>
          </a:bodyPr>
          <a:lstStyle/>
          <a:p>
            <a:pPr>
              <a:lnSpc>
                <a:spcPct val="150000"/>
              </a:lnSpc>
              <a:defRPr/>
            </a:pPr>
            <a:r>
              <a:rPr lang="en-US" altLang="zh-CN" sz="3200" b="0"/>
              <a:t>0.03</a:t>
            </a:r>
          </a:p>
        </p:txBody>
      </p:sp>
      <p:grpSp>
        <p:nvGrpSpPr>
          <p:cNvPr id="3" name="Group 14"/>
          <p:cNvGrpSpPr/>
          <p:nvPr/>
        </p:nvGrpSpPr>
        <p:grpSpPr bwMode="auto">
          <a:xfrm>
            <a:off x="1258888" y="3357563"/>
            <a:ext cx="361950" cy="900112"/>
            <a:chOff x="1020" y="1586"/>
            <a:chExt cx="228" cy="567"/>
          </a:xfrm>
        </p:grpSpPr>
        <p:sp>
          <p:nvSpPr>
            <p:cNvPr id="9231" name="Text Box 15"/>
            <p:cNvSpPr txBox="1">
              <a:spLocks noChangeArrowheads="1"/>
            </p:cNvSpPr>
            <p:nvPr/>
          </p:nvSpPr>
          <p:spPr bwMode="auto">
            <a:xfrm>
              <a:off x="1020" y="1586"/>
              <a:ext cx="228" cy="327"/>
            </a:xfrm>
            <a:prstGeom prst="rect">
              <a:avLst/>
            </a:prstGeom>
            <a:noFill/>
            <a:ln w="9525">
              <a:noFill/>
              <a:miter lim="800000"/>
            </a:ln>
            <a:effectLst>
              <a:outerShdw dist="35921" dir="2700000" algn="ctr" rotWithShape="0">
                <a:schemeClr val="bg2"/>
              </a:outerShdw>
            </a:effec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333300"/>
                  </a:solidFill>
                  <a:latin typeface="方正姚体" panose="02010601030101010101" pitchFamily="2" charset="-122"/>
                  <a:ea typeface="方正姚体" panose="02010601030101010101" pitchFamily="2" charset="-122"/>
                </a:rPr>
                <a:t>1</a:t>
              </a:r>
            </a:p>
          </p:txBody>
        </p:sp>
        <p:sp>
          <p:nvSpPr>
            <p:cNvPr id="9232" name="Text Box 16"/>
            <p:cNvSpPr txBox="1">
              <a:spLocks noChangeArrowheads="1"/>
            </p:cNvSpPr>
            <p:nvPr/>
          </p:nvSpPr>
          <p:spPr bwMode="auto">
            <a:xfrm>
              <a:off x="1020" y="1826"/>
              <a:ext cx="228" cy="327"/>
            </a:xfrm>
            <a:prstGeom prst="rect">
              <a:avLst/>
            </a:prstGeom>
            <a:noFill/>
            <a:ln w="9525">
              <a:noFill/>
              <a:miter lim="800000"/>
            </a:ln>
            <a:effectLst>
              <a:outerShdw dist="35921" dir="2700000" algn="ctr" rotWithShape="0">
                <a:schemeClr val="bg2"/>
              </a:outerShdw>
            </a:effec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333300"/>
                  </a:solidFill>
                  <a:latin typeface="方正姚体" panose="02010601030101010101" pitchFamily="2" charset="-122"/>
                  <a:ea typeface="方正姚体" panose="02010601030101010101" pitchFamily="2" charset="-122"/>
                </a:rPr>
                <a:t>3</a:t>
              </a:r>
            </a:p>
          </p:txBody>
        </p:sp>
        <p:sp>
          <p:nvSpPr>
            <p:cNvPr id="9233" name="Line 17"/>
            <p:cNvSpPr>
              <a:spLocks noChangeShapeType="1"/>
            </p:cNvSpPr>
            <p:nvPr/>
          </p:nvSpPr>
          <p:spPr bwMode="auto">
            <a:xfrm>
              <a:off x="1020" y="1888"/>
              <a:ext cx="227" cy="0"/>
            </a:xfrm>
            <a:prstGeom prst="line">
              <a:avLst/>
            </a:prstGeom>
            <a:noFill/>
            <a:ln w="38100">
              <a:solidFill>
                <a:srgbClr val="333300"/>
              </a:solidFill>
              <a:round/>
            </a:ln>
            <a:effectLst>
              <a:outerShdw dist="35921" dir="2700000" algn="ctr" rotWithShape="0">
                <a:schemeClr val="bg2"/>
              </a:outerShdw>
            </a:effectLst>
          </p:spPr>
          <p:txBody>
            <a:bodyPr wrap="none">
              <a:spAutoFit/>
            </a:bodyPr>
            <a:lstStyle/>
            <a:p>
              <a:pPr>
                <a:defRPr/>
              </a:pPr>
              <a:endParaRPr lang="zh-CN" altLang="en-US" sz="1800" b="0">
                <a:solidFill>
                  <a:schemeClr val="tx1"/>
                </a:solidFill>
                <a:latin typeface="Arial" panose="020B0604020202020204" pitchFamily="34" charset="0"/>
              </a:endParaRPr>
            </a:p>
          </p:txBody>
        </p:sp>
      </p:grpSp>
      <p:sp>
        <p:nvSpPr>
          <p:cNvPr id="9235" name="Text Box 19"/>
          <p:cNvSpPr txBox="1">
            <a:spLocks noChangeArrowheads="1"/>
          </p:cNvSpPr>
          <p:nvPr/>
        </p:nvSpPr>
        <p:spPr bwMode="auto">
          <a:xfrm>
            <a:off x="7451725" y="3500438"/>
            <a:ext cx="1173163" cy="823912"/>
          </a:xfrm>
          <a:prstGeom prst="rect">
            <a:avLst/>
          </a:prstGeom>
          <a:noFill/>
          <a:ln w="9525" algn="ctr">
            <a:noFill/>
            <a:miter lim="800000"/>
          </a:ln>
          <a:effectLst>
            <a:outerShdw dist="35921" dir="2700000" algn="ctr" rotWithShape="0">
              <a:schemeClr val="bg2">
                <a:alpha val="50000"/>
              </a:schemeClr>
            </a:outerShdw>
          </a:effectLst>
        </p:spPr>
        <p:txBody>
          <a:bodyPr>
            <a:spAutoFit/>
          </a:bodyPr>
          <a:lstStyle/>
          <a:p>
            <a:pPr>
              <a:lnSpc>
                <a:spcPct val="150000"/>
              </a:lnSpc>
              <a:defRPr/>
            </a:pPr>
            <a:r>
              <a:rPr lang="en-US" altLang="zh-CN" sz="3200" b="0"/>
              <a:t>0.3</a:t>
            </a:r>
          </a:p>
        </p:txBody>
      </p:sp>
      <p:sp>
        <p:nvSpPr>
          <p:cNvPr id="9236" name="Text Box 20"/>
          <p:cNvSpPr txBox="1">
            <a:spLocks noChangeArrowheads="1"/>
          </p:cNvSpPr>
          <p:nvPr/>
        </p:nvSpPr>
        <p:spPr bwMode="auto">
          <a:xfrm>
            <a:off x="1042988" y="4076700"/>
            <a:ext cx="1173162" cy="823913"/>
          </a:xfrm>
          <a:prstGeom prst="rect">
            <a:avLst/>
          </a:prstGeom>
          <a:noFill/>
          <a:ln w="9525" algn="ctr">
            <a:noFill/>
            <a:miter lim="800000"/>
          </a:ln>
          <a:effectLst>
            <a:outerShdw dist="35921" dir="2700000" algn="ctr" rotWithShape="0">
              <a:schemeClr val="bg2">
                <a:alpha val="50000"/>
              </a:schemeClr>
            </a:outerShdw>
          </a:effectLst>
        </p:spPr>
        <p:txBody>
          <a:bodyPr>
            <a:spAutoFit/>
          </a:bodyPr>
          <a:lstStyle/>
          <a:p>
            <a:pPr>
              <a:lnSpc>
                <a:spcPct val="150000"/>
              </a:lnSpc>
              <a:defRPr/>
            </a:pPr>
            <a:r>
              <a:rPr lang="en-US" altLang="zh-CN" sz="3200" b="0"/>
              <a:t>30%</a:t>
            </a:r>
          </a:p>
        </p:txBody>
      </p:sp>
      <p:sp>
        <p:nvSpPr>
          <p:cNvPr id="133149" name="WordArt 29"/>
          <p:cNvSpPr>
            <a:spLocks noChangeArrowheads="1" noChangeShapeType="1" noTextEdit="1"/>
          </p:cNvSpPr>
          <p:nvPr/>
        </p:nvSpPr>
        <p:spPr bwMode="auto">
          <a:xfrm>
            <a:off x="2411413" y="4652963"/>
            <a:ext cx="4105275" cy="1152525"/>
          </a:xfrm>
          <a:prstGeom prst="rect">
            <a:avLst/>
          </a:prstGeom>
        </p:spPr>
        <p:txBody>
          <a:bodyPr wrap="none"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sp3d>
          </a:bodyPr>
          <a:lstStyle/>
          <a:p>
            <a:pPr algn="ctr"/>
            <a:r>
              <a:rPr lang="zh-CN" altLang="en-US" sz="4000" kern="10" dirty="0">
                <a:ln w="9525">
                  <a:round/>
                </a:ln>
                <a:gradFill rotWithShape="1">
                  <a:gsLst>
                    <a:gs pos="0">
                      <a:srgbClr val="FFE701"/>
                    </a:gs>
                    <a:gs pos="100000">
                      <a:srgbClr val="FE3E02"/>
                    </a:gs>
                  </a:gsLst>
                  <a:lin ang="5400000" scaled="1"/>
                </a:gradFill>
                <a:latin typeface="隶书" panose="02010509060101010101" pitchFamily="49" charset="-122"/>
                <a:ea typeface="隶书" panose="02010509060101010101" pitchFamily="49" charset="-122"/>
              </a:rPr>
              <a:t>您们真棒！</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133129"/>
                                        </p:tgtEl>
                                        <p:attrNameLst>
                                          <p:attrName>style.visibility</p:attrName>
                                        </p:attrNameLst>
                                      </p:cBhvr>
                                      <p:to>
                                        <p:strVal val="visible"/>
                                      </p:to>
                                    </p:set>
                                    <p:set>
                                      <p:cBhvr>
                                        <p:cTn id="7" dur="455" fill="hold">
                                          <p:stCondLst>
                                            <p:cond delay="0"/>
                                          </p:stCondLst>
                                        </p:cTn>
                                        <p:tgtEl>
                                          <p:spTgt spid="133129"/>
                                        </p:tgtEl>
                                        <p:attrNameLst>
                                          <p:attrName>style.rotation</p:attrName>
                                        </p:attrNameLst>
                                      </p:cBhvr>
                                      <p:to>
                                        <p:strVal val="-45.0"/>
                                      </p:to>
                                    </p:set>
                                    <p:anim calcmode="lin" valueType="num">
                                      <p:cBhvr>
                                        <p:cTn id="8" dur="455" fill="hold">
                                          <p:stCondLst>
                                            <p:cond delay="455"/>
                                          </p:stCondLst>
                                        </p:cTn>
                                        <p:tgtEl>
                                          <p:spTgt spid="133129"/>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133129"/>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133129"/>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133129"/>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9" presetClass="entr" presetSubtype="0" fill="hold" nodeType="clickEffect">
                                  <p:stCondLst>
                                    <p:cond delay="0"/>
                                  </p:stCondLst>
                                  <p:childTnLst>
                                    <p:set>
                                      <p:cBhvr>
                                        <p:cTn id="15" dur="1" fill="hold">
                                          <p:stCondLst>
                                            <p:cond delay="0"/>
                                          </p:stCondLst>
                                        </p:cTn>
                                        <p:tgtEl>
                                          <p:spTgt spid="133130">
                                            <p:txEl>
                                              <p:pRg st="0" end="0"/>
                                            </p:txEl>
                                          </p:spTgt>
                                        </p:tgtEl>
                                        <p:attrNameLst>
                                          <p:attrName>style.visibility</p:attrName>
                                        </p:attrNameLst>
                                      </p:cBhvr>
                                      <p:to>
                                        <p:strVal val="visible"/>
                                      </p:to>
                                    </p:set>
                                    <p:anim calcmode="lin" valueType="num">
                                      <p:cBhvr>
                                        <p:cTn id="16" dur="1000" fill="hold"/>
                                        <p:tgtEl>
                                          <p:spTgt spid="133130">
                                            <p:txEl>
                                              <p:pRg st="0" end="0"/>
                                            </p:txEl>
                                          </p:spTgt>
                                        </p:tgtEl>
                                        <p:attrNameLst>
                                          <p:attrName>ppt_x</p:attrName>
                                        </p:attrNameLst>
                                      </p:cBhvr>
                                      <p:tavLst>
                                        <p:tav tm="0">
                                          <p:val>
                                            <p:strVal val="#ppt_x-.2"/>
                                          </p:val>
                                        </p:tav>
                                        <p:tav tm="100000">
                                          <p:val>
                                            <p:strVal val="#ppt_x"/>
                                          </p:val>
                                        </p:tav>
                                      </p:tavLst>
                                    </p:anim>
                                    <p:anim calcmode="lin" valueType="num">
                                      <p:cBhvr>
                                        <p:cTn id="17" dur="1000" fill="hold"/>
                                        <p:tgtEl>
                                          <p:spTgt spid="133130">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8" dur="1000"/>
                                        <p:tgtEl>
                                          <p:spTgt spid="133130">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2" presetClass="entr" presetSubtype="0" fill="hold" grpId="0" nodeType="clickEffect">
                                  <p:stCondLst>
                                    <p:cond delay="0"/>
                                  </p:stCondLst>
                                  <p:childTnLst>
                                    <p:set>
                                      <p:cBhvr>
                                        <p:cTn id="22" dur="1" fill="hold">
                                          <p:stCondLst>
                                            <p:cond delay="0"/>
                                          </p:stCondLst>
                                        </p:cTn>
                                        <p:tgtEl>
                                          <p:spTgt spid="133131"/>
                                        </p:tgtEl>
                                        <p:attrNameLst>
                                          <p:attrName>style.visibility</p:attrName>
                                        </p:attrNameLst>
                                      </p:cBhvr>
                                      <p:to>
                                        <p:strVal val="visible"/>
                                      </p:to>
                                    </p:set>
                                    <p:animScale>
                                      <p:cBhvr>
                                        <p:cTn id="23" dur="1000" decel="50000" fill="hold">
                                          <p:stCondLst>
                                            <p:cond delay="0"/>
                                          </p:stCondLst>
                                        </p:cTn>
                                        <p:tgtEl>
                                          <p:spTgt spid="13313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rAng="0" ptsTypes="">
                                      <p:cBhvr>
                                        <p:cTn id="24" dur="1000" decel="50000" fill="hold">
                                          <p:stCondLst>
                                            <p:cond delay="0"/>
                                          </p:stCondLst>
                                        </p:cTn>
                                        <p:tgtEl>
                                          <p:spTgt spid="133131"/>
                                        </p:tgtEl>
                                        <p:attrNameLst>
                                          <p:attrName>ppt_x</p:attrName>
                                          <p:attrName>ppt_y</p:attrName>
                                        </p:attrNameLst>
                                      </p:cBhvr>
                                      <p:rCtr x="0" y="0"/>
                                    </p:animMotion>
                                    <p:animEffect transition="in" filter="fade">
                                      <p:cBhvr>
                                        <p:cTn id="25" dur="1000"/>
                                        <p:tgtEl>
                                          <p:spTgt spid="133131"/>
                                        </p:tgtEl>
                                      </p:cBhvr>
                                    </p:animEffect>
                                  </p:childTnLst>
                                </p:cTn>
                              </p:par>
                            </p:childTnLst>
                          </p:cTn>
                        </p:par>
                      </p:childTnLst>
                    </p:cTn>
                  </p:par>
                  <p:par>
                    <p:cTn id="26" fill="hold">
                      <p:stCondLst>
                        <p:cond delay="indefinite"/>
                      </p:stCondLst>
                      <p:childTnLst>
                        <p:par>
                          <p:cTn id="27" fill="hold">
                            <p:stCondLst>
                              <p:cond delay="0"/>
                            </p:stCondLst>
                            <p:childTnLst>
                              <p:par>
                                <p:cTn id="28" presetID="29" presetClass="entr" presetSubtype="0" fill="hold" nodeType="clickEffect">
                                  <p:stCondLst>
                                    <p:cond delay="0"/>
                                  </p:stCondLst>
                                  <p:childTnLst>
                                    <p:set>
                                      <p:cBhvr>
                                        <p:cTn id="29" dur="1" fill="hold">
                                          <p:stCondLst>
                                            <p:cond delay="0"/>
                                          </p:stCondLst>
                                        </p:cTn>
                                        <p:tgtEl>
                                          <p:spTgt spid="3"/>
                                        </p:tgtEl>
                                        <p:attrNameLst>
                                          <p:attrName>style.visibility</p:attrName>
                                        </p:attrNameLst>
                                      </p:cBhvr>
                                      <p:to>
                                        <p:strVal val="visible"/>
                                      </p:to>
                                    </p:set>
                                    <p:anim calcmode="lin" valueType="num">
                                      <p:cBhvr>
                                        <p:cTn id="30" dur="500" fill="hold"/>
                                        <p:tgtEl>
                                          <p:spTgt spid="3"/>
                                        </p:tgtEl>
                                        <p:attrNameLst>
                                          <p:attrName>ppt_x</p:attrName>
                                        </p:attrNameLst>
                                      </p:cBhvr>
                                      <p:tavLst>
                                        <p:tav tm="0">
                                          <p:val>
                                            <p:strVal val="#ppt_x-.2"/>
                                          </p:val>
                                        </p:tav>
                                        <p:tav tm="100000">
                                          <p:val>
                                            <p:strVal val="#ppt_x"/>
                                          </p:val>
                                        </p:tav>
                                      </p:tavLst>
                                    </p:anim>
                                    <p:anim calcmode="lin" valueType="num">
                                      <p:cBhvr>
                                        <p:cTn id="31" dur="5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29" presetClass="entr" presetSubtype="0" fill="hold" grpId="0" nodeType="clickEffect">
                                  <p:stCondLst>
                                    <p:cond delay="0"/>
                                  </p:stCondLst>
                                  <p:childTnLst>
                                    <p:set>
                                      <p:cBhvr>
                                        <p:cTn id="36" dur="1" fill="hold">
                                          <p:stCondLst>
                                            <p:cond delay="0"/>
                                          </p:stCondLst>
                                        </p:cTn>
                                        <p:tgtEl>
                                          <p:spTgt spid="9234"/>
                                        </p:tgtEl>
                                        <p:attrNameLst>
                                          <p:attrName>style.visibility</p:attrName>
                                        </p:attrNameLst>
                                      </p:cBhvr>
                                      <p:to>
                                        <p:strVal val="visible"/>
                                      </p:to>
                                    </p:set>
                                    <p:anim calcmode="lin" valueType="num">
                                      <p:cBhvr>
                                        <p:cTn id="37" dur="500" fill="hold"/>
                                        <p:tgtEl>
                                          <p:spTgt spid="9234"/>
                                        </p:tgtEl>
                                        <p:attrNameLst>
                                          <p:attrName>ppt_x</p:attrName>
                                        </p:attrNameLst>
                                      </p:cBhvr>
                                      <p:tavLst>
                                        <p:tav tm="0">
                                          <p:val>
                                            <p:strVal val="#ppt_x-.2"/>
                                          </p:val>
                                        </p:tav>
                                        <p:tav tm="100000">
                                          <p:val>
                                            <p:strVal val="#ppt_x"/>
                                          </p:val>
                                        </p:tav>
                                      </p:tavLst>
                                    </p:anim>
                                    <p:anim calcmode="lin" valueType="num">
                                      <p:cBhvr>
                                        <p:cTn id="38" dur="500" fill="hold"/>
                                        <p:tgtEl>
                                          <p:spTgt spid="9234"/>
                                        </p:tgtEl>
                                        <p:attrNameLst>
                                          <p:attrName>ppt_y</p:attrName>
                                        </p:attrNameLst>
                                      </p:cBhvr>
                                      <p:tavLst>
                                        <p:tav tm="0">
                                          <p:val>
                                            <p:strVal val="#ppt_y"/>
                                          </p:val>
                                        </p:tav>
                                        <p:tav tm="100000">
                                          <p:val>
                                            <p:strVal val="#ppt_y"/>
                                          </p:val>
                                        </p:tav>
                                      </p:tavLst>
                                    </p:anim>
                                    <p:animEffect transition="in" filter="wipe(right)" prLst="gradientSize: 0.1">
                                      <p:cBhvr>
                                        <p:cTn id="39" dur="500"/>
                                        <p:tgtEl>
                                          <p:spTgt spid="9234"/>
                                        </p:tgtEl>
                                      </p:cBhvr>
                                    </p:animEffect>
                                  </p:childTnLst>
                                </p:cTn>
                              </p:par>
                            </p:childTnLst>
                          </p:cTn>
                        </p:par>
                      </p:childTnLst>
                    </p:cTn>
                  </p:par>
                  <p:par>
                    <p:cTn id="40" fill="hold">
                      <p:stCondLst>
                        <p:cond delay="indefinite"/>
                      </p:stCondLst>
                      <p:childTnLst>
                        <p:par>
                          <p:cTn id="41" fill="hold">
                            <p:stCondLst>
                              <p:cond delay="0"/>
                            </p:stCondLst>
                            <p:childTnLst>
                              <p:par>
                                <p:cTn id="42" presetID="29" presetClass="entr" presetSubtype="0" fill="hold" grpId="0" nodeType="clickEffect">
                                  <p:stCondLst>
                                    <p:cond delay="0"/>
                                  </p:stCondLst>
                                  <p:childTnLst>
                                    <p:set>
                                      <p:cBhvr>
                                        <p:cTn id="43" dur="1" fill="hold">
                                          <p:stCondLst>
                                            <p:cond delay="0"/>
                                          </p:stCondLst>
                                        </p:cTn>
                                        <p:tgtEl>
                                          <p:spTgt spid="9235"/>
                                        </p:tgtEl>
                                        <p:attrNameLst>
                                          <p:attrName>style.visibility</p:attrName>
                                        </p:attrNameLst>
                                      </p:cBhvr>
                                      <p:to>
                                        <p:strVal val="visible"/>
                                      </p:to>
                                    </p:set>
                                    <p:anim calcmode="lin" valueType="num">
                                      <p:cBhvr>
                                        <p:cTn id="44" dur="500" fill="hold"/>
                                        <p:tgtEl>
                                          <p:spTgt spid="9235"/>
                                        </p:tgtEl>
                                        <p:attrNameLst>
                                          <p:attrName>ppt_x</p:attrName>
                                        </p:attrNameLst>
                                      </p:cBhvr>
                                      <p:tavLst>
                                        <p:tav tm="0">
                                          <p:val>
                                            <p:strVal val="#ppt_x-.2"/>
                                          </p:val>
                                        </p:tav>
                                        <p:tav tm="100000">
                                          <p:val>
                                            <p:strVal val="#ppt_x"/>
                                          </p:val>
                                        </p:tav>
                                      </p:tavLst>
                                    </p:anim>
                                    <p:anim calcmode="lin" valueType="num">
                                      <p:cBhvr>
                                        <p:cTn id="45" dur="500" fill="hold"/>
                                        <p:tgtEl>
                                          <p:spTgt spid="9235"/>
                                        </p:tgtEl>
                                        <p:attrNameLst>
                                          <p:attrName>ppt_y</p:attrName>
                                        </p:attrNameLst>
                                      </p:cBhvr>
                                      <p:tavLst>
                                        <p:tav tm="0">
                                          <p:val>
                                            <p:strVal val="#ppt_y"/>
                                          </p:val>
                                        </p:tav>
                                        <p:tav tm="100000">
                                          <p:val>
                                            <p:strVal val="#ppt_y"/>
                                          </p:val>
                                        </p:tav>
                                      </p:tavLst>
                                    </p:anim>
                                    <p:animEffect transition="in" filter="wipe(right)" prLst="gradientSize: 0.1">
                                      <p:cBhvr>
                                        <p:cTn id="46" dur="500"/>
                                        <p:tgtEl>
                                          <p:spTgt spid="9235"/>
                                        </p:tgtEl>
                                      </p:cBhvr>
                                    </p:animEffect>
                                  </p:childTnLst>
                                </p:cTn>
                              </p:par>
                            </p:childTnLst>
                          </p:cTn>
                        </p:par>
                        <p:par>
                          <p:cTn id="47" fill="hold">
                            <p:stCondLst>
                              <p:cond delay="500"/>
                            </p:stCondLst>
                            <p:childTnLst>
                              <p:par>
                                <p:cTn id="48" presetID="29" presetClass="entr" presetSubtype="0" fill="hold" grpId="0" nodeType="afterEffect">
                                  <p:stCondLst>
                                    <p:cond delay="0"/>
                                  </p:stCondLst>
                                  <p:childTnLst>
                                    <p:set>
                                      <p:cBhvr>
                                        <p:cTn id="49" dur="1" fill="hold">
                                          <p:stCondLst>
                                            <p:cond delay="0"/>
                                          </p:stCondLst>
                                        </p:cTn>
                                        <p:tgtEl>
                                          <p:spTgt spid="9236"/>
                                        </p:tgtEl>
                                        <p:attrNameLst>
                                          <p:attrName>style.visibility</p:attrName>
                                        </p:attrNameLst>
                                      </p:cBhvr>
                                      <p:to>
                                        <p:strVal val="visible"/>
                                      </p:to>
                                    </p:set>
                                    <p:anim calcmode="lin" valueType="num">
                                      <p:cBhvr>
                                        <p:cTn id="50" dur="500" fill="hold"/>
                                        <p:tgtEl>
                                          <p:spTgt spid="9236"/>
                                        </p:tgtEl>
                                        <p:attrNameLst>
                                          <p:attrName>ppt_x</p:attrName>
                                        </p:attrNameLst>
                                      </p:cBhvr>
                                      <p:tavLst>
                                        <p:tav tm="0">
                                          <p:val>
                                            <p:strVal val="#ppt_x-.2"/>
                                          </p:val>
                                        </p:tav>
                                        <p:tav tm="100000">
                                          <p:val>
                                            <p:strVal val="#ppt_x"/>
                                          </p:val>
                                        </p:tav>
                                      </p:tavLst>
                                    </p:anim>
                                    <p:anim calcmode="lin" valueType="num">
                                      <p:cBhvr>
                                        <p:cTn id="51" dur="500" fill="hold"/>
                                        <p:tgtEl>
                                          <p:spTgt spid="9236"/>
                                        </p:tgtEl>
                                        <p:attrNameLst>
                                          <p:attrName>ppt_y</p:attrName>
                                        </p:attrNameLst>
                                      </p:cBhvr>
                                      <p:tavLst>
                                        <p:tav tm="0">
                                          <p:val>
                                            <p:strVal val="#ppt_y"/>
                                          </p:val>
                                        </p:tav>
                                        <p:tav tm="100000">
                                          <p:val>
                                            <p:strVal val="#ppt_y"/>
                                          </p:val>
                                        </p:tav>
                                      </p:tavLst>
                                    </p:anim>
                                    <p:animEffect transition="in" filter="wipe(right)" prLst="gradientSize: 0.1">
                                      <p:cBhvr>
                                        <p:cTn id="52" dur="500"/>
                                        <p:tgtEl>
                                          <p:spTgt spid="9236"/>
                                        </p:tgtEl>
                                      </p:cBhvr>
                                    </p:animEffect>
                                  </p:childTnLst>
                                </p:cTn>
                              </p:par>
                            </p:childTnLst>
                          </p:cTn>
                        </p:par>
                      </p:childTnLst>
                    </p:cTn>
                  </p:par>
                  <p:par>
                    <p:cTn id="53" fill="hold">
                      <p:stCondLst>
                        <p:cond delay="indefinite"/>
                      </p:stCondLst>
                      <p:childTnLst>
                        <p:par>
                          <p:cTn id="54" fill="hold">
                            <p:stCondLst>
                              <p:cond delay="0"/>
                            </p:stCondLst>
                            <p:childTnLst>
                              <p:par>
                                <p:cTn id="55" presetID="51" presetClass="entr" presetSubtype="0" fill="hold" grpId="0" nodeType="clickEffect">
                                  <p:stCondLst>
                                    <p:cond delay="0"/>
                                  </p:stCondLst>
                                  <p:childTnLst>
                                    <p:set>
                                      <p:cBhvr>
                                        <p:cTn id="56" dur="1" fill="hold">
                                          <p:stCondLst>
                                            <p:cond delay="0"/>
                                          </p:stCondLst>
                                        </p:cTn>
                                        <p:tgtEl>
                                          <p:spTgt spid="133149"/>
                                        </p:tgtEl>
                                        <p:attrNameLst>
                                          <p:attrName>style.visibility</p:attrName>
                                        </p:attrNameLst>
                                      </p:cBhvr>
                                      <p:to>
                                        <p:strVal val="visible"/>
                                      </p:to>
                                    </p:set>
                                    <p:animEffect transition="in" filter="fade">
                                      <p:cBhvr>
                                        <p:cTn id="57" dur="385" decel="100000"/>
                                        <p:tgtEl>
                                          <p:spTgt spid="133149"/>
                                        </p:tgtEl>
                                      </p:cBhvr>
                                    </p:animEffect>
                                    <p:animScale>
                                      <p:cBhvr>
                                        <p:cTn id="58" dur="385" decel="100000"/>
                                        <p:tgtEl>
                                          <p:spTgt spid="133149"/>
                                        </p:tgtEl>
                                      </p:cBhvr>
                                      <p:from x="10000" y="10000"/>
                                      <p:to x="200000" y="450000"/>
                                    </p:animScale>
                                    <p:animScale>
                                      <p:cBhvr>
                                        <p:cTn id="59" dur="615" accel="100000" fill="hold">
                                          <p:stCondLst>
                                            <p:cond delay="385"/>
                                          </p:stCondLst>
                                        </p:cTn>
                                        <p:tgtEl>
                                          <p:spTgt spid="133149"/>
                                        </p:tgtEl>
                                      </p:cBhvr>
                                      <p:from x="200000" y="450000"/>
                                      <p:to x="100000" y="100000"/>
                                    </p:animScale>
                                    <p:set>
                                      <p:cBhvr>
                                        <p:cTn id="60" dur="385" fill="hold"/>
                                        <p:tgtEl>
                                          <p:spTgt spid="133149"/>
                                        </p:tgtEl>
                                        <p:attrNameLst>
                                          <p:attrName>ppt_x</p:attrName>
                                        </p:attrNameLst>
                                      </p:cBhvr>
                                      <p:to>
                                        <p:strVal val="(0.5)"/>
                                      </p:to>
                                    </p:set>
                                    <p:anim from="(0.5)" to="(#ppt_x)" calcmode="lin" valueType="num">
                                      <p:cBhvr>
                                        <p:cTn id="61" dur="615" accel="100000" fill="hold">
                                          <p:stCondLst>
                                            <p:cond delay="385"/>
                                          </p:stCondLst>
                                        </p:cTn>
                                        <p:tgtEl>
                                          <p:spTgt spid="133149"/>
                                        </p:tgtEl>
                                        <p:attrNameLst>
                                          <p:attrName>ppt_x</p:attrName>
                                        </p:attrNameLst>
                                      </p:cBhvr>
                                    </p:anim>
                                    <p:set>
                                      <p:cBhvr>
                                        <p:cTn id="62" dur="385" fill="hold"/>
                                        <p:tgtEl>
                                          <p:spTgt spid="133149"/>
                                        </p:tgtEl>
                                        <p:attrNameLst>
                                          <p:attrName>ppt_y</p:attrName>
                                        </p:attrNameLst>
                                      </p:cBhvr>
                                      <p:to>
                                        <p:strVal val="(#ppt_y+0.4)"/>
                                      </p:to>
                                    </p:set>
                                    <p:anim from="(#ppt_y+0.4)" to="(#ppt_y)" calcmode="lin" valueType="num">
                                      <p:cBhvr>
                                        <p:cTn id="63" dur="615" accel="100000" fill="hold">
                                          <p:stCondLst>
                                            <p:cond delay="385"/>
                                          </p:stCondLst>
                                        </p:cTn>
                                        <p:tgtEl>
                                          <p:spTgt spid="133149"/>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9" grpId="0" autoUpdateAnimBg="0"/>
      <p:bldP spid="133131" grpId="0" autoUpdateAnimBg="0"/>
      <p:bldP spid="9234" grpId="0"/>
      <p:bldP spid="9235" grpId="0"/>
      <p:bldP spid="9236" grpId="0"/>
      <p:bldP spid="133149"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3"/>
          <p:cNvSpPr txBox="1">
            <a:spLocks noChangeArrowheads="1"/>
          </p:cNvSpPr>
          <p:nvPr/>
        </p:nvSpPr>
        <p:spPr bwMode="auto">
          <a:xfrm>
            <a:off x="900113" y="1412875"/>
            <a:ext cx="7345362" cy="421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lnSpc>
                <a:spcPct val="150000"/>
              </a:lnSpc>
            </a:pPr>
            <a:r>
              <a:rPr lang="zh-CN" altLang="en-US" sz="3600" dirty="0">
                <a:solidFill>
                  <a:srgbClr val="0066FF"/>
                </a:solidFill>
              </a:rPr>
              <a:t>     拿出一张长方形或正方形的纸，把它对折三次，然后把其中一份用分数表示出来是</a:t>
            </a:r>
            <a:r>
              <a:rPr lang="en-US" altLang="zh-CN" sz="3600" dirty="0">
                <a:solidFill>
                  <a:srgbClr val="0066FF"/>
                </a:solidFill>
              </a:rPr>
              <a:t>(         )</a:t>
            </a:r>
            <a:r>
              <a:rPr lang="zh-CN" altLang="en-US" sz="3600" dirty="0">
                <a:solidFill>
                  <a:srgbClr val="0066FF"/>
                </a:solidFill>
              </a:rPr>
              <a:t>，用百分数表示出来是</a:t>
            </a:r>
            <a:r>
              <a:rPr lang="en-US" altLang="zh-CN" sz="3600" dirty="0">
                <a:solidFill>
                  <a:srgbClr val="0066FF"/>
                </a:solidFill>
              </a:rPr>
              <a:t>(            )</a:t>
            </a:r>
            <a:r>
              <a:rPr lang="zh-CN" altLang="en-US" sz="3600" dirty="0">
                <a:solidFill>
                  <a:srgbClr val="0066FF"/>
                </a:solidFill>
              </a:rPr>
              <a:t>，用小数表示出来是</a:t>
            </a:r>
            <a:r>
              <a:rPr lang="en-US" altLang="zh-CN" sz="3600" dirty="0">
                <a:solidFill>
                  <a:srgbClr val="0066FF"/>
                </a:solidFill>
              </a:rPr>
              <a:t>(            )</a:t>
            </a:r>
            <a:r>
              <a:rPr lang="zh-CN" altLang="en-US" sz="3600" dirty="0">
                <a:solidFill>
                  <a:srgbClr val="0066FF"/>
                </a:solidFill>
              </a:rPr>
              <a:t>。</a:t>
            </a:r>
          </a:p>
        </p:txBody>
      </p:sp>
      <p:sp>
        <p:nvSpPr>
          <p:cNvPr id="50181" name="Text Box 5"/>
          <p:cNvSpPr txBox="1">
            <a:spLocks noChangeArrowheads="1"/>
          </p:cNvSpPr>
          <p:nvPr/>
        </p:nvSpPr>
        <p:spPr bwMode="auto">
          <a:xfrm>
            <a:off x="3348038" y="4005263"/>
            <a:ext cx="1770062"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4400"/>
              <a:t>12.5%</a:t>
            </a:r>
          </a:p>
        </p:txBody>
      </p:sp>
      <p:sp>
        <p:nvSpPr>
          <p:cNvPr id="50182" name="Text Box 6"/>
          <p:cNvSpPr txBox="1">
            <a:spLocks noChangeArrowheads="1"/>
          </p:cNvSpPr>
          <p:nvPr/>
        </p:nvSpPr>
        <p:spPr bwMode="auto">
          <a:xfrm>
            <a:off x="2555875" y="4868863"/>
            <a:ext cx="158432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4400"/>
              <a:t>0.125</a:t>
            </a:r>
          </a:p>
        </p:txBody>
      </p:sp>
      <p:grpSp>
        <p:nvGrpSpPr>
          <p:cNvPr id="2" name="Group 7"/>
          <p:cNvGrpSpPr/>
          <p:nvPr/>
        </p:nvGrpSpPr>
        <p:grpSpPr bwMode="auto">
          <a:xfrm>
            <a:off x="4643438" y="2565400"/>
            <a:ext cx="615950" cy="1416050"/>
            <a:chOff x="1056" y="3203"/>
            <a:chExt cx="388" cy="892"/>
          </a:xfrm>
        </p:grpSpPr>
        <p:sp>
          <p:nvSpPr>
            <p:cNvPr id="67594" name="Text Box 8"/>
            <p:cNvSpPr txBox="1">
              <a:spLocks noChangeArrowheads="1"/>
            </p:cNvSpPr>
            <p:nvPr/>
          </p:nvSpPr>
          <p:spPr bwMode="auto">
            <a:xfrm>
              <a:off x="1152" y="3203"/>
              <a:ext cx="29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kumimoji="1" lang="en-US" altLang="zh-CN" sz="4400">
                  <a:latin typeface="Times New Roman" panose="02020603050405020304" pitchFamily="18" charset="0"/>
                </a:rPr>
                <a:t>1</a:t>
              </a:r>
            </a:p>
          </p:txBody>
        </p:sp>
        <p:sp>
          <p:nvSpPr>
            <p:cNvPr id="67595" name="Text Box 9"/>
            <p:cNvSpPr txBox="1">
              <a:spLocks noChangeArrowheads="1"/>
            </p:cNvSpPr>
            <p:nvPr/>
          </p:nvSpPr>
          <p:spPr bwMode="auto">
            <a:xfrm>
              <a:off x="1132" y="3615"/>
              <a:ext cx="29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kumimoji="1" lang="en-US" altLang="zh-CN" sz="4400">
                  <a:latin typeface="Times New Roman" panose="02020603050405020304" pitchFamily="18" charset="0"/>
                </a:rPr>
                <a:t>8</a:t>
              </a:r>
            </a:p>
          </p:txBody>
        </p:sp>
        <p:sp>
          <p:nvSpPr>
            <p:cNvPr id="67596" name="Line 10"/>
            <p:cNvSpPr>
              <a:spLocks noChangeShapeType="1"/>
            </p:cNvSpPr>
            <p:nvPr/>
          </p:nvSpPr>
          <p:spPr bwMode="auto">
            <a:xfrm>
              <a:off x="1056" y="3696"/>
              <a:ext cx="384"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pic>
        <p:nvPicPr>
          <p:cNvPr id="67590" name="Picture 8" descr="图片4"/>
          <p:cNvPicPr>
            <a:picLocks noChangeAspect="1" noChangeArrowheads="1"/>
          </p:cNvPicPr>
          <p:nvPr/>
        </p:nvPicPr>
        <p:blipFill>
          <a:blip r:embed="rId2" cstate="email"/>
          <a:srcRect/>
          <a:stretch>
            <a:fillRect/>
          </a:stretch>
        </p:blipFill>
        <p:spPr bwMode="auto">
          <a:xfrm>
            <a:off x="2601864" y="692150"/>
            <a:ext cx="2376487"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591" name="Picture 12" descr="Q_011"/>
          <p:cNvPicPr>
            <a:picLocks noChangeAspect="1" noChangeArrowheads="1"/>
          </p:cNvPicPr>
          <p:nvPr/>
        </p:nvPicPr>
        <p:blipFill>
          <a:blip r:embed="rId3"/>
          <a:srcRect/>
          <a:stretch>
            <a:fillRect/>
          </a:stretch>
        </p:blipFill>
        <p:spPr bwMode="auto">
          <a:xfrm>
            <a:off x="1403350" y="188913"/>
            <a:ext cx="1584325"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5" presetClass="entr" presetSubtype="0" fill="hold" grpId="0" nodeType="clickEffect">
                                  <p:stCondLst>
                                    <p:cond delay="0"/>
                                  </p:stCondLst>
                                  <p:childTnLst>
                                    <p:set>
                                      <p:cBhvr>
                                        <p:cTn id="13" dur="1" fill="hold">
                                          <p:stCondLst>
                                            <p:cond delay="0"/>
                                          </p:stCondLst>
                                        </p:cTn>
                                        <p:tgtEl>
                                          <p:spTgt spid="50181"/>
                                        </p:tgtEl>
                                        <p:attrNameLst>
                                          <p:attrName>style.visibility</p:attrName>
                                        </p:attrNameLst>
                                      </p:cBhvr>
                                      <p:to>
                                        <p:strVal val="visible"/>
                                      </p:to>
                                    </p:set>
                                    <p:animEffect transition="in" filter="fade">
                                      <p:cBhvr>
                                        <p:cTn id="14" dur="2000"/>
                                        <p:tgtEl>
                                          <p:spTgt spid="50181"/>
                                        </p:tgtEl>
                                      </p:cBhvr>
                                    </p:animEffect>
                                    <p:anim calcmode="lin" valueType="num">
                                      <p:cBhvr>
                                        <p:cTn id="15" dur="2000" fill="hold"/>
                                        <p:tgtEl>
                                          <p:spTgt spid="50181"/>
                                        </p:tgtEl>
                                        <p:attrNameLst>
                                          <p:attrName>style.rotation</p:attrName>
                                        </p:attrNameLst>
                                      </p:cBhvr>
                                      <p:tavLst>
                                        <p:tav tm="0">
                                          <p:val>
                                            <p:fltVal val="720"/>
                                          </p:val>
                                        </p:tav>
                                        <p:tav tm="100000">
                                          <p:val>
                                            <p:fltVal val="0"/>
                                          </p:val>
                                        </p:tav>
                                      </p:tavLst>
                                    </p:anim>
                                    <p:anim calcmode="lin" valueType="num">
                                      <p:cBhvr>
                                        <p:cTn id="16" dur="2000" fill="hold"/>
                                        <p:tgtEl>
                                          <p:spTgt spid="50181"/>
                                        </p:tgtEl>
                                        <p:attrNameLst>
                                          <p:attrName>ppt_h</p:attrName>
                                        </p:attrNameLst>
                                      </p:cBhvr>
                                      <p:tavLst>
                                        <p:tav tm="0">
                                          <p:val>
                                            <p:fltVal val="0"/>
                                          </p:val>
                                        </p:tav>
                                        <p:tav tm="100000">
                                          <p:val>
                                            <p:strVal val="#ppt_h"/>
                                          </p:val>
                                        </p:tav>
                                      </p:tavLst>
                                    </p:anim>
                                    <p:anim calcmode="lin" valueType="num">
                                      <p:cBhvr>
                                        <p:cTn id="17" dur="2000" fill="hold"/>
                                        <p:tgtEl>
                                          <p:spTgt spid="50181"/>
                                        </p:tgtEl>
                                        <p:attrNameLst>
                                          <p:attrName>ppt_w</p:attrName>
                                        </p:attrNameLst>
                                      </p:cBhvr>
                                      <p:tavLst>
                                        <p:tav tm="0">
                                          <p:val>
                                            <p:fltVal val="0"/>
                                          </p:val>
                                        </p:tav>
                                        <p:tav tm="100000">
                                          <p:val>
                                            <p:strVal val="#ppt_w"/>
                                          </p:val>
                                        </p:tav>
                                      </p:tavLst>
                                    </p:anim>
                                  </p:childTnLst>
                                </p:cTn>
                              </p:par>
                            </p:childTnLst>
                          </p:cTn>
                        </p:par>
                      </p:childTnLst>
                    </p:cTn>
                  </p:par>
                  <p:par>
                    <p:cTn id="18" fill="hold">
                      <p:stCondLst>
                        <p:cond delay="indefinite"/>
                      </p:stCondLst>
                      <p:childTnLst>
                        <p:par>
                          <p:cTn id="19" fill="hold">
                            <p:stCondLst>
                              <p:cond delay="0"/>
                            </p:stCondLst>
                            <p:childTnLst>
                              <p:par>
                                <p:cTn id="20" presetID="48" presetClass="entr" presetSubtype="0" accel="50000" fill="hold" grpId="0" nodeType="clickEffect">
                                  <p:stCondLst>
                                    <p:cond delay="0"/>
                                  </p:stCondLst>
                                  <p:childTnLst>
                                    <p:set>
                                      <p:cBhvr>
                                        <p:cTn id="21" dur="1" fill="hold">
                                          <p:stCondLst>
                                            <p:cond delay="0"/>
                                          </p:stCondLst>
                                        </p:cTn>
                                        <p:tgtEl>
                                          <p:spTgt spid="50182"/>
                                        </p:tgtEl>
                                        <p:attrNameLst>
                                          <p:attrName>style.visibility</p:attrName>
                                        </p:attrNameLst>
                                      </p:cBhvr>
                                      <p:to>
                                        <p:strVal val="visible"/>
                                      </p:to>
                                    </p:set>
                                    <p:anim calcmode="lin" valueType="num">
                                      <p:cBhvr>
                                        <p:cTn id="22" dur="1000" fill="hold"/>
                                        <p:tgtEl>
                                          <p:spTgt spid="5018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3" dur="1000" fill="hold"/>
                                        <p:tgtEl>
                                          <p:spTgt spid="50182"/>
                                        </p:tgtEl>
                                        <p:attrNameLst>
                                          <p:attrName>ppt_x</p:attrName>
                                        </p:attrNameLst>
                                      </p:cBhvr>
                                      <p:tavLst>
                                        <p:tav tm="0">
                                          <p:val>
                                            <p:fltVal val="-1"/>
                                          </p:val>
                                        </p:tav>
                                        <p:tav tm="50000">
                                          <p:val>
                                            <p:fltVal val="0.95"/>
                                          </p:val>
                                        </p:tav>
                                        <p:tav tm="100000">
                                          <p:val>
                                            <p:strVal val="#ppt_x"/>
                                          </p:val>
                                        </p:tav>
                                      </p:tavLst>
                                    </p:anim>
                                    <p:anim calcmode="lin" valueType="num">
                                      <p:cBhvr>
                                        <p:cTn id="24" dur="1000" fill="hold"/>
                                        <p:tgtEl>
                                          <p:spTgt spid="50182"/>
                                        </p:tgtEl>
                                        <p:attrNameLst>
                                          <p:attrName>ppt_y</p:attrName>
                                        </p:attrNameLst>
                                      </p:cBhvr>
                                      <p:tavLst>
                                        <p:tav tm="0">
                                          <p:val>
                                            <p:strVal val="#ppt_y"/>
                                          </p:val>
                                        </p:tav>
                                        <p:tav tm="100000">
                                          <p:val>
                                            <p:strVal val="#ppt_y"/>
                                          </p:val>
                                        </p:tav>
                                      </p:tavLst>
                                    </p:anim>
                                    <p:animEffect transition="in" filter="fade">
                                      <p:cBhvr>
                                        <p:cTn id="25" dur="1000"/>
                                        <p:tgtEl>
                                          <p:spTgt spid="501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1" grpId="0"/>
      <p:bldP spid="50182"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Box 2"/>
          <p:cNvSpPr txBox="1">
            <a:spLocks noChangeArrowheads="1"/>
          </p:cNvSpPr>
          <p:nvPr/>
        </p:nvSpPr>
        <p:spPr bwMode="auto">
          <a:xfrm>
            <a:off x="3465513" y="4581525"/>
            <a:ext cx="45878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endParaRPr lang="zh-CN" altLang="en-US" sz="1800" b="0">
              <a:solidFill>
                <a:schemeClr val="tx1"/>
              </a:solidFill>
            </a:endParaRPr>
          </a:p>
        </p:txBody>
      </p:sp>
      <p:grpSp>
        <p:nvGrpSpPr>
          <p:cNvPr id="68611" name="Group 3"/>
          <p:cNvGrpSpPr/>
          <p:nvPr/>
        </p:nvGrpSpPr>
        <p:grpSpPr bwMode="auto">
          <a:xfrm>
            <a:off x="1258888" y="1341438"/>
            <a:ext cx="6192837" cy="1800225"/>
            <a:chOff x="612" y="1298"/>
            <a:chExt cx="4082" cy="1315"/>
          </a:xfrm>
        </p:grpSpPr>
        <p:grpSp>
          <p:nvGrpSpPr>
            <p:cNvPr id="68630" name="Group 4"/>
            <p:cNvGrpSpPr/>
            <p:nvPr/>
          </p:nvGrpSpPr>
          <p:grpSpPr bwMode="auto">
            <a:xfrm>
              <a:off x="2154" y="1298"/>
              <a:ext cx="998" cy="998"/>
              <a:chOff x="2562" y="1207"/>
              <a:chExt cx="998" cy="998"/>
            </a:xfrm>
          </p:grpSpPr>
          <p:sp>
            <p:nvSpPr>
              <p:cNvPr id="68642" name="Rectangle 5"/>
              <p:cNvSpPr>
                <a:spLocks noChangeArrowheads="1"/>
              </p:cNvSpPr>
              <p:nvPr/>
            </p:nvSpPr>
            <p:spPr bwMode="auto">
              <a:xfrm>
                <a:off x="3061" y="1706"/>
                <a:ext cx="499" cy="499"/>
              </a:xfrm>
              <a:prstGeom prst="rect">
                <a:avLst/>
              </a:prstGeom>
              <a:solidFill>
                <a:srgbClr val="FF0000"/>
              </a:solidFill>
              <a:ln w="25400" algn="ctr">
                <a:solidFill>
                  <a:srgbClr val="0066FF"/>
                </a:solidFill>
                <a:miter lim="800000"/>
              </a:ln>
            </p:spPr>
            <p:txBody>
              <a:bodyPr wrap="none" anchor="ctr"/>
              <a:lstStyle/>
              <a:p>
                <a:endParaRPr lang="zh-CN" altLang="en-US"/>
              </a:p>
            </p:txBody>
          </p:sp>
          <p:sp>
            <p:nvSpPr>
              <p:cNvPr id="68643" name="Rectangle 6"/>
              <p:cNvSpPr>
                <a:spLocks noChangeArrowheads="1"/>
              </p:cNvSpPr>
              <p:nvPr/>
            </p:nvSpPr>
            <p:spPr bwMode="auto">
              <a:xfrm>
                <a:off x="3061" y="1207"/>
                <a:ext cx="499" cy="499"/>
              </a:xfrm>
              <a:prstGeom prst="rect">
                <a:avLst/>
              </a:prstGeom>
              <a:solidFill>
                <a:srgbClr val="FF0000"/>
              </a:solidFill>
              <a:ln w="25400" algn="ctr">
                <a:solidFill>
                  <a:srgbClr val="0066FF"/>
                </a:solidFill>
                <a:miter lim="800000"/>
              </a:ln>
            </p:spPr>
            <p:txBody>
              <a:bodyPr wrap="none" anchor="ctr"/>
              <a:lstStyle/>
              <a:p>
                <a:endParaRPr lang="zh-CN" altLang="en-US"/>
              </a:p>
            </p:txBody>
          </p:sp>
          <p:sp>
            <p:nvSpPr>
              <p:cNvPr id="68644" name="Rectangle 7"/>
              <p:cNvSpPr>
                <a:spLocks noChangeArrowheads="1"/>
              </p:cNvSpPr>
              <p:nvPr/>
            </p:nvSpPr>
            <p:spPr bwMode="auto">
              <a:xfrm>
                <a:off x="2562" y="1706"/>
                <a:ext cx="499" cy="499"/>
              </a:xfrm>
              <a:prstGeom prst="rect">
                <a:avLst/>
              </a:prstGeom>
              <a:solidFill>
                <a:srgbClr val="FF0000"/>
              </a:solidFill>
              <a:ln w="25400" algn="ctr">
                <a:solidFill>
                  <a:srgbClr val="0066FF"/>
                </a:solidFill>
                <a:miter lim="800000"/>
              </a:ln>
            </p:spPr>
            <p:txBody>
              <a:bodyPr wrap="none" anchor="ctr"/>
              <a:lstStyle/>
              <a:p>
                <a:endParaRPr lang="zh-CN" altLang="en-US"/>
              </a:p>
            </p:txBody>
          </p:sp>
          <p:sp>
            <p:nvSpPr>
              <p:cNvPr id="68645" name="Rectangle 8"/>
              <p:cNvSpPr>
                <a:spLocks noChangeArrowheads="1"/>
              </p:cNvSpPr>
              <p:nvPr/>
            </p:nvSpPr>
            <p:spPr bwMode="auto">
              <a:xfrm>
                <a:off x="2562" y="1207"/>
                <a:ext cx="499" cy="499"/>
              </a:xfrm>
              <a:prstGeom prst="rect">
                <a:avLst/>
              </a:prstGeom>
              <a:solidFill>
                <a:srgbClr val="FF0000"/>
              </a:solidFill>
              <a:ln w="25400" algn="ctr">
                <a:solidFill>
                  <a:srgbClr val="0066FF"/>
                </a:solidFill>
                <a:miter lim="800000"/>
              </a:ln>
            </p:spPr>
            <p:txBody>
              <a:bodyPr wrap="none" anchor="ctr"/>
              <a:lstStyle/>
              <a:p>
                <a:endParaRPr lang="zh-CN" altLang="en-US"/>
              </a:p>
            </p:txBody>
          </p:sp>
        </p:grpSp>
        <p:grpSp>
          <p:nvGrpSpPr>
            <p:cNvPr id="68631" name="Group 9"/>
            <p:cNvGrpSpPr/>
            <p:nvPr/>
          </p:nvGrpSpPr>
          <p:grpSpPr bwMode="auto">
            <a:xfrm>
              <a:off x="612" y="1298"/>
              <a:ext cx="998" cy="998"/>
              <a:chOff x="1247" y="1207"/>
              <a:chExt cx="998" cy="998"/>
            </a:xfrm>
          </p:grpSpPr>
          <p:sp>
            <p:nvSpPr>
              <p:cNvPr id="68638" name="Rectangle 10"/>
              <p:cNvSpPr>
                <a:spLocks noChangeArrowheads="1"/>
              </p:cNvSpPr>
              <p:nvPr/>
            </p:nvSpPr>
            <p:spPr bwMode="auto">
              <a:xfrm>
                <a:off x="1247" y="1207"/>
                <a:ext cx="499" cy="499"/>
              </a:xfrm>
              <a:prstGeom prst="rect">
                <a:avLst/>
              </a:prstGeom>
              <a:solidFill>
                <a:srgbClr val="FF0000"/>
              </a:solidFill>
              <a:ln w="25400" algn="ctr">
                <a:solidFill>
                  <a:srgbClr val="0066FF"/>
                </a:solidFill>
                <a:miter lim="800000"/>
              </a:ln>
            </p:spPr>
            <p:txBody>
              <a:bodyPr wrap="none" anchor="ctr"/>
              <a:lstStyle/>
              <a:p>
                <a:endParaRPr lang="zh-CN" altLang="en-US"/>
              </a:p>
            </p:txBody>
          </p:sp>
          <p:sp>
            <p:nvSpPr>
              <p:cNvPr id="68639" name="Rectangle 11"/>
              <p:cNvSpPr>
                <a:spLocks noChangeArrowheads="1"/>
              </p:cNvSpPr>
              <p:nvPr/>
            </p:nvSpPr>
            <p:spPr bwMode="auto">
              <a:xfrm>
                <a:off x="1746" y="1207"/>
                <a:ext cx="499" cy="499"/>
              </a:xfrm>
              <a:prstGeom prst="rect">
                <a:avLst/>
              </a:prstGeom>
              <a:solidFill>
                <a:srgbClr val="FF0000"/>
              </a:solidFill>
              <a:ln w="25400" algn="ctr">
                <a:solidFill>
                  <a:srgbClr val="0066FF"/>
                </a:solidFill>
                <a:miter lim="800000"/>
              </a:ln>
            </p:spPr>
            <p:txBody>
              <a:bodyPr wrap="none" anchor="ctr"/>
              <a:lstStyle/>
              <a:p>
                <a:endParaRPr lang="zh-CN" altLang="en-US"/>
              </a:p>
            </p:txBody>
          </p:sp>
          <p:sp>
            <p:nvSpPr>
              <p:cNvPr id="68640" name="Rectangle 12"/>
              <p:cNvSpPr>
                <a:spLocks noChangeArrowheads="1"/>
              </p:cNvSpPr>
              <p:nvPr/>
            </p:nvSpPr>
            <p:spPr bwMode="auto">
              <a:xfrm>
                <a:off x="1247" y="1706"/>
                <a:ext cx="499" cy="499"/>
              </a:xfrm>
              <a:prstGeom prst="rect">
                <a:avLst/>
              </a:prstGeom>
              <a:solidFill>
                <a:srgbClr val="FF0000"/>
              </a:solidFill>
              <a:ln w="25400">
                <a:solidFill>
                  <a:srgbClr val="0066FF"/>
                </a:solidFill>
                <a:miter lim="800000"/>
              </a:ln>
            </p:spPr>
            <p:txBody>
              <a:bodyPr wrap="none" anchor="ctr"/>
              <a:lstStyle/>
              <a:p>
                <a:endParaRPr lang="zh-CN" altLang="en-US"/>
              </a:p>
            </p:txBody>
          </p:sp>
          <p:sp>
            <p:nvSpPr>
              <p:cNvPr id="68641" name="Rectangle 13"/>
              <p:cNvSpPr>
                <a:spLocks noChangeArrowheads="1"/>
              </p:cNvSpPr>
              <p:nvPr/>
            </p:nvSpPr>
            <p:spPr bwMode="auto">
              <a:xfrm>
                <a:off x="1746" y="1706"/>
                <a:ext cx="499" cy="499"/>
              </a:xfrm>
              <a:prstGeom prst="rect">
                <a:avLst/>
              </a:prstGeom>
              <a:solidFill>
                <a:srgbClr val="FF0000"/>
              </a:solidFill>
              <a:ln w="25400" algn="ctr">
                <a:solidFill>
                  <a:srgbClr val="0066FF"/>
                </a:solidFill>
                <a:miter lim="800000"/>
              </a:ln>
            </p:spPr>
            <p:txBody>
              <a:bodyPr wrap="none" anchor="ctr"/>
              <a:lstStyle/>
              <a:p>
                <a:endParaRPr lang="zh-CN" altLang="en-US"/>
              </a:p>
            </p:txBody>
          </p:sp>
        </p:grpSp>
        <p:grpSp>
          <p:nvGrpSpPr>
            <p:cNvPr id="68632" name="Group 14"/>
            <p:cNvGrpSpPr/>
            <p:nvPr/>
          </p:nvGrpSpPr>
          <p:grpSpPr bwMode="auto">
            <a:xfrm>
              <a:off x="3696" y="1298"/>
              <a:ext cx="998" cy="998"/>
              <a:chOff x="3016" y="1797"/>
              <a:chExt cx="998" cy="998"/>
            </a:xfrm>
          </p:grpSpPr>
          <p:sp>
            <p:nvSpPr>
              <p:cNvPr id="68634" name="Rectangle 15"/>
              <p:cNvSpPr>
                <a:spLocks noChangeArrowheads="1"/>
              </p:cNvSpPr>
              <p:nvPr/>
            </p:nvSpPr>
            <p:spPr bwMode="auto">
              <a:xfrm>
                <a:off x="3016" y="1797"/>
                <a:ext cx="499" cy="499"/>
              </a:xfrm>
              <a:prstGeom prst="rect">
                <a:avLst/>
              </a:prstGeom>
              <a:solidFill>
                <a:srgbClr val="FF0000"/>
              </a:solidFill>
              <a:ln w="25400" algn="ctr">
                <a:solidFill>
                  <a:srgbClr val="0066FF"/>
                </a:solidFill>
                <a:miter lim="800000"/>
              </a:ln>
            </p:spPr>
            <p:txBody>
              <a:bodyPr wrap="none" anchor="ctr"/>
              <a:lstStyle/>
              <a:p>
                <a:endParaRPr lang="zh-CN" altLang="en-US"/>
              </a:p>
            </p:txBody>
          </p:sp>
          <p:sp>
            <p:nvSpPr>
              <p:cNvPr id="68635" name="Rectangle 16"/>
              <p:cNvSpPr>
                <a:spLocks noChangeArrowheads="1"/>
              </p:cNvSpPr>
              <p:nvPr/>
            </p:nvSpPr>
            <p:spPr bwMode="auto">
              <a:xfrm>
                <a:off x="3515" y="1797"/>
                <a:ext cx="499" cy="499"/>
              </a:xfrm>
              <a:prstGeom prst="rect">
                <a:avLst/>
              </a:prstGeom>
              <a:solidFill>
                <a:schemeClr val="accent1"/>
              </a:solidFill>
              <a:ln w="25400">
                <a:solidFill>
                  <a:srgbClr val="0066FF"/>
                </a:solidFill>
                <a:miter lim="800000"/>
              </a:ln>
            </p:spPr>
            <p:txBody>
              <a:bodyPr wrap="none" anchor="ctr"/>
              <a:lstStyle/>
              <a:p>
                <a:endParaRPr lang="zh-CN" altLang="en-US"/>
              </a:p>
            </p:txBody>
          </p:sp>
          <p:sp>
            <p:nvSpPr>
              <p:cNvPr id="68636" name="Rectangle 17"/>
              <p:cNvSpPr>
                <a:spLocks noChangeArrowheads="1"/>
              </p:cNvSpPr>
              <p:nvPr/>
            </p:nvSpPr>
            <p:spPr bwMode="auto">
              <a:xfrm>
                <a:off x="3016" y="2296"/>
                <a:ext cx="499" cy="499"/>
              </a:xfrm>
              <a:prstGeom prst="rect">
                <a:avLst/>
              </a:prstGeom>
              <a:solidFill>
                <a:schemeClr val="accent1"/>
              </a:solidFill>
              <a:ln w="25400">
                <a:solidFill>
                  <a:srgbClr val="0066FF"/>
                </a:solidFill>
                <a:miter lim="800000"/>
              </a:ln>
            </p:spPr>
            <p:txBody>
              <a:bodyPr wrap="none" anchor="ctr"/>
              <a:lstStyle/>
              <a:p>
                <a:endParaRPr lang="zh-CN" altLang="en-US"/>
              </a:p>
            </p:txBody>
          </p:sp>
          <p:sp>
            <p:nvSpPr>
              <p:cNvPr id="68637" name="Rectangle 18"/>
              <p:cNvSpPr>
                <a:spLocks noChangeArrowheads="1"/>
              </p:cNvSpPr>
              <p:nvPr/>
            </p:nvSpPr>
            <p:spPr bwMode="auto">
              <a:xfrm>
                <a:off x="3515" y="2296"/>
                <a:ext cx="499" cy="499"/>
              </a:xfrm>
              <a:prstGeom prst="rect">
                <a:avLst/>
              </a:prstGeom>
              <a:solidFill>
                <a:schemeClr val="accent1"/>
              </a:solidFill>
              <a:ln w="25400">
                <a:solidFill>
                  <a:srgbClr val="0066FF"/>
                </a:solidFill>
                <a:miter lim="800000"/>
              </a:ln>
            </p:spPr>
            <p:txBody>
              <a:bodyPr wrap="none" anchor="ctr"/>
              <a:lstStyle/>
              <a:p>
                <a:endParaRPr lang="zh-CN" altLang="en-US"/>
              </a:p>
            </p:txBody>
          </p:sp>
        </p:grpSp>
        <p:sp>
          <p:nvSpPr>
            <p:cNvPr id="68633" name="AutoShape 19"/>
            <p:cNvSpPr/>
            <p:nvPr/>
          </p:nvSpPr>
          <p:spPr bwMode="auto">
            <a:xfrm rot="-5400000">
              <a:off x="2585" y="1366"/>
              <a:ext cx="181" cy="2314"/>
            </a:xfrm>
            <a:prstGeom prst="leftBrace">
              <a:avLst>
                <a:gd name="adj1" fmla="val 106538"/>
                <a:gd name="adj2" fmla="val 50000"/>
              </a:avLst>
            </a:prstGeom>
            <a:noFill/>
            <a:ln w="25400">
              <a:solidFill>
                <a:srgbClr val="0066FF"/>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grpSp>
      <p:sp>
        <p:nvSpPr>
          <p:cNvPr id="68612" name="Text Box 20"/>
          <p:cNvSpPr txBox="1">
            <a:spLocks noChangeArrowheads="1"/>
          </p:cNvSpPr>
          <p:nvPr/>
        </p:nvSpPr>
        <p:spPr bwMode="auto">
          <a:xfrm>
            <a:off x="827088" y="3213100"/>
            <a:ext cx="7345362" cy="213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zh-CN" altLang="en-US" sz="3600" dirty="0">
                <a:solidFill>
                  <a:srgbClr val="66FFFF"/>
                </a:solidFill>
              </a:rPr>
              <a:t>      </a:t>
            </a:r>
            <a:r>
              <a:rPr lang="zh-CN" altLang="en-US" sz="2800" dirty="0">
                <a:solidFill>
                  <a:srgbClr val="0066FF"/>
                </a:solidFill>
              </a:rPr>
              <a:t>图中红色部分用分数表示是（        ），它的分数单位是（       ），它有（      ）个这样的分数单位；用小数表示是（       </a:t>
            </a:r>
            <a:r>
              <a:rPr lang="zh-CN" altLang="en-US" sz="2800" dirty="0" smtClean="0">
                <a:solidFill>
                  <a:srgbClr val="0066FF"/>
                </a:solidFill>
              </a:rPr>
              <a:t>）；用</a:t>
            </a:r>
            <a:endParaRPr lang="zh-CN" altLang="en-US" sz="2800" dirty="0">
              <a:solidFill>
                <a:srgbClr val="0066FF"/>
              </a:solidFill>
            </a:endParaRPr>
          </a:p>
          <a:p>
            <a:pPr>
              <a:spcBef>
                <a:spcPct val="50000"/>
              </a:spcBef>
            </a:pPr>
            <a:r>
              <a:rPr lang="zh-CN" altLang="en-US" sz="2800" dirty="0">
                <a:solidFill>
                  <a:srgbClr val="0066FF"/>
                </a:solidFill>
                <a:ea typeface="黑体" panose="02010609060101010101" pitchFamily="2" charset="-122"/>
              </a:rPr>
              <a:t>百分数</a:t>
            </a:r>
            <a:r>
              <a:rPr lang="zh-CN" altLang="en-US" sz="2800" dirty="0">
                <a:solidFill>
                  <a:srgbClr val="0066FF"/>
                </a:solidFill>
              </a:rPr>
              <a:t>表示是（        ），它有（      ） 个</a:t>
            </a:r>
            <a:r>
              <a:rPr lang="en-US" altLang="zh-CN" sz="2800" dirty="0">
                <a:solidFill>
                  <a:srgbClr val="0066FF"/>
                </a:solidFill>
              </a:rPr>
              <a:t>1</a:t>
            </a:r>
            <a:r>
              <a:rPr lang="zh-CN" altLang="en-US" sz="2800" dirty="0">
                <a:solidFill>
                  <a:srgbClr val="0066FF"/>
                </a:solidFill>
              </a:rPr>
              <a:t>％</a:t>
            </a:r>
          </a:p>
        </p:txBody>
      </p:sp>
      <p:sp>
        <p:nvSpPr>
          <p:cNvPr id="153621" name="Text Box 21"/>
          <p:cNvSpPr txBox="1">
            <a:spLocks noChangeArrowheads="1"/>
          </p:cNvSpPr>
          <p:nvPr/>
        </p:nvSpPr>
        <p:spPr bwMode="auto">
          <a:xfrm>
            <a:off x="3276600" y="4797425"/>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2800">
                <a:solidFill>
                  <a:srgbClr val="FF3300"/>
                </a:solidFill>
              </a:rPr>
              <a:t>225</a:t>
            </a:r>
            <a:r>
              <a:rPr lang="zh-CN" altLang="en-US" sz="2800">
                <a:solidFill>
                  <a:srgbClr val="FF3300"/>
                </a:solidFill>
              </a:rPr>
              <a:t>％</a:t>
            </a:r>
          </a:p>
        </p:txBody>
      </p:sp>
      <p:sp>
        <p:nvSpPr>
          <p:cNvPr id="153622" name="Text Box 22"/>
          <p:cNvSpPr txBox="1">
            <a:spLocks noChangeArrowheads="1"/>
          </p:cNvSpPr>
          <p:nvPr/>
        </p:nvSpPr>
        <p:spPr bwMode="auto">
          <a:xfrm>
            <a:off x="5795963" y="4724400"/>
            <a:ext cx="10795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3200">
                <a:solidFill>
                  <a:srgbClr val="FF3300"/>
                </a:solidFill>
              </a:rPr>
              <a:t>225</a:t>
            </a:r>
          </a:p>
        </p:txBody>
      </p:sp>
      <p:sp>
        <p:nvSpPr>
          <p:cNvPr id="68615" name="Text Box 23"/>
          <p:cNvSpPr txBox="1">
            <a:spLocks noChangeArrowheads="1"/>
          </p:cNvSpPr>
          <p:nvPr/>
        </p:nvSpPr>
        <p:spPr bwMode="auto">
          <a:xfrm>
            <a:off x="5148263" y="1484313"/>
            <a:ext cx="3603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endParaRPr lang="zh-CN" altLang="en-US" sz="2800">
              <a:solidFill>
                <a:schemeClr val="tx2"/>
              </a:solidFill>
            </a:endParaRPr>
          </a:p>
        </p:txBody>
      </p:sp>
      <p:grpSp>
        <p:nvGrpSpPr>
          <p:cNvPr id="6" name="Group 24"/>
          <p:cNvGrpSpPr/>
          <p:nvPr/>
        </p:nvGrpSpPr>
        <p:grpSpPr bwMode="auto">
          <a:xfrm>
            <a:off x="6300788" y="3068638"/>
            <a:ext cx="860425" cy="879475"/>
            <a:chOff x="4014" y="436"/>
            <a:chExt cx="542" cy="554"/>
          </a:xfrm>
        </p:grpSpPr>
        <p:sp>
          <p:nvSpPr>
            <p:cNvPr id="68626" name="Text Box 25"/>
            <p:cNvSpPr txBox="1">
              <a:spLocks noChangeArrowheads="1"/>
            </p:cNvSpPr>
            <p:nvPr/>
          </p:nvSpPr>
          <p:spPr bwMode="auto">
            <a:xfrm>
              <a:off x="4014" y="527"/>
              <a:ext cx="22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2800" b="0">
                  <a:solidFill>
                    <a:srgbClr val="FF3300"/>
                  </a:solidFill>
                </a:rPr>
                <a:t>2</a:t>
              </a:r>
            </a:p>
          </p:txBody>
        </p:sp>
        <p:sp>
          <p:nvSpPr>
            <p:cNvPr id="68627" name="Text Box 26"/>
            <p:cNvSpPr txBox="1">
              <a:spLocks noChangeArrowheads="1"/>
            </p:cNvSpPr>
            <p:nvPr/>
          </p:nvSpPr>
          <p:spPr bwMode="auto">
            <a:xfrm>
              <a:off x="4241" y="436"/>
              <a:ext cx="22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2800" b="0">
                  <a:solidFill>
                    <a:srgbClr val="FF3300"/>
                  </a:solidFill>
                </a:rPr>
                <a:t>1</a:t>
              </a:r>
            </a:p>
          </p:txBody>
        </p:sp>
        <p:sp>
          <p:nvSpPr>
            <p:cNvPr id="68628" name="Line 27"/>
            <p:cNvSpPr>
              <a:spLocks noChangeShapeType="1"/>
            </p:cNvSpPr>
            <p:nvPr/>
          </p:nvSpPr>
          <p:spPr bwMode="auto">
            <a:xfrm>
              <a:off x="4241" y="709"/>
              <a:ext cx="273" cy="0"/>
            </a:xfrm>
            <a:prstGeom prst="line">
              <a:avLst/>
            </a:prstGeom>
            <a:noFill/>
            <a:ln w="12700">
              <a:solidFill>
                <a:schemeClr val="tx2"/>
              </a:solidFill>
              <a:round/>
            </a:ln>
            <a:extLst>
              <a:ext uri="{909E8E84-426E-40DD-AFC4-6F175D3DCCD1}">
                <a14:hiddenFill xmlns:a14="http://schemas.microsoft.com/office/drawing/2010/main">
                  <a:noFill/>
                </a14:hiddenFill>
              </a:ext>
            </a:extLst>
          </p:spPr>
          <p:txBody>
            <a:bodyPr/>
            <a:lstStyle/>
            <a:p>
              <a:endParaRPr lang="zh-CN" altLang="en-US"/>
            </a:p>
          </p:txBody>
        </p:sp>
        <p:sp>
          <p:nvSpPr>
            <p:cNvPr id="68629" name="Rectangle 28"/>
            <p:cNvSpPr>
              <a:spLocks noChangeArrowheads="1"/>
            </p:cNvSpPr>
            <p:nvPr/>
          </p:nvSpPr>
          <p:spPr bwMode="auto">
            <a:xfrm>
              <a:off x="4241" y="663"/>
              <a:ext cx="31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p>
              <a:pPr eaLnBrk="0" hangingPunct="0"/>
              <a:r>
                <a:rPr lang="en-US" altLang="zh-CN" sz="2800" b="0">
                  <a:solidFill>
                    <a:srgbClr val="FF3300"/>
                  </a:solidFill>
                </a:rPr>
                <a:t>4</a:t>
              </a:r>
            </a:p>
          </p:txBody>
        </p:sp>
      </p:grpSp>
      <p:sp>
        <p:nvSpPr>
          <p:cNvPr id="153629" name="Text Box 29"/>
          <p:cNvSpPr txBox="1">
            <a:spLocks noChangeArrowheads="1"/>
          </p:cNvSpPr>
          <p:nvPr/>
        </p:nvSpPr>
        <p:spPr bwMode="auto">
          <a:xfrm>
            <a:off x="6372225" y="3716338"/>
            <a:ext cx="4318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3200">
                <a:solidFill>
                  <a:srgbClr val="FF3300"/>
                </a:solidFill>
              </a:rPr>
              <a:t>9</a:t>
            </a:r>
          </a:p>
        </p:txBody>
      </p:sp>
      <p:grpSp>
        <p:nvGrpSpPr>
          <p:cNvPr id="7" name="Group 30"/>
          <p:cNvGrpSpPr/>
          <p:nvPr/>
        </p:nvGrpSpPr>
        <p:grpSpPr bwMode="auto">
          <a:xfrm>
            <a:off x="3995738" y="3573463"/>
            <a:ext cx="431800" cy="950912"/>
            <a:chOff x="3560" y="255"/>
            <a:chExt cx="273" cy="599"/>
          </a:xfrm>
        </p:grpSpPr>
        <p:sp>
          <p:nvSpPr>
            <p:cNvPr id="68623" name="Text Box 31"/>
            <p:cNvSpPr txBox="1">
              <a:spLocks noChangeArrowheads="1"/>
            </p:cNvSpPr>
            <p:nvPr/>
          </p:nvSpPr>
          <p:spPr bwMode="auto">
            <a:xfrm>
              <a:off x="3560" y="255"/>
              <a:ext cx="22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2800" b="0">
                  <a:solidFill>
                    <a:srgbClr val="FF3300"/>
                  </a:solidFill>
                </a:rPr>
                <a:t>1</a:t>
              </a:r>
            </a:p>
          </p:txBody>
        </p:sp>
        <p:sp>
          <p:nvSpPr>
            <p:cNvPr id="68624" name="Line 32"/>
            <p:cNvSpPr>
              <a:spLocks noChangeShapeType="1"/>
            </p:cNvSpPr>
            <p:nvPr/>
          </p:nvSpPr>
          <p:spPr bwMode="auto">
            <a:xfrm>
              <a:off x="3560" y="527"/>
              <a:ext cx="227" cy="0"/>
            </a:xfrm>
            <a:prstGeom prst="line">
              <a:avLst/>
            </a:prstGeom>
            <a:noFill/>
            <a:ln w="9525">
              <a:solidFill>
                <a:schemeClr val="tx2"/>
              </a:solidFill>
              <a:round/>
            </a:ln>
            <a:extLst>
              <a:ext uri="{909E8E84-426E-40DD-AFC4-6F175D3DCCD1}">
                <a14:hiddenFill xmlns:a14="http://schemas.microsoft.com/office/drawing/2010/main">
                  <a:noFill/>
                </a14:hiddenFill>
              </a:ext>
            </a:extLst>
          </p:spPr>
          <p:txBody>
            <a:bodyPr/>
            <a:lstStyle/>
            <a:p>
              <a:endParaRPr lang="zh-CN" altLang="en-US"/>
            </a:p>
          </p:txBody>
        </p:sp>
        <p:sp>
          <p:nvSpPr>
            <p:cNvPr id="68625" name="Text Box 33"/>
            <p:cNvSpPr txBox="1">
              <a:spLocks noChangeArrowheads="1"/>
            </p:cNvSpPr>
            <p:nvPr/>
          </p:nvSpPr>
          <p:spPr bwMode="auto">
            <a:xfrm>
              <a:off x="3560" y="527"/>
              <a:ext cx="27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2800">
                  <a:solidFill>
                    <a:srgbClr val="FF3300"/>
                  </a:solidFill>
                </a:rPr>
                <a:t>4</a:t>
              </a:r>
            </a:p>
          </p:txBody>
        </p:sp>
      </p:grpSp>
      <p:sp>
        <p:nvSpPr>
          <p:cNvPr id="153634" name="AutoShape 34"/>
          <p:cNvSpPr>
            <a:spLocks noChangeArrowheads="1"/>
          </p:cNvSpPr>
          <p:nvPr/>
        </p:nvSpPr>
        <p:spPr bwMode="auto">
          <a:xfrm>
            <a:off x="1187450" y="260350"/>
            <a:ext cx="7559675" cy="1008063"/>
          </a:xfrm>
          <a:prstGeom prst="star16">
            <a:avLst>
              <a:gd name="adj" fmla="val 37500"/>
            </a:avLst>
          </a:prstGeom>
          <a:solidFill>
            <a:srgbClr val="FF9900"/>
          </a:solidFill>
          <a:ln w="9525">
            <a:solidFill>
              <a:schemeClr val="tx1"/>
            </a:solidFill>
            <a:miter lim="800000"/>
          </a:ln>
        </p:spPr>
        <p:txBody>
          <a:bodyPr wrap="none" anchor="ctr"/>
          <a:lstStyle/>
          <a:p>
            <a:pPr algn="ctr" eaLnBrk="0" hangingPunct="0"/>
            <a:r>
              <a:rPr lang="zh-CN" altLang="en-US" sz="4400" dirty="0">
                <a:solidFill>
                  <a:schemeClr val="tx2"/>
                </a:solidFill>
                <a:ea typeface="幼圆" panose="02010509060101010101" pitchFamily="49" charset="-122"/>
              </a:rPr>
              <a:t> 相信自己，我能行！</a:t>
            </a:r>
          </a:p>
        </p:txBody>
      </p:sp>
      <p:sp>
        <p:nvSpPr>
          <p:cNvPr id="153635" name="Text Box 35"/>
          <p:cNvSpPr txBox="1">
            <a:spLocks noChangeArrowheads="1"/>
          </p:cNvSpPr>
          <p:nvPr/>
        </p:nvSpPr>
        <p:spPr bwMode="auto">
          <a:xfrm>
            <a:off x="5795963" y="4149725"/>
            <a:ext cx="1295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3200">
                <a:solidFill>
                  <a:srgbClr val="FF3300"/>
                </a:solidFill>
              </a:rPr>
              <a:t>2.25</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53634"/>
                                        </p:tgtEl>
                                        <p:attrNameLst>
                                          <p:attrName>style.visibility</p:attrName>
                                        </p:attrNameLst>
                                      </p:cBhvr>
                                      <p:to>
                                        <p:strVal val="visible"/>
                                      </p:to>
                                    </p:set>
                                    <p:anim by="(-#ppt_w*2)" calcmode="lin" valueType="num">
                                      <p:cBhvr rctx="PPT">
                                        <p:cTn id="7" dur="500" autoRev="1" fill="hold">
                                          <p:stCondLst>
                                            <p:cond delay="0"/>
                                          </p:stCondLst>
                                        </p:cTn>
                                        <p:tgtEl>
                                          <p:spTgt spid="153634"/>
                                        </p:tgtEl>
                                        <p:attrNameLst>
                                          <p:attrName>ppt_w</p:attrName>
                                        </p:attrNameLst>
                                      </p:cBhvr>
                                    </p:anim>
                                    <p:anim by="(#ppt_w*0.50)" calcmode="lin" valueType="num">
                                      <p:cBhvr>
                                        <p:cTn id="8" dur="500" decel="50000" autoRev="1" fill="hold">
                                          <p:stCondLst>
                                            <p:cond delay="0"/>
                                          </p:stCondLst>
                                        </p:cTn>
                                        <p:tgtEl>
                                          <p:spTgt spid="153634"/>
                                        </p:tgtEl>
                                        <p:attrNameLst>
                                          <p:attrName>ppt_x</p:attrName>
                                        </p:attrNameLst>
                                      </p:cBhvr>
                                    </p:anim>
                                    <p:anim from="(-#ppt_h/2)" to="(#ppt_y)" calcmode="lin" valueType="num">
                                      <p:cBhvr>
                                        <p:cTn id="9" dur="1000" fill="hold">
                                          <p:stCondLst>
                                            <p:cond delay="0"/>
                                          </p:stCondLst>
                                        </p:cTn>
                                        <p:tgtEl>
                                          <p:spTgt spid="153634"/>
                                        </p:tgtEl>
                                        <p:attrNameLst>
                                          <p:attrName>ppt_y</p:attrName>
                                        </p:attrNameLst>
                                      </p:cBhvr>
                                    </p:anim>
                                    <p:animRot by="21600000">
                                      <p:cBhvr>
                                        <p:cTn id="10" dur="1000" fill="hold">
                                          <p:stCondLst>
                                            <p:cond delay="0"/>
                                          </p:stCondLst>
                                        </p:cTn>
                                        <p:tgtEl>
                                          <p:spTgt spid="153634"/>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 to="" calcmode="lin" valueType="num">
                                      <p:cBhvr>
                                        <p:cTn id="15" dur="1" fill="hold"/>
                                        <p:tgtEl>
                                          <p:spTgt spid="6"/>
                                        </p:tgtEl>
                                      </p:cBhvr>
                                    </p:anim>
                                  </p:childTnLst>
                                </p:cTn>
                              </p:par>
                            </p:childTnLst>
                          </p:cTn>
                        </p:par>
                      </p:childTnLst>
                    </p:cTn>
                  </p:par>
                  <p:par>
                    <p:cTn id="16" fill="hold">
                      <p:stCondLst>
                        <p:cond delay="indefinite"/>
                      </p:stCondLst>
                      <p:childTnLst>
                        <p:par>
                          <p:cTn id="17" fill="hold">
                            <p:stCondLst>
                              <p:cond delay="0"/>
                            </p:stCondLst>
                            <p:childTnLst>
                              <p:par>
                                <p:cTn id="18" presetID="24" presetClass="entr" presetSubtype="0"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 to="" calcmode="lin" valueType="num">
                                      <p:cBhvr>
                                        <p:cTn id="20" dur="1" fill="hold"/>
                                        <p:tgtEl>
                                          <p:spTgt spid="7"/>
                                        </p:tgtEl>
                                      </p:cBhvr>
                                    </p:anim>
                                  </p:childTnLst>
                                </p:cTn>
                              </p:par>
                            </p:childTnLst>
                          </p:cTn>
                        </p:par>
                      </p:childTnLst>
                    </p:cTn>
                  </p:par>
                  <p:par>
                    <p:cTn id="21" fill="hold">
                      <p:stCondLst>
                        <p:cond delay="indefinite"/>
                      </p:stCondLst>
                      <p:childTnLst>
                        <p:par>
                          <p:cTn id="22" fill="hold">
                            <p:stCondLst>
                              <p:cond delay="0"/>
                            </p:stCondLst>
                            <p:childTnLst>
                              <p:par>
                                <p:cTn id="23" presetID="24" presetClass="entr" presetSubtype="0" fill="hold" grpId="0" nodeType="clickEffect">
                                  <p:stCondLst>
                                    <p:cond delay="0"/>
                                  </p:stCondLst>
                                  <p:childTnLst>
                                    <p:set>
                                      <p:cBhvr>
                                        <p:cTn id="24" dur="1" fill="hold">
                                          <p:stCondLst>
                                            <p:cond delay="0"/>
                                          </p:stCondLst>
                                        </p:cTn>
                                        <p:tgtEl>
                                          <p:spTgt spid="153629"/>
                                        </p:tgtEl>
                                        <p:attrNameLst>
                                          <p:attrName>style.visibility</p:attrName>
                                        </p:attrNameLst>
                                      </p:cBhvr>
                                      <p:to>
                                        <p:strVal val="visible"/>
                                      </p:to>
                                    </p:set>
                                    <p:anim to="" calcmode="lin" valueType="num">
                                      <p:cBhvr>
                                        <p:cTn id="25" dur="1" fill="hold"/>
                                        <p:tgtEl>
                                          <p:spTgt spid="153629"/>
                                        </p:tgtEl>
                                      </p:cBhvr>
                                    </p:anim>
                                  </p:childTnLst>
                                </p:cTn>
                              </p:par>
                            </p:childTnLst>
                          </p:cTn>
                        </p:par>
                      </p:childTnLst>
                    </p:cTn>
                  </p:par>
                  <p:par>
                    <p:cTn id="26" fill="hold">
                      <p:stCondLst>
                        <p:cond delay="indefinite"/>
                      </p:stCondLst>
                      <p:childTnLst>
                        <p:par>
                          <p:cTn id="27" fill="hold">
                            <p:stCondLst>
                              <p:cond delay="0"/>
                            </p:stCondLst>
                            <p:childTnLst>
                              <p:par>
                                <p:cTn id="28" presetID="24" presetClass="entr" presetSubtype="0" fill="hold" grpId="0" nodeType="clickEffect">
                                  <p:stCondLst>
                                    <p:cond delay="0"/>
                                  </p:stCondLst>
                                  <p:childTnLst>
                                    <p:set>
                                      <p:cBhvr>
                                        <p:cTn id="29" dur="1" fill="hold">
                                          <p:stCondLst>
                                            <p:cond delay="0"/>
                                          </p:stCondLst>
                                        </p:cTn>
                                        <p:tgtEl>
                                          <p:spTgt spid="153635"/>
                                        </p:tgtEl>
                                        <p:attrNameLst>
                                          <p:attrName>style.visibility</p:attrName>
                                        </p:attrNameLst>
                                      </p:cBhvr>
                                      <p:to>
                                        <p:strVal val="visible"/>
                                      </p:to>
                                    </p:set>
                                    <p:anim to="" calcmode="lin" valueType="num">
                                      <p:cBhvr>
                                        <p:cTn id="30" dur="1" fill="hold"/>
                                        <p:tgtEl>
                                          <p:spTgt spid="153635"/>
                                        </p:tgtEl>
                                      </p:cBhvr>
                                    </p:anim>
                                  </p:childTnLst>
                                </p:cTn>
                              </p:par>
                            </p:childTnLst>
                          </p:cTn>
                        </p:par>
                      </p:childTnLst>
                    </p:cTn>
                  </p:par>
                  <p:par>
                    <p:cTn id="31" fill="hold">
                      <p:stCondLst>
                        <p:cond delay="indefinite"/>
                      </p:stCondLst>
                      <p:childTnLst>
                        <p:par>
                          <p:cTn id="32" fill="hold">
                            <p:stCondLst>
                              <p:cond delay="0"/>
                            </p:stCondLst>
                            <p:childTnLst>
                              <p:par>
                                <p:cTn id="33" presetID="24" presetClass="entr" presetSubtype="0" fill="hold" grpId="0" nodeType="clickEffect">
                                  <p:stCondLst>
                                    <p:cond delay="0"/>
                                  </p:stCondLst>
                                  <p:childTnLst>
                                    <p:set>
                                      <p:cBhvr>
                                        <p:cTn id="34" dur="1" fill="hold">
                                          <p:stCondLst>
                                            <p:cond delay="0"/>
                                          </p:stCondLst>
                                        </p:cTn>
                                        <p:tgtEl>
                                          <p:spTgt spid="153621"/>
                                        </p:tgtEl>
                                        <p:attrNameLst>
                                          <p:attrName>style.visibility</p:attrName>
                                        </p:attrNameLst>
                                      </p:cBhvr>
                                      <p:to>
                                        <p:strVal val="visible"/>
                                      </p:to>
                                    </p:set>
                                    <p:anim to="" calcmode="lin" valueType="num">
                                      <p:cBhvr>
                                        <p:cTn id="35" dur="1" fill="hold"/>
                                        <p:tgtEl>
                                          <p:spTgt spid="153621"/>
                                        </p:tgtEl>
                                      </p:cBhvr>
                                    </p:anim>
                                  </p:childTnLst>
                                </p:cTn>
                              </p:par>
                            </p:childTnLst>
                          </p:cTn>
                        </p:par>
                      </p:childTnLst>
                    </p:cTn>
                  </p:par>
                  <p:par>
                    <p:cTn id="36" fill="hold">
                      <p:stCondLst>
                        <p:cond delay="indefinite"/>
                      </p:stCondLst>
                      <p:childTnLst>
                        <p:par>
                          <p:cTn id="37" fill="hold">
                            <p:stCondLst>
                              <p:cond delay="0"/>
                            </p:stCondLst>
                            <p:childTnLst>
                              <p:par>
                                <p:cTn id="38" presetID="24" presetClass="entr" presetSubtype="0" fill="hold" grpId="0" nodeType="clickEffect">
                                  <p:stCondLst>
                                    <p:cond delay="0"/>
                                  </p:stCondLst>
                                  <p:childTnLst>
                                    <p:set>
                                      <p:cBhvr>
                                        <p:cTn id="39" dur="1" fill="hold">
                                          <p:stCondLst>
                                            <p:cond delay="0"/>
                                          </p:stCondLst>
                                        </p:cTn>
                                        <p:tgtEl>
                                          <p:spTgt spid="153622"/>
                                        </p:tgtEl>
                                        <p:attrNameLst>
                                          <p:attrName>style.visibility</p:attrName>
                                        </p:attrNameLst>
                                      </p:cBhvr>
                                      <p:to>
                                        <p:strVal val="visible"/>
                                      </p:to>
                                    </p:set>
                                    <p:anim to="" calcmode="lin" valueType="num">
                                      <p:cBhvr>
                                        <p:cTn id="40" dur="1" fill="hold"/>
                                        <p:tgtEl>
                                          <p:spTgt spid="153622"/>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1" grpId="0"/>
      <p:bldP spid="153622" grpId="0"/>
      <p:bldP spid="153629" grpId="0"/>
      <p:bldP spid="153634" grpId="0" animBg="1"/>
      <p:bldP spid="153635"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Picture 2" descr="CORNR015"/>
          <p:cNvPicPr>
            <a:picLocks noChangeAspect="1" noChangeArrowheads="1"/>
          </p:cNvPicPr>
          <p:nvPr/>
        </p:nvPicPr>
        <p:blipFill>
          <a:blip r:embed="rId2" cstate="email"/>
          <a:srcRect/>
          <a:stretch>
            <a:fillRect/>
          </a:stretch>
        </p:blipFill>
        <p:spPr bwMode="auto">
          <a:xfrm>
            <a:off x="0" y="4076700"/>
            <a:ext cx="2054225" cy="278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5171" name="Text Box 3"/>
          <p:cNvSpPr txBox="1">
            <a:spLocks noChangeArrowheads="1"/>
          </p:cNvSpPr>
          <p:nvPr/>
        </p:nvSpPr>
        <p:spPr bwMode="auto">
          <a:xfrm>
            <a:off x="1042988" y="908050"/>
            <a:ext cx="8280400"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lnSpc>
                <a:spcPct val="150000"/>
              </a:lnSpc>
            </a:pPr>
            <a:r>
              <a:rPr lang="zh-CN" altLang="en-US" sz="4000" dirty="0">
                <a:solidFill>
                  <a:srgbClr val="0066FF"/>
                </a:solidFill>
              </a:rPr>
              <a:t>苹果重量的     ，是梨的重量的</a:t>
            </a:r>
          </a:p>
          <a:p>
            <a:pPr eaLnBrk="1" hangingPunct="1">
              <a:lnSpc>
                <a:spcPct val="150000"/>
              </a:lnSpc>
            </a:pPr>
            <a:r>
              <a:rPr lang="en-US" altLang="zh-CN" sz="4000" dirty="0">
                <a:solidFill>
                  <a:srgbClr val="0066FF"/>
                </a:solidFill>
              </a:rPr>
              <a:t>1</a:t>
            </a:r>
            <a:r>
              <a:rPr lang="zh-CN" altLang="en-US" sz="4000" dirty="0">
                <a:solidFill>
                  <a:srgbClr val="0066FF"/>
                </a:solidFill>
              </a:rPr>
              <a:t>、苹果的重量是梨的（    ）</a:t>
            </a:r>
            <a:r>
              <a:rPr lang="en-US" altLang="zh-CN" sz="4000" dirty="0">
                <a:solidFill>
                  <a:srgbClr val="0066FF"/>
                </a:solidFill>
              </a:rPr>
              <a:t>%</a:t>
            </a:r>
          </a:p>
          <a:p>
            <a:pPr eaLnBrk="1" hangingPunct="1">
              <a:lnSpc>
                <a:spcPct val="150000"/>
              </a:lnSpc>
            </a:pPr>
            <a:r>
              <a:rPr lang="en-US" altLang="zh-CN" sz="4000" dirty="0">
                <a:solidFill>
                  <a:srgbClr val="0066FF"/>
                </a:solidFill>
              </a:rPr>
              <a:t>2</a:t>
            </a:r>
            <a:r>
              <a:rPr lang="zh-CN" altLang="en-US" sz="4000" dirty="0">
                <a:solidFill>
                  <a:srgbClr val="0066FF"/>
                </a:solidFill>
              </a:rPr>
              <a:t>、梨的重量是苹果的（    ）</a:t>
            </a:r>
            <a:r>
              <a:rPr lang="en-US" altLang="zh-CN" sz="4000" dirty="0">
                <a:solidFill>
                  <a:srgbClr val="0066FF"/>
                </a:solidFill>
              </a:rPr>
              <a:t>%</a:t>
            </a:r>
          </a:p>
          <a:p>
            <a:pPr eaLnBrk="1" hangingPunct="1">
              <a:lnSpc>
                <a:spcPct val="150000"/>
              </a:lnSpc>
            </a:pPr>
            <a:r>
              <a:rPr lang="en-US" altLang="zh-CN" sz="4000" dirty="0">
                <a:solidFill>
                  <a:srgbClr val="0066FF"/>
                </a:solidFill>
              </a:rPr>
              <a:t>3</a:t>
            </a:r>
            <a:r>
              <a:rPr lang="zh-CN" altLang="en-US" sz="4000" dirty="0">
                <a:solidFill>
                  <a:srgbClr val="0066FF"/>
                </a:solidFill>
              </a:rPr>
              <a:t>、梨比苹果轻（    ）</a:t>
            </a:r>
            <a:r>
              <a:rPr lang="en-US" altLang="zh-CN" sz="4000" dirty="0">
                <a:solidFill>
                  <a:srgbClr val="0066FF"/>
                </a:solidFill>
              </a:rPr>
              <a:t>%</a:t>
            </a:r>
          </a:p>
          <a:p>
            <a:pPr eaLnBrk="1" hangingPunct="1">
              <a:lnSpc>
                <a:spcPct val="150000"/>
              </a:lnSpc>
            </a:pPr>
            <a:r>
              <a:rPr lang="en-US" altLang="zh-CN" sz="4000" dirty="0">
                <a:solidFill>
                  <a:srgbClr val="0066FF"/>
                </a:solidFill>
              </a:rPr>
              <a:t>4</a:t>
            </a:r>
            <a:r>
              <a:rPr lang="zh-CN" altLang="en-US" sz="4000" dirty="0">
                <a:solidFill>
                  <a:srgbClr val="0066FF"/>
                </a:solidFill>
              </a:rPr>
              <a:t>、苹果比梨重（    ）</a:t>
            </a:r>
            <a:r>
              <a:rPr lang="en-US" altLang="zh-CN" sz="4000" dirty="0">
                <a:solidFill>
                  <a:srgbClr val="0066FF"/>
                </a:solidFill>
              </a:rPr>
              <a:t>%</a:t>
            </a:r>
          </a:p>
        </p:txBody>
      </p:sp>
      <p:pic>
        <p:nvPicPr>
          <p:cNvPr id="69636" name="Picture 4" descr="Q_011"/>
          <p:cNvPicPr>
            <a:picLocks noChangeAspect="1" noChangeArrowheads="1"/>
          </p:cNvPicPr>
          <p:nvPr/>
        </p:nvPicPr>
        <p:blipFill>
          <a:blip r:embed="rId3"/>
          <a:srcRect/>
          <a:stretch>
            <a:fillRect/>
          </a:stretch>
        </p:blipFill>
        <p:spPr bwMode="auto">
          <a:xfrm>
            <a:off x="0" y="765175"/>
            <a:ext cx="1368425"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5"/>
          <p:cNvGrpSpPr/>
          <p:nvPr/>
        </p:nvGrpSpPr>
        <p:grpSpPr bwMode="auto">
          <a:xfrm>
            <a:off x="3708400" y="836613"/>
            <a:ext cx="609600" cy="1296987"/>
            <a:chOff x="0" y="0"/>
            <a:chExt cx="384" cy="817"/>
          </a:xfrm>
        </p:grpSpPr>
        <p:sp>
          <p:nvSpPr>
            <p:cNvPr id="69645" name="Text Box 6"/>
            <p:cNvSpPr txBox="1">
              <a:spLocks noChangeArrowheads="1"/>
            </p:cNvSpPr>
            <p:nvPr/>
          </p:nvSpPr>
          <p:spPr bwMode="auto">
            <a:xfrm>
              <a:off x="47" y="0"/>
              <a:ext cx="29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4400">
                  <a:latin typeface="Times New Roman" panose="02020603050405020304" pitchFamily="18" charset="0"/>
                </a:rPr>
                <a:t>5</a:t>
              </a:r>
            </a:p>
          </p:txBody>
        </p:sp>
        <p:sp>
          <p:nvSpPr>
            <p:cNvPr id="69646" name="Text Box 7"/>
            <p:cNvSpPr txBox="1">
              <a:spLocks noChangeArrowheads="1"/>
            </p:cNvSpPr>
            <p:nvPr/>
          </p:nvSpPr>
          <p:spPr bwMode="auto">
            <a:xfrm>
              <a:off x="40" y="337"/>
              <a:ext cx="29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4400">
                  <a:latin typeface="Times New Roman" panose="02020603050405020304" pitchFamily="18" charset="0"/>
                </a:rPr>
                <a:t>8</a:t>
              </a:r>
            </a:p>
          </p:txBody>
        </p:sp>
        <p:sp>
          <p:nvSpPr>
            <p:cNvPr id="69647" name="Line 8"/>
            <p:cNvSpPr>
              <a:spLocks noChangeShapeType="1"/>
            </p:cNvSpPr>
            <p:nvPr/>
          </p:nvSpPr>
          <p:spPr bwMode="auto">
            <a:xfrm>
              <a:off x="0" y="418"/>
              <a:ext cx="384"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3" name="Group 9"/>
          <p:cNvGrpSpPr/>
          <p:nvPr/>
        </p:nvGrpSpPr>
        <p:grpSpPr bwMode="auto">
          <a:xfrm>
            <a:off x="7885113" y="836613"/>
            <a:ext cx="609600" cy="1296987"/>
            <a:chOff x="0" y="0"/>
            <a:chExt cx="384" cy="817"/>
          </a:xfrm>
        </p:grpSpPr>
        <p:sp>
          <p:nvSpPr>
            <p:cNvPr id="69642" name="Text Box 10"/>
            <p:cNvSpPr txBox="1">
              <a:spLocks noChangeArrowheads="1"/>
            </p:cNvSpPr>
            <p:nvPr/>
          </p:nvSpPr>
          <p:spPr bwMode="auto">
            <a:xfrm>
              <a:off x="47" y="0"/>
              <a:ext cx="29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4400">
                  <a:latin typeface="Times New Roman" panose="02020603050405020304" pitchFamily="18" charset="0"/>
                </a:rPr>
                <a:t>4</a:t>
              </a:r>
            </a:p>
          </p:txBody>
        </p:sp>
        <p:sp>
          <p:nvSpPr>
            <p:cNvPr id="69643" name="Text Box 11"/>
            <p:cNvSpPr txBox="1">
              <a:spLocks noChangeArrowheads="1"/>
            </p:cNvSpPr>
            <p:nvPr/>
          </p:nvSpPr>
          <p:spPr bwMode="auto">
            <a:xfrm>
              <a:off x="40" y="337"/>
              <a:ext cx="29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4400">
                  <a:latin typeface="Times New Roman" panose="02020603050405020304" pitchFamily="18" charset="0"/>
                </a:rPr>
                <a:t>5</a:t>
              </a:r>
            </a:p>
          </p:txBody>
        </p:sp>
        <p:sp>
          <p:nvSpPr>
            <p:cNvPr id="69644" name="Line 12"/>
            <p:cNvSpPr>
              <a:spLocks noChangeShapeType="1"/>
            </p:cNvSpPr>
            <p:nvPr/>
          </p:nvSpPr>
          <p:spPr bwMode="auto">
            <a:xfrm>
              <a:off x="0" y="418"/>
              <a:ext cx="384"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135181" name="WordArt 13" descr="纸袋"/>
          <p:cNvSpPr>
            <a:spLocks noChangeArrowheads="1" noChangeShapeType="1" noTextEdit="1"/>
          </p:cNvSpPr>
          <p:nvPr/>
        </p:nvSpPr>
        <p:spPr bwMode="auto">
          <a:xfrm>
            <a:off x="2195513" y="333375"/>
            <a:ext cx="2232025" cy="649288"/>
          </a:xfrm>
          <a:prstGeom prst="rect">
            <a:avLst/>
          </a:prstGeom>
        </p:spPr>
        <p:txBody>
          <a:bodyPr wrap="none" fromWordArt="1">
            <a:prstTxWarp prst="textPlain">
              <a:avLst>
                <a:gd name="adj" fmla="val 50000"/>
              </a:avLst>
            </a:prstTxWarp>
            <a:scene3d>
              <a:camera prst="legacyObliqueBottomLeft"/>
              <a:lightRig rig="legacyFlat3" dir="t"/>
            </a:scene3d>
            <a:sp3d extrusionH="430200" prstMaterial="legacyMatte">
              <a:extrusionClr>
                <a:srgbClr val="006633"/>
              </a:extrusionClr>
            </a:sp3d>
          </a:bodyPr>
          <a:lstStyle/>
          <a:p>
            <a:pPr algn="ctr"/>
            <a:r>
              <a:rPr lang="zh-CN" altLang="en-US" sz="3600" kern="10" dirty="0">
                <a:ln w="9525">
                  <a:round/>
                </a:ln>
                <a:blipFill dpi="0" rotWithShape="0">
                  <a:blip r:embed="rId4"/>
                  <a:srcRect/>
                  <a:tile tx="0" ty="0" sx="100000" sy="100000" flip="none" algn="tl"/>
                </a:blipFill>
                <a:latin typeface="宋体" panose="02010600030101010101" pitchFamily="2" charset="-122"/>
                <a:ea typeface="宋体" panose="02010600030101010101" pitchFamily="2" charset="-122"/>
              </a:rPr>
              <a:t>试一试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800" decel="100000"/>
                                        <p:tgtEl>
                                          <p:spTgt spid="3"/>
                                        </p:tgtEl>
                                      </p:cBhvr>
                                    </p:animEffect>
                                    <p:anim calcmode="lin" valueType="num">
                                      <p:cBhvr>
                                        <p:cTn id="16" dur="800" decel="100000" fill="hold"/>
                                        <p:tgtEl>
                                          <p:spTgt spid="3"/>
                                        </p:tgtEl>
                                        <p:attrNameLst>
                                          <p:attrName>style.rotation</p:attrName>
                                        </p:attrNameLst>
                                      </p:cBhvr>
                                      <p:tavLst>
                                        <p:tav tm="0">
                                          <p:val>
                                            <p:fltVal val="-90"/>
                                          </p:val>
                                        </p:tav>
                                        <p:tav tm="100000">
                                          <p:val>
                                            <p:fltVal val="0"/>
                                          </p:val>
                                        </p:tav>
                                      </p:tavLst>
                                    </p:anim>
                                    <p:anim calcmode="lin" valueType="num">
                                      <p:cBhvr>
                                        <p:cTn id="17" dur="800" decel="100000" fill="hold"/>
                                        <p:tgtEl>
                                          <p:spTgt spid="3"/>
                                        </p:tgtEl>
                                        <p:attrNameLst>
                                          <p:attrName>ppt_x</p:attrName>
                                        </p:attrNameLst>
                                      </p:cBhvr>
                                      <p:tavLst>
                                        <p:tav tm="0">
                                          <p:val>
                                            <p:strVal val="#ppt_x+0.4"/>
                                          </p:val>
                                        </p:tav>
                                        <p:tav tm="100000">
                                          <p:val>
                                            <p:strVal val="#ppt_x-0.05"/>
                                          </p:val>
                                        </p:tav>
                                      </p:tavLst>
                                    </p:anim>
                                    <p:anim calcmode="lin" valueType="num">
                                      <p:cBhvr>
                                        <p:cTn id="18" dur="800" decel="100000" fill="hold"/>
                                        <p:tgtEl>
                                          <p:spTgt spid="3"/>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par>
                                <p:cTn id="21" presetID="30" presetClass="entr" presetSubtype="0" fill="hold" grpId="0" nodeType="withEffect">
                                  <p:stCondLst>
                                    <p:cond delay="0"/>
                                  </p:stCondLst>
                                  <p:childTnLst>
                                    <p:set>
                                      <p:cBhvr>
                                        <p:cTn id="22" dur="1" fill="hold">
                                          <p:stCondLst>
                                            <p:cond delay="0"/>
                                          </p:stCondLst>
                                        </p:cTn>
                                        <p:tgtEl>
                                          <p:spTgt spid="135171"/>
                                        </p:tgtEl>
                                        <p:attrNameLst>
                                          <p:attrName>style.visibility</p:attrName>
                                        </p:attrNameLst>
                                      </p:cBhvr>
                                      <p:to>
                                        <p:strVal val="visible"/>
                                      </p:to>
                                    </p:set>
                                    <p:animEffect transition="in" filter="fade">
                                      <p:cBhvr>
                                        <p:cTn id="23" dur="800" decel="100000"/>
                                        <p:tgtEl>
                                          <p:spTgt spid="135171"/>
                                        </p:tgtEl>
                                      </p:cBhvr>
                                    </p:animEffect>
                                    <p:anim calcmode="lin" valueType="num">
                                      <p:cBhvr>
                                        <p:cTn id="24" dur="800" decel="100000" fill="hold"/>
                                        <p:tgtEl>
                                          <p:spTgt spid="135171"/>
                                        </p:tgtEl>
                                        <p:attrNameLst>
                                          <p:attrName>style.rotation</p:attrName>
                                        </p:attrNameLst>
                                      </p:cBhvr>
                                      <p:tavLst>
                                        <p:tav tm="0">
                                          <p:val>
                                            <p:fltVal val="-90"/>
                                          </p:val>
                                        </p:tav>
                                        <p:tav tm="100000">
                                          <p:val>
                                            <p:fltVal val="0"/>
                                          </p:val>
                                        </p:tav>
                                      </p:tavLst>
                                    </p:anim>
                                    <p:anim calcmode="lin" valueType="num">
                                      <p:cBhvr>
                                        <p:cTn id="25" dur="800" decel="100000" fill="hold"/>
                                        <p:tgtEl>
                                          <p:spTgt spid="135171"/>
                                        </p:tgtEl>
                                        <p:attrNameLst>
                                          <p:attrName>ppt_x</p:attrName>
                                        </p:attrNameLst>
                                      </p:cBhvr>
                                      <p:tavLst>
                                        <p:tav tm="0">
                                          <p:val>
                                            <p:strVal val="#ppt_x+0.4"/>
                                          </p:val>
                                        </p:tav>
                                        <p:tav tm="100000">
                                          <p:val>
                                            <p:strVal val="#ppt_x-0.05"/>
                                          </p:val>
                                        </p:tav>
                                      </p:tavLst>
                                    </p:anim>
                                    <p:anim calcmode="lin" valueType="num">
                                      <p:cBhvr>
                                        <p:cTn id="26" dur="800" decel="100000" fill="hold"/>
                                        <p:tgtEl>
                                          <p:spTgt spid="135171"/>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135171"/>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135171"/>
                                        </p:tgtEl>
                                        <p:attrNameLst>
                                          <p:attrName>ppt_y</p:attrName>
                                        </p:attrNameLst>
                                      </p:cBhvr>
                                      <p:tavLst>
                                        <p:tav tm="0">
                                          <p:val>
                                            <p:strVal val="#ppt_y+0.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9" fill="hold" grpId="0" nodeType="clickEffect">
                                  <p:stCondLst>
                                    <p:cond delay="0"/>
                                  </p:stCondLst>
                                  <p:childTnLst>
                                    <p:set>
                                      <p:cBhvr>
                                        <p:cTn id="32" dur="1" fill="hold">
                                          <p:stCondLst>
                                            <p:cond delay="0"/>
                                          </p:stCondLst>
                                        </p:cTn>
                                        <p:tgtEl>
                                          <p:spTgt spid="135181"/>
                                        </p:tgtEl>
                                        <p:attrNameLst>
                                          <p:attrName>style.visibility</p:attrName>
                                        </p:attrNameLst>
                                      </p:cBhvr>
                                      <p:to>
                                        <p:strVal val="visible"/>
                                      </p:to>
                                    </p:set>
                                    <p:anim calcmode="lin" valueType="num">
                                      <p:cBhvr additive="base">
                                        <p:cTn id="33" dur="500" fill="hold"/>
                                        <p:tgtEl>
                                          <p:spTgt spid="135181"/>
                                        </p:tgtEl>
                                        <p:attrNameLst>
                                          <p:attrName>ppt_x</p:attrName>
                                        </p:attrNameLst>
                                      </p:cBhvr>
                                      <p:tavLst>
                                        <p:tav tm="0">
                                          <p:val>
                                            <p:strVal val="0-#ppt_w/2"/>
                                          </p:val>
                                        </p:tav>
                                        <p:tav tm="100000">
                                          <p:val>
                                            <p:strVal val="#ppt_x"/>
                                          </p:val>
                                        </p:tav>
                                      </p:tavLst>
                                    </p:anim>
                                    <p:anim calcmode="lin" valueType="num">
                                      <p:cBhvr additive="base">
                                        <p:cTn id="34" dur="500" fill="hold"/>
                                        <p:tgtEl>
                                          <p:spTgt spid="135181"/>
                                        </p:tgtEl>
                                        <p:attrNameLst>
                                          <p:attrName>ppt_y</p:attrName>
                                        </p:attrNameLst>
                                      </p:cBhvr>
                                      <p:tavLst>
                                        <p:tav tm="0">
                                          <p:val>
                                            <p:strVal val="0-#ppt_h/2"/>
                                          </p:val>
                                        </p:tav>
                                        <p:tav tm="100000">
                                          <p:val>
                                            <p:strVal val="#ppt_y"/>
                                          </p:val>
                                        </p:tav>
                                      </p:tavLst>
                                    </p:anim>
                                  </p:childTnLst>
                                </p:cTn>
                              </p:par>
                              <p:par>
                                <p:cTn id="35" presetID="14" presetClass="emph" presetSubtype="0" fill="hold" grpId="1" nodeType="withEffect">
                                  <p:stCondLst>
                                    <p:cond delay="0"/>
                                  </p:stCondLst>
                                  <p:childTnLst>
                                    <p:animClr clrSpc="rgb" dir="cw">
                                      <p:cBhvr override="childStyle">
                                        <p:cTn id="36" dur="1900" fill="hold">
                                          <p:stCondLst>
                                            <p:cond delay="100"/>
                                          </p:stCondLst>
                                        </p:cTn>
                                        <p:tgtEl>
                                          <p:spTgt spid="135181"/>
                                        </p:tgtEl>
                                        <p:attrNameLst>
                                          <p:attrName>style.color</p:attrName>
                                        </p:attrNameLst>
                                      </p:cBhvr>
                                      <p:to>
                                        <a:schemeClr val="accent2"/>
                                      </p:to>
                                    </p:animClr>
                                    <p:animClr clrSpc="rgb" dir="cw">
                                      <p:cBhvr>
                                        <p:cTn id="37" dur="1900" fill="hold">
                                          <p:stCondLst>
                                            <p:cond delay="100"/>
                                          </p:stCondLst>
                                        </p:cTn>
                                        <p:tgtEl>
                                          <p:spTgt spid="135181"/>
                                        </p:tgtEl>
                                        <p:attrNameLst>
                                          <p:attrName>fillcolor</p:attrName>
                                        </p:attrNameLst>
                                      </p:cBhvr>
                                      <p:to>
                                        <a:schemeClr val="accent2"/>
                                      </p:to>
                                    </p:animClr>
                                    <p:set>
                                      <p:cBhvr>
                                        <p:cTn id="38" dur="1900" fill="hold">
                                          <p:stCondLst>
                                            <p:cond delay="100"/>
                                          </p:stCondLst>
                                        </p:cTn>
                                        <p:tgtEl>
                                          <p:spTgt spid="135181"/>
                                        </p:tgtEl>
                                        <p:attrNameLst>
                                          <p:attrName>fill.type</p:attrName>
                                        </p:attrNameLst>
                                      </p:cBhvr>
                                      <p:to>
                                        <p:strVal val="solid"/>
                                      </p:to>
                                    </p:set>
                                    <p:set>
                                      <p:cBhvr>
                                        <p:cTn id="39" dur="1900" fill="hold">
                                          <p:stCondLst>
                                            <p:cond delay="100"/>
                                          </p:stCondLst>
                                        </p:cTn>
                                        <p:tgtEl>
                                          <p:spTgt spid="135181"/>
                                        </p:tgtEl>
                                        <p:attrNameLst>
                                          <p:attrName>fill.on</p:attrName>
                                        </p:attrNameLst>
                                      </p:cBhvr>
                                      <p:to>
                                        <p:strVal val="true"/>
                                      </p:to>
                                    </p:set>
                                    <p:animScale>
                                      <p:cBhvr>
                                        <p:cTn id="40" dur="200" fill="hold">
                                          <p:stCondLst>
                                            <p:cond delay="0"/>
                                          </p:stCondLst>
                                        </p:cTn>
                                        <p:tgtEl>
                                          <p:spTgt spid="135181"/>
                                        </p:tgtEl>
                                      </p:cBhvr>
                                      <p:from x="100000" y="100000"/>
                                      <p:to x="100000" y="5000"/>
                                    </p:animScale>
                                    <p:animScale>
                                      <p:cBhvr>
                                        <p:cTn id="41" dur="200" fill="hold">
                                          <p:stCondLst>
                                            <p:cond delay="200"/>
                                          </p:stCondLst>
                                        </p:cTn>
                                        <p:tgtEl>
                                          <p:spTgt spid="135181"/>
                                        </p:tgtEl>
                                      </p:cBhvr>
                                      <p:from x="100000" y="5000"/>
                                      <p:to x="120000" y="150000"/>
                                    </p:animScale>
                                    <p:animScale>
                                      <p:cBhvr>
                                        <p:cTn id="42" dur="600" fill="hold">
                                          <p:stCondLst>
                                            <p:cond delay="1400"/>
                                          </p:stCondLst>
                                        </p:cTn>
                                        <p:tgtEl>
                                          <p:spTgt spid="135181"/>
                                        </p:tgtEl>
                                      </p:cBhvr>
                                      <p:to x="12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p:bldP spid="135181" grpId="0" animBg="1"/>
      <p:bldP spid="135181" grpId="1"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WordArt 4"/>
          <p:cNvSpPr>
            <a:spLocks noChangeArrowheads="1" noChangeShapeType="1" noTextEdit="1"/>
          </p:cNvSpPr>
          <p:nvPr/>
        </p:nvSpPr>
        <p:spPr bwMode="auto">
          <a:xfrm>
            <a:off x="3419475" y="5445125"/>
            <a:ext cx="2233613" cy="1041400"/>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a:r>
              <a:rPr lang="zh-CN" altLang="en-US" sz="4000" kern="10">
                <a:gradFill rotWithShape="1">
                  <a:gsLst>
                    <a:gs pos="0">
                      <a:srgbClr val="000000"/>
                    </a:gs>
                    <a:gs pos="39999">
                      <a:srgbClr val="0A128C"/>
                    </a:gs>
                    <a:gs pos="70000">
                      <a:srgbClr val="181CC7"/>
                    </a:gs>
                    <a:gs pos="88000">
                      <a:srgbClr val="7005D4"/>
                    </a:gs>
                    <a:gs pos="100000">
                      <a:srgbClr val="8C3D91"/>
                    </a:gs>
                  </a:gsLst>
                  <a:path path="rect">
                    <a:fillToRect l="50000" t="50000" r="50000" b="50000"/>
                  </a:path>
                </a:gradFill>
                <a:effectLst>
                  <a:prstShdw prst="shdw13" dist="53882" dir="13500000">
                    <a:srgbClr val="808080">
                      <a:alpha val="50000"/>
                    </a:srgbClr>
                  </a:prstShdw>
                </a:effectLst>
                <a:latin typeface="黑体" panose="02010609060101010101" pitchFamily="2" charset="-122"/>
                <a:ea typeface="黑体" panose="02010609060101010101" pitchFamily="2" charset="-122"/>
              </a:rPr>
              <a:t>比较大小</a:t>
            </a:r>
          </a:p>
        </p:txBody>
      </p:sp>
      <p:sp>
        <p:nvSpPr>
          <p:cNvPr id="8197" name="Text Box 5"/>
          <p:cNvSpPr txBox="1">
            <a:spLocks noChangeArrowheads="1"/>
          </p:cNvSpPr>
          <p:nvPr/>
        </p:nvSpPr>
        <p:spPr bwMode="auto">
          <a:xfrm>
            <a:off x="715963" y="2133600"/>
            <a:ext cx="1335087" cy="579438"/>
          </a:xfrm>
          <a:prstGeom prst="rect">
            <a:avLst/>
          </a:prstGeom>
          <a:noFill/>
          <a:ln w="9525">
            <a:noFill/>
            <a:miter lim="800000"/>
          </a:ln>
          <a:effectLst>
            <a:outerShdw dist="35921" dir="2700000" algn="ctr" rotWithShape="0">
              <a:schemeClr val="bg2">
                <a:alpha val="50000"/>
              </a:schemeClr>
            </a:outerShdw>
          </a:effectLst>
        </p:spPr>
        <p:txBody>
          <a:bodyPr wrap="none">
            <a:spAutoFit/>
          </a:bodyPr>
          <a:lstStyle/>
          <a:p>
            <a:pPr>
              <a:defRPr/>
            </a:pPr>
            <a:r>
              <a:rPr lang="en-US" altLang="zh-CN" sz="3200" b="0" dirty="0">
                <a:solidFill>
                  <a:srgbClr val="333333"/>
                </a:solidFill>
                <a:latin typeface="Arial" panose="020B0604020202020204" pitchFamily="34" charset="0"/>
              </a:rPr>
              <a:t>14.3%</a:t>
            </a:r>
          </a:p>
        </p:txBody>
      </p:sp>
      <p:sp>
        <p:nvSpPr>
          <p:cNvPr id="8198" name="Text Box 6"/>
          <p:cNvSpPr txBox="1">
            <a:spLocks noChangeArrowheads="1"/>
          </p:cNvSpPr>
          <p:nvPr/>
        </p:nvSpPr>
        <p:spPr bwMode="auto">
          <a:xfrm>
            <a:off x="2627313" y="2133600"/>
            <a:ext cx="1085850" cy="579438"/>
          </a:xfrm>
          <a:prstGeom prst="rect">
            <a:avLst/>
          </a:prstGeom>
          <a:noFill/>
          <a:ln w="9525">
            <a:noFill/>
            <a:miter lim="800000"/>
          </a:ln>
          <a:effectLst>
            <a:outerShdw dist="35921" dir="2700000" algn="ctr" rotWithShape="0">
              <a:schemeClr val="bg2">
                <a:alpha val="50000"/>
              </a:schemeClr>
            </a:outerShdw>
          </a:effectLst>
        </p:spPr>
        <p:txBody>
          <a:bodyPr wrap="none">
            <a:spAutoFit/>
          </a:bodyPr>
          <a:lstStyle/>
          <a:p>
            <a:pPr>
              <a:defRPr/>
            </a:pPr>
            <a:r>
              <a:rPr lang="en-US" altLang="zh-CN" sz="3200" b="0">
                <a:solidFill>
                  <a:srgbClr val="333333"/>
                </a:solidFill>
                <a:latin typeface="Arial" panose="020B0604020202020204" pitchFamily="34" charset="0"/>
              </a:rPr>
              <a:t>1430</a:t>
            </a:r>
          </a:p>
        </p:txBody>
      </p:sp>
      <p:grpSp>
        <p:nvGrpSpPr>
          <p:cNvPr id="2" name="Group 11"/>
          <p:cNvGrpSpPr/>
          <p:nvPr/>
        </p:nvGrpSpPr>
        <p:grpSpPr bwMode="auto">
          <a:xfrm>
            <a:off x="5219700" y="1989138"/>
            <a:ext cx="361950" cy="900112"/>
            <a:chOff x="1020" y="1586"/>
            <a:chExt cx="228" cy="567"/>
          </a:xfrm>
        </p:grpSpPr>
        <p:sp>
          <p:nvSpPr>
            <p:cNvPr id="8204" name="Text Box 12"/>
            <p:cNvSpPr txBox="1">
              <a:spLocks noChangeArrowheads="1"/>
            </p:cNvSpPr>
            <p:nvPr/>
          </p:nvSpPr>
          <p:spPr bwMode="auto">
            <a:xfrm>
              <a:off x="1020" y="1586"/>
              <a:ext cx="228" cy="327"/>
            </a:xfrm>
            <a:prstGeom prst="rect">
              <a:avLst/>
            </a:prstGeom>
            <a:noFill/>
            <a:ln w="9525">
              <a:noFill/>
              <a:miter lim="800000"/>
            </a:ln>
            <a:effectLst>
              <a:outerShdw dist="35921" dir="2700000" algn="ctr" rotWithShape="0">
                <a:schemeClr val="bg2">
                  <a:alpha val="50000"/>
                </a:schemeClr>
              </a:outerShdw>
            </a:effec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333300"/>
                  </a:solidFill>
                  <a:latin typeface="方正姚体" panose="02010601030101010101" pitchFamily="2" charset="-122"/>
                  <a:ea typeface="方正姚体" panose="02010601030101010101" pitchFamily="2" charset="-122"/>
                </a:rPr>
                <a:t>2</a:t>
              </a:r>
            </a:p>
          </p:txBody>
        </p:sp>
        <p:sp>
          <p:nvSpPr>
            <p:cNvPr id="8205" name="Text Box 13"/>
            <p:cNvSpPr txBox="1">
              <a:spLocks noChangeArrowheads="1"/>
            </p:cNvSpPr>
            <p:nvPr/>
          </p:nvSpPr>
          <p:spPr bwMode="auto">
            <a:xfrm>
              <a:off x="1020" y="1826"/>
              <a:ext cx="228" cy="327"/>
            </a:xfrm>
            <a:prstGeom prst="rect">
              <a:avLst/>
            </a:prstGeom>
            <a:noFill/>
            <a:ln w="9525">
              <a:noFill/>
              <a:miter lim="800000"/>
            </a:ln>
            <a:effectLst>
              <a:outerShdw dist="35921" dir="2700000" algn="ctr" rotWithShape="0">
                <a:schemeClr val="bg2">
                  <a:alpha val="50000"/>
                </a:schemeClr>
              </a:outerShdw>
            </a:effec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333300"/>
                  </a:solidFill>
                  <a:latin typeface="方正姚体" panose="02010601030101010101" pitchFamily="2" charset="-122"/>
                  <a:ea typeface="方正姚体" panose="02010601030101010101" pitchFamily="2" charset="-122"/>
                </a:rPr>
                <a:t>3</a:t>
              </a:r>
            </a:p>
          </p:txBody>
        </p:sp>
        <p:sp>
          <p:nvSpPr>
            <p:cNvPr id="8206" name="Line 14"/>
            <p:cNvSpPr>
              <a:spLocks noChangeShapeType="1"/>
            </p:cNvSpPr>
            <p:nvPr/>
          </p:nvSpPr>
          <p:spPr bwMode="auto">
            <a:xfrm>
              <a:off x="1020" y="1888"/>
              <a:ext cx="227" cy="0"/>
            </a:xfrm>
            <a:prstGeom prst="line">
              <a:avLst/>
            </a:prstGeom>
            <a:noFill/>
            <a:ln w="38100">
              <a:solidFill>
                <a:srgbClr val="333300"/>
              </a:solidFill>
              <a:round/>
            </a:ln>
            <a:effectLst>
              <a:outerShdw dist="35921" dir="2700000" algn="ctr" rotWithShape="0">
                <a:schemeClr val="bg2">
                  <a:alpha val="50000"/>
                </a:schemeClr>
              </a:outerShdw>
            </a:effectLst>
          </p:spPr>
          <p:txBody>
            <a:bodyPr wrap="none">
              <a:spAutoFit/>
            </a:bodyPr>
            <a:lstStyle/>
            <a:p>
              <a:pPr>
                <a:defRPr/>
              </a:pPr>
              <a:endParaRPr lang="zh-CN" altLang="en-US" sz="1800" b="0">
                <a:solidFill>
                  <a:schemeClr val="tx1"/>
                </a:solidFill>
                <a:latin typeface="Arial" panose="020B0604020202020204" pitchFamily="34" charset="0"/>
              </a:endParaRPr>
            </a:p>
          </p:txBody>
        </p:sp>
      </p:grpSp>
      <p:sp>
        <p:nvSpPr>
          <p:cNvPr id="8207" name="Text Box 15"/>
          <p:cNvSpPr txBox="1">
            <a:spLocks noChangeArrowheads="1"/>
          </p:cNvSpPr>
          <p:nvPr/>
        </p:nvSpPr>
        <p:spPr bwMode="auto">
          <a:xfrm>
            <a:off x="6372225" y="2205038"/>
            <a:ext cx="996950" cy="579437"/>
          </a:xfrm>
          <a:prstGeom prst="rect">
            <a:avLst/>
          </a:prstGeom>
          <a:noFill/>
          <a:ln w="9525">
            <a:noFill/>
            <a:miter lim="800000"/>
          </a:ln>
          <a:effectLst>
            <a:outerShdw dist="35921" dir="2700000" algn="ctr" rotWithShape="0">
              <a:schemeClr val="bg2">
                <a:alpha val="50000"/>
              </a:schemeClr>
            </a:outerShdw>
          </a:effectLst>
        </p:spPr>
        <p:txBody>
          <a:bodyPr wrap="none">
            <a:spAutoFit/>
          </a:bodyPr>
          <a:lstStyle/>
          <a:p>
            <a:pPr>
              <a:defRPr/>
            </a:pPr>
            <a:r>
              <a:rPr lang="en-US" altLang="zh-CN" sz="3200" b="0">
                <a:solidFill>
                  <a:srgbClr val="333333"/>
                </a:solidFill>
                <a:latin typeface="Arial" panose="020B0604020202020204" pitchFamily="34" charset="0"/>
              </a:rPr>
              <a:t>66%</a:t>
            </a:r>
          </a:p>
        </p:txBody>
      </p:sp>
      <p:sp>
        <p:nvSpPr>
          <p:cNvPr id="8208" name="Text Box 16"/>
          <p:cNvSpPr txBox="1">
            <a:spLocks noChangeArrowheads="1"/>
          </p:cNvSpPr>
          <p:nvPr/>
        </p:nvSpPr>
        <p:spPr bwMode="auto">
          <a:xfrm>
            <a:off x="755650" y="3500438"/>
            <a:ext cx="1335088" cy="579437"/>
          </a:xfrm>
          <a:prstGeom prst="rect">
            <a:avLst/>
          </a:prstGeom>
          <a:noFill/>
          <a:ln w="9525">
            <a:noFill/>
            <a:miter lim="800000"/>
          </a:ln>
          <a:effectLst>
            <a:outerShdw dist="35921" dir="2700000" algn="ctr" rotWithShape="0">
              <a:schemeClr val="bg2">
                <a:alpha val="50000"/>
              </a:schemeClr>
            </a:outerShdw>
          </a:effectLst>
        </p:spPr>
        <p:txBody>
          <a:bodyPr wrap="none">
            <a:spAutoFit/>
          </a:bodyPr>
          <a:lstStyle/>
          <a:p>
            <a:pPr>
              <a:defRPr/>
            </a:pPr>
            <a:r>
              <a:rPr lang="en-US" altLang="zh-CN" sz="3200" b="0">
                <a:solidFill>
                  <a:srgbClr val="333333"/>
                </a:solidFill>
                <a:latin typeface="Arial" panose="020B0604020202020204" pitchFamily="34" charset="0"/>
              </a:rPr>
              <a:t>12.5%</a:t>
            </a:r>
          </a:p>
        </p:txBody>
      </p:sp>
      <p:grpSp>
        <p:nvGrpSpPr>
          <p:cNvPr id="3" name="Group 17"/>
          <p:cNvGrpSpPr/>
          <p:nvPr/>
        </p:nvGrpSpPr>
        <p:grpSpPr bwMode="auto">
          <a:xfrm>
            <a:off x="2987675" y="3357563"/>
            <a:ext cx="361950" cy="900112"/>
            <a:chOff x="1020" y="1586"/>
            <a:chExt cx="228" cy="567"/>
          </a:xfrm>
        </p:grpSpPr>
        <p:sp>
          <p:nvSpPr>
            <p:cNvPr id="8210" name="Text Box 18"/>
            <p:cNvSpPr txBox="1">
              <a:spLocks noChangeArrowheads="1"/>
            </p:cNvSpPr>
            <p:nvPr/>
          </p:nvSpPr>
          <p:spPr bwMode="auto">
            <a:xfrm>
              <a:off x="1020" y="1586"/>
              <a:ext cx="228" cy="327"/>
            </a:xfrm>
            <a:prstGeom prst="rect">
              <a:avLst/>
            </a:prstGeom>
            <a:noFill/>
            <a:ln w="9525">
              <a:noFill/>
              <a:miter lim="800000"/>
            </a:ln>
            <a:effectLst>
              <a:outerShdw dist="35921" dir="2700000" algn="ctr" rotWithShape="0">
                <a:schemeClr val="bg2">
                  <a:alpha val="50000"/>
                </a:schemeClr>
              </a:outerShdw>
            </a:effec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333300"/>
                  </a:solidFill>
                  <a:latin typeface="方正姚体" panose="02010601030101010101" pitchFamily="2" charset="-122"/>
                  <a:ea typeface="方正姚体" panose="02010601030101010101" pitchFamily="2" charset="-122"/>
                </a:rPr>
                <a:t>1</a:t>
              </a:r>
            </a:p>
          </p:txBody>
        </p:sp>
        <p:sp>
          <p:nvSpPr>
            <p:cNvPr id="8211" name="Text Box 19"/>
            <p:cNvSpPr txBox="1">
              <a:spLocks noChangeArrowheads="1"/>
            </p:cNvSpPr>
            <p:nvPr/>
          </p:nvSpPr>
          <p:spPr bwMode="auto">
            <a:xfrm>
              <a:off x="1020" y="1826"/>
              <a:ext cx="228" cy="327"/>
            </a:xfrm>
            <a:prstGeom prst="rect">
              <a:avLst/>
            </a:prstGeom>
            <a:noFill/>
            <a:ln w="9525">
              <a:noFill/>
              <a:miter lim="800000"/>
            </a:ln>
            <a:effectLst>
              <a:outerShdw dist="35921" dir="2700000" algn="ctr" rotWithShape="0">
                <a:schemeClr val="bg2">
                  <a:alpha val="50000"/>
                </a:schemeClr>
              </a:outerShdw>
            </a:effec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333300"/>
                  </a:solidFill>
                  <a:latin typeface="方正姚体" panose="02010601030101010101" pitchFamily="2" charset="-122"/>
                  <a:ea typeface="方正姚体" panose="02010601030101010101" pitchFamily="2" charset="-122"/>
                </a:rPr>
                <a:t>5</a:t>
              </a:r>
            </a:p>
          </p:txBody>
        </p:sp>
        <p:sp>
          <p:nvSpPr>
            <p:cNvPr id="8212" name="Line 20"/>
            <p:cNvSpPr>
              <a:spLocks noChangeShapeType="1"/>
            </p:cNvSpPr>
            <p:nvPr/>
          </p:nvSpPr>
          <p:spPr bwMode="auto">
            <a:xfrm>
              <a:off x="1020" y="1888"/>
              <a:ext cx="227" cy="0"/>
            </a:xfrm>
            <a:prstGeom prst="line">
              <a:avLst/>
            </a:prstGeom>
            <a:noFill/>
            <a:ln w="38100">
              <a:solidFill>
                <a:srgbClr val="333300"/>
              </a:solidFill>
              <a:round/>
            </a:ln>
            <a:effectLst>
              <a:outerShdw dist="35921" dir="2700000" algn="ctr" rotWithShape="0">
                <a:schemeClr val="bg2">
                  <a:alpha val="50000"/>
                </a:schemeClr>
              </a:outerShdw>
            </a:effectLst>
          </p:spPr>
          <p:txBody>
            <a:bodyPr wrap="none">
              <a:spAutoFit/>
            </a:bodyPr>
            <a:lstStyle/>
            <a:p>
              <a:pPr>
                <a:defRPr/>
              </a:pPr>
              <a:endParaRPr lang="zh-CN" altLang="en-US" sz="1800" b="0">
                <a:solidFill>
                  <a:schemeClr val="tx1"/>
                </a:solidFill>
                <a:latin typeface="Arial" panose="020B0604020202020204" pitchFamily="34" charset="0"/>
              </a:endParaRPr>
            </a:p>
          </p:txBody>
        </p:sp>
      </p:grpSp>
      <p:grpSp>
        <p:nvGrpSpPr>
          <p:cNvPr id="4" name="Group 21"/>
          <p:cNvGrpSpPr/>
          <p:nvPr/>
        </p:nvGrpSpPr>
        <p:grpSpPr bwMode="auto">
          <a:xfrm>
            <a:off x="5292725" y="3357563"/>
            <a:ext cx="361950" cy="900112"/>
            <a:chOff x="1020" y="1586"/>
            <a:chExt cx="228" cy="567"/>
          </a:xfrm>
        </p:grpSpPr>
        <p:sp>
          <p:nvSpPr>
            <p:cNvPr id="8214" name="Text Box 22"/>
            <p:cNvSpPr txBox="1">
              <a:spLocks noChangeArrowheads="1"/>
            </p:cNvSpPr>
            <p:nvPr/>
          </p:nvSpPr>
          <p:spPr bwMode="auto">
            <a:xfrm>
              <a:off x="1020" y="1586"/>
              <a:ext cx="228" cy="327"/>
            </a:xfrm>
            <a:prstGeom prst="rect">
              <a:avLst/>
            </a:prstGeom>
            <a:noFill/>
            <a:ln w="9525">
              <a:noFill/>
              <a:miter lim="800000"/>
            </a:ln>
            <a:effectLst>
              <a:outerShdw dist="35921" dir="2700000" algn="ctr" rotWithShape="0">
                <a:schemeClr val="bg2">
                  <a:alpha val="50000"/>
                </a:schemeClr>
              </a:outerShdw>
            </a:effec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333300"/>
                  </a:solidFill>
                  <a:latin typeface="方正姚体" panose="02010601030101010101" pitchFamily="2" charset="-122"/>
                  <a:ea typeface="方正姚体" panose="02010601030101010101" pitchFamily="2" charset="-122"/>
                </a:rPr>
                <a:t>3</a:t>
              </a:r>
            </a:p>
          </p:txBody>
        </p:sp>
        <p:sp>
          <p:nvSpPr>
            <p:cNvPr id="8215" name="Text Box 23"/>
            <p:cNvSpPr txBox="1">
              <a:spLocks noChangeArrowheads="1"/>
            </p:cNvSpPr>
            <p:nvPr/>
          </p:nvSpPr>
          <p:spPr bwMode="auto">
            <a:xfrm>
              <a:off x="1020" y="1826"/>
              <a:ext cx="228" cy="327"/>
            </a:xfrm>
            <a:prstGeom prst="rect">
              <a:avLst/>
            </a:prstGeom>
            <a:noFill/>
            <a:ln w="9525">
              <a:noFill/>
              <a:miter lim="800000"/>
            </a:ln>
            <a:effectLst>
              <a:outerShdw dist="35921" dir="2700000" algn="ctr" rotWithShape="0">
                <a:schemeClr val="bg2">
                  <a:alpha val="50000"/>
                </a:schemeClr>
              </a:outerShdw>
            </a:effec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333300"/>
                  </a:solidFill>
                  <a:latin typeface="方正姚体" panose="02010601030101010101" pitchFamily="2" charset="-122"/>
                  <a:ea typeface="方正姚体" panose="02010601030101010101" pitchFamily="2" charset="-122"/>
                </a:rPr>
                <a:t>8</a:t>
              </a:r>
            </a:p>
          </p:txBody>
        </p:sp>
        <p:sp>
          <p:nvSpPr>
            <p:cNvPr id="8216" name="Line 24"/>
            <p:cNvSpPr>
              <a:spLocks noChangeShapeType="1"/>
            </p:cNvSpPr>
            <p:nvPr/>
          </p:nvSpPr>
          <p:spPr bwMode="auto">
            <a:xfrm>
              <a:off x="1020" y="1888"/>
              <a:ext cx="227" cy="0"/>
            </a:xfrm>
            <a:prstGeom prst="line">
              <a:avLst/>
            </a:prstGeom>
            <a:noFill/>
            <a:ln w="38100">
              <a:solidFill>
                <a:srgbClr val="333300"/>
              </a:solidFill>
              <a:round/>
            </a:ln>
            <a:effectLst>
              <a:outerShdw dist="35921" dir="2700000" algn="ctr" rotWithShape="0">
                <a:schemeClr val="bg2">
                  <a:alpha val="50000"/>
                </a:schemeClr>
              </a:outerShdw>
            </a:effectLst>
          </p:spPr>
          <p:txBody>
            <a:bodyPr wrap="none">
              <a:spAutoFit/>
            </a:bodyPr>
            <a:lstStyle/>
            <a:p>
              <a:pPr>
                <a:defRPr/>
              </a:pPr>
              <a:endParaRPr lang="zh-CN" altLang="en-US" sz="1800" b="0">
                <a:solidFill>
                  <a:schemeClr val="tx1"/>
                </a:solidFill>
                <a:latin typeface="Arial" panose="020B0604020202020204" pitchFamily="34" charset="0"/>
              </a:endParaRPr>
            </a:p>
          </p:txBody>
        </p:sp>
      </p:grpSp>
      <p:sp>
        <p:nvSpPr>
          <p:cNvPr id="8217" name="Text Box 25"/>
          <p:cNvSpPr txBox="1">
            <a:spLocks noChangeArrowheads="1"/>
          </p:cNvSpPr>
          <p:nvPr/>
        </p:nvSpPr>
        <p:spPr bwMode="auto">
          <a:xfrm>
            <a:off x="6516688" y="3573463"/>
            <a:ext cx="1335087" cy="579437"/>
          </a:xfrm>
          <a:prstGeom prst="rect">
            <a:avLst/>
          </a:prstGeom>
          <a:noFill/>
          <a:ln w="9525">
            <a:noFill/>
            <a:miter lim="800000"/>
          </a:ln>
          <a:effectLst>
            <a:outerShdw dist="35921" dir="2700000" algn="ctr" rotWithShape="0">
              <a:schemeClr val="bg2">
                <a:alpha val="50000"/>
              </a:schemeClr>
            </a:outerShdw>
          </a:effectLst>
        </p:spPr>
        <p:txBody>
          <a:bodyPr wrap="none">
            <a:spAutoFit/>
          </a:bodyPr>
          <a:lstStyle/>
          <a:p>
            <a:pPr>
              <a:defRPr/>
            </a:pPr>
            <a:r>
              <a:rPr lang="en-US" altLang="zh-CN" sz="3200" b="0">
                <a:solidFill>
                  <a:srgbClr val="333333"/>
                </a:solidFill>
                <a:latin typeface="Arial" panose="020B0604020202020204" pitchFamily="34" charset="0"/>
              </a:rPr>
              <a:t>3.75%</a:t>
            </a:r>
          </a:p>
        </p:txBody>
      </p:sp>
      <p:sp>
        <p:nvSpPr>
          <p:cNvPr id="8218" name="Text Box 26"/>
          <p:cNvSpPr txBox="1">
            <a:spLocks noChangeArrowheads="1"/>
          </p:cNvSpPr>
          <p:nvPr/>
        </p:nvSpPr>
        <p:spPr bwMode="auto">
          <a:xfrm>
            <a:off x="755650" y="4724400"/>
            <a:ext cx="1335088" cy="579438"/>
          </a:xfrm>
          <a:prstGeom prst="rect">
            <a:avLst/>
          </a:prstGeom>
          <a:noFill/>
          <a:ln w="9525">
            <a:noFill/>
            <a:miter lim="800000"/>
          </a:ln>
          <a:effectLst>
            <a:outerShdw dist="35921" dir="2700000" algn="ctr" rotWithShape="0">
              <a:schemeClr val="bg2">
                <a:alpha val="50000"/>
              </a:schemeClr>
            </a:outerShdw>
          </a:effectLst>
        </p:spPr>
        <p:txBody>
          <a:bodyPr wrap="none">
            <a:spAutoFit/>
          </a:bodyPr>
          <a:lstStyle/>
          <a:p>
            <a:pPr>
              <a:defRPr/>
            </a:pPr>
            <a:r>
              <a:rPr lang="en-US" altLang="zh-CN" sz="3200" b="0">
                <a:solidFill>
                  <a:srgbClr val="333333"/>
                </a:solidFill>
                <a:latin typeface="Arial" panose="020B0604020202020204" pitchFamily="34" charset="0"/>
              </a:rPr>
              <a:t>25.4%</a:t>
            </a:r>
          </a:p>
        </p:txBody>
      </p:sp>
      <p:sp>
        <p:nvSpPr>
          <p:cNvPr id="8219" name="Text Box 27"/>
          <p:cNvSpPr txBox="1">
            <a:spLocks noChangeArrowheads="1"/>
          </p:cNvSpPr>
          <p:nvPr/>
        </p:nvSpPr>
        <p:spPr bwMode="auto">
          <a:xfrm>
            <a:off x="2771775" y="4724400"/>
            <a:ext cx="973138" cy="579438"/>
          </a:xfrm>
          <a:prstGeom prst="rect">
            <a:avLst/>
          </a:prstGeom>
          <a:noFill/>
          <a:ln w="9525">
            <a:noFill/>
            <a:miter lim="800000"/>
          </a:ln>
          <a:effectLst>
            <a:outerShdw dist="35921" dir="2700000" algn="ctr" rotWithShape="0">
              <a:schemeClr val="bg2">
                <a:alpha val="50000"/>
              </a:schemeClr>
            </a:outerShdw>
          </a:effectLst>
        </p:spPr>
        <p:txBody>
          <a:bodyPr wrap="none">
            <a:spAutoFit/>
          </a:bodyPr>
          <a:lstStyle/>
          <a:p>
            <a:pPr>
              <a:defRPr/>
            </a:pPr>
            <a:r>
              <a:rPr lang="en-US" altLang="zh-CN" sz="3200" b="0">
                <a:solidFill>
                  <a:srgbClr val="333333"/>
                </a:solidFill>
                <a:latin typeface="Arial" panose="020B0604020202020204" pitchFamily="34" charset="0"/>
              </a:rPr>
              <a:t>2.54</a:t>
            </a:r>
          </a:p>
        </p:txBody>
      </p:sp>
      <p:grpSp>
        <p:nvGrpSpPr>
          <p:cNvPr id="5" name="Group 28"/>
          <p:cNvGrpSpPr/>
          <p:nvPr/>
        </p:nvGrpSpPr>
        <p:grpSpPr bwMode="auto">
          <a:xfrm>
            <a:off x="6948488" y="4724400"/>
            <a:ext cx="361950" cy="900113"/>
            <a:chOff x="1020" y="1586"/>
            <a:chExt cx="228" cy="567"/>
          </a:xfrm>
        </p:grpSpPr>
        <p:sp>
          <p:nvSpPr>
            <p:cNvPr id="8221" name="Text Box 29"/>
            <p:cNvSpPr txBox="1">
              <a:spLocks noChangeArrowheads="1"/>
            </p:cNvSpPr>
            <p:nvPr/>
          </p:nvSpPr>
          <p:spPr bwMode="auto">
            <a:xfrm>
              <a:off x="1020" y="1586"/>
              <a:ext cx="228" cy="327"/>
            </a:xfrm>
            <a:prstGeom prst="rect">
              <a:avLst/>
            </a:prstGeom>
            <a:noFill/>
            <a:ln w="9525">
              <a:noFill/>
              <a:miter lim="800000"/>
            </a:ln>
            <a:effectLst>
              <a:outerShdw dist="35921" dir="2700000" algn="ctr" rotWithShape="0">
                <a:schemeClr val="bg2">
                  <a:alpha val="50000"/>
                </a:schemeClr>
              </a:outerShdw>
            </a:effec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333300"/>
                  </a:solidFill>
                  <a:latin typeface="方正姚体" panose="02010601030101010101" pitchFamily="2" charset="-122"/>
                  <a:ea typeface="方正姚体" panose="02010601030101010101" pitchFamily="2" charset="-122"/>
                </a:rPr>
                <a:t>4</a:t>
              </a:r>
            </a:p>
          </p:txBody>
        </p:sp>
        <p:sp>
          <p:nvSpPr>
            <p:cNvPr id="8222" name="Text Box 30"/>
            <p:cNvSpPr txBox="1">
              <a:spLocks noChangeArrowheads="1"/>
            </p:cNvSpPr>
            <p:nvPr/>
          </p:nvSpPr>
          <p:spPr bwMode="auto">
            <a:xfrm>
              <a:off x="1020" y="1826"/>
              <a:ext cx="228" cy="327"/>
            </a:xfrm>
            <a:prstGeom prst="rect">
              <a:avLst/>
            </a:prstGeom>
            <a:noFill/>
            <a:ln w="9525">
              <a:noFill/>
              <a:miter lim="800000"/>
            </a:ln>
            <a:effectLst>
              <a:outerShdw dist="35921" dir="2700000" algn="ctr" rotWithShape="0">
                <a:schemeClr val="bg2">
                  <a:alpha val="50000"/>
                </a:schemeClr>
              </a:outerShdw>
            </a:effec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2800" b="0">
                  <a:solidFill>
                    <a:srgbClr val="333300"/>
                  </a:solidFill>
                  <a:latin typeface="方正姚体" panose="02010601030101010101" pitchFamily="2" charset="-122"/>
                  <a:ea typeface="方正姚体" panose="02010601030101010101" pitchFamily="2" charset="-122"/>
                </a:rPr>
                <a:t>5</a:t>
              </a:r>
            </a:p>
          </p:txBody>
        </p:sp>
        <p:sp>
          <p:nvSpPr>
            <p:cNvPr id="8223" name="Line 31"/>
            <p:cNvSpPr>
              <a:spLocks noChangeShapeType="1"/>
            </p:cNvSpPr>
            <p:nvPr/>
          </p:nvSpPr>
          <p:spPr bwMode="auto">
            <a:xfrm>
              <a:off x="1020" y="1888"/>
              <a:ext cx="227" cy="0"/>
            </a:xfrm>
            <a:prstGeom prst="line">
              <a:avLst/>
            </a:prstGeom>
            <a:noFill/>
            <a:ln w="38100">
              <a:solidFill>
                <a:srgbClr val="333300"/>
              </a:solidFill>
              <a:round/>
            </a:ln>
            <a:effectLst>
              <a:outerShdw dist="35921" dir="2700000" algn="ctr" rotWithShape="0">
                <a:schemeClr val="bg2">
                  <a:alpha val="50000"/>
                </a:schemeClr>
              </a:outerShdw>
            </a:effectLst>
          </p:spPr>
          <p:txBody>
            <a:bodyPr wrap="none">
              <a:spAutoFit/>
            </a:bodyPr>
            <a:lstStyle/>
            <a:p>
              <a:pPr>
                <a:defRPr/>
              </a:pPr>
              <a:endParaRPr lang="zh-CN" altLang="en-US" sz="1800" b="0">
                <a:solidFill>
                  <a:schemeClr val="tx1"/>
                </a:solidFill>
                <a:latin typeface="Arial" panose="020B0604020202020204" pitchFamily="34" charset="0"/>
              </a:endParaRPr>
            </a:p>
          </p:txBody>
        </p:sp>
      </p:grpSp>
      <p:sp>
        <p:nvSpPr>
          <p:cNvPr id="8224" name="Text Box 32"/>
          <p:cNvSpPr txBox="1">
            <a:spLocks noChangeArrowheads="1"/>
          </p:cNvSpPr>
          <p:nvPr/>
        </p:nvSpPr>
        <p:spPr bwMode="auto">
          <a:xfrm>
            <a:off x="4932363" y="4868863"/>
            <a:ext cx="1222375" cy="579437"/>
          </a:xfrm>
          <a:prstGeom prst="rect">
            <a:avLst/>
          </a:prstGeom>
          <a:noFill/>
          <a:ln w="9525">
            <a:noFill/>
            <a:miter lim="800000"/>
          </a:ln>
          <a:effectLst>
            <a:outerShdw dist="35921" dir="2700000" algn="ctr" rotWithShape="0">
              <a:schemeClr val="bg2">
                <a:alpha val="50000"/>
              </a:schemeClr>
            </a:outerShdw>
          </a:effectLst>
        </p:spPr>
        <p:txBody>
          <a:bodyPr wrap="none">
            <a:spAutoFit/>
          </a:bodyPr>
          <a:lstStyle/>
          <a:p>
            <a:pPr>
              <a:defRPr/>
            </a:pPr>
            <a:r>
              <a:rPr lang="en-US" altLang="zh-CN" sz="3200" b="0">
                <a:solidFill>
                  <a:srgbClr val="333333"/>
                </a:solidFill>
                <a:latin typeface="Arial" panose="020B0604020202020204" pitchFamily="34" charset="0"/>
              </a:rPr>
              <a:t>800%</a:t>
            </a:r>
          </a:p>
        </p:txBody>
      </p:sp>
      <p:sp>
        <p:nvSpPr>
          <p:cNvPr id="8225" name="Text Box 33"/>
          <p:cNvSpPr txBox="1">
            <a:spLocks noChangeArrowheads="1"/>
          </p:cNvSpPr>
          <p:nvPr/>
        </p:nvSpPr>
        <p:spPr bwMode="auto">
          <a:xfrm>
            <a:off x="1835150" y="2133600"/>
            <a:ext cx="1017588" cy="579438"/>
          </a:xfrm>
          <a:prstGeom prst="rect">
            <a:avLst/>
          </a:prstGeom>
          <a:noFill/>
          <a:ln w="9525" algn="ctr">
            <a:noFill/>
            <a:miter lim="800000"/>
          </a:ln>
          <a:effectLst>
            <a:outerShdw dist="35921" dir="2700000" algn="ctr" rotWithShape="0">
              <a:schemeClr val="bg2">
                <a:alpha val="50000"/>
              </a:schemeClr>
            </a:outerShdw>
          </a:effectLst>
        </p:spPr>
        <p:txBody>
          <a:bodyPr wrap="none">
            <a:spAutoFit/>
          </a:bodyPr>
          <a:lstStyle/>
          <a:p>
            <a:pPr>
              <a:defRPr/>
            </a:pPr>
            <a:r>
              <a:rPr lang="en-US" altLang="zh-CN" sz="3200" b="0">
                <a:solidFill>
                  <a:srgbClr val="333333"/>
                </a:solidFill>
                <a:latin typeface="Arial" panose="020B0604020202020204" pitchFamily="34" charset="0"/>
              </a:rPr>
              <a:t>(     )</a:t>
            </a:r>
          </a:p>
        </p:txBody>
      </p:sp>
      <p:sp>
        <p:nvSpPr>
          <p:cNvPr id="8226" name="Text Box 34"/>
          <p:cNvSpPr txBox="1">
            <a:spLocks noChangeArrowheads="1"/>
          </p:cNvSpPr>
          <p:nvPr/>
        </p:nvSpPr>
        <p:spPr bwMode="auto">
          <a:xfrm>
            <a:off x="1908175" y="1916113"/>
            <a:ext cx="873125" cy="914400"/>
          </a:xfrm>
          <a:prstGeom prst="rect">
            <a:avLst/>
          </a:prstGeom>
          <a:noFill/>
          <a:ln w="9525" algn="ctr">
            <a:noFill/>
            <a:miter lim="800000"/>
          </a:ln>
          <a:effectLst>
            <a:outerShdw dist="35921" dir="2700000" algn="ctr" rotWithShape="0">
              <a:schemeClr val="bg2">
                <a:alpha val="50000"/>
              </a:schemeClr>
            </a:outerShdw>
          </a:effectLst>
        </p:spPr>
        <p:txBody>
          <a:bodyPr wrap="none">
            <a:spAutoFit/>
          </a:bodyPr>
          <a:lstStyle/>
          <a:p>
            <a:pPr>
              <a:defRPr/>
            </a:pPr>
            <a:r>
              <a:rPr lang="en-US" altLang="zh-CN" sz="5400">
                <a:solidFill>
                  <a:srgbClr val="990000"/>
                </a:solidFill>
                <a:latin typeface="Arial" panose="020B0604020202020204" pitchFamily="34" charset="0"/>
              </a:rPr>
              <a:t>﹤</a:t>
            </a:r>
          </a:p>
        </p:txBody>
      </p:sp>
      <p:sp>
        <p:nvSpPr>
          <p:cNvPr id="8227" name="Text Box 35"/>
          <p:cNvSpPr txBox="1">
            <a:spLocks noChangeArrowheads="1"/>
          </p:cNvSpPr>
          <p:nvPr/>
        </p:nvSpPr>
        <p:spPr bwMode="auto">
          <a:xfrm>
            <a:off x="5651500" y="1916113"/>
            <a:ext cx="873125" cy="914400"/>
          </a:xfrm>
          <a:prstGeom prst="rect">
            <a:avLst/>
          </a:prstGeom>
          <a:noFill/>
          <a:ln w="9525" algn="ctr">
            <a:noFill/>
            <a:miter lim="800000"/>
          </a:ln>
          <a:effectLst>
            <a:outerShdw dist="35921" dir="2700000" algn="ctr" rotWithShape="0">
              <a:schemeClr val="bg2">
                <a:alpha val="50000"/>
              </a:schemeClr>
            </a:outerShdw>
          </a:effectLst>
        </p:spPr>
        <p:txBody>
          <a:bodyPr wrap="none">
            <a:spAutoFit/>
          </a:bodyPr>
          <a:lstStyle/>
          <a:p>
            <a:pPr>
              <a:defRPr/>
            </a:pPr>
            <a:r>
              <a:rPr lang="en-US" altLang="zh-CN" sz="5400">
                <a:solidFill>
                  <a:srgbClr val="990000"/>
                </a:solidFill>
                <a:latin typeface="Arial" panose="020B0604020202020204" pitchFamily="34" charset="0"/>
              </a:rPr>
              <a:t>﹥</a:t>
            </a:r>
          </a:p>
        </p:txBody>
      </p:sp>
      <p:sp>
        <p:nvSpPr>
          <p:cNvPr id="8228" name="Text Box 36"/>
          <p:cNvSpPr txBox="1">
            <a:spLocks noChangeArrowheads="1"/>
          </p:cNvSpPr>
          <p:nvPr/>
        </p:nvSpPr>
        <p:spPr bwMode="auto">
          <a:xfrm>
            <a:off x="5508625" y="2133600"/>
            <a:ext cx="1017588" cy="579438"/>
          </a:xfrm>
          <a:prstGeom prst="rect">
            <a:avLst/>
          </a:prstGeom>
          <a:noFill/>
          <a:ln w="9525" algn="ctr">
            <a:noFill/>
            <a:miter lim="800000"/>
          </a:ln>
          <a:effectLst>
            <a:outerShdw dist="35921" dir="2700000" algn="ctr" rotWithShape="0">
              <a:schemeClr val="bg2">
                <a:alpha val="50000"/>
              </a:schemeClr>
            </a:outerShdw>
          </a:effectLst>
        </p:spPr>
        <p:txBody>
          <a:bodyPr wrap="none">
            <a:spAutoFit/>
          </a:bodyPr>
          <a:lstStyle/>
          <a:p>
            <a:pPr>
              <a:defRPr/>
            </a:pPr>
            <a:r>
              <a:rPr lang="en-US" altLang="zh-CN" sz="3200" b="0">
                <a:solidFill>
                  <a:srgbClr val="333333"/>
                </a:solidFill>
                <a:latin typeface="Arial" panose="020B0604020202020204" pitchFamily="34" charset="0"/>
              </a:rPr>
              <a:t>(     )</a:t>
            </a:r>
          </a:p>
        </p:txBody>
      </p:sp>
      <p:sp>
        <p:nvSpPr>
          <p:cNvPr id="8229" name="Text Box 37"/>
          <p:cNvSpPr txBox="1">
            <a:spLocks noChangeArrowheads="1"/>
          </p:cNvSpPr>
          <p:nvPr/>
        </p:nvSpPr>
        <p:spPr bwMode="auto">
          <a:xfrm>
            <a:off x="1979613" y="3500438"/>
            <a:ext cx="1017587" cy="579437"/>
          </a:xfrm>
          <a:prstGeom prst="rect">
            <a:avLst/>
          </a:prstGeom>
          <a:noFill/>
          <a:ln w="9525" algn="ctr">
            <a:noFill/>
            <a:miter lim="800000"/>
          </a:ln>
          <a:effectLst>
            <a:outerShdw dist="35921" dir="2700000" algn="ctr" rotWithShape="0">
              <a:schemeClr val="bg2">
                <a:alpha val="50000"/>
              </a:schemeClr>
            </a:outerShdw>
          </a:effectLst>
        </p:spPr>
        <p:txBody>
          <a:bodyPr wrap="none">
            <a:spAutoFit/>
          </a:bodyPr>
          <a:lstStyle/>
          <a:p>
            <a:pPr>
              <a:defRPr/>
            </a:pPr>
            <a:r>
              <a:rPr lang="en-US" altLang="zh-CN" sz="3200" b="0">
                <a:solidFill>
                  <a:srgbClr val="333333"/>
                </a:solidFill>
                <a:latin typeface="Arial" panose="020B0604020202020204" pitchFamily="34" charset="0"/>
              </a:rPr>
              <a:t>(     )</a:t>
            </a:r>
          </a:p>
        </p:txBody>
      </p:sp>
      <p:sp>
        <p:nvSpPr>
          <p:cNvPr id="8230" name="Text Box 38"/>
          <p:cNvSpPr txBox="1">
            <a:spLocks noChangeArrowheads="1"/>
          </p:cNvSpPr>
          <p:nvPr/>
        </p:nvSpPr>
        <p:spPr bwMode="auto">
          <a:xfrm>
            <a:off x="5570538" y="3500438"/>
            <a:ext cx="1017587" cy="579437"/>
          </a:xfrm>
          <a:prstGeom prst="rect">
            <a:avLst/>
          </a:prstGeom>
          <a:noFill/>
          <a:ln w="9525" algn="ctr">
            <a:noFill/>
            <a:miter lim="800000"/>
          </a:ln>
          <a:effectLst>
            <a:outerShdw dist="35921" dir="2700000" algn="ctr" rotWithShape="0">
              <a:schemeClr val="bg2">
                <a:alpha val="50000"/>
              </a:schemeClr>
            </a:outerShdw>
          </a:effectLst>
        </p:spPr>
        <p:txBody>
          <a:bodyPr wrap="none">
            <a:spAutoFit/>
          </a:bodyPr>
          <a:lstStyle/>
          <a:p>
            <a:pPr>
              <a:defRPr/>
            </a:pPr>
            <a:r>
              <a:rPr lang="en-US" altLang="zh-CN" sz="3200" b="0">
                <a:solidFill>
                  <a:srgbClr val="333333"/>
                </a:solidFill>
                <a:latin typeface="Arial" panose="020B0604020202020204" pitchFamily="34" charset="0"/>
              </a:rPr>
              <a:t>(     )</a:t>
            </a:r>
          </a:p>
        </p:txBody>
      </p:sp>
      <p:sp>
        <p:nvSpPr>
          <p:cNvPr id="8231" name="Text Box 39"/>
          <p:cNvSpPr txBox="1">
            <a:spLocks noChangeArrowheads="1"/>
          </p:cNvSpPr>
          <p:nvPr/>
        </p:nvSpPr>
        <p:spPr bwMode="auto">
          <a:xfrm>
            <a:off x="1944688" y="4652963"/>
            <a:ext cx="1017587" cy="579437"/>
          </a:xfrm>
          <a:prstGeom prst="rect">
            <a:avLst/>
          </a:prstGeom>
          <a:noFill/>
          <a:ln w="9525" algn="ctr">
            <a:noFill/>
            <a:miter lim="800000"/>
          </a:ln>
          <a:effectLst>
            <a:outerShdw dist="35921" dir="2700000" algn="ctr" rotWithShape="0">
              <a:schemeClr val="bg2">
                <a:alpha val="50000"/>
              </a:schemeClr>
            </a:outerShdw>
          </a:effectLst>
        </p:spPr>
        <p:txBody>
          <a:bodyPr wrap="none">
            <a:spAutoFit/>
          </a:bodyPr>
          <a:lstStyle/>
          <a:p>
            <a:pPr>
              <a:defRPr/>
            </a:pPr>
            <a:r>
              <a:rPr lang="en-US" altLang="zh-CN" sz="3200" b="0">
                <a:solidFill>
                  <a:srgbClr val="333333"/>
                </a:solidFill>
                <a:latin typeface="Arial" panose="020B0604020202020204" pitchFamily="34" charset="0"/>
              </a:rPr>
              <a:t>(     )</a:t>
            </a:r>
          </a:p>
        </p:txBody>
      </p:sp>
      <p:sp>
        <p:nvSpPr>
          <p:cNvPr id="8232" name="Text Box 40"/>
          <p:cNvSpPr txBox="1">
            <a:spLocks noChangeArrowheads="1"/>
          </p:cNvSpPr>
          <p:nvPr/>
        </p:nvSpPr>
        <p:spPr bwMode="auto">
          <a:xfrm>
            <a:off x="5986463" y="4868863"/>
            <a:ext cx="1017587" cy="579437"/>
          </a:xfrm>
          <a:prstGeom prst="rect">
            <a:avLst/>
          </a:prstGeom>
          <a:noFill/>
          <a:ln w="9525" algn="ctr">
            <a:noFill/>
            <a:miter lim="800000"/>
          </a:ln>
          <a:effectLst>
            <a:outerShdw dist="35921" dir="2700000" algn="ctr" rotWithShape="0">
              <a:schemeClr val="bg2">
                <a:alpha val="50000"/>
              </a:schemeClr>
            </a:outerShdw>
          </a:effectLst>
        </p:spPr>
        <p:txBody>
          <a:bodyPr wrap="none">
            <a:spAutoFit/>
          </a:bodyPr>
          <a:lstStyle/>
          <a:p>
            <a:pPr>
              <a:defRPr/>
            </a:pPr>
            <a:r>
              <a:rPr lang="en-US" altLang="zh-CN" sz="3200" b="0">
                <a:solidFill>
                  <a:srgbClr val="333333"/>
                </a:solidFill>
                <a:latin typeface="Arial" panose="020B0604020202020204" pitchFamily="34" charset="0"/>
              </a:rPr>
              <a:t>(     )</a:t>
            </a:r>
          </a:p>
        </p:txBody>
      </p:sp>
      <p:sp>
        <p:nvSpPr>
          <p:cNvPr id="8233" name="Text Box 41"/>
          <p:cNvSpPr txBox="1">
            <a:spLocks noChangeArrowheads="1"/>
          </p:cNvSpPr>
          <p:nvPr/>
        </p:nvSpPr>
        <p:spPr bwMode="auto">
          <a:xfrm>
            <a:off x="2051050" y="3306763"/>
            <a:ext cx="873125" cy="914400"/>
          </a:xfrm>
          <a:prstGeom prst="rect">
            <a:avLst/>
          </a:prstGeom>
          <a:noFill/>
          <a:ln w="9525" algn="ctr">
            <a:noFill/>
            <a:miter lim="800000"/>
          </a:ln>
          <a:effectLst>
            <a:outerShdw dist="35921" dir="2700000" algn="ctr" rotWithShape="0">
              <a:schemeClr val="bg2">
                <a:alpha val="50000"/>
              </a:schemeClr>
            </a:outerShdw>
          </a:effectLst>
        </p:spPr>
        <p:txBody>
          <a:bodyPr wrap="none">
            <a:spAutoFit/>
          </a:bodyPr>
          <a:lstStyle/>
          <a:p>
            <a:pPr>
              <a:defRPr/>
            </a:pPr>
            <a:r>
              <a:rPr lang="en-US" altLang="zh-CN" sz="5400">
                <a:solidFill>
                  <a:srgbClr val="990000"/>
                </a:solidFill>
                <a:latin typeface="Arial" panose="020B0604020202020204" pitchFamily="34" charset="0"/>
              </a:rPr>
              <a:t>﹤</a:t>
            </a:r>
          </a:p>
        </p:txBody>
      </p:sp>
      <p:sp>
        <p:nvSpPr>
          <p:cNvPr id="8236" name="Text Box 44"/>
          <p:cNvSpPr txBox="1">
            <a:spLocks noChangeArrowheads="1"/>
          </p:cNvSpPr>
          <p:nvPr/>
        </p:nvSpPr>
        <p:spPr bwMode="auto">
          <a:xfrm>
            <a:off x="5651500" y="3284538"/>
            <a:ext cx="873125" cy="914400"/>
          </a:xfrm>
          <a:prstGeom prst="rect">
            <a:avLst/>
          </a:prstGeom>
          <a:noFill/>
          <a:ln w="9525" algn="ctr">
            <a:noFill/>
            <a:miter lim="800000"/>
          </a:ln>
          <a:effectLst>
            <a:outerShdw dist="35921" dir="2700000" algn="ctr" rotWithShape="0">
              <a:schemeClr val="bg2">
                <a:alpha val="50000"/>
              </a:schemeClr>
            </a:outerShdw>
          </a:effectLst>
        </p:spPr>
        <p:txBody>
          <a:bodyPr wrap="none">
            <a:spAutoFit/>
          </a:bodyPr>
          <a:lstStyle/>
          <a:p>
            <a:pPr>
              <a:defRPr/>
            </a:pPr>
            <a:r>
              <a:rPr lang="en-US" altLang="zh-CN" sz="5400">
                <a:solidFill>
                  <a:srgbClr val="990000"/>
                </a:solidFill>
                <a:latin typeface="Arial" panose="020B0604020202020204" pitchFamily="34" charset="0"/>
              </a:rPr>
              <a:t>﹥</a:t>
            </a:r>
          </a:p>
        </p:txBody>
      </p:sp>
      <p:sp>
        <p:nvSpPr>
          <p:cNvPr id="8237" name="Text Box 45"/>
          <p:cNvSpPr txBox="1">
            <a:spLocks noChangeArrowheads="1"/>
          </p:cNvSpPr>
          <p:nvPr/>
        </p:nvSpPr>
        <p:spPr bwMode="auto">
          <a:xfrm>
            <a:off x="1979613" y="4459288"/>
            <a:ext cx="873125" cy="914400"/>
          </a:xfrm>
          <a:prstGeom prst="rect">
            <a:avLst/>
          </a:prstGeom>
          <a:noFill/>
          <a:ln w="9525" algn="ctr">
            <a:noFill/>
            <a:miter lim="800000"/>
          </a:ln>
          <a:effectLst>
            <a:outerShdw dist="35921" dir="2700000" algn="ctr" rotWithShape="0">
              <a:schemeClr val="bg2">
                <a:alpha val="50000"/>
              </a:schemeClr>
            </a:outerShdw>
          </a:effectLst>
        </p:spPr>
        <p:txBody>
          <a:bodyPr wrap="none">
            <a:spAutoFit/>
          </a:bodyPr>
          <a:lstStyle/>
          <a:p>
            <a:pPr>
              <a:defRPr/>
            </a:pPr>
            <a:r>
              <a:rPr lang="en-US" altLang="zh-CN" sz="5400">
                <a:solidFill>
                  <a:srgbClr val="990000"/>
                </a:solidFill>
                <a:latin typeface="Arial" panose="020B0604020202020204" pitchFamily="34" charset="0"/>
              </a:rPr>
              <a:t>﹤</a:t>
            </a:r>
          </a:p>
        </p:txBody>
      </p:sp>
      <p:sp>
        <p:nvSpPr>
          <p:cNvPr id="8238" name="Text Box 46"/>
          <p:cNvSpPr txBox="1">
            <a:spLocks noChangeArrowheads="1"/>
          </p:cNvSpPr>
          <p:nvPr/>
        </p:nvSpPr>
        <p:spPr bwMode="auto">
          <a:xfrm>
            <a:off x="6156325" y="4652963"/>
            <a:ext cx="873125" cy="914400"/>
          </a:xfrm>
          <a:prstGeom prst="rect">
            <a:avLst/>
          </a:prstGeom>
          <a:noFill/>
          <a:ln w="9525" algn="ctr">
            <a:noFill/>
            <a:miter lim="800000"/>
          </a:ln>
          <a:effectLst>
            <a:outerShdw dist="35921" dir="2700000" algn="ctr" rotWithShape="0">
              <a:schemeClr val="bg2">
                <a:alpha val="50000"/>
              </a:schemeClr>
            </a:outerShdw>
          </a:effectLst>
        </p:spPr>
        <p:txBody>
          <a:bodyPr wrap="none">
            <a:spAutoFit/>
          </a:bodyPr>
          <a:lstStyle/>
          <a:p>
            <a:pPr>
              <a:defRPr/>
            </a:pPr>
            <a:r>
              <a:rPr lang="en-US" altLang="zh-CN" sz="5400">
                <a:solidFill>
                  <a:srgbClr val="990000"/>
                </a:solidFill>
                <a:latin typeface="Arial" panose="020B0604020202020204" pitchFamily="34" charset="0"/>
              </a:rPr>
              <a:t>﹥</a:t>
            </a:r>
          </a:p>
        </p:txBody>
      </p:sp>
      <p:sp>
        <p:nvSpPr>
          <p:cNvPr id="137256" name="WordArt 40"/>
          <p:cNvSpPr>
            <a:spLocks noChangeArrowheads="1" noChangeShapeType="1" noTextEdit="1"/>
          </p:cNvSpPr>
          <p:nvPr/>
        </p:nvSpPr>
        <p:spPr bwMode="auto">
          <a:xfrm>
            <a:off x="1547813" y="692150"/>
            <a:ext cx="5905500" cy="863600"/>
          </a:xfrm>
          <a:prstGeom prst="rect">
            <a:avLst/>
          </a:prstGeom>
        </p:spPr>
        <p:txBody>
          <a:bodyPr wrap="none" fromWordArt="1">
            <a:prstTxWarp prst="textPlain">
              <a:avLst>
                <a:gd name="adj" fmla="val 50000"/>
              </a:avLst>
            </a:prstTxWarp>
            <a:scene3d>
              <a:camera prst="legacyPerspectiveBottom"/>
              <a:lightRig rig="legacyFlat3" dir="t"/>
            </a:scene3d>
            <a:sp3d extrusionH="887400" prstMaterial="legacyMatte">
              <a:extrusionClr>
                <a:srgbClr val="FF0000"/>
              </a:extrusionClr>
            </a:sp3d>
          </a:bodyPr>
          <a:lstStyle/>
          <a:p>
            <a:pPr algn="ctr"/>
            <a:r>
              <a:rPr lang="zh-CN" altLang="en-US" sz="3600" kern="10" dirty="0">
                <a:ln w="9525">
                  <a:round/>
                </a:ln>
                <a:latin typeface="宋体" panose="02010600030101010101" pitchFamily="2" charset="-122"/>
                <a:ea typeface="宋体" panose="02010600030101010101" pitchFamily="2" charset="-122"/>
              </a:rPr>
              <a:t>做一做，看谁做得又对又快！</a:t>
            </a:r>
          </a:p>
        </p:txBody>
      </p:sp>
      <p:pic>
        <p:nvPicPr>
          <p:cNvPr id="137260" name="一首节奏轻快的纯音乐 本人好喜欢 app.mp3">
            <a:hlinkClick r:id="" action="ppaction://media"/>
          </p:cNvPr>
          <p:cNvPicPr>
            <a:picLocks noRot="1" noChangeAspect="1" noChangeArrowheads="1"/>
          </p:cNvPicPr>
          <p:nvPr>
            <a:audioFile r:link="rId2"/>
            <p:extLst>
              <p:ext uri="{DAA4B4D4-6D71-4841-9C94-3DE7FCFB9230}">
                <p14:media xmlns:p14="http://schemas.microsoft.com/office/powerpoint/2010/main" r:link="rId1"/>
              </p:ext>
            </p:extLst>
          </p:nvPr>
        </p:nvPicPr>
        <p:blipFill>
          <a:blip r:embed="rId4">
            <a:extLst>
              <a:ext uri="{28A0092B-C50C-407E-A947-70E740481C1C}">
                <a14:useLocalDpi xmlns:a14="http://schemas.microsoft.com/office/drawing/2010/main" val="0"/>
              </a:ext>
            </a:extLst>
          </a:blip>
          <a:srcRect/>
          <a:stretch>
            <a:fillRect/>
          </a:stretch>
        </p:blipFill>
        <p:spPr bwMode="auto">
          <a:xfrm>
            <a:off x="8243888" y="638175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7256"/>
                                        </p:tgtEl>
                                        <p:attrNameLst>
                                          <p:attrName>style.visibility</p:attrName>
                                        </p:attrNameLst>
                                      </p:cBhvr>
                                      <p:to>
                                        <p:strVal val="visible"/>
                                      </p:to>
                                    </p:set>
                                    <p:anim calcmode="lin" valueType="num">
                                      <p:cBhvr additive="base">
                                        <p:cTn id="7" dur="500" fill="hold"/>
                                        <p:tgtEl>
                                          <p:spTgt spid="137256"/>
                                        </p:tgtEl>
                                        <p:attrNameLst>
                                          <p:attrName>ppt_x</p:attrName>
                                        </p:attrNameLst>
                                      </p:cBhvr>
                                      <p:tavLst>
                                        <p:tav tm="0">
                                          <p:val>
                                            <p:strVal val="#ppt_x"/>
                                          </p:val>
                                        </p:tav>
                                        <p:tav tm="100000">
                                          <p:val>
                                            <p:strVal val="#ppt_x"/>
                                          </p:val>
                                        </p:tav>
                                      </p:tavLst>
                                    </p:anim>
                                    <p:anim calcmode="lin" valueType="num">
                                      <p:cBhvr additive="base">
                                        <p:cTn id="8" dur="500" fill="hold"/>
                                        <p:tgtEl>
                                          <p:spTgt spid="13725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1" presetClass="entr" presetSubtype="0" fill="hold" grpId="0" nodeType="clickEffect">
                                  <p:stCondLst>
                                    <p:cond delay="0"/>
                                  </p:stCondLst>
                                  <p:childTnLst>
                                    <p:set>
                                      <p:cBhvr>
                                        <p:cTn id="12" dur="1" fill="hold">
                                          <p:stCondLst>
                                            <p:cond delay="0"/>
                                          </p:stCondLst>
                                        </p:cTn>
                                        <p:tgtEl>
                                          <p:spTgt spid="8197"/>
                                        </p:tgtEl>
                                        <p:attrNameLst>
                                          <p:attrName>style.visibility</p:attrName>
                                        </p:attrNameLst>
                                      </p:cBhvr>
                                      <p:to>
                                        <p:strVal val="visible"/>
                                      </p:to>
                                    </p:set>
                                    <p:animEffect transition="in" filter="fade">
                                      <p:cBhvr>
                                        <p:cTn id="13" dur="385" decel="100000"/>
                                        <p:tgtEl>
                                          <p:spTgt spid="8197"/>
                                        </p:tgtEl>
                                      </p:cBhvr>
                                    </p:animEffect>
                                    <p:animScale>
                                      <p:cBhvr>
                                        <p:cTn id="14" dur="385" decel="100000"/>
                                        <p:tgtEl>
                                          <p:spTgt spid="8197"/>
                                        </p:tgtEl>
                                      </p:cBhvr>
                                      <p:from x="10000" y="10000"/>
                                      <p:to x="200000" y="450000"/>
                                    </p:animScale>
                                    <p:animScale>
                                      <p:cBhvr>
                                        <p:cTn id="15" dur="615" accel="100000" fill="hold">
                                          <p:stCondLst>
                                            <p:cond delay="385"/>
                                          </p:stCondLst>
                                        </p:cTn>
                                        <p:tgtEl>
                                          <p:spTgt spid="8197"/>
                                        </p:tgtEl>
                                      </p:cBhvr>
                                      <p:from x="200000" y="450000"/>
                                      <p:to x="100000" y="100000"/>
                                    </p:animScale>
                                    <p:set>
                                      <p:cBhvr>
                                        <p:cTn id="16" dur="385" fill="hold"/>
                                        <p:tgtEl>
                                          <p:spTgt spid="8197"/>
                                        </p:tgtEl>
                                        <p:attrNameLst>
                                          <p:attrName>ppt_x</p:attrName>
                                        </p:attrNameLst>
                                      </p:cBhvr>
                                      <p:to>
                                        <p:strVal val="(0.5)"/>
                                      </p:to>
                                    </p:set>
                                    <p:anim from="(0.5)" to="(#ppt_x)" calcmode="lin" valueType="num">
                                      <p:cBhvr>
                                        <p:cTn id="17" dur="615" accel="100000" fill="hold">
                                          <p:stCondLst>
                                            <p:cond delay="385"/>
                                          </p:stCondLst>
                                        </p:cTn>
                                        <p:tgtEl>
                                          <p:spTgt spid="8197"/>
                                        </p:tgtEl>
                                        <p:attrNameLst>
                                          <p:attrName>ppt_x</p:attrName>
                                        </p:attrNameLst>
                                      </p:cBhvr>
                                    </p:anim>
                                    <p:set>
                                      <p:cBhvr>
                                        <p:cTn id="18" dur="385" fill="hold"/>
                                        <p:tgtEl>
                                          <p:spTgt spid="8197"/>
                                        </p:tgtEl>
                                        <p:attrNameLst>
                                          <p:attrName>ppt_y</p:attrName>
                                        </p:attrNameLst>
                                      </p:cBhvr>
                                      <p:to>
                                        <p:strVal val="(#ppt_y+0.4)"/>
                                      </p:to>
                                    </p:set>
                                    <p:anim from="(#ppt_y+0.4)" to="(#ppt_y)" calcmode="lin" valueType="num">
                                      <p:cBhvr>
                                        <p:cTn id="19" dur="615" accel="100000" fill="hold">
                                          <p:stCondLst>
                                            <p:cond delay="385"/>
                                          </p:stCondLst>
                                        </p:cTn>
                                        <p:tgtEl>
                                          <p:spTgt spid="8197"/>
                                        </p:tgtEl>
                                        <p:attrNameLst>
                                          <p:attrName>ppt_y</p:attrName>
                                        </p:attrNameLst>
                                      </p:cBhvr>
                                    </p:anim>
                                  </p:childTnLst>
                                </p:cTn>
                              </p:par>
                              <p:par>
                                <p:cTn id="20" presetID="51" presetClass="entr" presetSubtype="0" fill="hold" grpId="0" nodeType="withEffect">
                                  <p:stCondLst>
                                    <p:cond delay="0"/>
                                  </p:stCondLst>
                                  <p:childTnLst>
                                    <p:set>
                                      <p:cBhvr>
                                        <p:cTn id="21" dur="1" fill="hold">
                                          <p:stCondLst>
                                            <p:cond delay="0"/>
                                          </p:stCondLst>
                                        </p:cTn>
                                        <p:tgtEl>
                                          <p:spTgt spid="8198"/>
                                        </p:tgtEl>
                                        <p:attrNameLst>
                                          <p:attrName>style.visibility</p:attrName>
                                        </p:attrNameLst>
                                      </p:cBhvr>
                                      <p:to>
                                        <p:strVal val="visible"/>
                                      </p:to>
                                    </p:set>
                                    <p:animEffect transition="in" filter="fade">
                                      <p:cBhvr>
                                        <p:cTn id="22" dur="385" decel="100000"/>
                                        <p:tgtEl>
                                          <p:spTgt spid="8198"/>
                                        </p:tgtEl>
                                      </p:cBhvr>
                                    </p:animEffect>
                                    <p:animScale>
                                      <p:cBhvr>
                                        <p:cTn id="23" dur="385" decel="100000"/>
                                        <p:tgtEl>
                                          <p:spTgt spid="8198"/>
                                        </p:tgtEl>
                                      </p:cBhvr>
                                      <p:from x="10000" y="10000"/>
                                      <p:to x="200000" y="450000"/>
                                    </p:animScale>
                                    <p:animScale>
                                      <p:cBhvr>
                                        <p:cTn id="24" dur="615" accel="100000" fill="hold">
                                          <p:stCondLst>
                                            <p:cond delay="385"/>
                                          </p:stCondLst>
                                        </p:cTn>
                                        <p:tgtEl>
                                          <p:spTgt spid="8198"/>
                                        </p:tgtEl>
                                      </p:cBhvr>
                                      <p:from x="200000" y="450000"/>
                                      <p:to x="100000" y="100000"/>
                                    </p:animScale>
                                    <p:set>
                                      <p:cBhvr>
                                        <p:cTn id="25" dur="385" fill="hold"/>
                                        <p:tgtEl>
                                          <p:spTgt spid="8198"/>
                                        </p:tgtEl>
                                        <p:attrNameLst>
                                          <p:attrName>ppt_x</p:attrName>
                                        </p:attrNameLst>
                                      </p:cBhvr>
                                      <p:to>
                                        <p:strVal val="(0.5)"/>
                                      </p:to>
                                    </p:set>
                                    <p:anim from="(0.5)" to="(#ppt_x)" calcmode="lin" valueType="num">
                                      <p:cBhvr>
                                        <p:cTn id="26" dur="615" accel="100000" fill="hold">
                                          <p:stCondLst>
                                            <p:cond delay="385"/>
                                          </p:stCondLst>
                                        </p:cTn>
                                        <p:tgtEl>
                                          <p:spTgt spid="8198"/>
                                        </p:tgtEl>
                                        <p:attrNameLst>
                                          <p:attrName>ppt_x</p:attrName>
                                        </p:attrNameLst>
                                      </p:cBhvr>
                                    </p:anim>
                                    <p:set>
                                      <p:cBhvr>
                                        <p:cTn id="27" dur="385" fill="hold"/>
                                        <p:tgtEl>
                                          <p:spTgt spid="8198"/>
                                        </p:tgtEl>
                                        <p:attrNameLst>
                                          <p:attrName>ppt_y</p:attrName>
                                        </p:attrNameLst>
                                      </p:cBhvr>
                                      <p:to>
                                        <p:strVal val="(#ppt_y+0.4)"/>
                                      </p:to>
                                    </p:set>
                                    <p:anim from="(#ppt_y+0.4)" to="(#ppt_y)" calcmode="lin" valueType="num">
                                      <p:cBhvr>
                                        <p:cTn id="28" dur="615" accel="100000" fill="hold">
                                          <p:stCondLst>
                                            <p:cond delay="385"/>
                                          </p:stCondLst>
                                        </p:cTn>
                                        <p:tgtEl>
                                          <p:spTgt spid="8198"/>
                                        </p:tgtEl>
                                        <p:attrNameLst>
                                          <p:attrName>ppt_y</p:attrName>
                                        </p:attrNameLst>
                                      </p:cBhvr>
                                    </p:anim>
                                  </p:childTnLst>
                                </p:cTn>
                              </p:par>
                              <p:par>
                                <p:cTn id="29" presetID="51" presetClass="entr" presetSubtype="0" fill="hold" grpId="0" nodeType="withEffect">
                                  <p:stCondLst>
                                    <p:cond delay="0"/>
                                  </p:stCondLst>
                                  <p:childTnLst>
                                    <p:set>
                                      <p:cBhvr>
                                        <p:cTn id="30" dur="1" fill="hold">
                                          <p:stCondLst>
                                            <p:cond delay="0"/>
                                          </p:stCondLst>
                                        </p:cTn>
                                        <p:tgtEl>
                                          <p:spTgt spid="8225"/>
                                        </p:tgtEl>
                                        <p:attrNameLst>
                                          <p:attrName>style.visibility</p:attrName>
                                        </p:attrNameLst>
                                      </p:cBhvr>
                                      <p:to>
                                        <p:strVal val="visible"/>
                                      </p:to>
                                    </p:set>
                                    <p:animEffect transition="in" filter="fade">
                                      <p:cBhvr>
                                        <p:cTn id="31" dur="385" decel="100000"/>
                                        <p:tgtEl>
                                          <p:spTgt spid="8225"/>
                                        </p:tgtEl>
                                      </p:cBhvr>
                                    </p:animEffect>
                                    <p:animScale>
                                      <p:cBhvr>
                                        <p:cTn id="32" dur="385" decel="100000"/>
                                        <p:tgtEl>
                                          <p:spTgt spid="8225"/>
                                        </p:tgtEl>
                                      </p:cBhvr>
                                      <p:from x="10000" y="10000"/>
                                      <p:to x="200000" y="450000"/>
                                    </p:animScale>
                                    <p:animScale>
                                      <p:cBhvr>
                                        <p:cTn id="33" dur="615" accel="100000" fill="hold">
                                          <p:stCondLst>
                                            <p:cond delay="385"/>
                                          </p:stCondLst>
                                        </p:cTn>
                                        <p:tgtEl>
                                          <p:spTgt spid="8225"/>
                                        </p:tgtEl>
                                      </p:cBhvr>
                                      <p:from x="200000" y="450000"/>
                                      <p:to x="100000" y="100000"/>
                                    </p:animScale>
                                    <p:set>
                                      <p:cBhvr>
                                        <p:cTn id="34" dur="385" fill="hold"/>
                                        <p:tgtEl>
                                          <p:spTgt spid="8225"/>
                                        </p:tgtEl>
                                        <p:attrNameLst>
                                          <p:attrName>ppt_x</p:attrName>
                                        </p:attrNameLst>
                                      </p:cBhvr>
                                      <p:to>
                                        <p:strVal val="(0.5)"/>
                                      </p:to>
                                    </p:set>
                                    <p:anim from="(0.5)" to="(#ppt_x)" calcmode="lin" valueType="num">
                                      <p:cBhvr>
                                        <p:cTn id="35" dur="615" accel="100000" fill="hold">
                                          <p:stCondLst>
                                            <p:cond delay="385"/>
                                          </p:stCondLst>
                                        </p:cTn>
                                        <p:tgtEl>
                                          <p:spTgt spid="8225"/>
                                        </p:tgtEl>
                                        <p:attrNameLst>
                                          <p:attrName>ppt_x</p:attrName>
                                        </p:attrNameLst>
                                      </p:cBhvr>
                                    </p:anim>
                                    <p:set>
                                      <p:cBhvr>
                                        <p:cTn id="36" dur="385" fill="hold"/>
                                        <p:tgtEl>
                                          <p:spTgt spid="8225"/>
                                        </p:tgtEl>
                                        <p:attrNameLst>
                                          <p:attrName>ppt_y</p:attrName>
                                        </p:attrNameLst>
                                      </p:cBhvr>
                                      <p:to>
                                        <p:strVal val="(#ppt_y+0.4)"/>
                                      </p:to>
                                    </p:set>
                                    <p:anim from="(#ppt_y+0.4)" to="(#ppt_y)" calcmode="lin" valueType="num">
                                      <p:cBhvr>
                                        <p:cTn id="37" dur="615" accel="100000" fill="hold">
                                          <p:stCondLst>
                                            <p:cond delay="385"/>
                                          </p:stCondLst>
                                        </p:cTn>
                                        <p:tgtEl>
                                          <p:spTgt spid="8225"/>
                                        </p:tgtEl>
                                        <p:attrNameLst>
                                          <p:attrName>ppt_y</p:attrName>
                                        </p:attrNameLst>
                                      </p:cBhvr>
                                    </p:anim>
                                  </p:childTnLst>
                                </p:cTn>
                              </p:par>
                            </p:childTnLst>
                          </p:cTn>
                        </p:par>
                      </p:childTnLst>
                    </p:cTn>
                  </p:par>
                  <p:par>
                    <p:cTn id="38" fill="hold">
                      <p:stCondLst>
                        <p:cond delay="indefinite"/>
                      </p:stCondLst>
                      <p:childTnLst>
                        <p:par>
                          <p:cTn id="39" fill="hold">
                            <p:stCondLst>
                              <p:cond delay="0"/>
                            </p:stCondLst>
                            <p:childTnLst>
                              <p:par>
                                <p:cTn id="40" presetID="51" presetClass="entr" presetSubtype="0" fill="hold"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fade">
                                      <p:cBhvr>
                                        <p:cTn id="42" dur="385" decel="100000"/>
                                        <p:tgtEl>
                                          <p:spTgt spid="2"/>
                                        </p:tgtEl>
                                      </p:cBhvr>
                                    </p:animEffect>
                                    <p:animScale>
                                      <p:cBhvr>
                                        <p:cTn id="43" dur="385" decel="100000"/>
                                        <p:tgtEl>
                                          <p:spTgt spid="2"/>
                                        </p:tgtEl>
                                      </p:cBhvr>
                                      <p:from x="10000" y="10000"/>
                                      <p:to x="200000" y="450000"/>
                                    </p:animScale>
                                    <p:animScale>
                                      <p:cBhvr>
                                        <p:cTn id="44" dur="615" accel="100000" fill="hold">
                                          <p:stCondLst>
                                            <p:cond delay="385"/>
                                          </p:stCondLst>
                                        </p:cTn>
                                        <p:tgtEl>
                                          <p:spTgt spid="2"/>
                                        </p:tgtEl>
                                      </p:cBhvr>
                                      <p:from x="200000" y="450000"/>
                                      <p:to x="100000" y="100000"/>
                                    </p:animScale>
                                    <p:set>
                                      <p:cBhvr>
                                        <p:cTn id="45" dur="385" fill="hold"/>
                                        <p:tgtEl>
                                          <p:spTgt spid="2"/>
                                        </p:tgtEl>
                                        <p:attrNameLst>
                                          <p:attrName>ppt_x</p:attrName>
                                        </p:attrNameLst>
                                      </p:cBhvr>
                                      <p:to>
                                        <p:strVal val="(0.5)"/>
                                      </p:to>
                                    </p:set>
                                    <p:anim from="(0.5)" to="(#ppt_x)" calcmode="lin" valueType="num">
                                      <p:cBhvr>
                                        <p:cTn id="46" dur="615" accel="100000" fill="hold">
                                          <p:stCondLst>
                                            <p:cond delay="385"/>
                                          </p:stCondLst>
                                        </p:cTn>
                                        <p:tgtEl>
                                          <p:spTgt spid="2"/>
                                        </p:tgtEl>
                                        <p:attrNameLst>
                                          <p:attrName>ppt_x</p:attrName>
                                        </p:attrNameLst>
                                      </p:cBhvr>
                                    </p:anim>
                                    <p:set>
                                      <p:cBhvr>
                                        <p:cTn id="47" dur="385" fill="hold"/>
                                        <p:tgtEl>
                                          <p:spTgt spid="2"/>
                                        </p:tgtEl>
                                        <p:attrNameLst>
                                          <p:attrName>ppt_y</p:attrName>
                                        </p:attrNameLst>
                                      </p:cBhvr>
                                      <p:to>
                                        <p:strVal val="(#ppt_y+0.4)"/>
                                      </p:to>
                                    </p:set>
                                    <p:anim from="(#ppt_y+0.4)" to="(#ppt_y)" calcmode="lin" valueType="num">
                                      <p:cBhvr>
                                        <p:cTn id="48" dur="615" accel="100000" fill="hold">
                                          <p:stCondLst>
                                            <p:cond delay="385"/>
                                          </p:stCondLst>
                                        </p:cTn>
                                        <p:tgtEl>
                                          <p:spTgt spid="2"/>
                                        </p:tgtEl>
                                        <p:attrNameLst>
                                          <p:attrName>ppt_y</p:attrName>
                                        </p:attrNameLst>
                                      </p:cBhvr>
                                    </p:anim>
                                  </p:childTnLst>
                                </p:cTn>
                              </p:par>
                              <p:par>
                                <p:cTn id="49" presetID="51" presetClass="entr" presetSubtype="0" fill="hold" grpId="0" nodeType="withEffect">
                                  <p:stCondLst>
                                    <p:cond delay="0"/>
                                  </p:stCondLst>
                                  <p:childTnLst>
                                    <p:set>
                                      <p:cBhvr>
                                        <p:cTn id="50" dur="1" fill="hold">
                                          <p:stCondLst>
                                            <p:cond delay="0"/>
                                          </p:stCondLst>
                                        </p:cTn>
                                        <p:tgtEl>
                                          <p:spTgt spid="8207"/>
                                        </p:tgtEl>
                                        <p:attrNameLst>
                                          <p:attrName>style.visibility</p:attrName>
                                        </p:attrNameLst>
                                      </p:cBhvr>
                                      <p:to>
                                        <p:strVal val="visible"/>
                                      </p:to>
                                    </p:set>
                                    <p:animEffect transition="in" filter="fade">
                                      <p:cBhvr>
                                        <p:cTn id="51" dur="385" decel="100000"/>
                                        <p:tgtEl>
                                          <p:spTgt spid="8207"/>
                                        </p:tgtEl>
                                      </p:cBhvr>
                                    </p:animEffect>
                                    <p:animScale>
                                      <p:cBhvr>
                                        <p:cTn id="52" dur="385" decel="100000"/>
                                        <p:tgtEl>
                                          <p:spTgt spid="8207"/>
                                        </p:tgtEl>
                                      </p:cBhvr>
                                      <p:from x="10000" y="10000"/>
                                      <p:to x="200000" y="450000"/>
                                    </p:animScale>
                                    <p:animScale>
                                      <p:cBhvr>
                                        <p:cTn id="53" dur="615" accel="100000" fill="hold">
                                          <p:stCondLst>
                                            <p:cond delay="385"/>
                                          </p:stCondLst>
                                        </p:cTn>
                                        <p:tgtEl>
                                          <p:spTgt spid="8207"/>
                                        </p:tgtEl>
                                      </p:cBhvr>
                                      <p:from x="200000" y="450000"/>
                                      <p:to x="100000" y="100000"/>
                                    </p:animScale>
                                    <p:set>
                                      <p:cBhvr>
                                        <p:cTn id="54" dur="385" fill="hold"/>
                                        <p:tgtEl>
                                          <p:spTgt spid="8207"/>
                                        </p:tgtEl>
                                        <p:attrNameLst>
                                          <p:attrName>ppt_x</p:attrName>
                                        </p:attrNameLst>
                                      </p:cBhvr>
                                      <p:to>
                                        <p:strVal val="(0.5)"/>
                                      </p:to>
                                    </p:set>
                                    <p:anim from="(0.5)" to="(#ppt_x)" calcmode="lin" valueType="num">
                                      <p:cBhvr>
                                        <p:cTn id="55" dur="615" accel="100000" fill="hold">
                                          <p:stCondLst>
                                            <p:cond delay="385"/>
                                          </p:stCondLst>
                                        </p:cTn>
                                        <p:tgtEl>
                                          <p:spTgt spid="8207"/>
                                        </p:tgtEl>
                                        <p:attrNameLst>
                                          <p:attrName>ppt_x</p:attrName>
                                        </p:attrNameLst>
                                      </p:cBhvr>
                                    </p:anim>
                                    <p:set>
                                      <p:cBhvr>
                                        <p:cTn id="56" dur="385" fill="hold"/>
                                        <p:tgtEl>
                                          <p:spTgt spid="8207"/>
                                        </p:tgtEl>
                                        <p:attrNameLst>
                                          <p:attrName>ppt_y</p:attrName>
                                        </p:attrNameLst>
                                      </p:cBhvr>
                                      <p:to>
                                        <p:strVal val="(#ppt_y+0.4)"/>
                                      </p:to>
                                    </p:set>
                                    <p:anim from="(#ppt_y+0.4)" to="(#ppt_y)" calcmode="lin" valueType="num">
                                      <p:cBhvr>
                                        <p:cTn id="57" dur="615" accel="100000" fill="hold">
                                          <p:stCondLst>
                                            <p:cond delay="385"/>
                                          </p:stCondLst>
                                        </p:cTn>
                                        <p:tgtEl>
                                          <p:spTgt spid="8207"/>
                                        </p:tgtEl>
                                        <p:attrNameLst>
                                          <p:attrName>ppt_y</p:attrName>
                                        </p:attrNameLst>
                                      </p:cBhvr>
                                    </p:anim>
                                  </p:childTnLst>
                                </p:cTn>
                              </p:par>
                              <p:par>
                                <p:cTn id="58" presetID="51" presetClass="entr" presetSubtype="0" fill="hold" grpId="0" nodeType="withEffect">
                                  <p:stCondLst>
                                    <p:cond delay="0"/>
                                  </p:stCondLst>
                                  <p:childTnLst>
                                    <p:set>
                                      <p:cBhvr>
                                        <p:cTn id="59" dur="1" fill="hold">
                                          <p:stCondLst>
                                            <p:cond delay="0"/>
                                          </p:stCondLst>
                                        </p:cTn>
                                        <p:tgtEl>
                                          <p:spTgt spid="8228"/>
                                        </p:tgtEl>
                                        <p:attrNameLst>
                                          <p:attrName>style.visibility</p:attrName>
                                        </p:attrNameLst>
                                      </p:cBhvr>
                                      <p:to>
                                        <p:strVal val="visible"/>
                                      </p:to>
                                    </p:set>
                                    <p:animEffect transition="in" filter="fade">
                                      <p:cBhvr>
                                        <p:cTn id="60" dur="385" decel="100000"/>
                                        <p:tgtEl>
                                          <p:spTgt spid="8228"/>
                                        </p:tgtEl>
                                      </p:cBhvr>
                                    </p:animEffect>
                                    <p:animScale>
                                      <p:cBhvr>
                                        <p:cTn id="61" dur="385" decel="100000"/>
                                        <p:tgtEl>
                                          <p:spTgt spid="8228"/>
                                        </p:tgtEl>
                                      </p:cBhvr>
                                      <p:from x="10000" y="10000"/>
                                      <p:to x="200000" y="450000"/>
                                    </p:animScale>
                                    <p:animScale>
                                      <p:cBhvr>
                                        <p:cTn id="62" dur="615" accel="100000" fill="hold">
                                          <p:stCondLst>
                                            <p:cond delay="385"/>
                                          </p:stCondLst>
                                        </p:cTn>
                                        <p:tgtEl>
                                          <p:spTgt spid="8228"/>
                                        </p:tgtEl>
                                      </p:cBhvr>
                                      <p:from x="200000" y="450000"/>
                                      <p:to x="100000" y="100000"/>
                                    </p:animScale>
                                    <p:set>
                                      <p:cBhvr>
                                        <p:cTn id="63" dur="385" fill="hold"/>
                                        <p:tgtEl>
                                          <p:spTgt spid="8228"/>
                                        </p:tgtEl>
                                        <p:attrNameLst>
                                          <p:attrName>ppt_x</p:attrName>
                                        </p:attrNameLst>
                                      </p:cBhvr>
                                      <p:to>
                                        <p:strVal val="(0.5)"/>
                                      </p:to>
                                    </p:set>
                                    <p:anim from="(0.5)" to="(#ppt_x)" calcmode="lin" valueType="num">
                                      <p:cBhvr>
                                        <p:cTn id="64" dur="615" accel="100000" fill="hold">
                                          <p:stCondLst>
                                            <p:cond delay="385"/>
                                          </p:stCondLst>
                                        </p:cTn>
                                        <p:tgtEl>
                                          <p:spTgt spid="8228"/>
                                        </p:tgtEl>
                                        <p:attrNameLst>
                                          <p:attrName>ppt_x</p:attrName>
                                        </p:attrNameLst>
                                      </p:cBhvr>
                                    </p:anim>
                                    <p:set>
                                      <p:cBhvr>
                                        <p:cTn id="65" dur="385" fill="hold"/>
                                        <p:tgtEl>
                                          <p:spTgt spid="8228"/>
                                        </p:tgtEl>
                                        <p:attrNameLst>
                                          <p:attrName>ppt_y</p:attrName>
                                        </p:attrNameLst>
                                      </p:cBhvr>
                                      <p:to>
                                        <p:strVal val="(#ppt_y+0.4)"/>
                                      </p:to>
                                    </p:set>
                                    <p:anim from="(#ppt_y+0.4)" to="(#ppt_y)" calcmode="lin" valueType="num">
                                      <p:cBhvr>
                                        <p:cTn id="66" dur="615" accel="100000" fill="hold">
                                          <p:stCondLst>
                                            <p:cond delay="385"/>
                                          </p:stCondLst>
                                        </p:cTn>
                                        <p:tgtEl>
                                          <p:spTgt spid="8228"/>
                                        </p:tgtEl>
                                        <p:attrNameLst>
                                          <p:attrName>ppt_y</p:attrName>
                                        </p:attrNameLst>
                                      </p:cBhvr>
                                    </p:anim>
                                  </p:childTnLst>
                                </p:cTn>
                              </p:par>
                            </p:childTnLst>
                          </p:cTn>
                        </p:par>
                      </p:childTnLst>
                    </p:cTn>
                  </p:par>
                  <p:par>
                    <p:cTn id="67" fill="hold">
                      <p:stCondLst>
                        <p:cond delay="indefinite"/>
                      </p:stCondLst>
                      <p:childTnLst>
                        <p:par>
                          <p:cTn id="68" fill="hold">
                            <p:stCondLst>
                              <p:cond delay="0"/>
                            </p:stCondLst>
                            <p:childTnLst>
                              <p:par>
                                <p:cTn id="69" presetID="51" presetClass="entr" presetSubtype="0" fill="hold" grpId="0" nodeType="clickEffect">
                                  <p:stCondLst>
                                    <p:cond delay="0"/>
                                  </p:stCondLst>
                                  <p:childTnLst>
                                    <p:set>
                                      <p:cBhvr>
                                        <p:cTn id="70" dur="1" fill="hold">
                                          <p:stCondLst>
                                            <p:cond delay="0"/>
                                          </p:stCondLst>
                                        </p:cTn>
                                        <p:tgtEl>
                                          <p:spTgt spid="8208"/>
                                        </p:tgtEl>
                                        <p:attrNameLst>
                                          <p:attrName>style.visibility</p:attrName>
                                        </p:attrNameLst>
                                      </p:cBhvr>
                                      <p:to>
                                        <p:strVal val="visible"/>
                                      </p:to>
                                    </p:set>
                                    <p:animEffect transition="in" filter="fade">
                                      <p:cBhvr>
                                        <p:cTn id="71" dur="385" decel="100000"/>
                                        <p:tgtEl>
                                          <p:spTgt spid="8208"/>
                                        </p:tgtEl>
                                      </p:cBhvr>
                                    </p:animEffect>
                                    <p:animScale>
                                      <p:cBhvr>
                                        <p:cTn id="72" dur="385" decel="100000"/>
                                        <p:tgtEl>
                                          <p:spTgt spid="8208"/>
                                        </p:tgtEl>
                                      </p:cBhvr>
                                      <p:from x="10000" y="10000"/>
                                      <p:to x="200000" y="450000"/>
                                    </p:animScale>
                                    <p:animScale>
                                      <p:cBhvr>
                                        <p:cTn id="73" dur="615" accel="100000" fill="hold">
                                          <p:stCondLst>
                                            <p:cond delay="385"/>
                                          </p:stCondLst>
                                        </p:cTn>
                                        <p:tgtEl>
                                          <p:spTgt spid="8208"/>
                                        </p:tgtEl>
                                      </p:cBhvr>
                                      <p:from x="200000" y="450000"/>
                                      <p:to x="100000" y="100000"/>
                                    </p:animScale>
                                    <p:set>
                                      <p:cBhvr>
                                        <p:cTn id="74" dur="385" fill="hold"/>
                                        <p:tgtEl>
                                          <p:spTgt spid="8208"/>
                                        </p:tgtEl>
                                        <p:attrNameLst>
                                          <p:attrName>ppt_x</p:attrName>
                                        </p:attrNameLst>
                                      </p:cBhvr>
                                      <p:to>
                                        <p:strVal val="(0.5)"/>
                                      </p:to>
                                    </p:set>
                                    <p:anim from="(0.5)" to="(#ppt_x)" calcmode="lin" valueType="num">
                                      <p:cBhvr>
                                        <p:cTn id="75" dur="615" accel="100000" fill="hold">
                                          <p:stCondLst>
                                            <p:cond delay="385"/>
                                          </p:stCondLst>
                                        </p:cTn>
                                        <p:tgtEl>
                                          <p:spTgt spid="8208"/>
                                        </p:tgtEl>
                                        <p:attrNameLst>
                                          <p:attrName>ppt_x</p:attrName>
                                        </p:attrNameLst>
                                      </p:cBhvr>
                                    </p:anim>
                                    <p:set>
                                      <p:cBhvr>
                                        <p:cTn id="76" dur="385" fill="hold"/>
                                        <p:tgtEl>
                                          <p:spTgt spid="8208"/>
                                        </p:tgtEl>
                                        <p:attrNameLst>
                                          <p:attrName>ppt_y</p:attrName>
                                        </p:attrNameLst>
                                      </p:cBhvr>
                                      <p:to>
                                        <p:strVal val="(#ppt_y+0.4)"/>
                                      </p:to>
                                    </p:set>
                                    <p:anim from="(#ppt_y+0.4)" to="(#ppt_y)" calcmode="lin" valueType="num">
                                      <p:cBhvr>
                                        <p:cTn id="77" dur="615" accel="100000" fill="hold">
                                          <p:stCondLst>
                                            <p:cond delay="385"/>
                                          </p:stCondLst>
                                        </p:cTn>
                                        <p:tgtEl>
                                          <p:spTgt spid="8208"/>
                                        </p:tgtEl>
                                        <p:attrNameLst>
                                          <p:attrName>ppt_y</p:attrName>
                                        </p:attrNameLst>
                                      </p:cBhvr>
                                    </p:anim>
                                  </p:childTnLst>
                                </p:cTn>
                              </p:par>
                              <p:par>
                                <p:cTn id="78" presetID="51" presetClass="entr" presetSubtype="0" fill="hold" nodeType="withEffect">
                                  <p:stCondLst>
                                    <p:cond delay="0"/>
                                  </p:stCondLst>
                                  <p:childTnLst>
                                    <p:set>
                                      <p:cBhvr>
                                        <p:cTn id="79" dur="1" fill="hold">
                                          <p:stCondLst>
                                            <p:cond delay="0"/>
                                          </p:stCondLst>
                                        </p:cTn>
                                        <p:tgtEl>
                                          <p:spTgt spid="3"/>
                                        </p:tgtEl>
                                        <p:attrNameLst>
                                          <p:attrName>style.visibility</p:attrName>
                                        </p:attrNameLst>
                                      </p:cBhvr>
                                      <p:to>
                                        <p:strVal val="visible"/>
                                      </p:to>
                                    </p:set>
                                    <p:animEffect transition="in" filter="fade">
                                      <p:cBhvr>
                                        <p:cTn id="80" dur="385" decel="100000"/>
                                        <p:tgtEl>
                                          <p:spTgt spid="3"/>
                                        </p:tgtEl>
                                      </p:cBhvr>
                                    </p:animEffect>
                                    <p:animScale>
                                      <p:cBhvr>
                                        <p:cTn id="81" dur="385" decel="100000"/>
                                        <p:tgtEl>
                                          <p:spTgt spid="3"/>
                                        </p:tgtEl>
                                      </p:cBhvr>
                                      <p:from x="10000" y="10000"/>
                                      <p:to x="200000" y="450000"/>
                                    </p:animScale>
                                    <p:animScale>
                                      <p:cBhvr>
                                        <p:cTn id="82" dur="615" accel="100000" fill="hold">
                                          <p:stCondLst>
                                            <p:cond delay="385"/>
                                          </p:stCondLst>
                                        </p:cTn>
                                        <p:tgtEl>
                                          <p:spTgt spid="3"/>
                                        </p:tgtEl>
                                      </p:cBhvr>
                                      <p:from x="200000" y="450000"/>
                                      <p:to x="100000" y="100000"/>
                                    </p:animScale>
                                    <p:set>
                                      <p:cBhvr>
                                        <p:cTn id="83" dur="385" fill="hold"/>
                                        <p:tgtEl>
                                          <p:spTgt spid="3"/>
                                        </p:tgtEl>
                                        <p:attrNameLst>
                                          <p:attrName>ppt_x</p:attrName>
                                        </p:attrNameLst>
                                      </p:cBhvr>
                                      <p:to>
                                        <p:strVal val="(0.5)"/>
                                      </p:to>
                                    </p:set>
                                    <p:anim from="(0.5)" to="(#ppt_x)" calcmode="lin" valueType="num">
                                      <p:cBhvr>
                                        <p:cTn id="84" dur="615" accel="100000" fill="hold">
                                          <p:stCondLst>
                                            <p:cond delay="385"/>
                                          </p:stCondLst>
                                        </p:cTn>
                                        <p:tgtEl>
                                          <p:spTgt spid="3"/>
                                        </p:tgtEl>
                                        <p:attrNameLst>
                                          <p:attrName>ppt_x</p:attrName>
                                        </p:attrNameLst>
                                      </p:cBhvr>
                                    </p:anim>
                                    <p:set>
                                      <p:cBhvr>
                                        <p:cTn id="85" dur="385" fill="hold"/>
                                        <p:tgtEl>
                                          <p:spTgt spid="3"/>
                                        </p:tgtEl>
                                        <p:attrNameLst>
                                          <p:attrName>ppt_y</p:attrName>
                                        </p:attrNameLst>
                                      </p:cBhvr>
                                      <p:to>
                                        <p:strVal val="(#ppt_y+0.4)"/>
                                      </p:to>
                                    </p:set>
                                    <p:anim from="(#ppt_y+0.4)" to="(#ppt_y)" calcmode="lin" valueType="num">
                                      <p:cBhvr>
                                        <p:cTn id="86" dur="615" accel="100000" fill="hold">
                                          <p:stCondLst>
                                            <p:cond delay="385"/>
                                          </p:stCondLst>
                                        </p:cTn>
                                        <p:tgtEl>
                                          <p:spTgt spid="3"/>
                                        </p:tgtEl>
                                        <p:attrNameLst>
                                          <p:attrName>ppt_y</p:attrName>
                                        </p:attrNameLst>
                                      </p:cBhvr>
                                    </p:anim>
                                  </p:childTnLst>
                                </p:cTn>
                              </p:par>
                              <p:par>
                                <p:cTn id="87" presetID="51" presetClass="entr" presetSubtype="0" fill="hold" grpId="0" nodeType="withEffect">
                                  <p:stCondLst>
                                    <p:cond delay="0"/>
                                  </p:stCondLst>
                                  <p:childTnLst>
                                    <p:set>
                                      <p:cBhvr>
                                        <p:cTn id="88" dur="1" fill="hold">
                                          <p:stCondLst>
                                            <p:cond delay="0"/>
                                          </p:stCondLst>
                                        </p:cTn>
                                        <p:tgtEl>
                                          <p:spTgt spid="8229"/>
                                        </p:tgtEl>
                                        <p:attrNameLst>
                                          <p:attrName>style.visibility</p:attrName>
                                        </p:attrNameLst>
                                      </p:cBhvr>
                                      <p:to>
                                        <p:strVal val="visible"/>
                                      </p:to>
                                    </p:set>
                                    <p:animEffect transition="in" filter="fade">
                                      <p:cBhvr>
                                        <p:cTn id="89" dur="385" decel="100000"/>
                                        <p:tgtEl>
                                          <p:spTgt spid="8229"/>
                                        </p:tgtEl>
                                      </p:cBhvr>
                                    </p:animEffect>
                                    <p:animScale>
                                      <p:cBhvr>
                                        <p:cTn id="90" dur="385" decel="100000"/>
                                        <p:tgtEl>
                                          <p:spTgt spid="8229"/>
                                        </p:tgtEl>
                                      </p:cBhvr>
                                      <p:from x="10000" y="10000"/>
                                      <p:to x="200000" y="450000"/>
                                    </p:animScale>
                                    <p:animScale>
                                      <p:cBhvr>
                                        <p:cTn id="91" dur="615" accel="100000" fill="hold">
                                          <p:stCondLst>
                                            <p:cond delay="385"/>
                                          </p:stCondLst>
                                        </p:cTn>
                                        <p:tgtEl>
                                          <p:spTgt spid="8229"/>
                                        </p:tgtEl>
                                      </p:cBhvr>
                                      <p:from x="200000" y="450000"/>
                                      <p:to x="100000" y="100000"/>
                                    </p:animScale>
                                    <p:set>
                                      <p:cBhvr>
                                        <p:cTn id="92" dur="385" fill="hold"/>
                                        <p:tgtEl>
                                          <p:spTgt spid="8229"/>
                                        </p:tgtEl>
                                        <p:attrNameLst>
                                          <p:attrName>ppt_x</p:attrName>
                                        </p:attrNameLst>
                                      </p:cBhvr>
                                      <p:to>
                                        <p:strVal val="(0.5)"/>
                                      </p:to>
                                    </p:set>
                                    <p:anim from="(0.5)" to="(#ppt_x)" calcmode="lin" valueType="num">
                                      <p:cBhvr>
                                        <p:cTn id="93" dur="615" accel="100000" fill="hold">
                                          <p:stCondLst>
                                            <p:cond delay="385"/>
                                          </p:stCondLst>
                                        </p:cTn>
                                        <p:tgtEl>
                                          <p:spTgt spid="8229"/>
                                        </p:tgtEl>
                                        <p:attrNameLst>
                                          <p:attrName>ppt_x</p:attrName>
                                        </p:attrNameLst>
                                      </p:cBhvr>
                                    </p:anim>
                                    <p:set>
                                      <p:cBhvr>
                                        <p:cTn id="94" dur="385" fill="hold"/>
                                        <p:tgtEl>
                                          <p:spTgt spid="8229"/>
                                        </p:tgtEl>
                                        <p:attrNameLst>
                                          <p:attrName>ppt_y</p:attrName>
                                        </p:attrNameLst>
                                      </p:cBhvr>
                                      <p:to>
                                        <p:strVal val="(#ppt_y+0.4)"/>
                                      </p:to>
                                    </p:set>
                                    <p:anim from="(#ppt_y+0.4)" to="(#ppt_y)" calcmode="lin" valueType="num">
                                      <p:cBhvr>
                                        <p:cTn id="95" dur="615" accel="100000" fill="hold">
                                          <p:stCondLst>
                                            <p:cond delay="385"/>
                                          </p:stCondLst>
                                        </p:cTn>
                                        <p:tgtEl>
                                          <p:spTgt spid="8229"/>
                                        </p:tgtEl>
                                        <p:attrNameLst>
                                          <p:attrName>ppt_y</p:attrName>
                                        </p:attrNameLst>
                                      </p:cBhvr>
                                    </p:anim>
                                  </p:childTnLst>
                                </p:cTn>
                              </p:par>
                            </p:childTnLst>
                          </p:cTn>
                        </p:par>
                      </p:childTnLst>
                    </p:cTn>
                  </p:par>
                  <p:par>
                    <p:cTn id="96" fill="hold">
                      <p:stCondLst>
                        <p:cond delay="indefinite"/>
                      </p:stCondLst>
                      <p:childTnLst>
                        <p:par>
                          <p:cTn id="97" fill="hold">
                            <p:stCondLst>
                              <p:cond delay="0"/>
                            </p:stCondLst>
                            <p:childTnLst>
                              <p:par>
                                <p:cTn id="98" presetID="51" presetClass="entr" presetSubtype="0" fill="hold" nodeType="clickEffect">
                                  <p:stCondLst>
                                    <p:cond delay="0"/>
                                  </p:stCondLst>
                                  <p:childTnLst>
                                    <p:set>
                                      <p:cBhvr>
                                        <p:cTn id="99" dur="1" fill="hold">
                                          <p:stCondLst>
                                            <p:cond delay="0"/>
                                          </p:stCondLst>
                                        </p:cTn>
                                        <p:tgtEl>
                                          <p:spTgt spid="4"/>
                                        </p:tgtEl>
                                        <p:attrNameLst>
                                          <p:attrName>style.visibility</p:attrName>
                                        </p:attrNameLst>
                                      </p:cBhvr>
                                      <p:to>
                                        <p:strVal val="visible"/>
                                      </p:to>
                                    </p:set>
                                    <p:animEffect transition="in" filter="fade">
                                      <p:cBhvr>
                                        <p:cTn id="100" dur="385" decel="100000"/>
                                        <p:tgtEl>
                                          <p:spTgt spid="4"/>
                                        </p:tgtEl>
                                      </p:cBhvr>
                                    </p:animEffect>
                                    <p:animScale>
                                      <p:cBhvr>
                                        <p:cTn id="101" dur="385" decel="100000"/>
                                        <p:tgtEl>
                                          <p:spTgt spid="4"/>
                                        </p:tgtEl>
                                      </p:cBhvr>
                                      <p:from x="10000" y="10000"/>
                                      <p:to x="200000" y="450000"/>
                                    </p:animScale>
                                    <p:animScale>
                                      <p:cBhvr>
                                        <p:cTn id="102" dur="615" accel="100000" fill="hold">
                                          <p:stCondLst>
                                            <p:cond delay="385"/>
                                          </p:stCondLst>
                                        </p:cTn>
                                        <p:tgtEl>
                                          <p:spTgt spid="4"/>
                                        </p:tgtEl>
                                      </p:cBhvr>
                                      <p:from x="200000" y="450000"/>
                                      <p:to x="100000" y="100000"/>
                                    </p:animScale>
                                    <p:set>
                                      <p:cBhvr>
                                        <p:cTn id="103" dur="385" fill="hold"/>
                                        <p:tgtEl>
                                          <p:spTgt spid="4"/>
                                        </p:tgtEl>
                                        <p:attrNameLst>
                                          <p:attrName>ppt_x</p:attrName>
                                        </p:attrNameLst>
                                      </p:cBhvr>
                                      <p:to>
                                        <p:strVal val="(0.5)"/>
                                      </p:to>
                                    </p:set>
                                    <p:anim from="(0.5)" to="(#ppt_x)" calcmode="lin" valueType="num">
                                      <p:cBhvr>
                                        <p:cTn id="104" dur="615" accel="100000" fill="hold">
                                          <p:stCondLst>
                                            <p:cond delay="385"/>
                                          </p:stCondLst>
                                        </p:cTn>
                                        <p:tgtEl>
                                          <p:spTgt spid="4"/>
                                        </p:tgtEl>
                                        <p:attrNameLst>
                                          <p:attrName>ppt_x</p:attrName>
                                        </p:attrNameLst>
                                      </p:cBhvr>
                                    </p:anim>
                                    <p:set>
                                      <p:cBhvr>
                                        <p:cTn id="105" dur="385" fill="hold"/>
                                        <p:tgtEl>
                                          <p:spTgt spid="4"/>
                                        </p:tgtEl>
                                        <p:attrNameLst>
                                          <p:attrName>ppt_y</p:attrName>
                                        </p:attrNameLst>
                                      </p:cBhvr>
                                      <p:to>
                                        <p:strVal val="(#ppt_y+0.4)"/>
                                      </p:to>
                                    </p:set>
                                    <p:anim from="(#ppt_y+0.4)" to="(#ppt_y)" calcmode="lin" valueType="num">
                                      <p:cBhvr>
                                        <p:cTn id="106" dur="615" accel="100000" fill="hold">
                                          <p:stCondLst>
                                            <p:cond delay="385"/>
                                          </p:stCondLst>
                                        </p:cTn>
                                        <p:tgtEl>
                                          <p:spTgt spid="4"/>
                                        </p:tgtEl>
                                        <p:attrNameLst>
                                          <p:attrName>ppt_y</p:attrName>
                                        </p:attrNameLst>
                                      </p:cBhvr>
                                    </p:anim>
                                  </p:childTnLst>
                                </p:cTn>
                              </p:par>
                              <p:par>
                                <p:cTn id="107" presetID="51" presetClass="entr" presetSubtype="0" fill="hold" grpId="0" nodeType="withEffect">
                                  <p:stCondLst>
                                    <p:cond delay="0"/>
                                  </p:stCondLst>
                                  <p:childTnLst>
                                    <p:set>
                                      <p:cBhvr>
                                        <p:cTn id="108" dur="1" fill="hold">
                                          <p:stCondLst>
                                            <p:cond delay="0"/>
                                          </p:stCondLst>
                                        </p:cTn>
                                        <p:tgtEl>
                                          <p:spTgt spid="8217"/>
                                        </p:tgtEl>
                                        <p:attrNameLst>
                                          <p:attrName>style.visibility</p:attrName>
                                        </p:attrNameLst>
                                      </p:cBhvr>
                                      <p:to>
                                        <p:strVal val="visible"/>
                                      </p:to>
                                    </p:set>
                                    <p:animEffect transition="in" filter="fade">
                                      <p:cBhvr>
                                        <p:cTn id="109" dur="385" decel="100000"/>
                                        <p:tgtEl>
                                          <p:spTgt spid="8217"/>
                                        </p:tgtEl>
                                      </p:cBhvr>
                                    </p:animEffect>
                                    <p:animScale>
                                      <p:cBhvr>
                                        <p:cTn id="110" dur="385" decel="100000"/>
                                        <p:tgtEl>
                                          <p:spTgt spid="8217"/>
                                        </p:tgtEl>
                                      </p:cBhvr>
                                      <p:from x="10000" y="10000"/>
                                      <p:to x="200000" y="450000"/>
                                    </p:animScale>
                                    <p:animScale>
                                      <p:cBhvr>
                                        <p:cTn id="111" dur="615" accel="100000" fill="hold">
                                          <p:stCondLst>
                                            <p:cond delay="385"/>
                                          </p:stCondLst>
                                        </p:cTn>
                                        <p:tgtEl>
                                          <p:spTgt spid="8217"/>
                                        </p:tgtEl>
                                      </p:cBhvr>
                                      <p:from x="200000" y="450000"/>
                                      <p:to x="100000" y="100000"/>
                                    </p:animScale>
                                    <p:set>
                                      <p:cBhvr>
                                        <p:cTn id="112" dur="385" fill="hold"/>
                                        <p:tgtEl>
                                          <p:spTgt spid="8217"/>
                                        </p:tgtEl>
                                        <p:attrNameLst>
                                          <p:attrName>ppt_x</p:attrName>
                                        </p:attrNameLst>
                                      </p:cBhvr>
                                      <p:to>
                                        <p:strVal val="(0.5)"/>
                                      </p:to>
                                    </p:set>
                                    <p:anim from="(0.5)" to="(#ppt_x)" calcmode="lin" valueType="num">
                                      <p:cBhvr>
                                        <p:cTn id="113" dur="615" accel="100000" fill="hold">
                                          <p:stCondLst>
                                            <p:cond delay="385"/>
                                          </p:stCondLst>
                                        </p:cTn>
                                        <p:tgtEl>
                                          <p:spTgt spid="8217"/>
                                        </p:tgtEl>
                                        <p:attrNameLst>
                                          <p:attrName>ppt_x</p:attrName>
                                        </p:attrNameLst>
                                      </p:cBhvr>
                                    </p:anim>
                                    <p:set>
                                      <p:cBhvr>
                                        <p:cTn id="114" dur="385" fill="hold"/>
                                        <p:tgtEl>
                                          <p:spTgt spid="8217"/>
                                        </p:tgtEl>
                                        <p:attrNameLst>
                                          <p:attrName>ppt_y</p:attrName>
                                        </p:attrNameLst>
                                      </p:cBhvr>
                                      <p:to>
                                        <p:strVal val="(#ppt_y+0.4)"/>
                                      </p:to>
                                    </p:set>
                                    <p:anim from="(#ppt_y+0.4)" to="(#ppt_y)" calcmode="lin" valueType="num">
                                      <p:cBhvr>
                                        <p:cTn id="115" dur="615" accel="100000" fill="hold">
                                          <p:stCondLst>
                                            <p:cond delay="385"/>
                                          </p:stCondLst>
                                        </p:cTn>
                                        <p:tgtEl>
                                          <p:spTgt spid="8217"/>
                                        </p:tgtEl>
                                        <p:attrNameLst>
                                          <p:attrName>ppt_y</p:attrName>
                                        </p:attrNameLst>
                                      </p:cBhvr>
                                    </p:anim>
                                  </p:childTnLst>
                                </p:cTn>
                              </p:par>
                              <p:par>
                                <p:cTn id="116" presetID="51" presetClass="entr" presetSubtype="0" fill="hold" grpId="0" nodeType="withEffect">
                                  <p:stCondLst>
                                    <p:cond delay="0"/>
                                  </p:stCondLst>
                                  <p:childTnLst>
                                    <p:set>
                                      <p:cBhvr>
                                        <p:cTn id="117" dur="1" fill="hold">
                                          <p:stCondLst>
                                            <p:cond delay="0"/>
                                          </p:stCondLst>
                                        </p:cTn>
                                        <p:tgtEl>
                                          <p:spTgt spid="8230"/>
                                        </p:tgtEl>
                                        <p:attrNameLst>
                                          <p:attrName>style.visibility</p:attrName>
                                        </p:attrNameLst>
                                      </p:cBhvr>
                                      <p:to>
                                        <p:strVal val="visible"/>
                                      </p:to>
                                    </p:set>
                                    <p:animEffect transition="in" filter="fade">
                                      <p:cBhvr>
                                        <p:cTn id="118" dur="385" decel="100000"/>
                                        <p:tgtEl>
                                          <p:spTgt spid="8230"/>
                                        </p:tgtEl>
                                      </p:cBhvr>
                                    </p:animEffect>
                                    <p:animScale>
                                      <p:cBhvr>
                                        <p:cTn id="119" dur="385" decel="100000"/>
                                        <p:tgtEl>
                                          <p:spTgt spid="8230"/>
                                        </p:tgtEl>
                                      </p:cBhvr>
                                      <p:from x="10000" y="10000"/>
                                      <p:to x="200000" y="450000"/>
                                    </p:animScale>
                                    <p:animScale>
                                      <p:cBhvr>
                                        <p:cTn id="120" dur="615" accel="100000" fill="hold">
                                          <p:stCondLst>
                                            <p:cond delay="385"/>
                                          </p:stCondLst>
                                        </p:cTn>
                                        <p:tgtEl>
                                          <p:spTgt spid="8230"/>
                                        </p:tgtEl>
                                      </p:cBhvr>
                                      <p:from x="200000" y="450000"/>
                                      <p:to x="100000" y="100000"/>
                                    </p:animScale>
                                    <p:set>
                                      <p:cBhvr>
                                        <p:cTn id="121" dur="385" fill="hold"/>
                                        <p:tgtEl>
                                          <p:spTgt spid="8230"/>
                                        </p:tgtEl>
                                        <p:attrNameLst>
                                          <p:attrName>ppt_x</p:attrName>
                                        </p:attrNameLst>
                                      </p:cBhvr>
                                      <p:to>
                                        <p:strVal val="(0.5)"/>
                                      </p:to>
                                    </p:set>
                                    <p:anim from="(0.5)" to="(#ppt_x)" calcmode="lin" valueType="num">
                                      <p:cBhvr>
                                        <p:cTn id="122" dur="615" accel="100000" fill="hold">
                                          <p:stCondLst>
                                            <p:cond delay="385"/>
                                          </p:stCondLst>
                                        </p:cTn>
                                        <p:tgtEl>
                                          <p:spTgt spid="8230"/>
                                        </p:tgtEl>
                                        <p:attrNameLst>
                                          <p:attrName>ppt_x</p:attrName>
                                        </p:attrNameLst>
                                      </p:cBhvr>
                                    </p:anim>
                                    <p:set>
                                      <p:cBhvr>
                                        <p:cTn id="123" dur="385" fill="hold"/>
                                        <p:tgtEl>
                                          <p:spTgt spid="8230"/>
                                        </p:tgtEl>
                                        <p:attrNameLst>
                                          <p:attrName>ppt_y</p:attrName>
                                        </p:attrNameLst>
                                      </p:cBhvr>
                                      <p:to>
                                        <p:strVal val="(#ppt_y+0.4)"/>
                                      </p:to>
                                    </p:set>
                                    <p:anim from="(#ppt_y+0.4)" to="(#ppt_y)" calcmode="lin" valueType="num">
                                      <p:cBhvr>
                                        <p:cTn id="124" dur="615" accel="100000" fill="hold">
                                          <p:stCondLst>
                                            <p:cond delay="385"/>
                                          </p:stCondLst>
                                        </p:cTn>
                                        <p:tgtEl>
                                          <p:spTgt spid="8230"/>
                                        </p:tgtEl>
                                        <p:attrNameLst>
                                          <p:attrName>ppt_y</p:attrName>
                                        </p:attrNameLst>
                                      </p:cBhvr>
                                    </p:anim>
                                  </p:childTnLst>
                                </p:cTn>
                              </p:par>
                            </p:childTnLst>
                          </p:cTn>
                        </p:par>
                      </p:childTnLst>
                    </p:cTn>
                  </p:par>
                  <p:par>
                    <p:cTn id="125" fill="hold">
                      <p:stCondLst>
                        <p:cond delay="indefinite"/>
                      </p:stCondLst>
                      <p:childTnLst>
                        <p:par>
                          <p:cTn id="126" fill="hold">
                            <p:stCondLst>
                              <p:cond delay="0"/>
                            </p:stCondLst>
                            <p:childTnLst>
                              <p:par>
                                <p:cTn id="127" presetID="51" presetClass="entr" presetSubtype="0" fill="hold" grpId="0" nodeType="clickEffect">
                                  <p:stCondLst>
                                    <p:cond delay="0"/>
                                  </p:stCondLst>
                                  <p:childTnLst>
                                    <p:set>
                                      <p:cBhvr>
                                        <p:cTn id="128" dur="1" fill="hold">
                                          <p:stCondLst>
                                            <p:cond delay="0"/>
                                          </p:stCondLst>
                                        </p:cTn>
                                        <p:tgtEl>
                                          <p:spTgt spid="8218"/>
                                        </p:tgtEl>
                                        <p:attrNameLst>
                                          <p:attrName>style.visibility</p:attrName>
                                        </p:attrNameLst>
                                      </p:cBhvr>
                                      <p:to>
                                        <p:strVal val="visible"/>
                                      </p:to>
                                    </p:set>
                                    <p:animEffect transition="in" filter="fade">
                                      <p:cBhvr>
                                        <p:cTn id="129" dur="385" decel="100000"/>
                                        <p:tgtEl>
                                          <p:spTgt spid="8218"/>
                                        </p:tgtEl>
                                      </p:cBhvr>
                                    </p:animEffect>
                                    <p:animScale>
                                      <p:cBhvr>
                                        <p:cTn id="130" dur="385" decel="100000"/>
                                        <p:tgtEl>
                                          <p:spTgt spid="8218"/>
                                        </p:tgtEl>
                                      </p:cBhvr>
                                      <p:from x="10000" y="10000"/>
                                      <p:to x="200000" y="450000"/>
                                    </p:animScale>
                                    <p:animScale>
                                      <p:cBhvr>
                                        <p:cTn id="131" dur="615" accel="100000" fill="hold">
                                          <p:stCondLst>
                                            <p:cond delay="385"/>
                                          </p:stCondLst>
                                        </p:cTn>
                                        <p:tgtEl>
                                          <p:spTgt spid="8218"/>
                                        </p:tgtEl>
                                      </p:cBhvr>
                                      <p:from x="200000" y="450000"/>
                                      <p:to x="100000" y="100000"/>
                                    </p:animScale>
                                    <p:set>
                                      <p:cBhvr>
                                        <p:cTn id="132" dur="385" fill="hold"/>
                                        <p:tgtEl>
                                          <p:spTgt spid="8218"/>
                                        </p:tgtEl>
                                        <p:attrNameLst>
                                          <p:attrName>ppt_x</p:attrName>
                                        </p:attrNameLst>
                                      </p:cBhvr>
                                      <p:to>
                                        <p:strVal val="(0.5)"/>
                                      </p:to>
                                    </p:set>
                                    <p:anim from="(0.5)" to="(#ppt_x)" calcmode="lin" valueType="num">
                                      <p:cBhvr>
                                        <p:cTn id="133" dur="615" accel="100000" fill="hold">
                                          <p:stCondLst>
                                            <p:cond delay="385"/>
                                          </p:stCondLst>
                                        </p:cTn>
                                        <p:tgtEl>
                                          <p:spTgt spid="8218"/>
                                        </p:tgtEl>
                                        <p:attrNameLst>
                                          <p:attrName>ppt_x</p:attrName>
                                        </p:attrNameLst>
                                      </p:cBhvr>
                                    </p:anim>
                                    <p:set>
                                      <p:cBhvr>
                                        <p:cTn id="134" dur="385" fill="hold"/>
                                        <p:tgtEl>
                                          <p:spTgt spid="8218"/>
                                        </p:tgtEl>
                                        <p:attrNameLst>
                                          <p:attrName>ppt_y</p:attrName>
                                        </p:attrNameLst>
                                      </p:cBhvr>
                                      <p:to>
                                        <p:strVal val="(#ppt_y+0.4)"/>
                                      </p:to>
                                    </p:set>
                                    <p:anim from="(#ppt_y+0.4)" to="(#ppt_y)" calcmode="lin" valueType="num">
                                      <p:cBhvr>
                                        <p:cTn id="135" dur="615" accel="100000" fill="hold">
                                          <p:stCondLst>
                                            <p:cond delay="385"/>
                                          </p:stCondLst>
                                        </p:cTn>
                                        <p:tgtEl>
                                          <p:spTgt spid="8218"/>
                                        </p:tgtEl>
                                        <p:attrNameLst>
                                          <p:attrName>ppt_y</p:attrName>
                                        </p:attrNameLst>
                                      </p:cBhvr>
                                    </p:anim>
                                  </p:childTnLst>
                                </p:cTn>
                              </p:par>
                              <p:par>
                                <p:cTn id="136" presetID="51" presetClass="entr" presetSubtype="0" fill="hold" grpId="0" nodeType="withEffect">
                                  <p:stCondLst>
                                    <p:cond delay="0"/>
                                  </p:stCondLst>
                                  <p:childTnLst>
                                    <p:set>
                                      <p:cBhvr>
                                        <p:cTn id="137" dur="1" fill="hold">
                                          <p:stCondLst>
                                            <p:cond delay="0"/>
                                          </p:stCondLst>
                                        </p:cTn>
                                        <p:tgtEl>
                                          <p:spTgt spid="8219"/>
                                        </p:tgtEl>
                                        <p:attrNameLst>
                                          <p:attrName>style.visibility</p:attrName>
                                        </p:attrNameLst>
                                      </p:cBhvr>
                                      <p:to>
                                        <p:strVal val="visible"/>
                                      </p:to>
                                    </p:set>
                                    <p:animEffect transition="in" filter="fade">
                                      <p:cBhvr>
                                        <p:cTn id="138" dur="385" decel="100000"/>
                                        <p:tgtEl>
                                          <p:spTgt spid="8219"/>
                                        </p:tgtEl>
                                      </p:cBhvr>
                                    </p:animEffect>
                                    <p:animScale>
                                      <p:cBhvr>
                                        <p:cTn id="139" dur="385" decel="100000"/>
                                        <p:tgtEl>
                                          <p:spTgt spid="8219"/>
                                        </p:tgtEl>
                                      </p:cBhvr>
                                      <p:from x="10000" y="10000"/>
                                      <p:to x="200000" y="450000"/>
                                    </p:animScale>
                                    <p:animScale>
                                      <p:cBhvr>
                                        <p:cTn id="140" dur="615" accel="100000" fill="hold">
                                          <p:stCondLst>
                                            <p:cond delay="385"/>
                                          </p:stCondLst>
                                        </p:cTn>
                                        <p:tgtEl>
                                          <p:spTgt spid="8219"/>
                                        </p:tgtEl>
                                      </p:cBhvr>
                                      <p:from x="200000" y="450000"/>
                                      <p:to x="100000" y="100000"/>
                                    </p:animScale>
                                    <p:set>
                                      <p:cBhvr>
                                        <p:cTn id="141" dur="385" fill="hold"/>
                                        <p:tgtEl>
                                          <p:spTgt spid="8219"/>
                                        </p:tgtEl>
                                        <p:attrNameLst>
                                          <p:attrName>ppt_x</p:attrName>
                                        </p:attrNameLst>
                                      </p:cBhvr>
                                      <p:to>
                                        <p:strVal val="(0.5)"/>
                                      </p:to>
                                    </p:set>
                                    <p:anim from="(0.5)" to="(#ppt_x)" calcmode="lin" valueType="num">
                                      <p:cBhvr>
                                        <p:cTn id="142" dur="615" accel="100000" fill="hold">
                                          <p:stCondLst>
                                            <p:cond delay="385"/>
                                          </p:stCondLst>
                                        </p:cTn>
                                        <p:tgtEl>
                                          <p:spTgt spid="8219"/>
                                        </p:tgtEl>
                                        <p:attrNameLst>
                                          <p:attrName>ppt_x</p:attrName>
                                        </p:attrNameLst>
                                      </p:cBhvr>
                                    </p:anim>
                                    <p:set>
                                      <p:cBhvr>
                                        <p:cTn id="143" dur="385" fill="hold"/>
                                        <p:tgtEl>
                                          <p:spTgt spid="8219"/>
                                        </p:tgtEl>
                                        <p:attrNameLst>
                                          <p:attrName>ppt_y</p:attrName>
                                        </p:attrNameLst>
                                      </p:cBhvr>
                                      <p:to>
                                        <p:strVal val="(#ppt_y+0.4)"/>
                                      </p:to>
                                    </p:set>
                                    <p:anim from="(#ppt_y+0.4)" to="(#ppt_y)" calcmode="lin" valueType="num">
                                      <p:cBhvr>
                                        <p:cTn id="144" dur="615" accel="100000" fill="hold">
                                          <p:stCondLst>
                                            <p:cond delay="385"/>
                                          </p:stCondLst>
                                        </p:cTn>
                                        <p:tgtEl>
                                          <p:spTgt spid="8219"/>
                                        </p:tgtEl>
                                        <p:attrNameLst>
                                          <p:attrName>ppt_y</p:attrName>
                                        </p:attrNameLst>
                                      </p:cBhvr>
                                    </p:anim>
                                  </p:childTnLst>
                                </p:cTn>
                              </p:par>
                              <p:par>
                                <p:cTn id="145" presetID="51" presetClass="entr" presetSubtype="0" fill="hold" grpId="0" nodeType="withEffect">
                                  <p:stCondLst>
                                    <p:cond delay="0"/>
                                  </p:stCondLst>
                                  <p:childTnLst>
                                    <p:set>
                                      <p:cBhvr>
                                        <p:cTn id="146" dur="1" fill="hold">
                                          <p:stCondLst>
                                            <p:cond delay="0"/>
                                          </p:stCondLst>
                                        </p:cTn>
                                        <p:tgtEl>
                                          <p:spTgt spid="8231"/>
                                        </p:tgtEl>
                                        <p:attrNameLst>
                                          <p:attrName>style.visibility</p:attrName>
                                        </p:attrNameLst>
                                      </p:cBhvr>
                                      <p:to>
                                        <p:strVal val="visible"/>
                                      </p:to>
                                    </p:set>
                                    <p:animEffect transition="in" filter="fade">
                                      <p:cBhvr>
                                        <p:cTn id="147" dur="385" decel="100000"/>
                                        <p:tgtEl>
                                          <p:spTgt spid="8231"/>
                                        </p:tgtEl>
                                      </p:cBhvr>
                                    </p:animEffect>
                                    <p:animScale>
                                      <p:cBhvr>
                                        <p:cTn id="148" dur="385" decel="100000"/>
                                        <p:tgtEl>
                                          <p:spTgt spid="8231"/>
                                        </p:tgtEl>
                                      </p:cBhvr>
                                      <p:from x="10000" y="10000"/>
                                      <p:to x="200000" y="450000"/>
                                    </p:animScale>
                                    <p:animScale>
                                      <p:cBhvr>
                                        <p:cTn id="149" dur="615" accel="100000" fill="hold">
                                          <p:stCondLst>
                                            <p:cond delay="385"/>
                                          </p:stCondLst>
                                        </p:cTn>
                                        <p:tgtEl>
                                          <p:spTgt spid="8231"/>
                                        </p:tgtEl>
                                      </p:cBhvr>
                                      <p:from x="200000" y="450000"/>
                                      <p:to x="100000" y="100000"/>
                                    </p:animScale>
                                    <p:set>
                                      <p:cBhvr>
                                        <p:cTn id="150" dur="385" fill="hold"/>
                                        <p:tgtEl>
                                          <p:spTgt spid="8231"/>
                                        </p:tgtEl>
                                        <p:attrNameLst>
                                          <p:attrName>ppt_x</p:attrName>
                                        </p:attrNameLst>
                                      </p:cBhvr>
                                      <p:to>
                                        <p:strVal val="(0.5)"/>
                                      </p:to>
                                    </p:set>
                                    <p:anim from="(0.5)" to="(#ppt_x)" calcmode="lin" valueType="num">
                                      <p:cBhvr>
                                        <p:cTn id="151" dur="615" accel="100000" fill="hold">
                                          <p:stCondLst>
                                            <p:cond delay="385"/>
                                          </p:stCondLst>
                                        </p:cTn>
                                        <p:tgtEl>
                                          <p:spTgt spid="8231"/>
                                        </p:tgtEl>
                                        <p:attrNameLst>
                                          <p:attrName>ppt_x</p:attrName>
                                        </p:attrNameLst>
                                      </p:cBhvr>
                                    </p:anim>
                                    <p:set>
                                      <p:cBhvr>
                                        <p:cTn id="152" dur="385" fill="hold"/>
                                        <p:tgtEl>
                                          <p:spTgt spid="8231"/>
                                        </p:tgtEl>
                                        <p:attrNameLst>
                                          <p:attrName>ppt_y</p:attrName>
                                        </p:attrNameLst>
                                      </p:cBhvr>
                                      <p:to>
                                        <p:strVal val="(#ppt_y+0.4)"/>
                                      </p:to>
                                    </p:set>
                                    <p:anim from="(#ppt_y+0.4)" to="(#ppt_y)" calcmode="lin" valueType="num">
                                      <p:cBhvr>
                                        <p:cTn id="153" dur="615" accel="100000" fill="hold">
                                          <p:stCondLst>
                                            <p:cond delay="385"/>
                                          </p:stCondLst>
                                        </p:cTn>
                                        <p:tgtEl>
                                          <p:spTgt spid="8231"/>
                                        </p:tgtEl>
                                        <p:attrNameLst>
                                          <p:attrName>ppt_y</p:attrName>
                                        </p:attrNameLst>
                                      </p:cBhvr>
                                    </p:anim>
                                  </p:childTnLst>
                                </p:cTn>
                              </p:par>
                            </p:childTnLst>
                          </p:cTn>
                        </p:par>
                      </p:childTnLst>
                    </p:cTn>
                  </p:par>
                  <p:par>
                    <p:cTn id="154" fill="hold">
                      <p:stCondLst>
                        <p:cond delay="indefinite"/>
                      </p:stCondLst>
                      <p:childTnLst>
                        <p:par>
                          <p:cTn id="155" fill="hold">
                            <p:stCondLst>
                              <p:cond delay="0"/>
                            </p:stCondLst>
                            <p:childTnLst>
                              <p:par>
                                <p:cTn id="156" presetID="51" presetClass="entr" presetSubtype="0" fill="hold" nodeType="clickEffect">
                                  <p:stCondLst>
                                    <p:cond delay="0"/>
                                  </p:stCondLst>
                                  <p:childTnLst>
                                    <p:set>
                                      <p:cBhvr>
                                        <p:cTn id="157" dur="1" fill="hold">
                                          <p:stCondLst>
                                            <p:cond delay="0"/>
                                          </p:stCondLst>
                                        </p:cTn>
                                        <p:tgtEl>
                                          <p:spTgt spid="5"/>
                                        </p:tgtEl>
                                        <p:attrNameLst>
                                          <p:attrName>style.visibility</p:attrName>
                                        </p:attrNameLst>
                                      </p:cBhvr>
                                      <p:to>
                                        <p:strVal val="visible"/>
                                      </p:to>
                                    </p:set>
                                    <p:animEffect transition="in" filter="fade">
                                      <p:cBhvr>
                                        <p:cTn id="158" dur="385" decel="100000"/>
                                        <p:tgtEl>
                                          <p:spTgt spid="5"/>
                                        </p:tgtEl>
                                      </p:cBhvr>
                                    </p:animEffect>
                                    <p:animScale>
                                      <p:cBhvr>
                                        <p:cTn id="159" dur="385" decel="100000"/>
                                        <p:tgtEl>
                                          <p:spTgt spid="5"/>
                                        </p:tgtEl>
                                      </p:cBhvr>
                                      <p:from x="10000" y="10000"/>
                                      <p:to x="200000" y="450000"/>
                                    </p:animScale>
                                    <p:animScale>
                                      <p:cBhvr>
                                        <p:cTn id="160" dur="615" accel="100000" fill="hold">
                                          <p:stCondLst>
                                            <p:cond delay="385"/>
                                          </p:stCondLst>
                                        </p:cTn>
                                        <p:tgtEl>
                                          <p:spTgt spid="5"/>
                                        </p:tgtEl>
                                      </p:cBhvr>
                                      <p:from x="200000" y="450000"/>
                                      <p:to x="100000" y="100000"/>
                                    </p:animScale>
                                    <p:set>
                                      <p:cBhvr>
                                        <p:cTn id="161" dur="385" fill="hold"/>
                                        <p:tgtEl>
                                          <p:spTgt spid="5"/>
                                        </p:tgtEl>
                                        <p:attrNameLst>
                                          <p:attrName>ppt_x</p:attrName>
                                        </p:attrNameLst>
                                      </p:cBhvr>
                                      <p:to>
                                        <p:strVal val="(0.5)"/>
                                      </p:to>
                                    </p:set>
                                    <p:anim from="(0.5)" to="(#ppt_x)" calcmode="lin" valueType="num">
                                      <p:cBhvr>
                                        <p:cTn id="162" dur="615" accel="100000" fill="hold">
                                          <p:stCondLst>
                                            <p:cond delay="385"/>
                                          </p:stCondLst>
                                        </p:cTn>
                                        <p:tgtEl>
                                          <p:spTgt spid="5"/>
                                        </p:tgtEl>
                                        <p:attrNameLst>
                                          <p:attrName>ppt_x</p:attrName>
                                        </p:attrNameLst>
                                      </p:cBhvr>
                                    </p:anim>
                                    <p:set>
                                      <p:cBhvr>
                                        <p:cTn id="163" dur="385" fill="hold"/>
                                        <p:tgtEl>
                                          <p:spTgt spid="5"/>
                                        </p:tgtEl>
                                        <p:attrNameLst>
                                          <p:attrName>ppt_y</p:attrName>
                                        </p:attrNameLst>
                                      </p:cBhvr>
                                      <p:to>
                                        <p:strVal val="(#ppt_y+0.4)"/>
                                      </p:to>
                                    </p:set>
                                    <p:anim from="(#ppt_y+0.4)" to="(#ppt_y)" calcmode="lin" valueType="num">
                                      <p:cBhvr>
                                        <p:cTn id="164" dur="615" accel="100000" fill="hold">
                                          <p:stCondLst>
                                            <p:cond delay="385"/>
                                          </p:stCondLst>
                                        </p:cTn>
                                        <p:tgtEl>
                                          <p:spTgt spid="5"/>
                                        </p:tgtEl>
                                        <p:attrNameLst>
                                          <p:attrName>ppt_y</p:attrName>
                                        </p:attrNameLst>
                                      </p:cBhvr>
                                    </p:anim>
                                  </p:childTnLst>
                                </p:cTn>
                              </p:par>
                              <p:par>
                                <p:cTn id="165" presetID="51" presetClass="entr" presetSubtype="0" fill="hold" grpId="0" nodeType="withEffect">
                                  <p:stCondLst>
                                    <p:cond delay="0"/>
                                  </p:stCondLst>
                                  <p:childTnLst>
                                    <p:set>
                                      <p:cBhvr>
                                        <p:cTn id="166" dur="1" fill="hold">
                                          <p:stCondLst>
                                            <p:cond delay="0"/>
                                          </p:stCondLst>
                                        </p:cTn>
                                        <p:tgtEl>
                                          <p:spTgt spid="8224"/>
                                        </p:tgtEl>
                                        <p:attrNameLst>
                                          <p:attrName>style.visibility</p:attrName>
                                        </p:attrNameLst>
                                      </p:cBhvr>
                                      <p:to>
                                        <p:strVal val="visible"/>
                                      </p:to>
                                    </p:set>
                                    <p:animEffect transition="in" filter="fade">
                                      <p:cBhvr>
                                        <p:cTn id="167" dur="385" decel="100000"/>
                                        <p:tgtEl>
                                          <p:spTgt spid="8224"/>
                                        </p:tgtEl>
                                      </p:cBhvr>
                                    </p:animEffect>
                                    <p:animScale>
                                      <p:cBhvr>
                                        <p:cTn id="168" dur="385" decel="100000"/>
                                        <p:tgtEl>
                                          <p:spTgt spid="8224"/>
                                        </p:tgtEl>
                                      </p:cBhvr>
                                      <p:from x="10000" y="10000"/>
                                      <p:to x="200000" y="450000"/>
                                    </p:animScale>
                                    <p:animScale>
                                      <p:cBhvr>
                                        <p:cTn id="169" dur="615" accel="100000" fill="hold">
                                          <p:stCondLst>
                                            <p:cond delay="385"/>
                                          </p:stCondLst>
                                        </p:cTn>
                                        <p:tgtEl>
                                          <p:spTgt spid="8224"/>
                                        </p:tgtEl>
                                      </p:cBhvr>
                                      <p:from x="200000" y="450000"/>
                                      <p:to x="100000" y="100000"/>
                                    </p:animScale>
                                    <p:set>
                                      <p:cBhvr>
                                        <p:cTn id="170" dur="385" fill="hold"/>
                                        <p:tgtEl>
                                          <p:spTgt spid="8224"/>
                                        </p:tgtEl>
                                        <p:attrNameLst>
                                          <p:attrName>ppt_x</p:attrName>
                                        </p:attrNameLst>
                                      </p:cBhvr>
                                      <p:to>
                                        <p:strVal val="(0.5)"/>
                                      </p:to>
                                    </p:set>
                                    <p:anim from="(0.5)" to="(#ppt_x)" calcmode="lin" valueType="num">
                                      <p:cBhvr>
                                        <p:cTn id="171" dur="615" accel="100000" fill="hold">
                                          <p:stCondLst>
                                            <p:cond delay="385"/>
                                          </p:stCondLst>
                                        </p:cTn>
                                        <p:tgtEl>
                                          <p:spTgt spid="8224"/>
                                        </p:tgtEl>
                                        <p:attrNameLst>
                                          <p:attrName>ppt_x</p:attrName>
                                        </p:attrNameLst>
                                      </p:cBhvr>
                                    </p:anim>
                                    <p:set>
                                      <p:cBhvr>
                                        <p:cTn id="172" dur="385" fill="hold"/>
                                        <p:tgtEl>
                                          <p:spTgt spid="8224"/>
                                        </p:tgtEl>
                                        <p:attrNameLst>
                                          <p:attrName>ppt_y</p:attrName>
                                        </p:attrNameLst>
                                      </p:cBhvr>
                                      <p:to>
                                        <p:strVal val="(#ppt_y+0.4)"/>
                                      </p:to>
                                    </p:set>
                                    <p:anim from="(#ppt_y+0.4)" to="(#ppt_y)" calcmode="lin" valueType="num">
                                      <p:cBhvr>
                                        <p:cTn id="173" dur="615" accel="100000" fill="hold">
                                          <p:stCondLst>
                                            <p:cond delay="385"/>
                                          </p:stCondLst>
                                        </p:cTn>
                                        <p:tgtEl>
                                          <p:spTgt spid="8224"/>
                                        </p:tgtEl>
                                        <p:attrNameLst>
                                          <p:attrName>ppt_y</p:attrName>
                                        </p:attrNameLst>
                                      </p:cBhvr>
                                    </p:anim>
                                  </p:childTnLst>
                                </p:cTn>
                              </p:par>
                              <p:par>
                                <p:cTn id="174" presetID="51" presetClass="entr" presetSubtype="0" fill="hold" grpId="0" nodeType="withEffect">
                                  <p:stCondLst>
                                    <p:cond delay="0"/>
                                  </p:stCondLst>
                                  <p:childTnLst>
                                    <p:set>
                                      <p:cBhvr>
                                        <p:cTn id="175" dur="1" fill="hold">
                                          <p:stCondLst>
                                            <p:cond delay="0"/>
                                          </p:stCondLst>
                                        </p:cTn>
                                        <p:tgtEl>
                                          <p:spTgt spid="8232"/>
                                        </p:tgtEl>
                                        <p:attrNameLst>
                                          <p:attrName>style.visibility</p:attrName>
                                        </p:attrNameLst>
                                      </p:cBhvr>
                                      <p:to>
                                        <p:strVal val="visible"/>
                                      </p:to>
                                    </p:set>
                                    <p:animEffect transition="in" filter="fade">
                                      <p:cBhvr>
                                        <p:cTn id="176" dur="385" decel="100000"/>
                                        <p:tgtEl>
                                          <p:spTgt spid="8232"/>
                                        </p:tgtEl>
                                      </p:cBhvr>
                                    </p:animEffect>
                                    <p:animScale>
                                      <p:cBhvr>
                                        <p:cTn id="177" dur="385" decel="100000"/>
                                        <p:tgtEl>
                                          <p:spTgt spid="8232"/>
                                        </p:tgtEl>
                                      </p:cBhvr>
                                      <p:from x="10000" y="10000"/>
                                      <p:to x="200000" y="450000"/>
                                    </p:animScale>
                                    <p:animScale>
                                      <p:cBhvr>
                                        <p:cTn id="178" dur="615" accel="100000" fill="hold">
                                          <p:stCondLst>
                                            <p:cond delay="385"/>
                                          </p:stCondLst>
                                        </p:cTn>
                                        <p:tgtEl>
                                          <p:spTgt spid="8232"/>
                                        </p:tgtEl>
                                      </p:cBhvr>
                                      <p:from x="200000" y="450000"/>
                                      <p:to x="100000" y="100000"/>
                                    </p:animScale>
                                    <p:set>
                                      <p:cBhvr>
                                        <p:cTn id="179" dur="385" fill="hold"/>
                                        <p:tgtEl>
                                          <p:spTgt spid="8232"/>
                                        </p:tgtEl>
                                        <p:attrNameLst>
                                          <p:attrName>ppt_x</p:attrName>
                                        </p:attrNameLst>
                                      </p:cBhvr>
                                      <p:to>
                                        <p:strVal val="(0.5)"/>
                                      </p:to>
                                    </p:set>
                                    <p:anim from="(0.5)" to="(#ppt_x)" calcmode="lin" valueType="num">
                                      <p:cBhvr>
                                        <p:cTn id="180" dur="615" accel="100000" fill="hold">
                                          <p:stCondLst>
                                            <p:cond delay="385"/>
                                          </p:stCondLst>
                                        </p:cTn>
                                        <p:tgtEl>
                                          <p:spTgt spid="8232"/>
                                        </p:tgtEl>
                                        <p:attrNameLst>
                                          <p:attrName>ppt_x</p:attrName>
                                        </p:attrNameLst>
                                      </p:cBhvr>
                                    </p:anim>
                                    <p:set>
                                      <p:cBhvr>
                                        <p:cTn id="181" dur="385" fill="hold"/>
                                        <p:tgtEl>
                                          <p:spTgt spid="8232"/>
                                        </p:tgtEl>
                                        <p:attrNameLst>
                                          <p:attrName>ppt_y</p:attrName>
                                        </p:attrNameLst>
                                      </p:cBhvr>
                                      <p:to>
                                        <p:strVal val="(#ppt_y+0.4)"/>
                                      </p:to>
                                    </p:set>
                                    <p:anim from="(#ppt_y+0.4)" to="(#ppt_y)" calcmode="lin" valueType="num">
                                      <p:cBhvr>
                                        <p:cTn id="182" dur="615" accel="100000" fill="hold">
                                          <p:stCondLst>
                                            <p:cond delay="385"/>
                                          </p:stCondLst>
                                        </p:cTn>
                                        <p:tgtEl>
                                          <p:spTgt spid="8232"/>
                                        </p:tgtEl>
                                        <p:attrNameLst>
                                          <p:attrName>ppt_y</p:attrName>
                                        </p:attrNameLst>
                                      </p:cBhvr>
                                    </p:anim>
                                  </p:childTnLst>
                                </p:cTn>
                              </p:par>
                            </p:childTnLst>
                          </p:cTn>
                        </p:par>
                        <p:par>
                          <p:cTn id="183" fill="hold">
                            <p:stCondLst>
                              <p:cond delay="1000"/>
                            </p:stCondLst>
                            <p:childTnLst>
                              <p:par>
                                <p:cTn id="184" presetID="1" presetClass="mediacall" presetSubtype="0" fill="hold" nodeType="afterEffect">
                                  <p:stCondLst>
                                    <p:cond delay="0"/>
                                  </p:stCondLst>
                                  <p:childTnLst>
                                    <p:cmd type="call" cmd="playFrom(0.0)">
                                      <p:cBhvr>
                                        <p:cTn id="185" dur="1" fill="hold"/>
                                        <p:tgtEl>
                                          <p:spTgt spid="137260"/>
                                        </p:tgtEl>
                                      </p:cBhvr>
                                    </p:cmd>
                                  </p:childTnLst>
                                </p:cTn>
                              </p:par>
                            </p:childTnLst>
                          </p:cTn>
                        </p:par>
                      </p:childTnLst>
                    </p:cTn>
                  </p:par>
                  <p:par>
                    <p:cTn id="186" fill="hold">
                      <p:stCondLst>
                        <p:cond delay="indefinite"/>
                      </p:stCondLst>
                      <p:childTnLst>
                        <p:par>
                          <p:cTn id="187" fill="hold">
                            <p:stCondLst>
                              <p:cond delay="0"/>
                            </p:stCondLst>
                            <p:childTnLst>
                              <p:par>
                                <p:cTn id="188" presetID="22" presetClass="entr" presetSubtype="4" fill="hold" grpId="0" nodeType="clickEffect">
                                  <p:stCondLst>
                                    <p:cond delay="0"/>
                                  </p:stCondLst>
                                  <p:childTnLst>
                                    <p:set>
                                      <p:cBhvr>
                                        <p:cTn id="189" dur="1" fill="hold">
                                          <p:stCondLst>
                                            <p:cond delay="0"/>
                                          </p:stCondLst>
                                        </p:cTn>
                                        <p:tgtEl>
                                          <p:spTgt spid="8226"/>
                                        </p:tgtEl>
                                        <p:attrNameLst>
                                          <p:attrName>style.visibility</p:attrName>
                                        </p:attrNameLst>
                                      </p:cBhvr>
                                      <p:to>
                                        <p:strVal val="visible"/>
                                      </p:to>
                                    </p:set>
                                    <p:animEffect transition="in" filter="wipe(down)">
                                      <p:cBhvr>
                                        <p:cTn id="190" dur="500"/>
                                        <p:tgtEl>
                                          <p:spTgt spid="8226"/>
                                        </p:tgtEl>
                                      </p:cBhvr>
                                    </p:animEffect>
                                  </p:childTnLst>
                                </p:cTn>
                              </p:par>
                            </p:childTnLst>
                          </p:cTn>
                        </p:par>
                      </p:childTnLst>
                    </p:cTn>
                  </p:par>
                  <p:par>
                    <p:cTn id="191" fill="hold">
                      <p:stCondLst>
                        <p:cond delay="indefinite"/>
                      </p:stCondLst>
                      <p:childTnLst>
                        <p:par>
                          <p:cTn id="192" fill="hold">
                            <p:stCondLst>
                              <p:cond delay="0"/>
                            </p:stCondLst>
                            <p:childTnLst>
                              <p:par>
                                <p:cTn id="193" presetID="22" presetClass="entr" presetSubtype="4" fill="hold" grpId="0" nodeType="clickEffect">
                                  <p:stCondLst>
                                    <p:cond delay="0"/>
                                  </p:stCondLst>
                                  <p:childTnLst>
                                    <p:set>
                                      <p:cBhvr>
                                        <p:cTn id="194" dur="1" fill="hold">
                                          <p:stCondLst>
                                            <p:cond delay="0"/>
                                          </p:stCondLst>
                                        </p:cTn>
                                        <p:tgtEl>
                                          <p:spTgt spid="8227"/>
                                        </p:tgtEl>
                                        <p:attrNameLst>
                                          <p:attrName>style.visibility</p:attrName>
                                        </p:attrNameLst>
                                      </p:cBhvr>
                                      <p:to>
                                        <p:strVal val="visible"/>
                                      </p:to>
                                    </p:set>
                                    <p:animEffect transition="in" filter="wipe(down)">
                                      <p:cBhvr>
                                        <p:cTn id="195" dur="500"/>
                                        <p:tgtEl>
                                          <p:spTgt spid="8227"/>
                                        </p:tgtEl>
                                      </p:cBhvr>
                                    </p:animEffect>
                                  </p:childTnLst>
                                </p:cTn>
                              </p:par>
                            </p:childTnLst>
                          </p:cTn>
                        </p:par>
                      </p:childTnLst>
                    </p:cTn>
                  </p:par>
                  <p:par>
                    <p:cTn id="196" fill="hold">
                      <p:stCondLst>
                        <p:cond delay="indefinite"/>
                      </p:stCondLst>
                      <p:childTnLst>
                        <p:par>
                          <p:cTn id="197" fill="hold">
                            <p:stCondLst>
                              <p:cond delay="0"/>
                            </p:stCondLst>
                            <p:childTnLst>
                              <p:par>
                                <p:cTn id="198" presetID="22" presetClass="entr" presetSubtype="4" fill="hold" grpId="0" nodeType="clickEffect">
                                  <p:stCondLst>
                                    <p:cond delay="0"/>
                                  </p:stCondLst>
                                  <p:childTnLst>
                                    <p:set>
                                      <p:cBhvr>
                                        <p:cTn id="199" dur="1" fill="hold">
                                          <p:stCondLst>
                                            <p:cond delay="0"/>
                                          </p:stCondLst>
                                        </p:cTn>
                                        <p:tgtEl>
                                          <p:spTgt spid="8233"/>
                                        </p:tgtEl>
                                        <p:attrNameLst>
                                          <p:attrName>style.visibility</p:attrName>
                                        </p:attrNameLst>
                                      </p:cBhvr>
                                      <p:to>
                                        <p:strVal val="visible"/>
                                      </p:to>
                                    </p:set>
                                    <p:animEffect transition="in" filter="wipe(down)">
                                      <p:cBhvr>
                                        <p:cTn id="200" dur="500"/>
                                        <p:tgtEl>
                                          <p:spTgt spid="8233"/>
                                        </p:tgtEl>
                                      </p:cBhvr>
                                    </p:animEffect>
                                  </p:childTnLst>
                                </p:cTn>
                              </p:par>
                            </p:childTnLst>
                          </p:cTn>
                        </p:par>
                      </p:childTnLst>
                    </p:cTn>
                  </p:par>
                  <p:par>
                    <p:cTn id="201" fill="hold">
                      <p:stCondLst>
                        <p:cond delay="indefinite"/>
                      </p:stCondLst>
                      <p:childTnLst>
                        <p:par>
                          <p:cTn id="202" fill="hold">
                            <p:stCondLst>
                              <p:cond delay="0"/>
                            </p:stCondLst>
                            <p:childTnLst>
                              <p:par>
                                <p:cTn id="203" presetID="22" presetClass="entr" presetSubtype="4" fill="hold" grpId="0" nodeType="clickEffect">
                                  <p:stCondLst>
                                    <p:cond delay="0"/>
                                  </p:stCondLst>
                                  <p:childTnLst>
                                    <p:set>
                                      <p:cBhvr>
                                        <p:cTn id="204" dur="1" fill="hold">
                                          <p:stCondLst>
                                            <p:cond delay="0"/>
                                          </p:stCondLst>
                                        </p:cTn>
                                        <p:tgtEl>
                                          <p:spTgt spid="8236"/>
                                        </p:tgtEl>
                                        <p:attrNameLst>
                                          <p:attrName>style.visibility</p:attrName>
                                        </p:attrNameLst>
                                      </p:cBhvr>
                                      <p:to>
                                        <p:strVal val="visible"/>
                                      </p:to>
                                    </p:set>
                                    <p:animEffect transition="in" filter="wipe(down)">
                                      <p:cBhvr>
                                        <p:cTn id="205" dur="500"/>
                                        <p:tgtEl>
                                          <p:spTgt spid="8236"/>
                                        </p:tgtEl>
                                      </p:cBhvr>
                                    </p:animEffect>
                                  </p:childTnLst>
                                </p:cTn>
                              </p:par>
                            </p:childTnLst>
                          </p:cTn>
                        </p:par>
                      </p:childTnLst>
                    </p:cTn>
                  </p:par>
                  <p:par>
                    <p:cTn id="206" fill="hold">
                      <p:stCondLst>
                        <p:cond delay="indefinite"/>
                      </p:stCondLst>
                      <p:childTnLst>
                        <p:par>
                          <p:cTn id="207" fill="hold">
                            <p:stCondLst>
                              <p:cond delay="0"/>
                            </p:stCondLst>
                            <p:childTnLst>
                              <p:par>
                                <p:cTn id="208" presetID="22" presetClass="entr" presetSubtype="4" fill="hold" grpId="0" nodeType="clickEffect">
                                  <p:stCondLst>
                                    <p:cond delay="0"/>
                                  </p:stCondLst>
                                  <p:childTnLst>
                                    <p:set>
                                      <p:cBhvr>
                                        <p:cTn id="209" dur="1" fill="hold">
                                          <p:stCondLst>
                                            <p:cond delay="0"/>
                                          </p:stCondLst>
                                        </p:cTn>
                                        <p:tgtEl>
                                          <p:spTgt spid="8237"/>
                                        </p:tgtEl>
                                        <p:attrNameLst>
                                          <p:attrName>style.visibility</p:attrName>
                                        </p:attrNameLst>
                                      </p:cBhvr>
                                      <p:to>
                                        <p:strVal val="visible"/>
                                      </p:to>
                                    </p:set>
                                    <p:animEffect transition="in" filter="wipe(down)">
                                      <p:cBhvr>
                                        <p:cTn id="210" dur="500"/>
                                        <p:tgtEl>
                                          <p:spTgt spid="8237"/>
                                        </p:tgtEl>
                                      </p:cBhvr>
                                    </p:animEffect>
                                  </p:childTnLst>
                                </p:cTn>
                              </p:par>
                            </p:childTnLst>
                          </p:cTn>
                        </p:par>
                      </p:childTnLst>
                    </p:cTn>
                  </p:par>
                  <p:par>
                    <p:cTn id="211" fill="hold">
                      <p:stCondLst>
                        <p:cond delay="indefinite"/>
                      </p:stCondLst>
                      <p:childTnLst>
                        <p:par>
                          <p:cTn id="212" fill="hold">
                            <p:stCondLst>
                              <p:cond delay="0"/>
                            </p:stCondLst>
                            <p:childTnLst>
                              <p:par>
                                <p:cTn id="213" presetID="22" presetClass="entr" presetSubtype="4" fill="hold" grpId="0" nodeType="clickEffect">
                                  <p:stCondLst>
                                    <p:cond delay="0"/>
                                  </p:stCondLst>
                                  <p:childTnLst>
                                    <p:set>
                                      <p:cBhvr>
                                        <p:cTn id="214" dur="1" fill="hold">
                                          <p:stCondLst>
                                            <p:cond delay="0"/>
                                          </p:stCondLst>
                                        </p:cTn>
                                        <p:tgtEl>
                                          <p:spTgt spid="8238"/>
                                        </p:tgtEl>
                                        <p:attrNameLst>
                                          <p:attrName>style.visibility</p:attrName>
                                        </p:attrNameLst>
                                      </p:cBhvr>
                                      <p:to>
                                        <p:strVal val="visible"/>
                                      </p:to>
                                    </p:set>
                                    <p:animEffect transition="in" filter="wipe(down)">
                                      <p:cBhvr>
                                        <p:cTn id="215" dur="500"/>
                                        <p:tgtEl>
                                          <p:spTgt spid="8238"/>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216"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137260"/>
                </p:tgtEl>
              </p:cMediaNode>
            </p:audio>
          </p:childTnLst>
        </p:cTn>
      </p:par>
    </p:tnLst>
    <p:bldLst>
      <p:bldP spid="8197" grpId="0"/>
      <p:bldP spid="8198" grpId="0"/>
      <p:bldP spid="8207" grpId="0"/>
      <p:bldP spid="8208" grpId="0"/>
      <p:bldP spid="8217" grpId="0"/>
      <p:bldP spid="8218" grpId="0"/>
      <p:bldP spid="8219" grpId="0"/>
      <p:bldP spid="8224" grpId="0"/>
      <p:bldP spid="8225" grpId="0"/>
      <p:bldP spid="8226" grpId="0"/>
      <p:bldP spid="8227" grpId="0"/>
      <p:bldP spid="8228" grpId="0"/>
      <p:bldP spid="8229" grpId="0"/>
      <p:bldP spid="8230" grpId="0"/>
      <p:bldP spid="8231" grpId="0"/>
      <p:bldP spid="8232" grpId="0"/>
      <p:bldP spid="8233" grpId="0"/>
      <p:bldP spid="8236" grpId="0"/>
      <p:bldP spid="8237" grpId="0"/>
      <p:bldP spid="8238" grpId="0"/>
      <p:bldP spid="137256"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ext Box 2"/>
          <p:cNvSpPr txBox="1">
            <a:spLocks noChangeArrowheads="1"/>
          </p:cNvSpPr>
          <p:nvPr/>
        </p:nvSpPr>
        <p:spPr bwMode="auto">
          <a:xfrm>
            <a:off x="1258888" y="404813"/>
            <a:ext cx="7696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sz="4000">
                <a:solidFill>
                  <a:srgbClr val="A50021"/>
                </a:solidFill>
                <a:latin typeface="华文新魏" panose="02010800040101010101" pitchFamily="2" charset="-122"/>
                <a:ea typeface="华文新魏" panose="02010800040101010101" pitchFamily="2" charset="-122"/>
              </a:rPr>
              <a:t>按由小到大的顺序排列下列各数。</a:t>
            </a:r>
          </a:p>
        </p:txBody>
      </p:sp>
      <p:grpSp>
        <p:nvGrpSpPr>
          <p:cNvPr id="71683" name="Group 3"/>
          <p:cNvGrpSpPr/>
          <p:nvPr/>
        </p:nvGrpSpPr>
        <p:grpSpPr bwMode="auto">
          <a:xfrm>
            <a:off x="1331913" y="1916113"/>
            <a:ext cx="1655762" cy="1512887"/>
            <a:chOff x="1020" y="2205"/>
            <a:chExt cx="1043" cy="953"/>
          </a:xfrm>
        </p:grpSpPr>
        <p:sp>
          <p:nvSpPr>
            <p:cNvPr id="71723" name="Rectangle 4"/>
            <p:cNvSpPr>
              <a:spLocks noChangeArrowheads="1"/>
            </p:cNvSpPr>
            <p:nvPr/>
          </p:nvSpPr>
          <p:spPr bwMode="auto">
            <a:xfrm>
              <a:off x="1111" y="2704"/>
              <a:ext cx="771" cy="454"/>
            </a:xfrm>
            <a:prstGeom prst="rect">
              <a:avLst/>
            </a:prstGeom>
            <a:solidFill>
              <a:schemeClr val="bg1"/>
            </a:solidFill>
            <a:ln w="9525" algn="ctr">
              <a:solidFill>
                <a:schemeClr val="tx1"/>
              </a:solidFill>
              <a:miter lim="800000"/>
            </a:ln>
          </p:spPr>
          <p:txBody>
            <a:bodyPr wrap="none" lIns="90000" tIns="46800" rIns="90000" bIns="46800" anchor="ctr"/>
            <a:lstStyle/>
            <a:p>
              <a:pPr algn="ctr"/>
              <a:r>
                <a:rPr lang="en-US" altLang="zh-CN" sz="2800">
                  <a:solidFill>
                    <a:schemeClr val="tx1"/>
                  </a:solidFill>
                  <a:ea typeface="楷体_GB2312" pitchFamily="49" charset="-122"/>
                </a:rPr>
                <a:t>0.541</a:t>
              </a:r>
            </a:p>
          </p:txBody>
        </p:sp>
        <p:pic>
          <p:nvPicPr>
            <p:cNvPr id="71724" name="Picture 5" descr="红金鱼"/>
            <p:cNvPicPr>
              <a:picLocks noChangeAspect="1" noChangeArrowheads="1"/>
            </p:cNvPicPr>
            <p:nvPr/>
          </p:nvPicPr>
          <p:blipFill>
            <a:blip r:embed="rId2" cstate="email">
              <a:lum contrast="24000"/>
            </a:blip>
            <a:srcRect/>
            <a:stretch>
              <a:fillRect/>
            </a:stretch>
          </p:blipFill>
          <p:spPr bwMode="auto">
            <a:xfrm>
              <a:off x="1020" y="2205"/>
              <a:ext cx="1043" cy="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71684" name="Group 6"/>
          <p:cNvGrpSpPr/>
          <p:nvPr/>
        </p:nvGrpSpPr>
        <p:grpSpPr bwMode="auto">
          <a:xfrm>
            <a:off x="2700338" y="1412875"/>
            <a:ext cx="1584325" cy="1511300"/>
            <a:chOff x="3515" y="2206"/>
            <a:chExt cx="998" cy="952"/>
          </a:xfrm>
        </p:grpSpPr>
        <p:sp>
          <p:nvSpPr>
            <p:cNvPr id="71721" name="Rectangle 7"/>
            <p:cNvSpPr>
              <a:spLocks noChangeArrowheads="1"/>
            </p:cNvSpPr>
            <p:nvPr/>
          </p:nvSpPr>
          <p:spPr bwMode="auto">
            <a:xfrm>
              <a:off x="3606" y="2704"/>
              <a:ext cx="771" cy="454"/>
            </a:xfrm>
            <a:prstGeom prst="rect">
              <a:avLst/>
            </a:prstGeom>
            <a:solidFill>
              <a:schemeClr val="bg1"/>
            </a:solidFill>
            <a:ln w="9525" algn="ctr">
              <a:solidFill>
                <a:schemeClr val="tx1"/>
              </a:solidFill>
              <a:miter lim="800000"/>
            </a:ln>
          </p:spPr>
          <p:txBody>
            <a:bodyPr wrap="none" lIns="90000" tIns="46800" rIns="90000" bIns="46800" anchor="ctr"/>
            <a:lstStyle/>
            <a:p>
              <a:pPr algn="ctr"/>
              <a:r>
                <a:rPr lang="en-US" altLang="zh-CN" sz="2800">
                  <a:solidFill>
                    <a:schemeClr val="tx1"/>
                  </a:solidFill>
                  <a:ea typeface="楷体_GB2312" pitchFamily="49" charset="-122"/>
                </a:rPr>
                <a:t>0.054</a:t>
              </a:r>
            </a:p>
          </p:txBody>
        </p:sp>
        <p:pic>
          <p:nvPicPr>
            <p:cNvPr id="71722" name="Picture 8" descr="花金鱼"/>
            <p:cNvPicPr>
              <a:picLocks noChangeAspect="1" noChangeArrowheads="1"/>
            </p:cNvPicPr>
            <p:nvPr/>
          </p:nvPicPr>
          <p:blipFill>
            <a:blip r:embed="rId3" cstate="email">
              <a:lum contrast="30000"/>
            </a:blip>
            <a:srcRect/>
            <a:stretch>
              <a:fillRect/>
            </a:stretch>
          </p:blipFill>
          <p:spPr bwMode="auto">
            <a:xfrm>
              <a:off x="3515" y="2206"/>
              <a:ext cx="998" cy="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71685" name="Group 9"/>
          <p:cNvGrpSpPr/>
          <p:nvPr/>
        </p:nvGrpSpPr>
        <p:grpSpPr bwMode="auto">
          <a:xfrm>
            <a:off x="3851275" y="2060575"/>
            <a:ext cx="1655763" cy="1512888"/>
            <a:chOff x="1020" y="2205"/>
            <a:chExt cx="1043" cy="953"/>
          </a:xfrm>
        </p:grpSpPr>
        <p:sp>
          <p:nvSpPr>
            <p:cNvPr id="71719" name="Rectangle 10"/>
            <p:cNvSpPr>
              <a:spLocks noChangeArrowheads="1"/>
            </p:cNvSpPr>
            <p:nvPr/>
          </p:nvSpPr>
          <p:spPr bwMode="auto">
            <a:xfrm>
              <a:off x="1111" y="2704"/>
              <a:ext cx="771" cy="454"/>
            </a:xfrm>
            <a:prstGeom prst="rect">
              <a:avLst/>
            </a:prstGeom>
            <a:solidFill>
              <a:schemeClr val="bg1"/>
            </a:solidFill>
            <a:ln w="9525" algn="ctr">
              <a:solidFill>
                <a:schemeClr val="tx1"/>
              </a:solidFill>
              <a:miter lim="800000"/>
            </a:ln>
          </p:spPr>
          <p:txBody>
            <a:bodyPr wrap="none" lIns="90000" tIns="46800" rIns="90000" bIns="46800" anchor="ctr"/>
            <a:lstStyle/>
            <a:p>
              <a:pPr algn="ctr"/>
              <a:r>
                <a:rPr lang="en-US" altLang="zh-CN" sz="2800">
                  <a:solidFill>
                    <a:schemeClr val="tx1"/>
                  </a:solidFill>
                  <a:ea typeface="楷体_GB2312" pitchFamily="49" charset="-122"/>
                </a:rPr>
                <a:t>0.504</a:t>
              </a:r>
            </a:p>
          </p:txBody>
        </p:sp>
        <p:pic>
          <p:nvPicPr>
            <p:cNvPr id="71720" name="Picture 11" descr="红金鱼"/>
            <p:cNvPicPr>
              <a:picLocks noChangeAspect="1" noChangeArrowheads="1"/>
            </p:cNvPicPr>
            <p:nvPr/>
          </p:nvPicPr>
          <p:blipFill>
            <a:blip r:embed="rId2" cstate="email">
              <a:lum contrast="24000"/>
            </a:blip>
            <a:srcRect/>
            <a:stretch>
              <a:fillRect/>
            </a:stretch>
          </p:blipFill>
          <p:spPr bwMode="auto">
            <a:xfrm>
              <a:off x="1020" y="2205"/>
              <a:ext cx="1043" cy="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71686" name="Group 12"/>
          <p:cNvGrpSpPr/>
          <p:nvPr/>
        </p:nvGrpSpPr>
        <p:grpSpPr bwMode="auto">
          <a:xfrm>
            <a:off x="4859338" y="908050"/>
            <a:ext cx="1584325" cy="1511300"/>
            <a:chOff x="3515" y="2206"/>
            <a:chExt cx="998" cy="952"/>
          </a:xfrm>
        </p:grpSpPr>
        <p:sp>
          <p:nvSpPr>
            <p:cNvPr id="71717" name="Rectangle 13"/>
            <p:cNvSpPr>
              <a:spLocks noChangeArrowheads="1"/>
            </p:cNvSpPr>
            <p:nvPr/>
          </p:nvSpPr>
          <p:spPr bwMode="auto">
            <a:xfrm>
              <a:off x="3606" y="2704"/>
              <a:ext cx="771" cy="454"/>
            </a:xfrm>
            <a:prstGeom prst="rect">
              <a:avLst/>
            </a:prstGeom>
            <a:solidFill>
              <a:schemeClr val="bg1"/>
            </a:solidFill>
            <a:ln w="9525" algn="ctr">
              <a:solidFill>
                <a:schemeClr val="tx1"/>
              </a:solidFill>
              <a:miter lim="800000"/>
            </a:ln>
          </p:spPr>
          <p:txBody>
            <a:bodyPr wrap="none" lIns="90000" tIns="46800" rIns="90000" bIns="46800" anchor="ctr"/>
            <a:lstStyle/>
            <a:p>
              <a:pPr algn="ctr"/>
              <a:r>
                <a:rPr lang="en-US" altLang="zh-CN" sz="2800">
                  <a:solidFill>
                    <a:schemeClr val="tx1"/>
                  </a:solidFill>
                  <a:ea typeface="楷体_GB2312" pitchFamily="49" charset="-122"/>
                </a:rPr>
                <a:t>3.9%</a:t>
              </a:r>
            </a:p>
          </p:txBody>
        </p:sp>
        <p:pic>
          <p:nvPicPr>
            <p:cNvPr id="71718" name="Picture 14" descr="花金鱼"/>
            <p:cNvPicPr>
              <a:picLocks noChangeAspect="1" noChangeArrowheads="1"/>
            </p:cNvPicPr>
            <p:nvPr/>
          </p:nvPicPr>
          <p:blipFill>
            <a:blip r:embed="rId3" cstate="email">
              <a:lum contrast="30000"/>
            </a:blip>
            <a:srcRect/>
            <a:stretch>
              <a:fillRect/>
            </a:stretch>
          </p:blipFill>
          <p:spPr bwMode="auto">
            <a:xfrm>
              <a:off x="3515" y="2206"/>
              <a:ext cx="998" cy="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71687" name="Group 15"/>
          <p:cNvGrpSpPr/>
          <p:nvPr/>
        </p:nvGrpSpPr>
        <p:grpSpPr bwMode="auto">
          <a:xfrm>
            <a:off x="6227763" y="1700213"/>
            <a:ext cx="1655762" cy="1630362"/>
            <a:chOff x="2064" y="1616"/>
            <a:chExt cx="1043" cy="1027"/>
          </a:xfrm>
        </p:grpSpPr>
        <p:grpSp>
          <p:nvGrpSpPr>
            <p:cNvPr id="71710" name="Group 16"/>
            <p:cNvGrpSpPr/>
            <p:nvPr/>
          </p:nvGrpSpPr>
          <p:grpSpPr bwMode="auto">
            <a:xfrm>
              <a:off x="2064" y="1616"/>
              <a:ext cx="1043" cy="953"/>
              <a:chOff x="1020" y="2205"/>
              <a:chExt cx="1043" cy="953"/>
            </a:xfrm>
          </p:grpSpPr>
          <p:sp>
            <p:nvSpPr>
              <p:cNvPr id="71715" name="Rectangle 17"/>
              <p:cNvSpPr>
                <a:spLocks noChangeArrowheads="1"/>
              </p:cNvSpPr>
              <p:nvPr/>
            </p:nvSpPr>
            <p:spPr bwMode="auto">
              <a:xfrm>
                <a:off x="1111" y="2704"/>
                <a:ext cx="771" cy="454"/>
              </a:xfrm>
              <a:prstGeom prst="rect">
                <a:avLst/>
              </a:prstGeom>
              <a:solidFill>
                <a:schemeClr val="bg1"/>
              </a:solidFill>
              <a:ln w="9525" algn="ctr">
                <a:solidFill>
                  <a:schemeClr val="tx1"/>
                </a:solidFill>
                <a:miter lim="800000"/>
              </a:ln>
            </p:spPr>
            <p:txBody>
              <a:bodyPr wrap="none" lIns="90000" tIns="46800" rIns="90000" bIns="46800" anchor="ctr"/>
              <a:lstStyle/>
              <a:p>
                <a:pPr algn="ctr"/>
                <a:endParaRPr lang="zh-CN" altLang="en-US" sz="2800">
                  <a:solidFill>
                    <a:schemeClr val="tx1"/>
                  </a:solidFill>
                  <a:ea typeface="楷体_GB2312" pitchFamily="49" charset="-122"/>
                </a:endParaRPr>
              </a:p>
            </p:txBody>
          </p:sp>
          <p:pic>
            <p:nvPicPr>
              <p:cNvPr id="71716" name="Picture 18" descr="红金鱼"/>
              <p:cNvPicPr>
                <a:picLocks noChangeAspect="1" noChangeArrowheads="1"/>
              </p:cNvPicPr>
              <p:nvPr/>
            </p:nvPicPr>
            <p:blipFill>
              <a:blip r:embed="rId2" cstate="email">
                <a:lum contrast="24000"/>
              </a:blip>
              <a:srcRect/>
              <a:stretch>
                <a:fillRect/>
              </a:stretch>
            </p:blipFill>
            <p:spPr bwMode="auto">
              <a:xfrm>
                <a:off x="1020" y="2205"/>
                <a:ext cx="1043" cy="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71711" name="Group 19"/>
            <p:cNvGrpSpPr/>
            <p:nvPr/>
          </p:nvGrpSpPr>
          <p:grpSpPr bwMode="auto">
            <a:xfrm>
              <a:off x="2380" y="2069"/>
              <a:ext cx="364" cy="574"/>
              <a:chOff x="1808" y="371"/>
              <a:chExt cx="364" cy="574"/>
            </a:xfrm>
          </p:grpSpPr>
          <p:sp>
            <p:nvSpPr>
              <p:cNvPr id="71712" name="Text Box 20"/>
              <p:cNvSpPr txBox="1">
                <a:spLocks noChangeArrowheads="1"/>
              </p:cNvSpPr>
              <p:nvPr/>
            </p:nvSpPr>
            <p:spPr bwMode="auto">
              <a:xfrm>
                <a:off x="1808" y="371"/>
                <a:ext cx="36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2800">
                    <a:solidFill>
                      <a:schemeClr val="tx1"/>
                    </a:solidFill>
                    <a:ea typeface="楷体_GB2312" pitchFamily="49" charset="-122"/>
                  </a:rPr>
                  <a:t>27</a:t>
                </a:r>
              </a:p>
            </p:txBody>
          </p:sp>
          <p:sp>
            <p:nvSpPr>
              <p:cNvPr id="71713" name="Text Box 21"/>
              <p:cNvSpPr txBox="1">
                <a:spLocks noChangeArrowheads="1"/>
              </p:cNvSpPr>
              <p:nvPr/>
            </p:nvSpPr>
            <p:spPr bwMode="auto">
              <a:xfrm>
                <a:off x="1808" y="618"/>
                <a:ext cx="36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2800">
                    <a:solidFill>
                      <a:schemeClr val="tx1"/>
                    </a:solidFill>
                    <a:ea typeface="楷体_GB2312" pitchFamily="49" charset="-122"/>
                  </a:rPr>
                  <a:t>50</a:t>
                </a:r>
              </a:p>
            </p:txBody>
          </p:sp>
          <p:sp>
            <p:nvSpPr>
              <p:cNvPr id="71714" name="Line 22"/>
              <p:cNvSpPr>
                <a:spLocks noChangeShapeType="1"/>
              </p:cNvSpPr>
              <p:nvPr/>
            </p:nvSpPr>
            <p:spPr bwMode="auto">
              <a:xfrm>
                <a:off x="1882" y="663"/>
                <a:ext cx="227"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grpSp>
      <p:grpSp>
        <p:nvGrpSpPr>
          <p:cNvPr id="9" name="Group 25"/>
          <p:cNvGrpSpPr/>
          <p:nvPr/>
        </p:nvGrpSpPr>
        <p:grpSpPr bwMode="auto">
          <a:xfrm>
            <a:off x="684213" y="3789363"/>
            <a:ext cx="1584325" cy="1511300"/>
            <a:chOff x="3515" y="2206"/>
            <a:chExt cx="998" cy="952"/>
          </a:xfrm>
        </p:grpSpPr>
        <p:sp>
          <p:nvSpPr>
            <p:cNvPr id="71708" name="Rectangle 26"/>
            <p:cNvSpPr>
              <a:spLocks noChangeArrowheads="1"/>
            </p:cNvSpPr>
            <p:nvPr/>
          </p:nvSpPr>
          <p:spPr bwMode="auto">
            <a:xfrm>
              <a:off x="3606" y="2704"/>
              <a:ext cx="771" cy="454"/>
            </a:xfrm>
            <a:prstGeom prst="rect">
              <a:avLst/>
            </a:prstGeom>
            <a:solidFill>
              <a:schemeClr val="bg1"/>
            </a:solidFill>
            <a:ln w="9525" algn="ctr">
              <a:solidFill>
                <a:schemeClr val="tx1"/>
              </a:solidFill>
              <a:miter lim="800000"/>
            </a:ln>
          </p:spPr>
          <p:txBody>
            <a:bodyPr wrap="none" lIns="90000" tIns="46800" rIns="90000" bIns="46800" anchor="ctr"/>
            <a:lstStyle/>
            <a:p>
              <a:pPr algn="ctr"/>
              <a:r>
                <a:rPr lang="en-US" altLang="zh-CN" sz="2800">
                  <a:solidFill>
                    <a:schemeClr val="tx1"/>
                  </a:solidFill>
                  <a:ea typeface="楷体_GB2312" pitchFamily="49" charset="-122"/>
                </a:rPr>
                <a:t>3.9%</a:t>
              </a:r>
            </a:p>
          </p:txBody>
        </p:sp>
        <p:pic>
          <p:nvPicPr>
            <p:cNvPr id="71709" name="Picture 27" descr="花金鱼"/>
            <p:cNvPicPr>
              <a:picLocks noChangeAspect="1" noChangeArrowheads="1"/>
            </p:cNvPicPr>
            <p:nvPr/>
          </p:nvPicPr>
          <p:blipFill>
            <a:blip r:embed="rId3" cstate="email">
              <a:lum contrast="30000"/>
            </a:blip>
            <a:srcRect/>
            <a:stretch>
              <a:fillRect/>
            </a:stretch>
          </p:blipFill>
          <p:spPr bwMode="auto">
            <a:xfrm>
              <a:off x="3515" y="2206"/>
              <a:ext cx="998" cy="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 name="Group 28"/>
          <p:cNvGrpSpPr/>
          <p:nvPr/>
        </p:nvGrpSpPr>
        <p:grpSpPr bwMode="auto">
          <a:xfrm>
            <a:off x="2339975" y="3716338"/>
            <a:ext cx="1584325" cy="1511300"/>
            <a:chOff x="3515" y="2206"/>
            <a:chExt cx="998" cy="952"/>
          </a:xfrm>
        </p:grpSpPr>
        <p:sp>
          <p:nvSpPr>
            <p:cNvPr id="71706" name="Rectangle 29"/>
            <p:cNvSpPr>
              <a:spLocks noChangeArrowheads="1"/>
            </p:cNvSpPr>
            <p:nvPr/>
          </p:nvSpPr>
          <p:spPr bwMode="auto">
            <a:xfrm>
              <a:off x="3606" y="2704"/>
              <a:ext cx="771" cy="454"/>
            </a:xfrm>
            <a:prstGeom prst="rect">
              <a:avLst/>
            </a:prstGeom>
            <a:solidFill>
              <a:schemeClr val="bg1"/>
            </a:solidFill>
            <a:ln w="9525" algn="ctr">
              <a:solidFill>
                <a:schemeClr val="tx1"/>
              </a:solidFill>
              <a:miter lim="800000"/>
            </a:ln>
          </p:spPr>
          <p:txBody>
            <a:bodyPr wrap="none" lIns="90000" tIns="46800" rIns="90000" bIns="46800" anchor="ctr"/>
            <a:lstStyle/>
            <a:p>
              <a:pPr algn="ctr"/>
              <a:r>
                <a:rPr lang="en-US" altLang="zh-CN" sz="2800">
                  <a:solidFill>
                    <a:schemeClr val="tx1"/>
                  </a:solidFill>
                  <a:ea typeface="楷体_GB2312" pitchFamily="49" charset="-122"/>
                </a:rPr>
                <a:t>0.054</a:t>
              </a:r>
            </a:p>
          </p:txBody>
        </p:sp>
        <p:pic>
          <p:nvPicPr>
            <p:cNvPr id="71707" name="Picture 30" descr="花金鱼"/>
            <p:cNvPicPr>
              <a:picLocks noChangeAspect="1" noChangeArrowheads="1"/>
            </p:cNvPicPr>
            <p:nvPr/>
          </p:nvPicPr>
          <p:blipFill>
            <a:blip r:embed="rId3" cstate="email">
              <a:lum contrast="30000"/>
            </a:blip>
            <a:srcRect/>
            <a:stretch>
              <a:fillRect/>
            </a:stretch>
          </p:blipFill>
          <p:spPr bwMode="auto">
            <a:xfrm>
              <a:off x="3515" y="2206"/>
              <a:ext cx="998" cy="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1" name="Group 31"/>
          <p:cNvGrpSpPr/>
          <p:nvPr/>
        </p:nvGrpSpPr>
        <p:grpSpPr bwMode="auto">
          <a:xfrm>
            <a:off x="6804025" y="3644900"/>
            <a:ext cx="1655763" cy="1512888"/>
            <a:chOff x="1020" y="2205"/>
            <a:chExt cx="1043" cy="953"/>
          </a:xfrm>
        </p:grpSpPr>
        <p:sp>
          <p:nvSpPr>
            <p:cNvPr id="71704" name="Rectangle 32"/>
            <p:cNvSpPr>
              <a:spLocks noChangeArrowheads="1"/>
            </p:cNvSpPr>
            <p:nvPr/>
          </p:nvSpPr>
          <p:spPr bwMode="auto">
            <a:xfrm>
              <a:off x="1111" y="2704"/>
              <a:ext cx="771" cy="454"/>
            </a:xfrm>
            <a:prstGeom prst="rect">
              <a:avLst/>
            </a:prstGeom>
            <a:solidFill>
              <a:schemeClr val="bg1"/>
            </a:solidFill>
            <a:ln w="9525" algn="ctr">
              <a:solidFill>
                <a:schemeClr val="tx1"/>
              </a:solidFill>
              <a:miter lim="800000"/>
            </a:ln>
          </p:spPr>
          <p:txBody>
            <a:bodyPr wrap="none" lIns="90000" tIns="46800" rIns="90000" bIns="46800" anchor="ctr"/>
            <a:lstStyle/>
            <a:p>
              <a:pPr algn="ctr"/>
              <a:r>
                <a:rPr lang="en-US" altLang="zh-CN" sz="2800">
                  <a:solidFill>
                    <a:schemeClr val="tx1"/>
                  </a:solidFill>
                  <a:ea typeface="楷体_GB2312" pitchFamily="49" charset="-122"/>
                </a:rPr>
                <a:t>0.541</a:t>
              </a:r>
            </a:p>
          </p:txBody>
        </p:sp>
        <p:pic>
          <p:nvPicPr>
            <p:cNvPr id="71705" name="Picture 33" descr="红金鱼"/>
            <p:cNvPicPr>
              <a:picLocks noChangeAspect="1" noChangeArrowheads="1"/>
            </p:cNvPicPr>
            <p:nvPr/>
          </p:nvPicPr>
          <p:blipFill>
            <a:blip r:embed="rId2" cstate="email">
              <a:lum contrast="24000"/>
            </a:blip>
            <a:srcRect/>
            <a:stretch>
              <a:fillRect/>
            </a:stretch>
          </p:blipFill>
          <p:spPr bwMode="auto">
            <a:xfrm>
              <a:off x="1020" y="2205"/>
              <a:ext cx="1043" cy="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 name="Group 34"/>
          <p:cNvGrpSpPr/>
          <p:nvPr/>
        </p:nvGrpSpPr>
        <p:grpSpPr bwMode="auto">
          <a:xfrm>
            <a:off x="3779838" y="3716338"/>
            <a:ext cx="1655762" cy="1512887"/>
            <a:chOff x="1020" y="2205"/>
            <a:chExt cx="1043" cy="953"/>
          </a:xfrm>
        </p:grpSpPr>
        <p:sp>
          <p:nvSpPr>
            <p:cNvPr id="71702" name="Rectangle 35"/>
            <p:cNvSpPr>
              <a:spLocks noChangeArrowheads="1"/>
            </p:cNvSpPr>
            <p:nvPr/>
          </p:nvSpPr>
          <p:spPr bwMode="auto">
            <a:xfrm>
              <a:off x="1111" y="2704"/>
              <a:ext cx="771" cy="454"/>
            </a:xfrm>
            <a:prstGeom prst="rect">
              <a:avLst/>
            </a:prstGeom>
            <a:solidFill>
              <a:schemeClr val="bg1"/>
            </a:solidFill>
            <a:ln w="9525" algn="ctr">
              <a:solidFill>
                <a:schemeClr val="tx1"/>
              </a:solidFill>
              <a:miter lim="800000"/>
            </a:ln>
          </p:spPr>
          <p:txBody>
            <a:bodyPr wrap="none" lIns="90000" tIns="46800" rIns="90000" bIns="46800" anchor="ctr"/>
            <a:lstStyle/>
            <a:p>
              <a:pPr algn="ctr"/>
              <a:r>
                <a:rPr lang="en-US" altLang="zh-CN" sz="2800">
                  <a:solidFill>
                    <a:schemeClr val="tx1"/>
                  </a:solidFill>
                  <a:ea typeface="楷体_GB2312" pitchFamily="49" charset="-122"/>
                </a:rPr>
                <a:t>0.504</a:t>
              </a:r>
            </a:p>
          </p:txBody>
        </p:sp>
        <p:pic>
          <p:nvPicPr>
            <p:cNvPr id="71703" name="Picture 36" descr="红金鱼"/>
            <p:cNvPicPr>
              <a:picLocks noChangeAspect="1" noChangeArrowheads="1"/>
            </p:cNvPicPr>
            <p:nvPr/>
          </p:nvPicPr>
          <p:blipFill>
            <a:blip r:embed="rId2" cstate="email">
              <a:lum contrast="24000"/>
            </a:blip>
            <a:srcRect/>
            <a:stretch>
              <a:fillRect/>
            </a:stretch>
          </p:blipFill>
          <p:spPr bwMode="auto">
            <a:xfrm>
              <a:off x="1020" y="2205"/>
              <a:ext cx="1043" cy="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 name="Group 37"/>
          <p:cNvGrpSpPr/>
          <p:nvPr/>
        </p:nvGrpSpPr>
        <p:grpSpPr bwMode="auto">
          <a:xfrm>
            <a:off x="5364163" y="3716338"/>
            <a:ext cx="1655762" cy="1630362"/>
            <a:chOff x="2064" y="1616"/>
            <a:chExt cx="1043" cy="1027"/>
          </a:xfrm>
        </p:grpSpPr>
        <p:grpSp>
          <p:nvGrpSpPr>
            <p:cNvPr id="71695" name="Group 38"/>
            <p:cNvGrpSpPr/>
            <p:nvPr/>
          </p:nvGrpSpPr>
          <p:grpSpPr bwMode="auto">
            <a:xfrm>
              <a:off x="2064" y="1616"/>
              <a:ext cx="1043" cy="953"/>
              <a:chOff x="1020" y="2205"/>
              <a:chExt cx="1043" cy="953"/>
            </a:xfrm>
          </p:grpSpPr>
          <p:sp>
            <p:nvSpPr>
              <p:cNvPr id="71700" name="Rectangle 39"/>
              <p:cNvSpPr>
                <a:spLocks noChangeArrowheads="1"/>
              </p:cNvSpPr>
              <p:nvPr/>
            </p:nvSpPr>
            <p:spPr bwMode="auto">
              <a:xfrm>
                <a:off x="1111" y="2704"/>
                <a:ext cx="771" cy="454"/>
              </a:xfrm>
              <a:prstGeom prst="rect">
                <a:avLst/>
              </a:prstGeom>
              <a:solidFill>
                <a:schemeClr val="bg1"/>
              </a:solidFill>
              <a:ln w="9525" algn="ctr">
                <a:solidFill>
                  <a:schemeClr val="tx1"/>
                </a:solidFill>
                <a:miter lim="800000"/>
              </a:ln>
            </p:spPr>
            <p:txBody>
              <a:bodyPr wrap="none" lIns="90000" tIns="46800" rIns="90000" bIns="46800" anchor="ctr"/>
              <a:lstStyle/>
              <a:p>
                <a:pPr algn="ctr"/>
                <a:endParaRPr lang="zh-CN" altLang="en-US" sz="2800">
                  <a:solidFill>
                    <a:schemeClr val="tx1"/>
                  </a:solidFill>
                  <a:ea typeface="楷体_GB2312" pitchFamily="49" charset="-122"/>
                </a:endParaRPr>
              </a:p>
            </p:txBody>
          </p:sp>
          <p:pic>
            <p:nvPicPr>
              <p:cNvPr id="71701" name="Picture 40" descr="红金鱼"/>
              <p:cNvPicPr>
                <a:picLocks noChangeAspect="1" noChangeArrowheads="1"/>
              </p:cNvPicPr>
              <p:nvPr/>
            </p:nvPicPr>
            <p:blipFill>
              <a:blip r:embed="rId2" cstate="email">
                <a:lum contrast="24000"/>
              </a:blip>
              <a:srcRect/>
              <a:stretch>
                <a:fillRect/>
              </a:stretch>
            </p:blipFill>
            <p:spPr bwMode="auto">
              <a:xfrm>
                <a:off x="1020" y="2205"/>
                <a:ext cx="1043" cy="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71696" name="Group 41"/>
            <p:cNvGrpSpPr/>
            <p:nvPr/>
          </p:nvGrpSpPr>
          <p:grpSpPr bwMode="auto">
            <a:xfrm>
              <a:off x="2380" y="2069"/>
              <a:ext cx="364" cy="574"/>
              <a:chOff x="1808" y="371"/>
              <a:chExt cx="364" cy="574"/>
            </a:xfrm>
          </p:grpSpPr>
          <p:sp>
            <p:nvSpPr>
              <p:cNvPr id="71697" name="Text Box 42"/>
              <p:cNvSpPr txBox="1">
                <a:spLocks noChangeArrowheads="1"/>
              </p:cNvSpPr>
              <p:nvPr/>
            </p:nvSpPr>
            <p:spPr bwMode="auto">
              <a:xfrm>
                <a:off x="1808" y="371"/>
                <a:ext cx="36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2800">
                    <a:solidFill>
                      <a:schemeClr val="tx1"/>
                    </a:solidFill>
                    <a:ea typeface="楷体_GB2312" pitchFamily="49" charset="-122"/>
                  </a:rPr>
                  <a:t>27</a:t>
                </a:r>
              </a:p>
            </p:txBody>
          </p:sp>
          <p:sp>
            <p:nvSpPr>
              <p:cNvPr id="71698" name="Text Box 43"/>
              <p:cNvSpPr txBox="1">
                <a:spLocks noChangeArrowheads="1"/>
              </p:cNvSpPr>
              <p:nvPr/>
            </p:nvSpPr>
            <p:spPr bwMode="auto">
              <a:xfrm>
                <a:off x="1808" y="618"/>
                <a:ext cx="36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en-US" altLang="zh-CN" sz="2800">
                    <a:solidFill>
                      <a:schemeClr val="tx1"/>
                    </a:solidFill>
                    <a:ea typeface="楷体_GB2312" pitchFamily="49" charset="-122"/>
                  </a:rPr>
                  <a:t>50</a:t>
                </a:r>
              </a:p>
            </p:txBody>
          </p:sp>
          <p:sp>
            <p:nvSpPr>
              <p:cNvPr id="71699" name="Line 44"/>
              <p:cNvSpPr>
                <a:spLocks noChangeShapeType="1"/>
              </p:cNvSpPr>
              <p:nvPr/>
            </p:nvSpPr>
            <p:spPr bwMode="auto">
              <a:xfrm>
                <a:off x="1882" y="663"/>
                <a:ext cx="227"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gr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155650"/>
                                        </p:tgtEl>
                                        <p:attrNameLst>
                                          <p:attrName>style.visibility</p:attrName>
                                        </p:attrNameLst>
                                      </p:cBhvr>
                                      <p:to>
                                        <p:strVal val="visible"/>
                                      </p:to>
                                    </p:set>
                                    <p:anim calcmode="discrete" valueType="clr">
                                      <p:cBhvr override="childStyle">
                                        <p:cTn id="7" dur="80"/>
                                        <p:tgtEl>
                                          <p:spTgt spid="15565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5650"/>
                                        </p:tgtEl>
                                        <p:attrNameLst>
                                          <p:attrName>fillcolor</p:attrName>
                                        </p:attrNameLst>
                                      </p:cBhvr>
                                      <p:tavLst>
                                        <p:tav tm="0">
                                          <p:val>
                                            <p:clrVal>
                                              <a:schemeClr val="accent2"/>
                                            </p:clrVal>
                                          </p:val>
                                        </p:tav>
                                        <p:tav tm="50000">
                                          <p:val>
                                            <p:clrVal>
                                              <a:schemeClr val="hlink"/>
                                            </p:clrVal>
                                          </p:val>
                                        </p:tav>
                                      </p:tavLst>
                                    </p:anim>
                                    <p:set>
                                      <p:cBhvr>
                                        <p:cTn id="9" dur="80"/>
                                        <p:tgtEl>
                                          <p:spTgt spid="155650"/>
                                        </p:tgtEl>
                                        <p:attrNameLst>
                                          <p:attrName>fill.type</p:attrName>
                                        </p:attrNameLst>
                                      </p:cBhvr>
                                      <p:to>
                                        <p:strVal val="solid"/>
                                      </p:to>
                                    </p:set>
                                  </p:childTnLst>
                                </p:cTn>
                              </p:par>
                            </p:childTnLst>
                          </p:cTn>
                        </p:par>
                        <p:par>
                          <p:cTn id="10" fill="hold">
                            <p:stCondLst>
                              <p:cond delay="639"/>
                            </p:stCondLst>
                            <p:childTnLst>
                              <p:par>
                                <p:cTn id="11" presetID="2" presetClass="entr" presetSubtype="2"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1000" fill="hold"/>
                                        <p:tgtEl>
                                          <p:spTgt spid="9"/>
                                        </p:tgtEl>
                                        <p:attrNameLst>
                                          <p:attrName>ppt_x</p:attrName>
                                        </p:attrNameLst>
                                      </p:cBhvr>
                                      <p:tavLst>
                                        <p:tav tm="0">
                                          <p:val>
                                            <p:strVal val="1+#ppt_w/2"/>
                                          </p:val>
                                        </p:tav>
                                        <p:tav tm="100000">
                                          <p:val>
                                            <p:strVal val="#ppt_x"/>
                                          </p:val>
                                        </p:tav>
                                      </p:tavLst>
                                    </p:anim>
                                    <p:anim calcmode="lin" valueType="num">
                                      <p:cBhvr additive="base">
                                        <p:cTn id="14" dur="1000" fill="hold"/>
                                        <p:tgtEl>
                                          <p:spTgt spid="9"/>
                                        </p:tgtEl>
                                        <p:attrNameLst>
                                          <p:attrName>ppt_y</p:attrName>
                                        </p:attrNameLst>
                                      </p:cBhvr>
                                      <p:tavLst>
                                        <p:tav tm="0">
                                          <p:val>
                                            <p:strVal val="#ppt_y"/>
                                          </p:val>
                                        </p:tav>
                                        <p:tav tm="100000">
                                          <p:val>
                                            <p:strVal val="#ppt_y"/>
                                          </p:val>
                                        </p:tav>
                                      </p:tavLst>
                                    </p:anim>
                                  </p:childTnLst>
                                </p:cTn>
                              </p:par>
                            </p:childTnLst>
                          </p:cTn>
                        </p:par>
                        <p:par>
                          <p:cTn id="15" fill="hold">
                            <p:stCondLst>
                              <p:cond delay="1639"/>
                            </p:stCondLst>
                            <p:childTnLst>
                              <p:par>
                                <p:cTn id="16" presetID="2" presetClass="entr" presetSubtype="2" fill="hold"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1000" fill="hold"/>
                                        <p:tgtEl>
                                          <p:spTgt spid="10"/>
                                        </p:tgtEl>
                                        <p:attrNameLst>
                                          <p:attrName>ppt_x</p:attrName>
                                        </p:attrNameLst>
                                      </p:cBhvr>
                                      <p:tavLst>
                                        <p:tav tm="0">
                                          <p:val>
                                            <p:strVal val="1+#ppt_w/2"/>
                                          </p:val>
                                        </p:tav>
                                        <p:tav tm="100000">
                                          <p:val>
                                            <p:strVal val="#ppt_x"/>
                                          </p:val>
                                        </p:tav>
                                      </p:tavLst>
                                    </p:anim>
                                    <p:anim calcmode="lin" valueType="num">
                                      <p:cBhvr additive="base">
                                        <p:cTn id="19" dur="1000" fill="hold"/>
                                        <p:tgtEl>
                                          <p:spTgt spid="10"/>
                                        </p:tgtEl>
                                        <p:attrNameLst>
                                          <p:attrName>ppt_y</p:attrName>
                                        </p:attrNameLst>
                                      </p:cBhvr>
                                      <p:tavLst>
                                        <p:tav tm="0">
                                          <p:val>
                                            <p:strVal val="#ppt_y"/>
                                          </p:val>
                                        </p:tav>
                                        <p:tav tm="100000">
                                          <p:val>
                                            <p:strVal val="#ppt_y"/>
                                          </p:val>
                                        </p:tav>
                                      </p:tavLst>
                                    </p:anim>
                                  </p:childTnLst>
                                </p:cTn>
                              </p:par>
                            </p:childTnLst>
                          </p:cTn>
                        </p:par>
                        <p:par>
                          <p:cTn id="20" fill="hold">
                            <p:stCondLst>
                              <p:cond delay="2639"/>
                            </p:stCondLst>
                            <p:childTnLst>
                              <p:par>
                                <p:cTn id="21" presetID="2" presetClass="entr" presetSubtype="2" fill="hold" nodeType="after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1+#ppt_w/2"/>
                                          </p:val>
                                        </p:tav>
                                        <p:tav tm="100000">
                                          <p:val>
                                            <p:strVal val="#ppt_x"/>
                                          </p:val>
                                        </p:tav>
                                      </p:tavLst>
                                    </p:anim>
                                    <p:anim calcmode="lin" valueType="num">
                                      <p:cBhvr additive="base">
                                        <p:cTn id="24" dur="500" fill="hold"/>
                                        <p:tgtEl>
                                          <p:spTgt spid="12"/>
                                        </p:tgtEl>
                                        <p:attrNameLst>
                                          <p:attrName>ppt_y</p:attrName>
                                        </p:attrNameLst>
                                      </p:cBhvr>
                                      <p:tavLst>
                                        <p:tav tm="0">
                                          <p:val>
                                            <p:strVal val="#ppt_y"/>
                                          </p:val>
                                        </p:tav>
                                        <p:tav tm="100000">
                                          <p:val>
                                            <p:strVal val="#ppt_y"/>
                                          </p:val>
                                        </p:tav>
                                      </p:tavLst>
                                    </p:anim>
                                  </p:childTnLst>
                                </p:cTn>
                              </p:par>
                            </p:childTnLst>
                          </p:cTn>
                        </p:par>
                        <p:par>
                          <p:cTn id="25" fill="hold">
                            <p:stCondLst>
                              <p:cond delay="3139"/>
                            </p:stCondLst>
                            <p:childTnLst>
                              <p:par>
                                <p:cTn id="26" presetID="2" presetClass="entr" presetSubtype="2" fill="hold" nodeType="after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1000" fill="hold"/>
                                        <p:tgtEl>
                                          <p:spTgt spid="13"/>
                                        </p:tgtEl>
                                        <p:attrNameLst>
                                          <p:attrName>ppt_x</p:attrName>
                                        </p:attrNameLst>
                                      </p:cBhvr>
                                      <p:tavLst>
                                        <p:tav tm="0">
                                          <p:val>
                                            <p:strVal val="1+#ppt_w/2"/>
                                          </p:val>
                                        </p:tav>
                                        <p:tav tm="100000">
                                          <p:val>
                                            <p:strVal val="#ppt_x"/>
                                          </p:val>
                                        </p:tav>
                                      </p:tavLst>
                                    </p:anim>
                                    <p:anim calcmode="lin" valueType="num">
                                      <p:cBhvr additive="base">
                                        <p:cTn id="29" dur="10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2" fill="hold" nodeType="click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1000" fill="hold"/>
                                        <p:tgtEl>
                                          <p:spTgt spid="11"/>
                                        </p:tgtEl>
                                        <p:attrNameLst>
                                          <p:attrName>ppt_x</p:attrName>
                                        </p:attrNameLst>
                                      </p:cBhvr>
                                      <p:tavLst>
                                        <p:tav tm="0">
                                          <p:val>
                                            <p:strVal val="1+#ppt_w/2"/>
                                          </p:val>
                                        </p:tav>
                                        <p:tav tm="100000">
                                          <p:val>
                                            <p:strVal val="#ppt_x"/>
                                          </p:val>
                                        </p:tav>
                                      </p:tavLst>
                                    </p:anim>
                                    <p:anim calcmode="lin" valueType="num">
                                      <p:cBhvr additive="base">
                                        <p:cTn id="35" dur="10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p:nvPr/>
        </p:nvGrpSpPr>
        <p:grpSpPr bwMode="auto">
          <a:xfrm>
            <a:off x="2071688" y="1143000"/>
            <a:ext cx="4608512" cy="1146175"/>
            <a:chOff x="1247" y="1661"/>
            <a:chExt cx="2903" cy="722"/>
          </a:xfrm>
        </p:grpSpPr>
        <p:grpSp>
          <p:nvGrpSpPr>
            <p:cNvPr id="13324" name="Group 8"/>
            <p:cNvGrpSpPr/>
            <p:nvPr/>
          </p:nvGrpSpPr>
          <p:grpSpPr bwMode="auto">
            <a:xfrm>
              <a:off x="1247" y="1661"/>
              <a:ext cx="635" cy="722"/>
              <a:chOff x="1020" y="1706"/>
              <a:chExt cx="635" cy="722"/>
            </a:xfrm>
          </p:grpSpPr>
          <p:sp>
            <p:nvSpPr>
              <p:cNvPr id="13334" name="Rectangle 9"/>
              <p:cNvSpPr>
                <a:spLocks noChangeArrowheads="1"/>
              </p:cNvSpPr>
              <p:nvPr/>
            </p:nvSpPr>
            <p:spPr bwMode="auto">
              <a:xfrm>
                <a:off x="1089" y="1706"/>
                <a:ext cx="29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en-US" altLang="zh-CN" sz="3600">
                    <a:solidFill>
                      <a:srgbClr val="0000FF"/>
                    </a:solidFill>
                    <a:latin typeface="Comic Sans MS" panose="030F0702030302020204" pitchFamily="66" charset="0"/>
                    <a:ea typeface="楷体_GB2312" pitchFamily="49" charset="-122"/>
                  </a:rPr>
                  <a:t>3</a:t>
                </a:r>
                <a:endParaRPr lang="en-US" altLang="zh-CN" sz="3600">
                  <a:solidFill>
                    <a:schemeClr val="tx1"/>
                  </a:solidFill>
                  <a:ea typeface="楷体_GB2312" pitchFamily="49" charset="-122"/>
                </a:endParaRPr>
              </a:p>
            </p:txBody>
          </p:sp>
          <p:sp>
            <p:nvSpPr>
              <p:cNvPr id="13335" name="Rectangle 10"/>
              <p:cNvSpPr>
                <a:spLocks noChangeArrowheads="1"/>
              </p:cNvSpPr>
              <p:nvPr/>
            </p:nvSpPr>
            <p:spPr bwMode="auto">
              <a:xfrm>
                <a:off x="1020" y="2024"/>
                <a:ext cx="635"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en-US" altLang="zh-CN" sz="3600">
                    <a:solidFill>
                      <a:srgbClr val="0000FF"/>
                    </a:solidFill>
                    <a:latin typeface="Comic Sans MS" panose="030F0702030302020204" pitchFamily="66" charset="0"/>
                    <a:ea typeface="楷体_GB2312" pitchFamily="49" charset="-122"/>
                  </a:rPr>
                  <a:t>25</a:t>
                </a:r>
                <a:endParaRPr lang="en-US" altLang="zh-CN" sz="3600">
                  <a:solidFill>
                    <a:schemeClr val="tx1"/>
                  </a:solidFill>
                  <a:ea typeface="楷体_GB2312" pitchFamily="49" charset="-122"/>
                </a:endParaRPr>
              </a:p>
            </p:txBody>
          </p:sp>
          <p:sp>
            <p:nvSpPr>
              <p:cNvPr id="13336" name="Line 11"/>
              <p:cNvSpPr>
                <a:spLocks noChangeShapeType="1"/>
              </p:cNvSpPr>
              <p:nvPr/>
            </p:nvSpPr>
            <p:spPr bwMode="auto">
              <a:xfrm>
                <a:off x="1066" y="2069"/>
                <a:ext cx="408" cy="0"/>
              </a:xfrm>
              <a:prstGeom prst="line">
                <a:avLst/>
              </a:prstGeom>
              <a:noFill/>
              <a:ln w="38100">
                <a:solidFill>
                  <a:srgbClr val="0000FF"/>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grpSp>
          <p:nvGrpSpPr>
            <p:cNvPr id="13325" name="Group 12"/>
            <p:cNvGrpSpPr/>
            <p:nvPr/>
          </p:nvGrpSpPr>
          <p:grpSpPr bwMode="auto">
            <a:xfrm>
              <a:off x="2336" y="1661"/>
              <a:ext cx="862" cy="722"/>
              <a:chOff x="1837" y="1661"/>
              <a:chExt cx="862" cy="722"/>
            </a:xfrm>
          </p:grpSpPr>
          <p:sp>
            <p:nvSpPr>
              <p:cNvPr id="13331" name="Rectangle 13"/>
              <p:cNvSpPr>
                <a:spLocks noChangeArrowheads="1"/>
              </p:cNvSpPr>
              <p:nvPr/>
            </p:nvSpPr>
            <p:spPr bwMode="auto">
              <a:xfrm>
                <a:off x="1951" y="1661"/>
                <a:ext cx="566"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en-US" altLang="zh-CN" sz="3600">
                    <a:solidFill>
                      <a:srgbClr val="0000FF"/>
                    </a:solidFill>
                    <a:latin typeface="Comic Sans MS" panose="030F0702030302020204" pitchFamily="66" charset="0"/>
                    <a:ea typeface="楷体_GB2312" pitchFamily="49" charset="-122"/>
                  </a:rPr>
                  <a:t>63</a:t>
                </a:r>
                <a:endParaRPr lang="en-US" altLang="zh-CN" sz="3600">
                  <a:solidFill>
                    <a:schemeClr val="tx1"/>
                  </a:solidFill>
                  <a:ea typeface="楷体_GB2312" pitchFamily="49" charset="-122"/>
                </a:endParaRPr>
              </a:p>
            </p:txBody>
          </p:sp>
          <p:sp>
            <p:nvSpPr>
              <p:cNvPr id="13332" name="Rectangle 14"/>
              <p:cNvSpPr>
                <a:spLocks noChangeArrowheads="1"/>
              </p:cNvSpPr>
              <p:nvPr/>
            </p:nvSpPr>
            <p:spPr bwMode="auto">
              <a:xfrm>
                <a:off x="1837" y="1979"/>
                <a:ext cx="862"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en-US" altLang="zh-CN" sz="3600">
                    <a:solidFill>
                      <a:srgbClr val="0000FF"/>
                    </a:solidFill>
                    <a:latin typeface="Comic Sans MS" panose="030F0702030302020204" pitchFamily="66" charset="0"/>
                    <a:ea typeface="楷体_GB2312" pitchFamily="49" charset="-122"/>
                  </a:rPr>
                  <a:t>100</a:t>
                </a:r>
                <a:endParaRPr lang="en-US" altLang="zh-CN" sz="3600">
                  <a:solidFill>
                    <a:schemeClr val="tx1"/>
                  </a:solidFill>
                  <a:ea typeface="楷体_GB2312" pitchFamily="49" charset="-122"/>
                </a:endParaRPr>
              </a:p>
            </p:txBody>
          </p:sp>
          <p:sp>
            <p:nvSpPr>
              <p:cNvPr id="13333" name="Line 15"/>
              <p:cNvSpPr>
                <a:spLocks noChangeShapeType="1"/>
              </p:cNvSpPr>
              <p:nvPr/>
            </p:nvSpPr>
            <p:spPr bwMode="auto">
              <a:xfrm>
                <a:off x="1927" y="2024"/>
                <a:ext cx="499" cy="0"/>
              </a:xfrm>
              <a:prstGeom prst="line">
                <a:avLst/>
              </a:prstGeom>
              <a:noFill/>
              <a:ln w="38100">
                <a:solidFill>
                  <a:srgbClr val="0000FF"/>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grpSp>
        <p:grpSp>
          <p:nvGrpSpPr>
            <p:cNvPr id="13326" name="Group 16"/>
            <p:cNvGrpSpPr/>
            <p:nvPr/>
          </p:nvGrpSpPr>
          <p:grpSpPr bwMode="auto">
            <a:xfrm>
              <a:off x="3424" y="1661"/>
              <a:ext cx="726" cy="722"/>
              <a:chOff x="3379" y="1661"/>
              <a:chExt cx="726" cy="722"/>
            </a:xfrm>
          </p:grpSpPr>
          <p:sp>
            <p:nvSpPr>
              <p:cNvPr id="13327" name="Rectangle 17"/>
              <p:cNvSpPr>
                <a:spLocks noChangeArrowheads="1"/>
              </p:cNvSpPr>
              <p:nvPr/>
            </p:nvSpPr>
            <p:spPr bwMode="auto">
              <a:xfrm>
                <a:off x="3606" y="1661"/>
                <a:ext cx="294" cy="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en-US" altLang="zh-CN" sz="3600">
                    <a:solidFill>
                      <a:srgbClr val="0000FF"/>
                    </a:solidFill>
                    <a:ea typeface="楷体_GB2312" pitchFamily="49" charset="-122"/>
                  </a:rPr>
                  <a:t>5</a:t>
                </a:r>
              </a:p>
            </p:txBody>
          </p:sp>
          <p:sp>
            <p:nvSpPr>
              <p:cNvPr id="13328" name="Rectangle 18"/>
              <p:cNvSpPr>
                <a:spLocks noChangeArrowheads="1"/>
              </p:cNvSpPr>
              <p:nvPr/>
            </p:nvSpPr>
            <p:spPr bwMode="auto">
              <a:xfrm>
                <a:off x="3470" y="1979"/>
                <a:ext cx="635"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zh-CN" altLang="en-US" sz="3600">
                    <a:solidFill>
                      <a:srgbClr val="0000FF"/>
                    </a:solidFill>
                    <a:latin typeface="Comic Sans MS" panose="030F0702030302020204" pitchFamily="66" charset="0"/>
                    <a:ea typeface="楷体_GB2312" pitchFamily="49" charset="-122"/>
                  </a:rPr>
                  <a:t> </a:t>
                </a:r>
                <a:r>
                  <a:rPr lang="en-US" altLang="zh-CN" sz="3600">
                    <a:solidFill>
                      <a:srgbClr val="0000FF"/>
                    </a:solidFill>
                    <a:latin typeface="Comic Sans MS" panose="030F0702030302020204" pitchFamily="66" charset="0"/>
                    <a:ea typeface="楷体_GB2312" pitchFamily="49" charset="-122"/>
                  </a:rPr>
                  <a:t>8</a:t>
                </a:r>
                <a:endParaRPr lang="en-US" altLang="zh-CN" sz="3600">
                  <a:solidFill>
                    <a:schemeClr val="tx1"/>
                  </a:solidFill>
                  <a:ea typeface="楷体_GB2312" pitchFamily="49" charset="-122"/>
                </a:endParaRPr>
              </a:p>
            </p:txBody>
          </p:sp>
          <p:sp>
            <p:nvSpPr>
              <p:cNvPr id="13329" name="Line 19"/>
              <p:cNvSpPr>
                <a:spLocks noChangeShapeType="1"/>
              </p:cNvSpPr>
              <p:nvPr/>
            </p:nvSpPr>
            <p:spPr bwMode="auto">
              <a:xfrm>
                <a:off x="3606" y="2024"/>
                <a:ext cx="272" cy="0"/>
              </a:xfrm>
              <a:prstGeom prst="line">
                <a:avLst/>
              </a:prstGeom>
              <a:noFill/>
              <a:ln w="38100">
                <a:solidFill>
                  <a:srgbClr val="0000FF"/>
                </a:solidFill>
                <a:round/>
              </a:ln>
              <a:extLst>
                <a:ext uri="{909E8E84-426E-40DD-AFC4-6F175D3DCCD1}">
                  <a14:hiddenFill xmlns:a14="http://schemas.microsoft.com/office/drawing/2010/main">
                    <a:noFill/>
                  </a14:hiddenFill>
                </a:ext>
              </a:extLst>
            </p:spPr>
            <p:txBody>
              <a:bodyPr wrap="none" lIns="90000" tIns="46800" rIns="90000" bIns="46800" anchor="ctr"/>
              <a:lstStyle/>
              <a:p>
                <a:endParaRPr lang="zh-CN" altLang="en-US"/>
              </a:p>
            </p:txBody>
          </p:sp>
          <p:sp>
            <p:nvSpPr>
              <p:cNvPr id="13330" name="Rectangle 20"/>
              <p:cNvSpPr>
                <a:spLocks noChangeArrowheads="1"/>
              </p:cNvSpPr>
              <p:nvPr/>
            </p:nvSpPr>
            <p:spPr bwMode="auto">
              <a:xfrm>
                <a:off x="3379" y="1847"/>
                <a:ext cx="29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p>
                <a:r>
                  <a:rPr lang="en-US" altLang="zh-CN" sz="3600">
                    <a:solidFill>
                      <a:srgbClr val="0000FF"/>
                    </a:solidFill>
                    <a:latin typeface="Comic Sans MS" panose="030F0702030302020204" pitchFamily="66" charset="0"/>
                    <a:ea typeface="楷体_GB2312" pitchFamily="49" charset="-122"/>
                  </a:rPr>
                  <a:t>1</a:t>
                </a:r>
                <a:endParaRPr lang="en-US" altLang="zh-CN" sz="3600">
                  <a:solidFill>
                    <a:schemeClr val="tx1"/>
                  </a:solidFill>
                  <a:ea typeface="楷体_GB2312" pitchFamily="49" charset="-122"/>
                </a:endParaRPr>
              </a:p>
            </p:txBody>
          </p:sp>
        </p:grpSp>
      </p:grpSp>
      <p:sp>
        <p:nvSpPr>
          <p:cNvPr id="13315" name="WordArt 26"/>
          <p:cNvSpPr>
            <a:spLocks noChangeArrowheads="1" noChangeShapeType="1" noTextEdit="1"/>
          </p:cNvSpPr>
          <p:nvPr/>
        </p:nvSpPr>
        <p:spPr bwMode="auto">
          <a:xfrm>
            <a:off x="1908175" y="260350"/>
            <a:ext cx="4537075" cy="865188"/>
          </a:xfrm>
          <a:prstGeom prst="rect">
            <a:avLst/>
          </a:prstGeom>
        </p:spPr>
        <p:txBody>
          <a:bodyPr wrap="none" fromWordArt="1">
            <a:prstTxWarp prst="textCanUp">
              <a:avLst>
                <a:gd name="adj" fmla="val 66667"/>
              </a:avLst>
            </a:prstTxWarp>
          </a:bodyPr>
          <a:lstStyle/>
          <a:p>
            <a:pPr algn="ctr"/>
            <a:r>
              <a:rPr lang="zh-CN" altLang="en-US" sz="6000" kern="10">
                <a:ln w="12700">
                  <a:solidFill>
                    <a:srgbClr val="000000"/>
                  </a:solidFill>
                  <a:round/>
                </a:ln>
                <a:solidFill>
                  <a:srgbClr val="FF6600"/>
                </a:solidFill>
                <a:effectLst>
                  <a:outerShdw dist="45791" dir="2021404" algn="ctr" rotWithShape="0">
                    <a:srgbClr val="808080">
                      <a:alpha val="79999"/>
                    </a:srgbClr>
                  </a:outerShdw>
                </a:effectLst>
                <a:latin typeface="隶书" panose="02010509060101010101" pitchFamily="49" charset="-122"/>
                <a:ea typeface="隶书" panose="02010509060101010101" pitchFamily="49" charset="-122"/>
              </a:rPr>
              <a:t>第一关，我能行！</a:t>
            </a:r>
          </a:p>
        </p:txBody>
      </p:sp>
      <p:sp>
        <p:nvSpPr>
          <p:cNvPr id="65563" name="Rectangle 27"/>
          <p:cNvSpPr>
            <a:spLocks noChangeArrowheads="1"/>
          </p:cNvSpPr>
          <p:nvPr/>
        </p:nvSpPr>
        <p:spPr bwMode="auto">
          <a:xfrm>
            <a:off x="684213" y="3068638"/>
            <a:ext cx="7416800" cy="1800225"/>
          </a:xfrm>
          <a:prstGeom prst="rect">
            <a:avLst/>
          </a:prstGeom>
          <a:noFill/>
          <a:ln w="28575">
            <a:solidFill>
              <a:srgbClr val="339966"/>
            </a:solidFill>
            <a:miter lim="800000"/>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65564" name="Text Box 28"/>
          <p:cNvSpPr txBox="1">
            <a:spLocks noChangeArrowheads="1"/>
          </p:cNvSpPr>
          <p:nvPr/>
        </p:nvSpPr>
        <p:spPr bwMode="auto">
          <a:xfrm>
            <a:off x="684213" y="2924175"/>
            <a:ext cx="7345362" cy="177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lnSpc>
                <a:spcPct val="120000"/>
              </a:lnSpc>
              <a:spcBef>
                <a:spcPct val="50000"/>
              </a:spcBef>
            </a:pPr>
            <a:r>
              <a:rPr kumimoji="1" lang="zh-CN" altLang="en-US" sz="4400" dirty="0">
                <a:solidFill>
                  <a:schemeClr val="tx1"/>
                </a:solidFill>
                <a:latin typeface="Times New Roman" panose="02020603050405020304" pitchFamily="18" charset="0"/>
              </a:rPr>
              <a:t>    </a:t>
            </a:r>
            <a:r>
              <a:rPr kumimoji="1" lang="zh-CN" altLang="en-US" dirty="0">
                <a:solidFill>
                  <a:schemeClr val="tx1"/>
                </a:solidFill>
                <a:latin typeface="Times New Roman" panose="02020603050405020304" pitchFamily="18" charset="0"/>
              </a:rPr>
              <a:t>分母是</a:t>
            </a:r>
            <a:r>
              <a:rPr kumimoji="1" lang="en-US" altLang="zh-CN" dirty="0">
                <a:solidFill>
                  <a:schemeClr val="tx1"/>
                </a:solidFill>
                <a:latin typeface="Times New Roman" panose="02020603050405020304" pitchFamily="18" charset="0"/>
              </a:rPr>
              <a:t>10</a:t>
            </a:r>
            <a:r>
              <a:rPr kumimoji="1" lang="zh-CN" altLang="en-US" dirty="0">
                <a:solidFill>
                  <a:schemeClr val="tx1"/>
                </a:solidFill>
                <a:latin typeface="Times New Roman" panose="02020603050405020304" pitchFamily="18" charset="0"/>
              </a:rPr>
              <a:t>、</a:t>
            </a:r>
            <a:r>
              <a:rPr kumimoji="1" lang="en-US" altLang="zh-CN" dirty="0">
                <a:solidFill>
                  <a:schemeClr val="tx1"/>
                </a:solidFill>
                <a:latin typeface="Times New Roman" panose="02020603050405020304" pitchFamily="18" charset="0"/>
              </a:rPr>
              <a:t>100</a:t>
            </a:r>
            <a:r>
              <a:rPr kumimoji="1" lang="zh-CN" altLang="en-US" dirty="0">
                <a:solidFill>
                  <a:schemeClr val="tx1"/>
                </a:solidFill>
                <a:latin typeface="Times New Roman" panose="02020603050405020304" pitchFamily="18" charset="0"/>
              </a:rPr>
              <a:t>、</a:t>
            </a:r>
            <a:r>
              <a:rPr kumimoji="1" lang="en-US" altLang="zh-CN" dirty="0">
                <a:solidFill>
                  <a:schemeClr val="tx1"/>
                </a:solidFill>
                <a:latin typeface="Times New Roman" panose="02020603050405020304" pitchFamily="18" charset="0"/>
              </a:rPr>
              <a:t>1000……</a:t>
            </a:r>
            <a:r>
              <a:rPr kumimoji="1" lang="zh-CN" altLang="en-US" dirty="0">
                <a:solidFill>
                  <a:schemeClr val="tx1"/>
                </a:solidFill>
                <a:latin typeface="Times New Roman" panose="02020603050405020304" pitchFamily="18" charset="0"/>
              </a:rPr>
              <a:t>的分数化小数，可以直接去掉分母，看分母中 </a:t>
            </a:r>
            <a:r>
              <a:rPr kumimoji="1" lang="en-US" altLang="zh-CN" dirty="0">
                <a:latin typeface="Times New Roman" panose="02020603050405020304" pitchFamily="18" charset="0"/>
              </a:rPr>
              <a:t>1</a:t>
            </a:r>
            <a:r>
              <a:rPr kumimoji="1" lang="en-US" altLang="zh-CN" dirty="0">
                <a:solidFill>
                  <a:schemeClr val="tx1"/>
                </a:solidFill>
                <a:latin typeface="Times New Roman" panose="02020603050405020304" pitchFamily="18" charset="0"/>
              </a:rPr>
              <a:t> </a:t>
            </a:r>
            <a:r>
              <a:rPr kumimoji="1" lang="zh-CN" altLang="en-US" dirty="0">
                <a:solidFill>
                  <a:schemeClr val="tx1"/>
                </a:solidFill>
                <a:latin typeface="Times New Roman" panose="02020603050405020304" pitchFamily="18" charset="0"/>
              </a:rPr>
              <a:t>后面有几个零，就在分子中从最后一位起向左数出几位，点上小数点。</a:t>
            </a:r>
          </a:p>
        </p:txBody>
      </p:sp>
      <p:sp>
        <p:nvSpPr>
          <p:cNvPr id="65565" name="Rectangle 29"/>
          <p:cNvSpPr>
            <a:spLocks noChangeArrowheads="1"/>
          </p:cNvSpPr>
          <p:nvPr/>
        </p:nvSpPr>
        <p:spPr bwMode="auto">
          <a:xfrm>
            <a:off x="684213" y="4868863"/>
            <a:ext cx="7416800" cy="1827212"/>
          </a:xfrm>
          <a:prstGeom prst="rect">
            <a:avLst/>
          </a:prstGeom>
          <a:noFill/>
          <a:ln w="28575">
            <a:solidFill>
              <a:srgbClr val="339966"/>
            </a:solidFill>
            <a:miter lim="800000"/>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65566" name="Text Box 30"/>
          <p:cNvSpPr txBox="1">
            <a:spLocks noChangeArrowheads="1"/>
          </p:cNvSpPr>
          <p:nvPr/>
        </p:nvSpPr>
        <p:spPr bwMode="auto">
          <a:xfrm>
            <a:off x="827088" y="4797425"/>
            <a:ext cx="7286625"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lnSpc>
                <a:spcPct val="130000"/>
              </a:lnSpc>
              <a:spcBef>
                <a:spcPct val="50000"/>
              </a:spcBef>
            </a:pPr>
            <a:r>
              <a:rPr kumimoji="1" lang="zh-CN" altLang="en-US" sz="3600" dirty="0">
                <a:solidFill>
                  <a:schemeClr val="tx1"/>
                </a:solidFill>
                <a:latin typeface="Times New Roman" panose="02020603050405020304" pitchFamily="18" charset="0"/>
              </a:rPr>
              <a:t>    </a:t>
            </a:r>
            <a:r>
              <a:rPr kumimoji="1" lang="zh-CN" altLang="en-US" dirty="0">
                <a:solidFill>
                  <a:schemeClr val="tx1"/>
                </a:solidFill>
                <a:latin typeface="Times New Roman" panose="02020603050405020304" pitchFamily="18" charset="0"/>
              </a:rPr>
              <a:t>分母不是</a:t>
            </a:r>
            <a:r>
              <a:rPr kumimoji="1" lang="en-US" altLang="zh-CN" dirty="0">
                <a:solidFill>
                  <a:schemeClr val="tx1"/>
                </a:solidFill>
                <a:latin typeface="Times New Roman" panose="02020603050405020304" pitchFamily="18" charset="0"/>
              </a:rPr>
              <a:t>10</a:t>
            </a:r>
            <a:r>
              <a:rPr kumimoji="1" lang="zh-CN" altLang="en-US" dirty="0">
                <a:solidFill>
                  <a:schemeClr val="tx1"/>
                </a:solidFill>
                <a:latin typeface="Times New Roman" panose="02020603050405020304" pitchFamily="18" charset="0"/>
              </a:rPr>
              <a:t>、</a:t>
            </a:r>
            <a:r>
              <a:rPr kumimoji="1" lang="en-US" altLang="zh-CN" dirty="0">
                <a:solidFill>
                  <a:schemeClr val="tx1"/>
                </a:solidFill>
                <a:latin typeface="Times New Roman" panose="02020603050405020304" pitchFamily="18" charset="0"/>
              </a:rPr>
              <a:t>100</a:t>
            </a:r>
            <a:r>
              <a:rPr kumimoji="1" lang="zh-CN" altLang="en-US" dirty="0">
                <a:solidFill>
                  <a:schemeClr val="tx1"/>
                </a:solidFill>
                <a:latin typeface="Times New Roman" panose="02020603050405020304" pitchFamily="18" charset="0"/>
              </a:rPr>
              <a:t>、</a:t>
            </a:r>
            <a:r>
              <a:rPr kumimoji="1" lang="en-US" altLang="zh-CN" dirty="0">
                <a:solidFill>
                  <a:schemeClr val="tx1"/>
                </a:solidFill>
                <a:latin typeface="Times New Roman" panose="02020603050405020304" pitchFamily="18" charset="0"/>
              </a:rPr>
              <a:t>1000… …</a:t>
            </a:r>
            <a:r>
              <a:rPr kumimoji="1" lang="zh-CN" altLang="en-US" dirty="0">
                <a:solidFill>
                  <a:schemeClr val="tx1"/>
                </a:solidFill>
                <a:latin typeface="Times New Roman" panose="02020603050405020304" pitchFamily="18" charset="0"/>
              </a:rPr>
              <a:t>的分数化小数，要用分子除以分母；除不尽的，可以根据需要按四舍五入法保留几位小数。</a:t>
            </a:r>
          </a:p>
        </p:txBody>
      </p:sp>
      <p:sp>
        <p:nvSpPr>
          <p:cNvPr id="65567" name="Oval 31"/>
          <p:cNvSpPr>
            <a:spLocks noChangeArrowheads="1"/>
          </p:cNvSpPr>
          <p:nvPr/>
        </p:nvSpPr>
        <p:spPr bwMode="auto">
          <a:xfrm>
            <a:off x="900113" y="3284538"/>
            <a:ext cx="360362" cy="431800"/>
          </a:xfrm>
          <a:prstGeom prst="ellipse">
            <a:avLst/>
          </a:prstGeom>
          <a:solidFill>
            <a:srgbClr val="FF3300"/>
          </a:solidFill>
          <a:ln w="9525">
            <a:solidFill>
              <a:schemeClr val="tx1"/>
            </a:solidFill>
            <a:round/>
          </a:ln>
        </p:spPr>
        <p:txBody>
          <a:bodyPr wrap="none" anchor="ctr"/>
          <a:lstStyle/>
          <a:p>
            <a:endParaRPr lang="zh-CN" altLang="en-US"/>
          </a:p>
        </p:txBody>
      </p:sp>
      <p:sp>
        <p:nvSpPr>
          <p:cNvPr id="65568" name="Oval 32"/>
          <p:cNvSpPr>
            <a:spLocks noChangeArrowheads="1"/>
          </p:cNvSpPr>
          <p:nvPr/>
        </p:nvSpPr>
        <p:spPr bwMode="auto">
          <a:xfrm>
            <a:off x="900113" y="5084763"/>
            <a:ext cx="360362" cy="431800"/>
          </a:xfrm>
          <a:prstGeom prst="ellipse">
            <a:avLst/>
          </a:prstGeom>
          <a:solidFill>
            <a:srgbClr val="FF3300"/>
          </a:solidFill>
          <a:ln w="9525">
            <a:solidFill>
              <a:schemeClr val="tx1"/>
            </a:solidFill>
            <a:round/>
          </a:ln>
        </p:spPr>
        <p:txBody>
          <a:bodyPr wrap="none" anchor="ctr"/>
          <a:lstStyle/>
          <a:p>
            <a:endParaRPr lang="zh-CN" altLang="en-US"/>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0" presetClass="entr" presetSubtype="0" fill="hold" grpId="0" nodeType="clickEffect">
                                  <p:stCondLst>
                                    <p:cond delay="0"/>
                                  </p:stCondLst>
                                  <p:childTnLst>
                                    <p:set>
                                      <p:cBhvr>
                                        <p:cTn id="11" dur="1" fill="hold">
                                          <p:stCondLst>
                                            <p:cond delay="0"/>
                                          </p:stCondLst>
                                        </p:cTn>
                                        <p:tgtEl>
                                          <p:spTgt spid="65563"/>
                                        </p:tgtEl>
                                        <p:attrNameLst>
                                          <p:attrName>style.visibility</p:attrName>
                                        </p:attrNameLst>
                                      </p:cBhvr>
                                      <p:to>
                                        <p:strVal val="visible"/>
                                      </p:to>
                                    </p:set>
                                    <p:animEffect transition="in" filter="fade">
                                      <p:cBhvr>
                                        <p:cTn id="12" dur="800" decel="100000"/>
                                        <p:tgtEl>
                                          <p:spTgt spid="65563"/>
                                        </p:tgtEl>
                                      </p:cBhvr>
                                    </p:animEffect>
                                    <p:anim calcmode="lin" valueType="num">
                                      <p:cBhvr>
                                        <p:cTn id="13" dur="800" decel="100000" fill="hold"/>
                                        <p:tgtEl>
                                          <p:spTgt spid="65563"/>
                                        </p:tgtEl>
                                        <p:attrNameLst>
                                          <p:attrName>style.rotation</p:attrName>
                                        </p:attrNameLst>
                                      </p:cBhvr>
                                      <p:tavLst>
                                        <p:tav tm="0">
                                          <p:val>
                                            <p:fltVal val="-90"/>
                                          </p:val>
                                        </p:tav>
                                        <p:tav tm="100000">
                                          <p:val>
                                            <p:fltVal val="0"/>
                                          </p:val>
                                        </p:tav>
                                      </p:tavLst>
                                    </p:anim>
                                    <p:anim calcmode="lin" valueType="num">
                                      <p:cBhvr>
                                        <p:cTn id="14" dur="800" decel="100000" fill="hold"/>
                                        <p:tgtEl>
                                          <p:spTgt spid="65563"/>
                                        </p:tgtEl>
                                        <p:attrNameLst>
                                          <p:attrName>ppt_x</p:attrName>
                                        </p:attrNameLst>
                                      </p:cBhvr>
                                      <p:tavLst>
                                        <p:tav tm="0">
                                          <p:val>
                                            <p:strVal val="#ppt_x+0.4"/>
                                          </p:val>
                                        </p:tav>
                                        <p:tav tm="100000">
                                          <p:val>
                                            <p:strVal val="#ppt_x-0.05"/>
                                          </p:val>
                                        </p:tav>
                                      </p:tavLst>
                                    </p:anim>
                                    <p:anim calcmode="lin" valueType="num">
                                      <p:cBhvr>
                                        <p:cTn id="15" dur="800" decel="100000" fill="hold"/>
                                        <p:tgtEl>
                                          <p:spTgt spid="65563"/>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65563"/>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65563"/>
                                        </p:tgtEl>
                                        <p:attrNameLst>
                                          <p:attrName>ppt_y</p:attrName>
                                        </p:attrNameLst>
                                      </p:cBhvr>
                                      <p:tavLst>
                                        <p:tav tm="0">
                                          <p:val>
                                            <p:strVal val="#ppt_y+0.1"/>
                                          </p:val>
                                        </p:tav>
                                        <p:tav tm="100000">
                                          <p:val>
                                            <p:strVal val="#ppt_y"/>
                                          </p:val>
                                        </p:tav>
                                      </p:tavLst>
                                    </p:anim>
                                  </p:childTnLst>
                                </p:cTn>
                              </p:par>
                              <p:par>
                                <p:cTn id="18" presetID="30" presetClass="entr" presetSubtype="0" fill="hold" grpId="0" nodeType="withEffect">
                                  <p:stCondLst>
                                    <p:cond delay="0"/>
                                  </p:stCondLst>
                                  <p:childTnLst>
                                    <p:set>
                                      <p:cBhvr>
                                        <p:cTn id="19" dur="1" fill="hold">
                                          <p:stCondLst>
                                            <p:cond delay="0"/>
                                          </p:stCondLst>
                                        </p:cTn>
                                        <p:tgtEl>
                                          <p:spTgt spid="65567"/>
                                        </p:tgtEl>
                                        <p:attrNameLst>
                                          <p:attrName>style.visibility</p:attrName>
                                        </p:attrNameLst>
                                      </p:cBhvr>
                                      <p:to>
                                        <p:strVal val="visible"/>
                                      </p:to>
                                    </p:set>
                                    <p:animEffect transition="in" filter="fade">
                                      <p:cBhvr>
                                        <p:cTn id="20" dur="800" decel="100000"/>
                                        <p:tgtEl>
                                          <p:spTgt spid="65567"/>
                                        </p:tgtEl>
                                      </p:cBhvr>
                                    </p:animEffect>
                                    <p:anim calcmode="lin" valueType="num">
                                      <p:cBhvr>
                                        <p:cTn id="21" dur="800" decel="100000" fill="hold"/>
                                        <p:tgtEl>
                                          <p:spTgt spid="65567"/>
                                        </p:tgtEl>
                                        <p:attrNameLst>
                                          <p:attrName>style.rotation</p:attrName>
                                        </p:attrNameLst>
                                      </p:cBhvr>
                                      <p:tavLst>
                                        <p:tav tm="0">
                                          <p:val>
                                            <p:fltVal val="-90"/>
                                          </p:val>
                                        </p:tav>
                                        <p:tav tm="100000">
                                          <p:val>
                                            <p:fltVal val="0"/>
                                          </p:val>
                                        </p:tav>
                                      </p:tavLst>
                                    </p:anim>
                                    <p:anim calcmode="lin" valueType="num">
                                      <p:cBhvr>
                                        <p:cTn id="22" dur="800" decel="100000" fill="hold"/>
                                        <p:tgtEl>
                                          <p:spTgt spid="65567"/>
                                        </p:tgtEl>
                                        <p:attrNameLst>
                                          <p:attrName>ppt_x</p:attrName>
                                        </p:attrNameLst>
                                      </p:cBhvr>
                                      <p:tavLst>
                                        <p:tav tm="0">
                                          <p:val>
                                            <p:strVal val="#ppt_x+0.4"/>
                                          </p:val>
                                        </p:tav>
                                        <p:tav tm="100000">
                                          <p:val>
                                            <p:strVal val="#ppt_x-0.05"/>
                                          </p:val>
                                        </p:tav>
                                      </p:tavLst>
                                    </p:anim>
                                    <p:anim calcmode="lin" valueType="num">
                                      <p:cBhvr>
                                        <p:cTn id="23" dur="800" decel="100000" fill="hold"/>
                                        <p:tgtEl>
                                          <p:spTgt spid="65567"/>
                                        </p:tgtEl>
                                        <p:attrNameLst>
                                          <p:attrName>ppt_y</p:attrName>
                                        </p:attrNameLst>
                                      </p:cBhvr>
                                      <p:tavLst>
                                        <p:tav tm="0">
                                          <p:val>
                                            <p:strVal val="#ppt_y-0.4"/>
                                          </p:val>
                                        </p:tav>
                                        <p:tav tm="100000">
                                          <p:val>
                                            <p:strVal val="#ppt_y+0.1"/>
                                          </p:val>
                                        </p:tav>
                                      </p:tavLst>
                                    </p:anim>
                                    <p:anim calcmode="lin" valueType="num">
                                      <p:cBhvr>
                                        <p:cTn id="24" dur="200" accel="100000" fill="hold">
                                          <p:stCondLst>
                                            <p:cond delay="800"/>
                                          </p:stCondLst>
                                        </p:cTn>
                                        <p:tgtEl>
                                          <p:spTgt spid="65567"/>
                                        </p:tgtEl>
                                        <p:attrNameLst>
                                          <p:attrName>ppt_x</p:attrName>
                                        </p:attrNameLst>
                                      </p:cBhvr>
                                      <p:tavLst>
                                        <p:tav tm="0">
                                          <p:val>
                                            <p:strVal val="#ppt_x-0.05"/>
                                          </p:val>
                                        </p:tav>
                                        <p:tav tm="100000">
                                          <p:val>
                                            <p:strVal val="#ppt_x"/>
                                          </p:val>
                                        </p:tav>
                                      </p:tavLst>
                                    </p:anim>
                                    <p:anim calcmode="lin" valueType="num">
                                      <p:cBhvr>
                                        <p:cTn id="25" dur="200" accel="100000" fill="hold">
                                          <p:stCondLst>
                                            <p:cond delay="800"/>
                                          </p:stCondLst>
                                        </p:cTn>
                                        <p:tgtEl>
                                          <p:spTgt spid="65567"/>
                                        </p:tgtEl>
                                        <p:attrNameLst>
                                          <p:attrName>ppt_y</p:attrName>
                                        </p:attrNameLst>
                                      </p:cBhvr>
                                      <p:tavLst>
                                        <p:tav tm="0">
                                          <p:val>
                                            <p:strVal val="#ppt_y+0.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 presetClass="entr" presetSubtype="5" fill="hold" grpId="0" nodeType="clickEffect">
                                  <p:stCondLst>
                                    <p:cond delay="0"/>
                                  </p:stCondLst>
                                  <p:childTnLst>
                                    <p:set>
                                      <p:cBhvr>
                                        <p:cTn id="29" dur="1" fill="hold">
                                          <p:stCondLst>
                                            <p:cond delay="0"/>
                                          </p:stCondLst>
                                        </p:cTn>
                                        <p:tgtEl>
                                          <p:spTgt spid="65564"/>
                                        </p:tgtEl>
                                        <p:attrNameLst>
                                          <p:attrName>style.visibility</p:attrName>
                                        </p:attrNameLst>
                                      </p:cBhvr>
                                      <p:to>
                                        <p:strVal val="visible"/>
                                      </p:to>
                                    </p:set>
                                    <p:animEffect transition="in" filter="blinds(vertical)">
                                      <p:cBhvr>
                                        <p:cTn id="30" dur="500"/>
                                        <p:tgtEl>
                                          <p:spTgt spid="65564"/>
                                        </p:tgtEl>
                                      </p:cBhvr>
                                    </p:animEffect>
                                  </p:childTnLst>
                                </p:cTn>
                              </p:par>
                            </p:childTnLst>
                          </p:cTn>
                        </p:par>
                      </p:childTnLst>
                    </p:cTn>
                  </p:par>
                  <p:par>
                    <p:cTn id="31" fill="hold">
                      <p:stCondLst>
                        <p:cond delay="indefinite"/>
                      </p:stCondLst>
                      <p:childTnLst>
                        <p:par>
                          <p:cTn id="32" fill="hold">
                            <p:stCondLst>
                              <p:cond delay="0"/>
                            </p:stCondLst>
                            <p:childTnLst>
                              <p:par>
                                <p:cTn id="33" presetID="30" presetClass="entr" presetSubtype="0" fill="hold" grpId="0" nodeType="clickEffect">
                                  <p:stCondLst>
                                    <p:cond delay="0"/>
                                  </p:stCondLst>
                                  <p:childTnLst>
                                    <p:set>
                                      <p:cBhvr>
                                        <p:cTn id="34" dur="1" fill="hold">
                                          <p:stCondLst>
                                            <p:cond delay="0"/>
                                          </p:stCondLst>
                                        </p:cTn>
                                        <p:tgtEl>
                                          <p:spTgt spid="65565"/>
                                        </p:tgtEl>
                                        <p:attrNameLst>
                                          <p:attrName>style.visibility</p:attrName>
                                        </p:attrNameLst>
                                      </p:cBhvr>
                                      <p:to>
                                        <p:strVal val="visible"/>
                                      </p:to>
                                    </p:set>
                                    <p:animEffect transition="in" filter="fade">
                                      <p:cBhvr>
                                        <p:cTn id="35" dur="800" decel="100000"/>
                                        <p:tgtEl>
                                          <p:spTgt spid="65565"/>
                                        </p:tgtEl>
                                      </p:cBhvr>
                                    </p:animEffect>
                                    <p:anim calcmode="lin" valueType="num">
                                      <p:cBhvr>
                                        <p:cTn id="36" dur="800" decel="100000" fill="hold"/>
                                        <p:tgtEl>
                                          <p:spTgt spid="65565"/>
                                        </p:tgtEl>
                                        <p:attrNameLst>
                                          <p:attrName>style.rotation</p:attrName>
                                        </p:attrNameLst>
                                      </p:cBhvr>
                                      <p:tavLst>
                                        <p:tav tm="0">
                                          <p:val>
                                            <p:fltVal val="-90"/>
                                          </p:val>
                                        </p:tav>
                                        <p:tav tm="100000">
                                          <p:val>
                                            <p:fltVal val="0"/>
                                          </p:val>
                                        </p:tav>
                                      </p:tavLst>
                                    </p:anim>
                                    <p:anim calcmode="lin" valueType="num">
                                      <p:cBhvr>
                                        <p:cTn id="37" dur="800" decel="100000" fill="hold"/>
                                        <p:tgtEl>
                                          <p:spTgt spid="65565"/>
                                        </p:tgtEl>
                                        <p:attrNameLst>
                                          <p:attrName>ppt_x</p:attrName>
                                        </p:attrNameLst>
                                      </p:cBhvr>
                                      <p:tavLst>
                                        <p:tav tm="0">
                                          <p:val>
                                            <p:strVal val="#ppt_x+0.4"/>
                                          </p:val>
                                        </p:tav>
                                        <p:tav tm="100000">
                                          <p:val>
                                            <p:strVal val="#ppt_x-0.05"/>
                                          </p:val>
                                        </p:tav>
                                      </p:tavLst>
                                    </p:anim>
                                    <p:anim calcmode="lin" valueType="num">
                                      <p:cBhvr>
                                        <p:cTn id="38" dur="800" decel="100000" fill="hold"/>
                                        <p:tgtEl>
                                          <p:spTgt spid="65565"/>
                                        </p:tgtEl>
                                        <p:attrNameLst>
                                          <p:attrName>ppt_y</p:attrName>
                                        </p:attrNameLst>
                                      </p:cBhvr>
                                      <p:tavLst>
                                        <p:tav tm="0">
                                          <p:val>
                                            <p:strVal val="#ppt_y-0.4"/>
                                          </p:val>
                                        </p:tav>
                                        <p:tav tm="100000">
                                          <p:val>
                                            <p:strVal val="#ppt_y+0.1"/>
                                          </p:val>
                                        </p:tav>
                                      </p:tavLst>
                                    </p:anim>
                                    <p:anim calcmode="lin" valueType="num">
                                      <p:cBhvr>
                                        <p:cTn id="39" dur="200" accel="100000" fill="hold">
                                          <p:stCondLst>
                                            <p:cond delay="800"/>
                                          </p:stCondLst>
                                        </p:cTn>
                                        <p:tgtEl>
                                          <p:spTgt spid="65565"/>
                                        </p:tgtEl>
                                        <p:attrNameLst>
                                          <p:attrName>ppt_x</p:attrName>
                                        </p:attrNameLst>
                                      </p:cBhvr>
                                      <p:tavLst>
                                        <p:tav tm="0">
                                          <p:val>
                                            <p:strVal val="#ppt_x-0.05"/>
                                          </p:val>
                                        </p:tav>
                                        <p:tav tm="100000">
                                          <p:val>
                                            <p:strVal val="#ppt_x"/>
                                          </p:val>
                                        </p:tav>
                                      </p:tavLst>
                                    </p:anim>
                                    <p:anim calcmode="lin" valueType="num">
                                      <p:cBhvr>
                                        <p:cTn id="40" dur="200" accel="100000" fill="hold">
                                          <p:stCondLst>
                                            <p:cond delay="800"/>
                                          </p:stCondLst>
                                        </p:cTn>
                                        <p:tgtEl>
                                          <p:spTgt spid="65565"/>
                                        </p:tgtEl>
                                        <p:attrNameLst>
                                          <p:attrName>ppt_y</p:attrName>
                                        </p:attrNameLst>
                                      </p:cBhvr>
                                      <p:tavLst>
                                        <p:tav tm="0">
                                          <p:val>
                                            <p:strVal val="#ppt_y+0.1"/>
                                          </p:val>
                                        </p:tav>
                                        <p:tav tm="100000">
                                          <p:val>
                                            <p:strVal val="#ppt_y"/>
                                          </p:val>
                                        </p:tav>
                                      </p:tavLst>
                                    </p:anim>
                                  </p:childTnLst>
                                </p:cTn>
                              </p:par>
                              <p:par>
                                <p:cTn id="41" presetID="30" presetClass="entr" presetSubtype="0" fill="hold" grpId="0" nodeType="withEffect">
                                  <p:stCondLst>
                                    <p:cond delay="0"/>
                                  </p:stCondLst>
                                  <p:childTnLst>
                                    <p:set>
                                      <p:cBhvr>
                                        <p:cTn id="42" dur="1" fill="hold">
                                          <p:stCondLst>
                                            <p:cond delay="0"/>
                                          </p:stCondLst>
                                        </p:cTn>
                                        <p:tgtEl>
                                          <p:spTgt spid="65568"/>
                                        </p:tgtEl>
                                        <p:attrNameLst>
                                          <p:attrName>style.visibility</p:attrName>
                                        </p:attrNameLst>
                                      </p:cBhvr>
                                      <p:to>
                                        <p:strVal val="visible"/>
                                      </p:to>
                                    </p:set>
                                    <p:animEffect transition="in" filter="fade">
                                      <p:cBhvr>
                                        <p:cTn id="43" dur="800" decel="100000"/>
                                        <p:tgtEl>
                                          <p:spTgt spid="65568"/>
                                        </p:tgtEl>
                                      </p:cBhvr>
                                    </p:animEffect>
                                    <p:anim calcmode="lin" valueType="num">
                                      <p:cBhvr>
                                        <p:cTn id="44" dur="800" decel="100000" fill="hold"/>
                                        <p:tgtEl>
                                          <p:spTgt spid="65568"/>
                                        </p:tgtEl>
                                        <p:attrNameLst>
                                          <p:attrName>style.rotation</p:attrName>
                                        </p:attrNameLst>
                                      </p:cBhvr>
                                      <p:tavLst>
                                        <p:tav tm="0">
                                          <p:val>
                                            <p:fltVal val="-90"/>
                                          </p:val>
                                        </p:tav>
                                        <p:tav tm="100000">
                                          <p:val>
                                            <p:fltVal val="0"/>
                                          </p:val>
                                        </p:tav>
                                      </p:tavLst>
                                    </p:anim>
                                    <p:anim calcmode="lin" valueType="num">
                                      <p:cBhvr>
                                        <p:cTn id="45" dur="800" decel="100000" fill="hold"/>
                                        <p:tgtEl>
                                          <p:spTgt spid="65568"/>
                                        </p:tgtEl>
                                        <p:attrNameLst>
                                          <p:attrName>ppt_x</p:attrName>
                                        </p:attrNameLst>
                                      </p:cBhvr>
                                      <p:tavLst>
                                        <p:tav tm="0">
                                          <p:val>
                                            <p:strVal val="#ppt_x+0.4"/>
                                          </p:val>
                                        </p:tav>
                                        <p:tav tm="100000">
                                          <p:val>
                                            <p:strVal val="#ppt_x-0.05"/>
                                          </p:val>
                                        </p:tav>
                                      </p:tavLst>
                                    </p:anim>
                                    <p:anim calcmode="lin" valueType="num">
                                      <p:cBhvr>
                                        <p:cTn id="46" dur="800" decel="100000" fill="hold"/>
                                        <p:tgtEl>
                                          <p:spTgt spid="65568"/>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65568"/>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65568"/>
                                        </p:tgtEl>
                                        <p:attrNameLst>
                                          <p:attrName>ppt_y</p:attrName>
                                        </p:attrNameLst>
                                      </p:cBhvr>
                                      <p:tavLst>
                                        <p:tav tm="0">
                                          <p:val>
                                            <p:strVal val="#ppt_y+0.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 presetClass="entr" presetSubtype="32" fill="hold" grpId="0" nodeType="clickEffect">
                                  <p:stCondLst>
                                    <p:cond delay="0"/>
                                  </p:stCondLst>
                                  <p:childTnLst>
                                    <p:set>
                                      <p:cBhvr>
                                        <p:cTn id="52" dur="1" fill="hold">
                                          <p:stCondLst>
                                            <p:cond delay="0"/>
                                          </p:stCondLst>
                                        </p:cTn>
                                        <p:tgtEl>
                                          <p:spTgt spid="65566"/>
                                        </p:tgtEl>
                                        <p:attrNameLst>
                                          <p:attrName>style.visibility</p:attrName>
                                        </p:attrNameLst>
                                      </p:cBhvr>
                                      <p:to>
                                        <p:strVal val="visible"/>
                                      </p:to>
                                    </p:set>
                                    <p:animEffect transition="in" filter="box(out)">
                                      <p:cBhvr>
                                        <p:cTn id="53" dur="500"/>
                                        <p:tgtEl>
                                          <p:spTgt spid="655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63" grpId="0" animBg="1"/>
      <p:bldP spid="65564" grpId="0" autoUpdateAnimBg="0"/>
      <p:bldP spid="65565" grpId="0" animBg="1"/>
      <p:bldP spid="65566" grpId="0" autoUpdateAnimBg="0"/>
      <p:bldP spid="65567" grpId="0" animBg="1"/>
      <p:bldP spid="65568"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WordArt 4"/>
          <p:cNvSpPr>
            <a:spLocks noChangeArrowheads="1" noChangeShapeType="1" noTextEdit="1"/>
          </p:cNvSpPr>
          <p:nvPr/>
        </p:nvSpPr>
        <p:spPr bwMode="auto">
          <a:xfrm>
            <a:off x="1476375" y="908050"/>
            <a:ext cx="6481763" cy="576263"/>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a:r>
              <a:rPr lang="zh-CN" altLang="en-US" sz="4000" kern="10" dirty="0">
                <a:gradFill rotWithShape="1">
                  <a:gsLst>
                    <a:gs pos="0">
                      <a:srgbClr val="336699"/>
                    </a:gs>
                    <a:gs pos="100000">
                      <a:srgbClr val="0066CC"/>
                    </a:gs>
                  </a:gsLst>
                  <a:lin ang="5400000" scaled="1"/>
                </a:gradFill>
                <a:effectLst>
                  <a:outerShdw dist="107763" dir="2700000" algn="ctr" rotWithShape="0">
                    <a:srgbClr val="B2B2B2">
                      <a:alpha val="50000"/>
                    </a:srgbClr>
                  </a:outerShdw>
                </a:effectLst>
                <a:latin typeface="黑体" panose="02010609060101010101" pitchFamily="2" charset="-122"/>
                <a:ea typeface="黑体" panose="02010609060101010101" pitchFamily="2" charset="-122"/>
              </a:rPr>
              <a:t>把下面各组数按从大到小的顺序排列。</a:t>
            </a:r>
          </a:p>
        </p:txBody>
      </p:sp>
      <p:sp>
        <p:nvSpPr>
          <p:cNvPr id="10245" name="Text Box 5"/>
          <p:cNvSpPr txBox="1">
            <a:spLocks noChangeArrowheads="1"/>
          </p:cNvSpPr>
          <p:nvPr/>
        </p:nvSpPr>
        <p:spPr bwMode="auto">
          <a:xfrm>
            <a:off x="827088" y="2060575"/>
            <a:ext cx="1200150" cy="579438"/>
          </a:xfrm>
          <a:prstGeom prst="rect">
            <a:avLst/>
          </a:prstGeom>
          <a:noFill/>
          <a:ln w="9525" algn="ctr">
            <a:noFill/>
            <a:miter lim="800000"/>
          </a:ln>
          <a:effectLst>
            <a:outerShdw dist="35921" dir="2700000" algn="ctr" rotWithShape="0">
              <a:schemeClr val="bg2">
                <a:alpha val="50000"/>
              </a:schemeClr>
            </a:outerShdw>
          </a:effectLst>
        </p:spPr>
        <p:txBody>
          <a:bodyPr wrap="none">
            <a:spAutoFit/>
          </a:bodyPr>
          <a:lstStyle/>
          <a:p>
            <a:pPr>
              <a:defRPr/>
            </a:pPr>
            <a:r>
              <a:rPr lang="zh-CN" altLang="en-US" sz="3200" b="0">
                <a:solidFill>
                  <a:srgbClr val="000D1A"/>
                </a:solidFill>
                <a:latin typeface="黑体" panose="02010609060101010101" pitchFamily="2" charset="-122"/>
                <a:ea typeface="黑体" panose="02010609060101010101" pitchFamily="2" charset="-122"/>
              </a:rPr>
              <a:t>（</a:t>
            </a:r>
            <a:r>
              <a:rPr lang="en-US" altLang="zh-CN" sz="3200" b="0">
                <a:solidFill>
                  <a:srgbClr val="000D1A"/>
                </a:solidFill>
                <a:latin typeface="黑体" panose="02010609060101010101" pitchFamily="2" charset="-122"/>
                <a:ea typeface="黑体" panose="02010609060101010101" pitchFamily="2" charset="-122"/>
              </a:rPr>
              <a:t>1</a:t>
            </a:r>
            <a:r>
              <a:rPr lang="zh-CN" altLang="en-US" sz="3200" b="0">
                <a:solidFill>
                  <a:srgbClr val="000D1A"/>
                </a:solidFill>
                <a:latin typeface="黑体" panose="02010609060101010101" pitchFamily="2" charset="-122"/>
                <a:ea typeface="黑体" panose="02010609060101010101" pitchFamily="2" charset="-122"/>
              </a:rPr>
              <a:t>）</a:t>
            </a:r>
          </a:p>
        </p:txBody>
      </p:sp>
      <p:sp>
        <p:nvSpPr>
          <p:cNvPr id="10246" name="Text Box 6"/>
          <p:cNvSpPr txBox="1">
            <a:spLocks noChangeArrowheads="1"/>
          </p:cNvSpPr>
          <p:nvPr/>
        </p:nvSpPr>
        <p:spPr bwMode="auto">
          <a:xfrm>
            <a:off x="1692275" y="2060575"/>
            <a:ext cx="996950" cy="579438"/>
          </a:xfrm>
          <a:prstGeom prst="rect">
            <a:avLst/>
          </a:prstGeom>
          <a:noFill/>
          <a:ln w="9525">
            <a:noFill/>
            <a:miter lim="800000"/>
          </a:ln>
          <a:effectLst>
            <a:outerShdw dist="35921" dir="2700000" algn="ctr" rotWithShape="0">
              <a:schemeClr val="bg2">
                <a:alpha val="50000"/>
              </a:schemeClr>
            </a:outerShdw>
          </a:effectLst>
        </p:spPr>
        <p:txBody>
          <a:bodyPr wrap="none">
            <a:spAutoFit/>
          </a:bodyPr>
          <a:lstStyle/>
          <a:p>
            <a:pPr>
              <a:defRPr/>
            </a:pPr>
            <a:r>
              <a:rPr lang="en-US" altLang="zh-CN" sz="3200" b="0" dirty="0">
                <a:solidFill>
                  <a:srgbClr val="000D1A"/>
                </a:solidFill>
                <a:latin typeface="黑体" panose="02010609060101010101" pitchFamily="2" charset="-122"/>
                <a:ea typeface="黑体" panose="02010609060101010101" pitchFamily="2" charset="-122"/>
              </a:rPr>
              <a:t>0.38</a:t>
            </a:r>
          </a:p>
        </p:txBody>
      </p:sp>
      <p:sp>
        <p:nvSpPr>
          <p:cNvPr id="10255" name="Text Box 15"/>
          <p:cNvSpPr txBox="1">
            <a:spLocks noChangeArrowheads="1"/>
          </p:cNvSpPr>
          <p:nvPr/>
        </p:nvSpPr>
        <p:spPr bwMode="auto">
          <a:xfrm>
            <a:off x="4716463" y="2133600"/>
            <a:ext cx="793750" cy="579438"/>
          </a:xfrm>
          <a:prstGeom prst="rect">
            <a:avLst/>
          </a:prstGeom>
          <a:noFill/>
          <a:ln w="9525" algn="ctr">
            <a:noFill/>
            <a:miter lim="800000"/>
          </a:ln>
          <a:effectLst>
            <a:outerShdw dist="35921" dir="2700000" algn="ctr" rotWithShape="0">
              <a:schemeClr val="bg2">
                <a:alpha val="50000"/>
              </a:schemeClr>
            </a:outerShdw>
          </a:effectLst>
        </p:spPr>
        <p:txBody>
          <a:bodyPr wrap="none">
            <a:spAutoFit/>
          </a:bodyPr>
          <a:lstStyle/>
          <a:p>
            <a:pPr>
              <a:defRPr/>
            </a:pPr>
            <a:r>
              <a:rPr lang="en-US" altLang="zh-CN" sz="3200" b="0">
                <a:solidFill>
                  <a:srgbClr val="000D1A"/>
                </a:solidFill>
                <a:latin typeface="黑体" panose="02010609060101010101" pitchFamily="2" charset="-122"/>
                <a:ea typeface="黑体" panose="02010609060101010101" pitchFamily="2" charset="-122"/>
              </a:rPr>
              <a:t>37%</a:t>
            </a:r>
          </a:p>
        </p:txBody>
      </p:sp>
      <p:sp>
        <p:nvSpPr>
          <p:cNvPr id="10256" name="Text Box 16"/>
          <p:cNvSpPr txBox="1">
            <a:spLocks noChangeArrowheads="1"/>
          </p:cNvSpPr>
          <p:nvPr/>
        </p:nvSpPr>
        <p:spPr bwMode="auto">
          <a:xfrm>
            <a:off x="6156325" y="2133600"/>
            <a:ext cx="1200150" cy="579438"/>
          </a:xfrm>
          <a:prstGeom prst="rect">
            <a:avLst/>
          </a:prstGeom>
          <a:noFill/>
          <a:ln w="9525" algn="ctr">
            <a:noFill/>
            <a:miter lim="800000"/>
          </a:ln>
          <a:effectLst>
            <a:outerShdw dist="35921" dir="2700000" algn="ctr" rotWithShape="0">
              <a:schemeClr val="bg2">
                <a:alpha val="50000"/>
              </a:schemeClr>
            </a:outerShdw>
          </a:effectLst>
        </p:spPr>
        <p:txBody>
          <a:bodyPr wrap="none">
            <a:spAutoFit/>
          </a:bodyPr>
          <a:lstStyle/>
          <a:p>
            <a:pPr>
              <a:defRPr/>
            </a:pPr>
            <a:r>
              <a:rPr lang="en-US" altLang="zh-CN" sz="3200" b="0">
                <a:solidFill>
                  <a:srgbClr val="000D1A"/>
                </a:solidFill>
                <a:latin typeface="黑体" panose="02010609060101010101" pitchFamily="2" charset="-122"/>
                <a:ea typeface="黑体" panose="02010609060101010101" pitchFamily="2" charset="-122"/>
              </a:rPr>
              <a:t>0.373</a:t>
            </a:r>
          </a:p>
        </p:txBody>
      </p:sp>
      <p:sp>
        <p:nvSpPr>
          <p:cNvPr id="10258" name="Text Box 18"/>
          <p:cNvSpPr txBox="1">
            <a:spLocks noChangeArrowheads="1"/>
          </p:cNvSpPr>
          <p:nvPr/>
        </p:nvSpPr>
        <p:spPr bwMode="auto">
          <a:xfrm>
            <a:off x="827088" y="4292600"/>
            <a:ext cx="1200150" cy="579438"/>
          </a:xfrm>
          <a:prstGeom prst="rect">
            <a:avLst/>
          </a:prstGeom>
          <a:noFill/>
          <a:ln w="9525" algn="ctr">
            <a:noFill/>
            <a:miter lim="800000"/>
          </a:ln>
          <a:effectLst>
            <a:outerShdw dist="35921" dir="2700000" algn="ctr" rotWithShape="0">
              <a:schemeClr val="bg2">
                <a:alpha val="50000"/>
              </a:schemeClr>
            </a:outerShdw>
          </a:effectLst>
        </p:spPr>
        <p:txBody>
          <a:bodyPr wrap="none">
            <a:spAutoFit/>
          </a:bodyPr>
          <a:lstStyle/>
          <a:p>
            <a:pPr>
              <a:defRPr/>
            </a:pPr>
            <a:r>
              <a:rPr lang="zh-CN" altLang="en-US" sz="3200" b="0">
                <a:solidFill>
                  <a:srgbClr val="000D1A"/>
                </a:solidFill>
                <a:latin typeface="黑体" panose="02010609060101010101" pitchFamily="2" charset="-122"/>
                <a:ea typeface="黑体" panose="02010609060101010101" pitchFamily="2" charset="-122"/>
              </a:rPr>
              <a:t>（</a:t>
            </a:r>
            <a:r>
              <a:rPr lang="en-US" altLang="zh-CN" sz="3200" b="0">
                <a:solidFill>
                  <a:srgbClr val="000D1A"/>
                </a:solidFill>
                <a:latin typeface="黑体" panose="02010609060101010101" pitchFamily="2" charset="-122"/>
                <a:ea typeface="黑体" panose="02010609060101010101" pitchFamily="2" charset="-122"/>
              </a:rPr>
              <a:t>2</a:t>
            </a:r>
            <a:r>
              <a:rPr lang="zh-CN" altLang="en-US" sz="3200" b="0">
                <a:solidFill>
                  <a:srgbClr val="000D1A"/>
                </a:solidFill>
                <a:latin typeface="黑体" panose="02010609060101010101" pitchFamily="2" charset="-122"/>
                <a:ea typeface="黑体" panose="02010609060101010101" pitchFamily="2" charset="-122"/>
              </a:rPr>
              <a:t>）</a:t>
            </a:r>
          </a:p>
        </p:txBody>
      </p:sp>
      <p:grpSp>
        <p:nvGrpSpPr>
          <p:cNvPr id="72712" name="Group 19"/>
          <p:cNvGrpSpPr/>
          <p:nvPr/>
        </p:nvGrpSpPr>
        <p:grpSpPr bwMode="auto">
          <a:xfrm>
            <a:off x="3563938" y="1917700"/>
            <a:ext cx="387350" cy="1023938"/>
            <a:chOff x="1927" y="1405"/>
            <a:chExt cx="244" cy="645"/>
          </a:xfrm>
        </p:grpSpPr>
        <p:sp>
          <p:nvSpPr>
            <p:cNvPr id="10260" name="Text Box 20"/>
            <p:cNvSpPr txBox="1">
              <a:spLocks noChangeArrowheads="1"/>
            </p:cNvSpPr>
            <p:nvPr/>
          </p:nvSpPr>
          <p:spPr bwMode="auto">
            <a:xfrm>
              <a:off x="1927" y="1405"/>
              <a:ext cx="244" cy="365"/>
            </a:xfrm>
            <a:prstGeom prst="rect">
              <a:avLst/>
            </a:prstGeom>
            <a:noFill/>
            <a:ln w="9525" algn="ctr">
              <a:noFill/>
              <a:miter lim="800000"/>
            </a:ln>
            <a:effectLst>
              <a:outerShdw dist="35921" dir="2700000" algn="ctr" rotWithShape="0">
                <a:schemeClr val="bg2">
                  <a:alpha val="50000"/>
                </a:schemeClr>
              </a:outerShdw>
            </a:effec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200" b="0">
                  <a:solidFill>
                    <a:srgbClr val="000D1A"/>
                  </a:solidFill>
                  <a:latin typeface="黑体" panose="02010609060101010101" pitchFamily="2" charset="-122"/>
                  <a:ea typeface="黑体" panose="02010609060101010101" pitchFamily="2" charset="-122"/>
                </a:rPr>
                <a:t>3</a:t>
              </a:r>
            </a:p>
          </p:txBody>
        </p:sp>
        <p:sp>
          <p:nvSpPr>
            <p:cNvPr id="10261" name="Text Box 21"/>
            <p:cNvSpPr txBox="1">
              <a:spLocks noChangeArrowheads="1"/>
            </p:cNvSpPr>
            <p:nvPr/>
          </p:nvSpPr>
          <p:spPr bwMode="auto">
            <a:xfrm>
              <a:off x="1927" y="1685"/>
              <a:ext cx="244" cy="365"/>
            </a:xfrm>
            <a:prstGeom prst="rect">
              <a:avLst/>
            </a:prstGeom>
            <a:noFill/>
            <a:ln w="9525" algn="ctr">
              <a:noFill/>
              <a:miter lim="800000"/>
            </a:ln>
            <a:effectLst>
              <a:outerShdw dist="35921" dir="2700000" algn="ctr" rotWithShape="0">
                <a:schemeClr val="bg2">
                  <a:alpha val="50000"/>
                </a:schemeClr>
              </a:outerShdw>
            </a:effec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200" b="0">
                  <a:solidFill>
                    <a:srgbClr val="000D1A"/>
                  </a:solidFill>
                  <a:latin typeface="黑体" panose="02010609060101010101" pitchFamily="2" charset="-122"/>
                  <a:ea typeface="黑体" panose="02010609060101010101" pitchFamily="2" charset="-122"/>
                </a:rPr>
                <a:t>8</a:t>
              </a:r>
            </a:p>
          </p:txBody>
        </p:sp>
        <p:sp>
          <p:nvSpPr>
            <p:cNvPr id="10262" name="Line 22"/>
            <p:cNvSpPr>
              <a:spLocks noChangeShapeType="1"/>
            </p:cNvSpPr>
            <p:nvPr/>
          </p:nvSpPr>
          <p:spPr bwMode="auto">
            <a:xfrm>
              <a:off x="1927" y="1752"/>
              <a:ext cx="227" cy="0"/>
            </a:xfrm>
            <a:prstGeom prst="line">
              <a:avLst/>
            </a:prstGeom>
            <a:noFill/>
            <a:ln w="57150">
              <a:solidFill>
                <a:srgbClr val="000D1A"/>
              </a:solidFill>
              <a:round/>
            </a:ln>
            <a:effectLst>
              <a:outerShdw dist="35921" dir="2700000" algn="ctr" rotWithShape="0">
                <a:schemeClr val="bg2">
                  <a:alpha val="50000"/>
                </a:schemeClr>
              </a:outerShdw>
            </a:effectLst>
          </p:spPr>
          <p:txBody>
            <a:bodyPr wrap="none">
              <a:spAutoFit/>
            </a:bodyPr>
            <a:lstStyle/>
            <a:p>
              <a:pPr>
                <a:defRPr/>
              </a:pPr>
              <a:endParaRPr lang="zh-CN" altLang="en-US" sz="1800" b="0">
                <a:solidFill>
                  <a:schemeClr val="tx1"/>
                </a:solidFill>
                <a:latin typeface="Arial" panose="020B0604020202020204" pitchFamily="34" charset="0"/>
              </a:endParaRPr>
            </a:p>
          </p:txBody>
        </p:sp>
      </p:grpSp>
      <p:grpSp>
        <p:nvGrpSpPr>
          <p:cNvPr id="3" name="Group 25"/>
          <p:cNvGrpSpPr/>
          <p:nvPr/>
        </p:nvGrpSpPr>
        <p:grpSpPr bwMode="auto">
          <a:xfrm>
            <a:off x="1835150" y="4076700"/>
            <a:ext cx="696913" cy="1023938"/>
            <a:chOff x="2821" y="2432"/>
            <a:chExt cx="439" cy="645"/>
          </a:xfrm>
        </p:grpSpPr>
        <p:sp>
          <p:nvSpPr>
            <p:cNvPr id="10252" name="Text Box 12"/>
            <p:cNvSpPr txBox="1">
              <a:spLocks noChangeArrowheads="1"/>
            </p:cNvSpPr>
            <p:nvPr/>
          </p:nvSpPr>
          <p:spPr bwMode="auto">
            <a:xfrm>
              <a:off x="3016" y="2432"/>
              <a:ext cx="244" cy="365"/>
            </a:xfrm>
            <a:prstGeom prst="rect">
              <a:avLst/>
            </a:prstGeom>
            <a:noFill/>
            <a:ln w="9525" algn="ctr">
              <a:noFill/>
              <a:miter lim="800000"/>
            </a:ln>
            <a:effectLst>
              <a:outerShdw dist="35921" dir="2700000" algn="ctr" rotWithShape="0">
                <a:schemeClr val="bg2">
                  <a:alpha val="50000"/>
                </a:schemeClr>
              </a:outerShdw>
            </a:effec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200" b="0">
                  <a:solidFill>
                    <a:srgbClr val="000D1A"/>
                  </a:solidFill>
                  <a:latin typeface="黑体" panose="02010609060101010101" pitchFamily="2" charset="-122"/>
                  <a:ea typeface="黑体" panose="02010609060101010101" pitchFamily="2" charset="-122"/>
                </a:rPr>
                <a:t>2</a:t>
              </a:r>
            </a:p>
          </p:txBody>
        </p:sp>
        <p:sp>
          <p:nvSpPr>
            <p:cNvPr id="10253" name="Text Box 13"/>
            <p:cNvSpPr txBox="1">
              <a:spLocks noChangeArrowheads="1"/>
            </p:cNvSpPr>
            <p:nvPr/>
          </p:nvSpPr>
          <p:spPr bwMode="auto">
            <a:xfrm>
              <a:off x="3000" y="2712"/>
              <a:ext cx="244" cy="365"/>
            </a:xfrm>
            <a:prstGeom prst="rect">
              <a:avLst/>
            </a:prstGeom>
            <a:noFill/>
            <a:ln w="9525" algn="ctr">
              <a:noFill/>
              <a:miter lim="800000"/>
            </a:ln>
            <a:effectLst>
              <a:outerShdw dist="35921" dir="2700000" algn="ctr" rotWithShape="0">
                <a:schemeClr val="bg2">
                  <a:alpha val="50000"/>
                </a:schemeClr>
              </a:outerShdw>
            </a:effec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200" b="0">
                  <a:solidFill>
                    <a:srgbClr val="000D1A"/>
                  </a:solidFill>
                  <a:latin typeface="黑体" panose="02010609060101010101" pitchFamily="2" charset="-122"/>
                  <a:ea typeface="黑体" panose="02010609060101010101" pitchFamily="2" charset="-122"/>
                </a:rPr>
                <a:t>7</a:t>
              </a:r>
            </a:p>
          </p:txBody>
        </p:sp>
        <p:sp>
          <p:nvSpPr>
            <p:cNvPr id="10254" name="Line 14"/>
            <p:cNvSpPr>
              <a:spLocks noChangeShapeType="1"/>
            </p:cNvSpPr>
            <p:nvPr/>
          </p:nvSpPr>
          <p:spPr bwMode="auto">
            <a:xfrm>
              <a:off x="3016" y="2779"/>
              <a:ext cx="227" cy="0"/>
            </a:xfrm>
            <a:prstGeom prst="line">
              <a:avLst/>
            </a:prstGeom>
            <a:noFill/>
            <a:ln w="57150">
              <a:solidFill>
                <a:srgbClr val="000D1A"/>
              </a:solidFill>
              <a:round/>
            </a:ln>
            <a:effectLst>
              <a:outerShdw dist="35921" dir="2700000" algn="ctr" rotWithShape="0">
                <a:schemeClr val="bg2">
                  <a:alpha val="50000"/>
                </a:schemeClr>
              </a:outerShdw>
            </a:effectLst>
          </p:spPr>
          <p:txBody>
            <a:bodyPr wrap="none">
              <a:spAutoFit/>
            </a:bodyPr>
            <a:lstStyle/>
            <a:p>
              <a:pPr>
                <a:defRPr/>
              </a:pPr>
              <a:endParaRPr lang="zh-CN" altLang="en-US" sz="1800" b="0">
                <a:solidFill>
                  <a:schemeClr val="tx1"/>
                </a:solidFill>
                <a:latin typeface="Arial" panose="020B0604020202020204" pitchFamily="34" charset="0"/>
              </a:endParaRPr>
            </a:p>
          </p:txBody>
        </p:sp>
        <p:sp>
          <p:nvSpPr>
            <p:cNvPr id="10264" name="Text Box 24"/>
            <p:cNvSpPr txBox="1">
              <a:spLocks noChangeArrowheads="1"/>
            </p:cNvSpPr>
            <p:nvPr/>
          </p:nvSpPr>
          <p:spPr bwMode="auto">
            <a:xfrm>
              <a:off x="2821" y="2568"/>
              <a:ext cx="244" cy="365"/>
            </a:xfrm>
            <a:prstGeom prst="rect">
              <a:avLst/>
            </a:prstGeom>
            <a:noFill/>
            <a:ln w="9525" algn="ctr">
              <a:noFill/>
              <a:miter lim="800000"/>
            </a:ln>
            <a:effectLst>
              <a:outerShdw dist="35921" dir="2700000" algn="ctr" rotWithShape="0">
                <a:schemeClr val="bg2">
                  <a:alpha val="50000"/>
                </a:schemeClr>
              </a:outerShdw>
            </a:effec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200" b="0">
                  <a:solidFill>
                    <a:srgbClr val="000D1A"/>
                  </a:solidFill>
                  <a:latin typeface="黑体" panose="02010609060101010101" pitchFamily="2" charset="-122"/>
                  <a:ea typeface="黑体" panose="02010609060101010101" pitchFamily="2" charset="-122"/>
                </a:rPr>
                <a:t>1</a:t>
              </a:r>
            </a:p>
          </p:txBody>
        </p:sp>
      </p:grpSp>
      <p:sp>
        <p:nvSpPr>
          <p:cNvPr id="10266" name="Text Box 26"/>
          <p:cNvSpPr txBox="1">
            <a:spLocks noChangeArrowheads="1"/>
          </p:cNvSpPr>
          <p:nvPr/>
        </p:nvSpPr>
        <p:spPr bwMode="auto">
          <a:xfrm>
            <a:off x="3419475" y="4292600"/>
            <a:ext cx="996950" cy="579438"/>
          </a:xfrm>
          <a:prstGeom prst="rect">
            <a:avLst/>
          </a:prstGeom>
          <a:noFill/>
          <a:ln w="9525" algn="ctr">
            <a:noFill/>
            <a:miter lim="800000"/>
          </a:ln>
          <a:effectLst>
            <a:outerShdw dist="35921" dir="2700000" algn="ctr" rotWithShape="0">
              <a:schemeClr val="bg2">
                <a:alpha val="50000"/>
              </a:schemeClr>
            </a:outerShdw>
          </a:effectLst>
        </p:spPr>
        <p:txBody>
          <a:bodyPr wrap="none">
            <a:spAutoFit/>
          </a:bodyPr>
          <a:lstStyle/>
          <a:p>
            <a:pPr>
              <a:defRPr/>
            </a:pPr>
            <a:r>
              <a:rPr lang="en-US" altLang="zh-CN" sz="3200" b="0">
                <a:solidFill>
                  <a:srgbClr val="000D1A"/>
                </a:solidFill>
                <a:latin typeface="黑体" panose="02010609060101010101" pitchFamily="2" charset="-122"/>
                <a:ea typeface="黑体" panose="02010609060101010101" pitchFamily="2" charset="-122"/>
              </a:rPr>
              <a:t>128%</a:t>
            </a:r>
          </a:p>
        </p:txBody>
      </p:sp>
      <p:sp>
        <p:nvSpPr>
          <p:cNvPr id="10267" name="Text Box 27"/>
          <p:cNvSpPr txBox="1">
            <a:spLocks noChangeArrowheads="1"/>
          </p:cNvSpPr>
          <p:nvPr/>
        </p:nvSpPr>
        <p:spPr bwMode="auto">
          <a:xfrm>
            <a:off x="5219700" y="4292600"/>
            <a:ext cx="996950" cy="579438"/>
          </a:xfrm>
          <a:prstGeom prst="rect">
            <a:avLst/>
          </a:prstGeom>
          <a:noFill/>
          <a:ln w="9525">
            <a:noFill/>
            <a:miter lim="800000"/>
          </a:ln>
          <a:effectLst>
            <a:outerShdw dist="35921" dir="2700000" algn="ctr" rotWithShape="0">
              <a:schemeClr val="bg2">
                <a:alpha val="50000"/>
              </a:schemeClr>
            </a:outerShdw>
          </a:effectLst>
        </p:spPr>
        <p:txBody>
          <a:bodyPr wrap="none">
            <a:spAutoFit/>
          </a:bodyPr>
          <a:lstStyle/>
          <a:p>
            <a:pPr>
              <a:defRPr/>
            </a:pPr>
            <a:r>
              <a:rPr lang="en-US" altLang="zh-CN" sz="3200" b="0">
                <a:solidFill>
                  <a:srgbClr val="000D1A"/>
                </a:solidFill>
                <a:latin typeface="黑体" panose="02010609060101010101" pitchFamily="2" charset="-122"/>
                <a:ea typeface="黑体" panose="02010609060101010101" pitchFamily="2" charset="-122"/>
              </a:rPr>
              <a:t>1.29</a:t>
            </a:r>
          </a:p>
        </p:txBody>
      </p:sp>
      <p:sp>
        <p:nvSpPr>
          <p:cNvPr id="10268" name="Text Box 28"/>
          <p:cNvSpPr txBox="1">
            <a:spLocks noChangeArrowheads="1"/>
          </p:cNvSpPr>
          <p:nvPr/>
        </p:nvSpPr>
        <p:spPr bwMode="auto">
          <a:xfrm>
            <a:off x="7019925" y="4365625"/>
            <a:ext cx="1403350" cy="579438"/>
          </a:xfrm>
          <a:prstGeom prst="rect">
            <a:avLst/>
          </a:prstGeom>
          <a:noFill/>
          <a:ln w="9525">
            <a:noFill/>
            <a:miter lim="800000"/>
          </a:ln>
          <a:effectLst>
            <a:outerShdw dist="35921" dir="2700000" algn="ctr" rotWithShape="0">
              <a:schemeClr val="bg2">
                <a:alpha val="50000"/>
              </a:schemeClr>
            </a:outerShdw>
          </a:effectLst>
        </p:spPr>
        <p:txBody>
          <a:bodyPr wrap="none">
            <a:spAutoFit/>
          </a:bodyPr>
          <a:lstStyle/>
          <a:p>
            <a:pPr>
              <a:defRPr/>
            </a:pPr>
            <a:r>
              <a:rPr lang="en-US" altLang="zh-CN" sz="3200" b="0">
                <a:solidFill>
                  <a:srgbClr val="000D1A"/>
                </a:solidFill>
                <a:latin typeface="黑体" panose="02010609060101010101" pitchFamily="2" charset="-122"/>
                <a:ea typeface="黑体" panose="02010609060101010101" pitchFamily="2" charset="-122"/>
              </a:rPr>
              <a:t>128.5%</a:t>
            </a:r>
          </a:p>
        </p:txBody>
      </p:sp>
      <p:sp>
        <p:nvSpPr>
          <p:cNvPr id="10269" name="Text Box 29"/>
          <p:cNvSpPr txBox="1">
            <a:spLocks noChangeArrowheads="1"/>
          </p:cNvSpPr>
          <p:nvPr/>
        </p:nvSpPr>
        <p:spPr bwMode="auto">
          <a:xfrm>
            <a:off x="2195513" y="3213100"/>
            <a:ext cx="996950" cy="579438"/>
          </a:xfrm>
          <a:prstGeom prst="rect">
            <a:avLst/>
          </a:prstGeom>
          <a:noFill/>
          <a:ln w="9525">
            <a:noFill/>
            <a:miter lim="800000"/>
          </a:ln>
          <a:effectLst>
            <a:outerShdw dist="35921" dir="2700000" algn="ctr" rotWithShape="0">
              <a:schemeClr val="bg2">
                <a:alpha val="50000"/>
              </a:schemeClr>
            </a:outerShdw>
          </a:effectLst>
        </p:spPr>
        <p:txBody>
          <a:bodyPr wrap="none">
            <a:spAutoFit/>
          </a:bodyPr>
          <a:lstStyle/>
          <a:p>
            <a:pPr>
              <a:defRPr/>
            </a:pPr>
            <a:r>
              <a:rPr lang="en-US" altLang="zh-CN" sz="3200" b="0">
                <a:solidFill>
                  <a:srgbClr val="000D1A"/>
                </a:solidFill>
                <a:latin typeface="黑体" panose="02010609060101010101" pitchFamily="2" charset="-122"/>
                <a:ea typeface="黑体" panose="02010609060101010101" pitchFamily="2" charset="-122"/>
              </a:rPr>
              <a:t>0.38</a:t>
            </a:r>
          </a:p>
        </p:txBody>
      </p:sp>
      <p:grpSp>
        <p:nvGrpSpPr>
          <p:cNvPr id="4" name="Group 30"/>
          <p:cNvGrpSpPr/>
          <p:nvPr/>
        </p:nvGrpSpPr>
        <p:grpSpPr bwMode="auto">
          <a:xfrm>
            <a:off x="3635375" y="2997200"/>
            <a:ext cx="387350" cy="1023938"/>
            <a:chOff x="1927" y="1405"/>
            <a:chExt cx="244" cy="645"/>
          </a:xfrm>
        </p:grpSpPr>
        <p:sp>
          <p:nvSpPr>
            <p:cNvPr id="10271" name="Text Box 31"/>
            <p:cNvSpPr txBox="1">
              <a:spLocks noChangeArrowheads="1"/>
            </p:cNvSpPr>
            <p:nvPr/>
          </p:nvSpPr>
          <p:spPr bwMode="auto">
            <a:xfrm>
              <a:off x="1927" y="1405"/>
              <a:ext cx="244" cy="365"/>
            </a:xfrm>
            <a:prstGeom prst="rect">
              <a:avLst/>
            </a:prstGeom>
            <a:noFill/>
            <a:ln w="9525" algn="ctr">
              <a:noFill/>
              <a:miter lim="800000"/>
            </a:ln>
            <a:effectLst>
              <a:outerShdw dist="35921" dir="2700000" algn="ctr" rotWithShape="0">
                <a:schemeClr val="bg2">
                  <a:alpha val="50000"/>
                </a:schemeClr>
              </a:outerShdw>
            </a:effec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200" b="0">
                  <a:solidFill>
                    <a:srgbClr val="000D1A"/>
                  </a:solidFill>
                  <a:latin typeface="黑体" panose="02010609060101010101" pitchFamily="2" charset="-122"/>
                  <a:ea typeface="黑体" panose="02010609060101010101" pitchFamily="2" charset="-122"/>
                </a:rPr>
                <a:t>3</a:t>
              </a:r>
            </a:p>
          </p:txBody>
        </p:sp>
        <p:sp>
          <p:nvSpPr>
            <p:cNvPr id="10272" name="Text Box 32"/>
            <p:cNvSpPr txBox="1">
              <a:spLocks noChangeArrowheads="1"/>
            </p:cNvSpPr>
            <p:nvPr/>
          </p:nvSpPr>
          <p:spPr bwMode="auto">
            <a:xfrm>
              <a:off x="1927" y="1685"/>
              <a:ext cx="244" cy="365"/>
            </a:xfrm>
            <a:prstGeom prst="rect">
              <a:avLst/>
            </a:prstGeom>
            <a:noFill/>
            <a:ln w="9525" algn="ctr">
              <a:noFill/>
              <a:miter lim="800000"/>
            </a:ln>
            <a:effectLst>
              <a:outerShdw dist="35921" dir="2700000" algn="ctr" rotWithShape="0">
                <a:schemeClr val="bg2">
                  <a:alpha val="50000"/>
                </a:schemeClr>
              </a:outerShdw>
            </a:effec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200" b="0">
                  <a:solidFill>
                    <a:srgbClr val="000D1A"/>
                  </a:solidFill>
                  <a:latin typeface="黑体" panose="02010609060101010101" pitchFamily="2" charset="-122"/>
                  <a:ea typeface="黑体" panose="02010609060101010101" pitchFamily="2" charset="-122"/>
                </a:rPr>
                <a:t>8</a:t>
              </a:r>
            </a:p>
          </p:txBody>
        </p:sp>
        <p:sp>
          <p:nvSpPr>
            <p:cNvPr id="10273" name="Line 33"/>
            <p:cNvSpPr>
              <a:spLocks noChangeShapeType="1"/>
            </p:cNvSpPr>
            <p:nvPr/>
          </p:nvSpPr>
          <p:spPr bwMode="auto">
            <a:xfrm>
              <a:off x="1927" y="1752"/>
              <a:ext cx="227" cy="0"/>
            </a:xfrm>
            <a:prstGeom prst="line">
              <a:avLst/>
            </a:prstGeom>
            <a:noFill/>
            <a:ln w="57150">
              <a:solidFill>
                <a:srgbClr val="000D1A"/>
              </a:solidFill>
              <a:round/>
            </a:ln>
            <a:effectLst>
              <a:outerShdw dist="35921" dir="2700000" algn="ctr" rotWithShape="0">
                <a:schemeClr val="bg2">
                  <a:alpha val="50000"/>
                </a:schemeClr>
              </a:outerShdw>
            </a:effectLst>
          </p:spPr>
          <p:txBody>
            <a:bodyPr wrap="none">
              <a:spAutoFit/>
            </a:bodyPr>
            <a:lstStyle/>
            <a:p>
              <a:pPr>
                <a:defRPr/>
              </a:pPr>
              <a:endParaRPr lang="zh-CN" altLang="en-US" sz="1800" b="0">
                <a:solidFill>
                  <a:schemeClr val="tx1"/>
                </a:solidFill>
                <a:latin typeface="Arial" panose="020B0604020202020204" pitchFamily="34" charset="0"/>
              </a:endParaRPr>
            </a:p>
          </p:txBody>
        </p:sp>
      </p:grpSp>
      <p:sp>
        <p:nvSpPr>
          <p:cNvPr id="10274" name="Text Box 34"/>
          <p:cNvSpPr txBox="1">
            <a:spLocks noChangeArrowheads="1"/>
          </p:cNvSpPr>
          <p:nvPr/>
        </p:nvSpPr>
        <p:spPr bwMode="auto">
          <a:xfrm>
            <a:off x="6443663" y="3213100"/>
            <a:ext cx="793750" cy="579438"/>
          </a:xfrm>
          <a:prstGeom prst="rect">
            <a:avLst/>
          </a:prstGeom>
          <a:noFill/>
          <a:ln w="9525" algn="ctr">
            <a:noFill/>
            <a:miter lim="800000"/>
          </a:ln>
          <a:effectLst>
            <a:outerShdw dist="35921" dir="2700000" algn="ctr" rotWithShape="0">
              <a:schemeClr val="bg2">
                <a:alpha val="50000"/>
              </a:schemeClr>
            </a:outerShdw>
          </a:effectLst>
        </p:spPr>
        <p:txBody>
          <a:bodyPr wrap="none">
            <a:spAutoFit/>
          </a:bodyPr>
          <a:lstStyle/>
          <a:p>
            <a:pPr>
              <a:defRPr/>
            </a:pPr>
            <a:r>
              <a:rPr lang="en-US" altLang="zh-CN" sz="3200" b="0">
                <a:solidFill>
                  <a:srgbClr val="000D1A"/>
                </a:solidFill>
                <a:latin typeface="黑体" panose="02010609060101010101" pitchFamily="2" charset="-122"/>
                <a:ea typeface="黑体" panose="02010609060101010101" pitchFamily="2" charset="-122"/>
              </a:rPr>
              <a:t>37%</a:t>
            </a:r>
          </a:p>
        </p:txBody>
      </p:sp>
      <p:sp>
        <p:nvSpPr>
          <p:cNvPr id="10275" name="Text Box 35"/>
          <p:cNvSpPr txBox="1">
            <a:spLocks noChangeArrowheads="1"/>
          </p:cNvSpPr>
          <p:nvPr/>
        </p:nvSpPr>
        <p:spPr bwMode="auto">
          <a:xfrm>
            <a:off x="4643438" y="3213100"/>
            <a:ext cx="1200150" cy="579438"/>
          </a:xfrm>
          <a:prstGeom prst="rect">
            <a:avLst/>
          </a:prstGeom>
          <a:noFill/>
          <a:ln w="9525" algn="ctr">
            <a:noFill/>
            <a:miter lim="800000"/>
          </a:ln>
          <a:effectLst>
            <a:outerShdw dist="35921" dir="2700000" algn="ctr" rotWithShape="0">
              <a:schemeClr val="bg2">
                <a:alpha val="50000"/>
              </a:schemeClr>
            </a:outerShdw>
          </a:effectLst>
        </p:spPr>
        <p:txBody>
          <a:bodyPr wrap="none">
            <a:spAutoFit/>
          </a:bodyPr>
          <a:lstStyle/>
          <a:p>
            <a:pPr>
              <a:defRPr/>
            </a:pPr>
            <a:r>
              <a:rPr lang="en-US" altLang="zh-CN" sz="3200" b="0">
                <a:solidFill>
                  <a:srgbClr val="000D1A"/>
                </a:solidFill>
                <a:latin typeface="黑体" panose="02010609060101010101" pitchFamily="2" charset="-122"/>
                <a:ea typeface="黑体" panose="02010609060101010101" pitchFamily="2" charset="-122"/>
              </a:rPr>
              <a:t>0.373</a:t>
            </a:r>
          </a:p>
        </p:txBody>
      </p:sp>
      <p:sp>
        <p:nvSpPr>
          <p:cNvPr id="10276" name="Text Box 36"/>
          <p:cNvSpPr txBox="1">
            <a:spLocks noChangeArrowheads="1"/>
          </p:cNvSpPr>
          <p:nvPr/>
        </p:nvSpPr>
        <p:spPr bwMode="auto">
          <a:xfrm>
            <a:off x="2916238" y="3052763"/>
            <a:ext cx="873125" cy="914400"/>
          </a:xfrm>
          <a:prstGeom prst="rect">
            <a:avLst/>
          </a:prstGeom>
          <a:noFill/>
          <a:ln w="9525" algn="ctr">
            <a:noFill/>
            <a:miter lim="800000"/>
          </a:ln>
          <a:effectLst>
            <a:outerShdw dist="35921" dir="2700000" algn="ctr" rotWithShape="0">
              <a:schemeClr val="bg2">
                <a:alpha val="50000"/>
              </a:schemeClr>
            </a:outerShdw>
          </a:effectLst>
        </p:spPr>
        <p:txBody>
          <a:bodyPr wrap="none">
            <a:spAutoFit/>
          </a:bodyPr>
          <a:lstStyle/>
          <a:p>
            <a:pPr>
              <a:defRPr/>
            </a:pPr>
            <a:r>
              <a:rPr lang="en-US" altLang="zh-CN" sz="5400">
                <a:solidFill>
                  <a:srgbClr val="990000"/>
                </a:solidFill>
                <a:latin typeface="Arial" panose="020B0604020202020204" pitchFamily="34" charset="0"/>
              </a:rPr>
              <a:t>﹥</a:t>
            </a:r>
          </a:p>
        </p:txBody>
      </p:sp>
      <p:sp>
        <p:nvSpPr>
          <p:cNvPr id="10277" name="Text Box 37"/>
          <p:cNvSpPr txBox="1">
            <a:spLocks noChangeArrowheads="1"/>
          </p:cNvSpPr>
          <p:nvPr/>
        </p:nvSpPr>
        <p:spPr bwMode="auto">
          <a:xfrm>
            <a:off x="3924300" y="3052763"/>
            <a:ext cx="873125" cy="914400"/>
          </a:xfrm>
          <a:prstGeom prst="rect">
            <a:avLst/>
          </a:prstGeom>
          <a:noFill/>
          <a:ln w="9525" algn="ctr">
            <a:noFill/>
            <a:miter lim="800000"/>
          </a:ln>
          <a:effectLst>
            <a:outerShdw dist="35921" dir="2700000" algn="ctr" rotWithShape="0">
              <a:schemeClr val="bg2">
                <a:alpha val="50000"/>
              </a:schemeClr>
            </a:outerShdw>
          </a:effectLst>
        </p:spPr>
        <p:txBody>
          <a:bodyPr wrap="none">
            <a:spAutoFit/>
          </a:bodyPr>
          <a:lstStyle/>
          <a:p>
            <a:pPr>
              <a:defRPr/>
            </a:pPr>
            <a:r>
              <a:rPr lang="en-US" altLang="zh-CN" sz="5400">
                <a:solidFill>
                  <a:srgbClr val="990000"/>
                </a:solidFill>
                <a:latin typeface="Arial" panose="020B0604020202020204" pitchFamily="34" charset="0"/>
              </a:rPr>
              <a:t>﹥</a:t>
            </a:r>
          </a:p>
        </p:txBody>
      </p:sp>
      <p:sp>
        <p:nvSpPr>
          <p:cNvPr id="10278" name="Text Box 38"/>
          <p:cNvSpPr txBox="1">
            <a:spLocks noChangeArrowheads="1"/>
          </p:cNvSpPr>
          <p:nvPr/>
        </p:nvSpPr>
        <p:spPr bwMode="auto">
          <a:xfrm>
            <a:off x="5724525" y="3052763"/>
            <a:ext cx="873125" cy="914400"/>
          </a:xfrm>
          <a:prstGeom prst="rect">
            <a:avLst/>
          </a:prstGeom>
          <a:noFill/>
          <a:ln w="9525" algn="ctr">
            <a:noFill/>
            <a:miter lim="800000"/>
          </a:ln>
          <a:effectLst>
            <a:outerShdw dist="35921" dir="2700000" algn="ctr" rotWithShape="0">
              <a:schemeClr val="bg2">
                <a:alpha val="50000"/>
              </a:schemeClr>
            </a:outerShdw>
          </a:effectLst>
        </p:spPr>
        <p:txBody>
          <a:bodyPr wrap="none">
            <a:spAutoFit/>
          </a:bodyPr>
          <a:lstStyle/>
          <a:p>
            <a:pPr>
              <a:defRPr/>
            </a:pPr>
            <a:r>
              <a:rPr lang="en-US" altLang="zh-CN" sz="5400">
                <a:solidFill>
                  <a:srgbClr val="990000"/>
                </a:solidFill>
                <a:latin typeface="Arial" panose="020B0604020202020204" pitchFamily="34" charset="0"/>
              </a:rPr>
              <a:t>﹥</a:t>
            </a:r>
          </a:p>
        </p:txBody>
      </p:sp>
      <p:sp>
        <p:nvSpPr>
          <p:cNvPr id="10279" name="Text Box 39"/>
          <p:cNvSpPr txBox="1">
            <a:spLocks noChangeArrowheads="1"/>
          </p:cNvSpPr>
          <p:nvPr/>
        </p:nvSpPr>
        <p:spPr bwMode="auto">
          <a:xfrm>
            <a:off x="2916238" y="5300663"/>
            <a:ext cx="873125" cy="914400"/>
          </a:xfrm>
          <a:prstGeom prst="rect">
            <a:avLst/>
          </a:prstGeom>
          <a:noFill/>
          <a:ln w="9525" algn="ctr">
            <a:noFill/>
            <a:miter lim="800000"/>
          </a:ln>
          <a:effectLst>
            <a:outerShdw dist="35921" dir="2700000" algn="ctr" rotWithShape="0">
              <a:schemeClr val="bg2">
                <a:alpha val="50000"/>
              </a:schemeClr>
            </a:outerShdw>
          </a:effectLst>
        </p:spPr>
        <p:txBody>
          <a:bodyPr wrap="none">
            <a:spAutoFit/>
          </a:bodyPr>
          <a:lstStyle/>
          <a:p>
            <a:pPr>
              <a:defRPr/>
            </a:pPr>
            <a:r>
              <a:rPr lang="en-US" altLang="zh-CN" sz="5400">
                <a:solidFill>
                  <a:srgbClr val="990000"/>
                </a:solidFill>
                <a:latin typeface="Arial" panose="020B0604020202020204" pitchFamily="34" charset="0"/>
              </a:rPr>
              <a:t>﹥</a:t>
            </a:r>
          </a:p>
        </p:txBody>
      </p:sp>
      <p:sp>
        <p:nvSpPr>
          <p:cNvPr id="10280" name="Text Box 40"/>
          <p:cNvSpPr txBox="1">
            <a:spLocks noChangeArrowheads="1"/>
          </p:cNvSpPr>
          <p:nvPr/>
        </p:nvSpPr>
        <p:spPr bwMode="auto">
          <a:xfrm>
            <a:off x="3924300" y="5300663"/>
            <a:ext cx="873125" cy="914400"/>
          </a:xfrm>
          <a:prstGeom prst="rect">
            <a:avLst/>
          </a:prstGeom>
          <a:noFill/>
          <a:ln w="9525" algn="ctr">
            <a:noFill/>
            <a:miter lim="800000"/>
          </a:ln>
          <a:effectLst>
            <a:outerShdw dist="35921" dir="2700000" algn="ctr" rotWithShape="0">
              <a:schemeClr val="bg2">
                <a:alpha val="50000"/>
              </a:schemeClr>
            </a:outerShdw>
          </a:effectLst>
        </p:spPr>
        <p:txBody>
          <a:bodyPr wrap="none">
            <a:spAutoFit/>
          </a:bodyPr>
          <a:lstStyle/>
          <a:p>
            <a:pPr>
              <a:defRPr/>
            </a:pPr>
            <a:r>
              <a:rPr lang="en-US" altLang="zh-CN" sz="5400">
                <a:solidFill>
                  <a:srgbClr val="990000"/>
                </a:solidFill>
                <a:latin typeface="Arial" panose="020B0604020202020204" pitchFamily="34" charset="0"/>
              </a:rPr>
              <a:t>﹥</a:t>
            </a:r>
          </a:p>
        </p:txBody>
      </p:sp>
      <p:sp>
        <p:nvSpPr>
          <p:cNvPr id="10281" name="Text Box 41"/>
          <p:cNvSpPr txBox="1">
            <a:spLocks noChangeArrowheads="1"/>
          </p:cNvSpPr>
          <p:nvPr/>
        </p:nvSpPr>
        <p:spPr bwMode="auto">
          <a:xfrm>
            <a:off x="5724525" y="5300663"/>
            <a:ext cx="873125" cy="914400"/>
          </a:xfrm>
          <a:prstGeom prst="rect">
            <a:avLst/>
          </a:prstGeom>
          <a:noFill/>
          <a:ln w="9525" algn="ctr">
            <a:noFill/>
            <a:miter lim="800000"/>
          </a:ln>
          <a:effectLst>
            <a:outerShdw dist="35921" dir="2700000" algn="ctr" rotWithShape="0">
              <a:schemeClr val="bg2">
                <a:alpha val="50000"/>
              </a:schemeClr>
            </a:outerShdw>
          </a:effectLst>
        </p:spPr>
        <p:txBody>
          <a:bodyPr wrap="none">
            <a:spAutoFit/>
          </a:bodyPr>
          <a:lstStyle/>
          <a:p>
            <a:pPr>
              <a:defRPr/>
            </a:pPr>
            <a:r>
              <a:rPr lang="en-US" altLang="zh-CN" sz="5400">
                <a:solidFill>
                  <a:srgbClr val="990000"/>
                </a:solidFill>
                <a:latin typeface="Arial" panose="020B0604020202020204" pitchFamily="34" charset="0"/>
              </a:rPr>
              <a:t>﹥</a:t>
            </a:r>
          </a:p>
        </p:txBody>
      </p:sp>
      <p:sp>
        <p:nvSpPr>
          <p:cNvPr id="10282" name="Text Box 42"/>
          <p:cNvSpPr txBox="1">
            <a:spLocks noChangeArrowheads="1"/>
          </p:cNvSpPr>
          <p:nvPr/>
        </p:nvSpPr>
        <p:spPr bwMode="auto">
          <a:xfrm>
            <a:off x="2051050" y="5445125"/>
            <a:ext cx="996950" cy="579438"/>
          </a:xfrm>
          <a:prstGeom prst="rect">
            <a:avLst/>
          </a:prstGeom>
          <a:noFill/>
          <a:ln w="9525">
            <a:noFill/>
            <a:miter lim="800000"/>
          </a:ln>
          <a:effectLst>
            <a:outerShdw dist="35921" dir="2700000" algn="ctr" rotWithShape="0">
              <a:schemeClr val="bg2">
                <a:alpha val="50000"/>
              </a:schemeClr>
            </a:outerShdw>
          </a:effectLst>
        </p:spPr>
        <p:txBody>
          <a:bodyPr wrap="none">
            <a:spAutoFit/>
          </a:bodyPr>
          <a:lstStyle/>
          <a:p>
            <a:pPr>
              <a:defRPr/>
            </a:pPr>
            <a:r>
              <a:rPr lang="en-US" altLang="zh-CN" sz="3200" b="0">
                <a:solidFill>
                  <a:srgbClr val="000D1A"/>
                </a:solidFill>
                <a:latin typeface="黑体" panose="02010609060101010101" pitchFamily="2" charset="-122"/>
                <a:ea typeface="黑体" panose="02010609060101010101" pitchFamily="2" charset="-122"/>
              </a:rPr>
              <a:t>1.29</a:t>
            </a:r>
          </a:p>
        </p:txBody>
      </p:sp>
      <p:grpSp>
        <p:nvGrpSpPr>
          <p:cNvPr id="5" name="Group 43"/>
          <p:cNvGrpSpPr/>
          <p:nvPr/>
        </p:nvGrpSpPr>
        <p:grpSpPr bwMode="auto">
          <a:xfrm>
            <a:off x="3492500" y="5300663"/>
            <a:ext cx="696913" cy="1023937"/>
            <a:chOff x="2821" y="2432"/>
            <a:chExt cx="439" cy="645"/>
          </a:xfrm>
        </p:grpSpPr>
        <p:sp>
          <p:nvSpPr>
            <p:cNvPr id="10284" name="Text Box 44"/>
            <p:cNvSpPr txBox="1">
              <a:spLocks noChangeArrowheads="1"/>
            </p:cNvSpPr>
            <p:nvPr/>
          </p:nvSpPr>
          <p:spPr bwMode="auto">
            <a:xfrm>
              <a:off x="3016" y="2432"/>
              <a:ext cx="244" cy="365"/>
            </a:xfrm>
            <a:prstGeom prst="rect">
              <a:avLst/>
            </a:prstGeom>
            <a:noFill/>
            <a:ln w="9525" algn="ctr">
              <a:noFill/>
              <a:miter lim="800000"/>
            </a:ln>
            <a:effectLst>
              <a:outerShdw dist="35921" dir="2700000" algn="ctr" rotWithShape="0">
                <a:schemeClr val="bg2">
                  <a:alpha val="50000"/>
                </a:schemeClr>
              </a:outerShdw>
            </a:effec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200" b="0">
                  <a:solidFill>
                    <a:srgbClr val="000D1A"/>
                  </a:solidFill>
                  <a:latin typeface="黑体" panose="02010609060101010101" pitchFamily="2" charset="-122"/>
                  <a:ea typeface="黑体" panose="02010609060101010101" pitchFamily="2" charset="-122"/>
                </a:rPr>
                <a:t>2</a:t>
              </a:r>
            </a:p>
          </p:txBody>
        </p:sp>
        <p:sp>
          <p:nvSpPr>
            <p:cNvPr id="10285" name="Text Box 45"/>
            <p:cNvSpPr txBox="1">
              <a:spLocks noChangeArrowheads="1"/>
            </p:cNvSpPr>
            <p:nvPr/>
          </p:nvSpPr>
          <p:spPr bwMode="auto">
            <a:xfrm>
              <a:off x="3000" y="2712"/>
              <a:ext cx="244" cy="365"/>
            </a:xfrm>
            <a:prstGeom prst="rect">
              <a:avLst/>
            </a:prstGeom>
            <a:noFill/>
            <a:ln w="9525" algn="ctr">
              <a:noFill/>
              <a:miter lim="800000"/>
            </a:ln>
            <a:effectLst>
              <a:outerShdw dist="35921" dir="2700000" algn="ctr" rotWithShape="0">
                <a:schemeClr val="bg2">
                  <a:alpha val="50000"/>
                </a:schemeClr>
              </a:outerShdw>
            </a:effec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200" b="0">
                  <a:solidFill>
                    <a:srgbClr val="000D1A"/>
                  </a:solidFill>
                  <a:latin typeface="黑体" panose="02010609060101010101" pitchFamily="2" charset="-122"/>
                  <a:ea typeface="黑体" panose="02010609060101010101" pitchFamily="2" charset="-122"/>
                </a:rPr>
                <a:t>7</a:t>
              </a:r>
            </a:p>
          </p:txBody>
        </p:sp>
        <p:sp>
          <p:nvSpPr>
            <p:cNvPr id="10286" name="Line 46"/>
            <p:cNvSpPr>
              <a:spLocks noChangeShapeType="1"/>
            </p:cNvSpPr>
            <p:nvPr/>
          </p:nvSpPr>
          <p:spPr bwMode="auto">
            <a:xfrm>
              <a:off x="3016" y="2779"/>
              <a:ext cx="227" cy="0"/>
            </a:xfrm>
            <a:prstGeom prst="line">
              <a:avLst/>
            </a:prstGeom>
            <a:noFill/>
            <a:ln w="57150">
              <a:solidFill>
                <a:srgbClr val="000D1A"/>
              </a:solidFill>
              <a:round/>
            </a:ln>
            <a:effectLst>
              <a:outerShdw dist="35921" dir="2700000" algn="ctr" rotWithShape="0">
                <a:schemeClr val="bg2">
                  <a:alpha val="50000"/>
                </a:schemeClr>
              </a:outerShdw>
            </a:effectLst>
          </p:spPr>
          <p:txBody>
            <a:bodyPr wrap="none">
              <a:spAutoFit/>
            </a:bodyPr>
            <a:lstStyle/>
            <a:p>
              <a:pPr>
                <a:defRPr/>
              </a:pPr>
              <a:endParaRPr lang="zh-CN" altLang="en-US" sz="1800" b="0">
                <a:solidFill>
                  <a:schemeClr val="tx1"/>
                </a:solidFill>
                <a:latin typeface="Arial" panose="020B0604020202020204" pitchFamily="34" charset="0"/>
              </a:endParaRPr>
            </a:p>
          </p:txBody>
        </p:sp>
        <p:sp>
          <p:nvSpPr>
            <p:cNvPr id="10287" name="Text Box 47"/>
            <p:cNvSpPr txBox="1">
              <a:spLocks noChangeArrowheads="1"/>
            </p:cNvSpPr>
            <p:nvPr/>
          </p:nvSpPr>
          <p:spPr bwMode="auto">
            <a:xfrm>
              <a:off x="2821" y="2568"/>
              <a:ext cx="244" cy="365"/>
            </a:xfrm>
            <a:prstGeom prst="rect">
              <a:avLst/>
            </a:prstGeom>
            <a:noFill/>
            <a:ln w="9525" algn="ctr">
              <a:noFill/>
              <a:miter lim="800000"/>
            </a:ln>
            <a:effectLst>
              <a:outerShdw dist="35921" dir="2700000" algn="ctr" rotWithShape="0">
                <a:schemeClr val="bg2">
                  <a:alpha val="50000"/>
                </a:schemeClr>
              </a:outerShdw>
            </a:effec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200" b="0">
                  <a:solidFill>
                    <a:srgbClr val="000D1A"/>
                  </a:solidFill>
                  <a:latin typeface="黑体" panose="02010609060101010101" pitchFamily="2" charset="-122"/>
                  <a:ea typeface="黑体" panose="02010609060101010101" pitchFamily="2" charset="-122"/>
                </a:rPr>
                <a:t>1</a:t>
              </a:r>
            </a:p>
          </p:txBody>
        </p:sp>
      </p:grpSp>
      <p:sp>
        <p:nvSpPr>
          <p:cNvPr id="10288" name="Text Box 48"/>
          <p:cNvSpPr txBox="1">
            <a:spLocks noChangeArrowheads="1"/>
          </p:cNvSpPr>
          <p:nvPr/>
        </p:nvSpPr>
        <p:spPr bwMode="auto">
          <a:xfrm>
            <a:off x="4500563" y="5516563"/>
            <a:ext cx="1403350" cy="579437"/>
          </a:xfrm>
          <a:prstGeom prst="rect">
            <a:avLst/>
          </a:prstGeom>
          <a:noFill/>
          <a:ln w="9525">
            <a:noFill/>
            <a:miter lim="800000"/>
          </a:ln>
          <a:effectLst>
            <a:outerShdw dist="35921" dir="2700000" algn="ctr" rotWithShape="0">
              <a:schemeClr val="bg2">
                <a:alpha val="50000"/>
              </a:schemeClr>
            </a:outerShdw>
          </a:effectLst>
        </p:spPr>
        <p:txBody>
          <a:bodyPr wrap="none">
            <a:spAutoFit/>
          </a:bodyPr>
          <a:lstStyle/>
          <a:p>
            <a:pPr>
              <a:defRPr/>
            </a:pPr>
            <a:r>
              <a:rPr lang="en-US" altLang="zh-CN" sz="3200" b="0">
                <a:solidFill>
                  <a:srgbClr val="000D1A"/>
                </a:solidFill>
                <a:latin typeface="黑体" panose="02010609060101010101" pitchFamily="2" charset="-122"/>
                <a:ea typeface="黑体" panose="02010609060101010101" pitchFamily="2" charset="-122"/>
              </a:rPr>
              <a:t>128.5%</a:t>
            </a:r>
          </a:p>
        </p:txBody>
      </p:sp>
      <p:sp>
        <p:nvSpPr>
          <p:cNvPr id="10289" name="Text Box 49"/>
          <p:cNvSpPr txBox="1">
            <a:spLocks noChangeArrowheads="1"/>
          </p:cNvSpPr>
          <p:nvPr/>
        </p:nvSpPr>
        <p:spPr bwMode="auto">
          <a:xfrm>
            <a:off x="6372225" y="5516563"/>
            <a:ext cx="996950" cy="579437"/>
          </a:xfrm>
          <a:prstGeom prst="rect">
            <a:avLst/>
          </a:prstGeom>
          <a:noFill/>
          <a:ln w="9525" algn="ctr">
            <a:noFill/>
            <a:miter lim="800000"/>
          </a:ln>
          <a:effectLst>
            <a:outerShdw dist="35921" dir="2700000" algn="ctr" rotWithShape="0">
              <a:schemeClr val="bg2">
                <a:alpha val="50000"/>
              </a:schemeClr>
            </a:outerShdw>
          </a:effectLst>
        </p:spPr>
        <p:txBody>
          <a:bodyPr wrap="none">
            <a:spAutoFit/>
          </a:bodyPr>
          <a:lstStyle/>
          <a:p>
            <a:pPr>
              <a:defRPr/>
            </a:pPr>
            <a:r>
              <a:rPr lang="en-US" altLang="zh-CN" sz="3200" b="0">
                <a:solidFill>
                  <a:srgbClr val="000D1A"/>
                </a:solidFill>
                <a:latin typeface="黑体" panose="02010609060101010101" pitchFamily="2" charset="-122"/>
                <a:ea typeface="黑体" panose="02010609060101010101" pitchFamily="2" charset="-122"/>
              </a:rPr>
              <a:t>128%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69"/>
                                        </p:tgtEl>
                                        <p:attrNameLst>
                                          <p:attrName>style.visibility</p:attrName>
                                        </p:attrNameLst>
                                      </p:cBhvr>
                                      <p:to>
                                        <p:strVal val="visible"/>
                                      </p:to>
                                    </p:set>
                                    <p:anim calcmode="lin" valueType="num">
                                      <p:cBhvr additive="base">
                                        <p:cTn id="7" dur="500" fill="hold"/>
                                        <p:tgtEl>
                                          <p:spTgt spid="10269"/>
                                        </p:tgtEl>
                                        <p:attrNameLst>
                                          <p:attrName>ppt_x</p:attrName>
                                        </p:attrNameLst>
                                      </p:cBhvr>
                                      <p:tavLst>
                                        <p:tav tm="0">
                                          <p:val>
                                            <p:strVal val="0-#ppt_w/2"/>
                                          </p:val>
                                        </p:tav>
                                        <p:tav tm="100000">
                                          <p:val>
                                            <p:strVal val="#ppt_x"/>
                                          </p:val>
                                        </p:tav>
                                      </p:tavLst>
                                    </p:anim>
                                    <p:anim calcmode="lin" valueType="num">
                                      <p:cBhvr additive="base">
                                        <p:cTn id="8" dur="500" fill="hold"/>
                                        <p:tgtEl>
                                          <p:spTgt spid="1026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75"/>
                                        </p:tgtEl>
                                        <p:attrNameLst>
                                          <p:attrName>style.visibility</p:attrName>
                                        </p:attrNameLst>
                                      </p:cBhvr>
                                      <p:to>
                                        <p:strVal val="visible"/>
                                      </p:to>
                                    </p:set>
                                    <p:anim calcmode="lin" valueType="num">
                                      <p:cBhvr additive="base">
                                        <p:cTn id="19" dur="500" fill="hold"/>
                                        <p:tgtEl>
                                          <p:spTgt spid="10275"/>
                                        </p:tgtEl>
                                        <p:attrNameLst>
                                          <p:attrName>ppt_x</p:attrName>
                                        </p:attrNameLst>
                                      </p:cBhvr>
                                      <p:tavLst>
                                        <p:tav tm="0">
                                          <p:val>
                                            <p:strVal val="0-#ppt_w/2"/>
                                          </p:val>
                                        </p:tav>
                                        <p:tav tm="100000">
                                          <p:val>
                                            <p:strVal val="#ppt_x"/>
                                          </p:val>
                                        </p:tav>
                                      </p:tavLst>
                                    </p:anim>
                                    <p:anim calcmode="lin" valueType="num">
                                      <p:cBhvr additive="base">
                                        <p:cTn id="20" dur="500" fill="hold"/>
                                        <p:tgtEl>
                                          <p:spTgt spid="1027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74"/>
                                        </p:tgtEl>
                                        <p:attrNameLst>
                                          <p:attrName>style.visibility</p:attrName>
                                        </p:attrNameLst>
                                      </p:cBhvr>
                                      <p:to>
                                        <p:strVal val="visible"/>
                                      </p:to>
                                    </p:set>
                                    <p:anim calcmode="lin" valueType="num">
                                      <p:cBhvr additive="base">
                                        <p:cTn id="25" dur="500" fill="hold"/>
                                        <p:tgtEl>
                                          <p:spTgt spid="10274"/>
                                        </p:tgtEl>
                                        <p:attrNameLst>
                                          <p:attrName>ppt_x</p:attrName>
                                        </p:attrNameLst>
                                      </p:cBhvr>
                                      <p:tavLst>
                                        <p:tav tm="0">
                                          <p:val>
                                            <p:strVal val="0-#ppt_w/2"/>
                                          </p:val>
                                        </p:tav>
                                        <p:tav tm="100000">
                                          <p:val>
                                            <p:strVal val="#ppt_x"/>
                                          </p:val>
                                        </p:tav>
                                      </p:tavLst>
                                    </p:anim>
                                    <p:anim calcmode="lin" valueType="num">
                                      <p:cBhvr additive="base">
                                        <p:cTn id="26" dur="500" fill="hold"/>
                                        <p:tgtEl>
                                          <p:spTgt spid="1027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10276"/>
                                        </p:tgtEl>
                                        <p:attrNameLst>
                                          <p:attrName>style.visibility</p:attrName>
                                        </p:attrNameLst>
                                      </p:cBhvr>
                                      <p:to>
                                        <p:strVal val="visible"/>
                                      </p:to>
                                    </p:set>
                                    <p:animEffect transition="in" filter="wipe(down)">
                                      <p:cBhvr>
                                        <p:cTn id="31" dur="500"/>
                                        <p:tgtEl>
                                          <p:spTgt spid="10276"/>
                                        </p:tgtEl>
                                      </p:cBhvr>
                                    </p:animEffect>
                                  </p:childTnLst>
                                </p:cTn>
                              </p:par>
                            </p:childTnLst>
                          </p:cTn>
                        </p:par>
                        <p:par>
                          <p:cTn id="32" fill="hold">
                            <p:stCondLst>
                              <p:cond delay="500"/>
                            </p:stCondLst>
                            <p:childTnLst>
                              <p:par>
                                <p:cTn id="33" presetID="22" presetClass="entr" presetSubtype="4" fill="hold" grpId="0" nodeType="afterEffect">
                                  <p:stCondLst>
                                    <p:cond delay="0"/>
                                  </p:stCondLst>
                                  <p:childTnLst>
                                    <p:set>
                                      <p:cBhvr>
                                        <p:cTn id="34" dur="1" fill="hold">
                                          <p:stCondLst>
                                            <p:cond delay="0"/>
                                          </p:stCondLst>
                                        </p:cTn>
                                        <p:tgtEl>
                                          <p:spTgt spid="10277"/>
                                        </p:tgtEl>
                                        <p:attrNameLst>
                                          <p:attrName>style.visibility</p:attrName>
                                        </p:attrNameLst>
                                      </p:cBhvr>
                                      <p:to>
                                        <p:strVal val="visible"/>
                                      </p:to>
                                    </p:set>
                                    <p:animEffect transition="in" filter="wipe(down)">
                                      <p:cBhvr>
                                        <p:cTn id="35" dur="500"/>
                                        <p:tgtEl>
                                          <p:spTgt spid="10277"/>
                                        </p:tgtEl>
                                      </p:cBhvr>
                                    </p:animEffect>
                                  </p:childTnLst>
                                </p:cTn>
                              </p:par>
                            </p:childTnLst>
                          </p:cTn>
                        </p:par>
                        <p:par>
                          <p:cTn id="36" fill="hold">
                            <p:stCondLst>
                              <p:cond delay="1000"/>
                            </p:stCondLst>
                            <p:childTnLst>
                              <p:par>
                                <p:cTn id="37" presetID="22" presetClass="entr" presetSubtype="4" fill="hold" grpId="0" nodeType="afterEffect">
                                  <p:stCondLst>
                                    <p:cond delay="0"/>
                                  </p:stCondLst>
                                  <p:childTnLst>
                                    <p:set>
                                      <p:cBhvr>
                                        <p:cTn id="38" dur="1" fill="hold">
                                          <p:stCondLst>
                                            <p:cond delay="0"/>
                                          </p:stCondLst>
                                        </p:cTn>
                                        <p:tgtEl>
                                          <p:spTgt spid="10278"/>
                                        </p:tgtEl>
                                        <p:attrNameLst>
                                          <p:attrName>style.visibility</p:attrName>
                                        </p:attrNameLst>
                                      </p:cBhvr>
                                      <p:to>
                                        <p:strVal val="visible"/>
                                      </p:to>
                                    </p:set>
                                    <p:animEffect transition="in" filter="wipe(down)">
                                      <p:cBhvr>
                                        <p:cTn id="39" dur="500"/>
                                        <p:tgtEl>
                                          <p:spTgt spid="10278"/>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0258"/>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3"/>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10266"/>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10267"/>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10268"/>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2" presetClass="entr" presetSubtype="8" fill="hold" grpId="0" nodeType="clickEffect">
                                  <p:stCondLst>
                                    <p:cond delay="0"/>
                                  </p:stCondLst>
                                  <p:childTnLst>
                                    <p:set>
                                      <p:cBhvr>
                                        <p:cTn id="55" dur="1" fill="hold">
                                          <p:stCondLst>
                                            <p:cond delay="0"/>
                                          </p:stCondLst>
                                        </p:cTn>
                                        <p:tgtEl>
                                          <p:spTgt spid="10282"/>
                                        </p:tgtEl>
                                        <p:attrNameLst>
                                          <p:attrName>style.visibility</p:attrName>
                                        </p:attrNameLst>
                                      </p:cBhvr>
                                      <p:to>
                                        <p:strVal val="visible"/>
                                      </p:to>
                                    </p:set>
                                    <p:anim calcmode="lin" valueType="num">
                                      <p:cBhvr additive="base">
                                        <p:cTn id="56" dur="500" fill="hold"/>
                                        <p:tgtEl>
                                          <p:spTgt spid="10282"/>
                                        </p:tgtEl>
                                        <p:attrNameLst>
                                          <p:attrName>ppt_x</p:attrName>
                                        </p:attrNameLst>
                                      </p:cBhvr>
                                      <p:tavLst>
                                        <p:tav tm="0">
                                          <p:val>
                                            <p:strVal val="0-#ppt_w/2"/>
                                          </p:val>
                                        </p:tav>
                                        <p:tav tm="100000">
                                          <p:val>
                                            <p:strVal val="#ppt_x"/>
                                          </p:val>
                                        </p:tav>
                                      </p:tavLst>
                                    </p:anim>
                                    <p:anim calcmode="lin" valueType="num">
                                      <p:cBhvr additive="base">
                                        <p:cTn id="57" dur="500" fill="hold"/>
                                        <p:tgtEl>
                                          <p:spTgt spid="10282"/>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8" fill="hold" nodeType="clickEffect">
                                  <p:stCondLst>
                                    <p:cond delay="0"/>
                                  </p:stCondLst>
                                  <p:childTnLst>
                                    <p:set>
                                      <p:cBhvr>
                                        <p:cTn id="61" dur="1" fill="hold">
                                          <p:stCondLst>
                                            <p:cond delay="0"/>
                                          </p:stCondLst>
                                        </p:cTn>
                                        <p:tgtEl>
                                          <p:spTgt spid="5"/>
                                        </p:tgtEl>
                                        <p:attrNameLst>
                                          <p:attrName>style.visibility</p:attrName>
                                        </p:attrNameLst>
                                      </p:cBhvr>
                                      <p:to>
                                        <p:strVal val="visible"/>
                                      </p:to>
                                    </p:set>
                                    <p:anim calcmode="lin" valueType="num">
                                      <p:cBhvr additive="base">
                                        <p:cTn id="62" dur="500" fill="hold"/>
                                        <p:tgtEl>
                                          <p:spTgt spid="5"/>
                                        </p:tgtEl>
                                        <p:attrNameLst>
                                          <p:attrName>ppt_x</p:attrName>
                                        </p:attrNameLst>
                                      </p:cBhvr>
                                      <p:tavLst>
                                        <p:tav tm="0">
                                          <p:val>
                                            <p:strVal val="0-#ppt_w/2"/>
                                          </p:val>
                                        </p:tav>
                                        <p:tav tm="100000">
                                          <p:val>
                                            <p:strVal val="#ppt_x"/>
                                          </p:val>
                                        </p:tav>
                                      </p:tavLst>
                                    </p:anim>
                                    <p:anim calcmode="lin" valueType="num">
                                      <p:cBhvr additive="base">
                                        <p:cTn id="63"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8" fill="hold" grpId="0" nodeType="clickEffect">
                                  <p:stCondLst>
                                    <p:cond delay="0"/>
                                  </p:stCondLst>
                                  <p:childTnLst>
                                    <p:set>
                                      <p:cBhvr>
                                        <p:cTn id="67" dur="1" fill="hold">
                                          <p:stCondLst>
                                            <p:cond delay="0"/>
                                          </p:stCondLst>
                                        </p:cTn>
                                        <p:tgtEl>
                                          <p:spTgt spid="10288"/>
                                        </p:tgtEl>
                                        <p:attrNameLst>
                                          <p:attrName>style.visibility</p:attrName>
                                        </p:attrNameLst>
                                      </p:cBhvr>
                                      <p:to>
                                        <p:strVal val="visible"/>
                                      </p:to>
                                    </p:set>
                                    <p:anim calcmode="lin" valueType="num">
                                      <p:cBhvr additive="base">
                                        <p:cTn id="68" dur="500" fill="hold"/>
                                        <p:tgtEl>
                                          <p:spTgt spid="10288"/>
                                        </p:tgtEl>
                                        <p:attrNameLst>
                                          <p:attrName>ppt_x</p:attrName>
                                        </p:attrNameLst>
                                      </p:cBhvr>
                                      <p:tavLst>
                                        <p:tav tm="0">
                                          <p:val>
                                            <p:strVal val="0-#ppt_w/2"/>
                                          </p:val>
                                        </p:tav>
                                        <p:tav tm="100000">
                                          <p:val>
                                            <p:strVal val="#ppt_x"/>
                                          </p:val>
                                        </p:tav>
                                      </p:tavLst>
                                    </p:anim>
                                    <p:anim calcmode="lin" valueType="num">
                                      <p:cBhvr additive="base">
                                        <p:cTn id="69" dur="500" fill="hold"/>
                                        <p:tgtEl>
                                          <p:spTgt spid="10288"/>
                                        </p:tgtEl>
                                        <p:attrNameLst>
                                          <p:attrName>ppt_y</p:attrName>
                                        </p:attrNameLst>
                                      </p:cBhvr>
                                      <p:tavLst>
                                        <p:tav tm="0">
                                          <p:val>
                                            <p:strVal val="#ppt_y"/>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8" fill="hold" grpId="0" nodeType="clickEffect">
                                  <p:stCondLst>
                                    <p:cond delay="0"/>
                                  </p:stCondLst>
                                  <p:childTnLst>
                                    <p:set>
                                      <p:cBhvr>
                                        <p:cTn id="73" dur="1" fill="hold">
                                          <p:stCondLst>
                                            <p:cond delay="0"/>
                                          </p:stCondLst>
                                        </p:cTn>
                                        <p:tgtEl>
                                          <p:spTgt spid="10289"/>
                                        </p:tgtEl>
                                        <p:attrNameLst>
                                          <p:attrName>style.visibility</p:attrName>
                                        </p:attrNameLst>
                                      </p:cBhvr>
                                      <p:to>
                                        <p:strVal val="visible"/>
                                      </p:to>
                                    </p:set>
                                    <p:anim calcmode="lin" valueType="num">
                                      <p:cBhvr additive="base">
                                        <p:cTn id="74" dur="500" fill="hold"/>
                                        <p:tgtEl>
                                          <p:spTgt spid="10289"/>
                                        </p:tgtEl>
                                        <p:attrNameLst>
                                          <p:attrName>ppt_x</p:attrName>
                                        </p:attrNameLst>
                                      </p:cBhvr>
                                      <p:tavLst>
                                        <p:tav tm="0">
                                          <p:val>
                                            <p:strVal val="0-#ppt_w/2"/>
                                          </p:val>
                                        </p:tav>
                                        <p:tav tm="100000">
                                          <p:val>
                                            <p:strVal val="#ppt_x"/>
                                          </p:val>
                                        </p:tav>
                                      </p:tavLst>
                                    </p:anim>
                                    <p:anim calcmode="lin" valueType="num">
                                      <p:cBhvr additive="base">
                                        <p:cTn id="75" dur="500" fill="hold"/>
                                        <p:tgtEl>
                                          <p:spTgt spid="10289"/>
                                        </p:tgtEl>
                                        <p:attrNameLst>
                                          <p:attrName>ppt_y</p:attrName>
                                        </p:attrNameLst>
                                      </p:cBhvr>
                                      <p:tavLst>
                                        <p:tav tm="0">
                                          <p:val>
                                            <p:strVal val="#ppt_y"/>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grpId="0" nodeType="clickEffect">
                                  <p:stCondLst>
                                    <p:cond delay="0"/>
                                  </p:stCondLst>
                                  <p:childTnLst>
                                    <p:set>
                                      <p:cBhvr>
                                        <p:cTn id="79" dur="1" fill="hold">
                                          <p:stCondLst>
                                            <p:cond delay="0"/>
                                          </p:stCondLst>
                                        </p:cTn>
                                        <p:tgtEl>
                                          <p:spTgt spid="10279"/>
                                        </p:tgtEl>
                                        <p:attrNameLst>
                                          <p:attrName>style.visibility</p:attrName>
                                        </p:attrNameLst>
                                      </p:cBhvr>
                                      <p:to>
                                        <p:strVal val="visible"/>
                                      </p:to>
                                    </p:set>
                                    <p:animEffect transition="in" filter="wipe(down)">
                                      <p:cBhvr>
                                        <p:cTn id="80" dur="500"/>
                                        <p:tgtEl>
                                          <p:spTgt spid="10279"/>
                                        </p:tgtEl>
                                      </p:cBhvr>
                                    </p:animEffect>
                                  </p:childTnLst>
                                </p:cTn>
                              </p:par>
                            </p:childTnLst>
                          </p:cTn>
                        </p:par>
                        <p:par>
                          <p:cTn id="81" fill="hold">
                            <p:stCondLst>
                              <p:cond delay="500"/>
                            </p:stCondLst>
                            <p:childTnLst>
                              <p:par>
                                <p:cTn id="82" presetID="22" presetClass="entr" presetSubtype="4" fill="hold" grpId="0" nodeType="afterEffect">
                                  <p:stCondLst>
                                    <p:cond delay="0"/>
                                  </p:stCondLst>
                                  <p:childTnLst>
                                    <p:set>
                                      <p:cBhvr>
                                        <p:cTn id="83" dur="1" fill="hold">
                                          <p:stCondLst>
                                            <p:cond delay="0"/>
                                          </p:stCondLst>
                                        </p:cTn>
                                        <p:tgtEl>
                                          <p:spTgt spid="10280"/>
                                        </p:tgtEl>
                                        <p:attrNameLst>
                                          <p:attrName>style.visibility</p:attrName>
                                        </p:attrNameLst>
                                      </p:cBhvr>
                                      <p:to>
                                        <p:strVal val="visible"/>
                                      </p:to>
                                    </p:set>
                                    <p:animEffect transition="in" filter="wipe(down)">
                                      <p:cBhvr>
                                        <p:cTn id="84" dur="500"/>
                                        <p:tgtEl>
                                          <p:spTgt spid="10280"/>
                                        </p:tgtEl>
                                      </p:cBhvr>
                                    </p:animEffect>
                                  </p:childTnLst>
                                </p:cTn>
                              </p:par>
                            </p:childTnLst>
                          </p:cTn>
                        </p:par>
                        <p:par>
                          <p:cTn id="85" fill="hold">
                            <p:stCondLst>
                              <p:cond delay="1000"/>
                            </p:stCondLst>
                            <p:childTnLst>
                              <p:par>
                                <p:cTn id="86" presetID="22" presetClass="entr" presetSubtype="4" fill="hold" grpId="0" nodeType="afterEffect">
                                  <p:stCondLst>
                                    <p:cond delay="0"/>
                                  </p:stCondLst>
                                  <p:childTnLst>
                                    <p:set>
                                      <p:cBhvr>
                                        <p:cTn id="87" dur="1" fill="hold">
                                          <p:stCondLst>
                                            <p:cond delay="0"/>
                                          </p:stCondLst>
                                        </p:cTn>
                                        <p:tgtEl>
                                          <p:spTgt spid="10281"/>
                                        </p:tgtEl>
                                        <p:attrNameLst>
                                          <p:attrName>style.visibility</p:attrName>
                                        </p:attrNameLst>
                                      </p:cBhvr>
                                      <p:to>
                                        <p:strVal val="visible"/>
                                      </p:to>
                                    </p:set>
                                    <p:animEffect transition="in" filter="wipe(down)">
                                      <p:cBhvr>
                                        <p:cTn id="88" dur="500"/>
                                        <p:tgtEl>
                                          <p:spTgt spid="102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8" grpId="0"/>
      <p:bldP spid="10266" grpId="0"/>
      <p:bldP spid="10267" grpId="0"/>
      <p:bldP spid="10268" grpId="0"/>
      <p:bldP spid="10269" grpId="0"/>
      <p:bldP spid="10274" grpId="0"/>
      <p:bldP spid="10275" grpId="0"/>
      <p:bldP spid="10276" grpId="0"/>
      <p:bldP spid="10277" grpId="0"/>
      <p:bldP spid="10278" grpId="0"/>
      <p:bldP spid="10279" grpId="0"/>
      <p:bldP spid="10280" grpId="0"/>
      <p:bldP spid="10281" grpId="0"/>
      <p:bldP spid="10282" grpId="0"/>
      <p:bldP spid="10288" grpId="0"/>
      <p:bldP spid="10289"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Box 2"/>
          <p:cNvSpPr txBox="1">
            <a:spLocks noChangeArrowheads="1"/>
          </p:cNvSpPr>
          <p:nvPr/>
        </p:nvSpPr>
        <p:spPr bwMode="auto">
          <a:xfrm>
            <a:off x="1116013" y="2060575"/>
            <a:ext cx="7543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zh-CN" altLang="en-US" sz="2800">
                <a:latin typeface="华文新魏" panose="02010800040101010101" pitchFamily="2" charset="-122"/>
                <a:ea typeface="华文新魏" panose="02010800040101010101" pitchFamily="2" charset="-122"/>
              </a:rPr>
              <a:t>分别用百分数或小数表示直线上的点</a:t>
            </a:r>
            <a:r>
              <a:rPr kumimoji="1" lang="zh-CN" altLang="en-US" sz="2800">
                <a:latin typeface="宋体" panose="02010600030101010101" pitchFamily="2" charset="-122"/>
              </a:rPr>
              <a:t> </a:t>
            </a:r>
          </a:p>
        </p:txBody>
      </p:sp>
      <p:sp>
        <p:nvSpPr>
          <p:cNvPr id="140291" name="Rectangle 3"/>
          <p:cNvSpPr>
            <a:spLocks noChangeArrowheads="1"/>
          </p:cNvSpPr>
          <p:nvPr/>
        </p:nvSpPr>
        <p:spPr bwMode="auto">
          <a:xfrm>
            <a:off x="2362200" y="3124200"/>
            <a:ext cx="914400" cy="304800"/>
          </a:xfrm>
          <a:prstGeom prst="rect">
            <a:avLst/>
          </a:prstGeom>
          <a:noFill/>
          <a:ln w="25400">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pPr algn="ctr"/>
            <a:r>
              <a:rPr kumimoji="1" lang="en-US" altLang="zh-CN">
                <a:latin typeface="Times New Roman" panose="02020603050405020304" pitchFamily="18" charset="0"/>
              </a:rPr>
              <a:t>0.2</a:t>
            </a:r>
          </a:p>
        </p:txBody>
      </p:sp>
      <p:sp>
        <p:nvSpPr>
          <p:cNvPr id="140292" name="Rectangle 4"/>
          <p:cNvSpPr>
            <a:spLocks noChangeArrowheads="1"/>
          </p:cNvSpPr>
          <p:nvPr/>
        </p:nvSpPr>
        <p:spPr bwMode="auto">
          <a:xfrm>
            <a:off x="3505200" y="3124200"/>
            <a:ext cx="685800" cy="304800"/>
          </a:xfrm>
          <a:prstGeom prst="rect">
            <a:avLst/>
          </a:prstGeom>
          <a:noFill/>
          <a:ln w="25400">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pPr algn="ctr"/>
            <a:r>
              <a:rPr kumimoji="1" lang="en-US" altLang="zh-CN">
                <a:latin typeface="Times New Roman" panose="02020603050405020304" pitchFamily="18" charset="0"/>
              </a:rPr>
              <a:t>0.4</a:t>
            </a:r>
          </a:p>
        </p:txBody>
      </p:sp>
      <p:sp>
        <p:nvSpPr>
          <p:cNvPr id="140293" name="Rectangle 5"/>
          <p:cNvSpPr>
            <a:spLocks noChangeArrowheads="1"/>
          </p:cNvSpPr>
          <p:nvPr/>
        </p:nvSpPr>
        <p:spPr bwMode="auto">
          <a:xfrm>
            <a:off x="4343400" y="4191000"/>
            <a:ext cx="685800" cy="304800"/>
          </a:xfrm>
          <a:prstGeom prst="rect">
            <a:avLst/>
          </a:prstGeom>
          <a:noFill/>
          <a:ln w="25400">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pPr algn="ctr"/>
            <a:r>
              <a:rPr kumimoji="1" lang="en-US" altLang="zh-CN">
                <a:latin typeface="Times New Roman" panose="02020603050405020304" pitchFamily="18" charset="0"/>
              </a:rPr>
              <a:t>50%</a:t>
            </a:r>
          </a:p>
        </p:txBody>
      </p:sp>
      <p:sp>
        <p:nvSpPr>
          <p:cNvPr id="140294" name="Rectangle 6"/>
          <p:cNvSpPr>
            <a:spLocks noChangeArrowheads="1"/>
          </p:cNvSpPr>
          <p:nvPr/>
        </p:nvSpPr>
        <p:spPr bwMode="auto">
          <a:xfrm>
            <a:off x="5334000" y="3124200"/>
            <a:ext cx="685800" cy="304800"/>
          </a:xfrm>
          <a:prstGeom prst="rect">
            <a:avLst/>
          </a:prstGeom>
          <a:noFill/>
          <a:ln w="25400">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pPr algn="ctr"/>
            <a:r>
              <a:rPr kumimoji="1" lang="en-US" altLang="zh-CN">
                <a:latin typeface="Times New Roman" panose="02020603050405020304" pitchFamily="18" charset="0"/>
              </a:rPr>
              <a:t>0.75</a:t>
            </a:r>
          </a:p>
        </p:txBody>
      </p:sp>
      <p:sp>
        <p:nvSpPr>
          <p:cNvPr id="140295" name="Rectangle 7"/>
          <p:cNvSpPr>
            <a:spLocks noChangeArrowheads="1"/>
          </p:cNvSpPr>
          <p:nvPr/>
        </p:nvSpPr>
        <p:spPr bwMode="auto">
          <a:xfrm>
            <a:off x="6324600" y="4191000"/>
            <a:ext cx="685800" cy="304800"/>
          </a:xfrm>
          <a:prstGeom prst="rect">
            <a:avLst/>
          </a:prstGeom>
          <a:noFill/>
          <a:ln w="25400">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pPr algn="ctr"/>
            <a:r>
              <a:rPr kumimoji="1" lang="en-US" altLang="zh-CN">
                <a:latin typeface="Times New Roman" panose="02020603050405020304" pitchFamily="18" charset="0"/>
              </a:rPr>
              <a:t>90%</a:t>
            </a:r>
          </a:p>
        </p:txBody>
      </p:sp>
      <p:grpSp>
        <p:nvGrpSpPr>
          <p:cNvPr id="73736" name="Group 8"/>
          <p:cNvGrpSpPr/>
          <p:nvPr/>
        </p:nvGrpSpPr>
        <p:grpSpPr bwMode="auto">
          <a:xfrm>
            <a:off x="1143000" y="3124200"/>
            <a:ext cx="6629400" cy="1403350"/>
            <a:chOff x="720" y="1968"/>
            <a:chExt cx="4176" cy="884"/>
          </a:xfrm>
        </p:grpSpPr>
        <p:sp>
          <p:nvSpPr>
            <p:cNvPr id="73835" name="Line 9"/>
            <p:cNvSpPr>
              <a:spLocks noChangeShapeType="1"/>
            </p:cNvSpPr>
            <p:nvPr/>
          </p:nvSpPr>
          <p:spPr bwMode="auto">
            <a:xfrm flipV="1">
              <a:off x="1680" y="2400"/>
              <a:ext cx="0" cy="192"/>
            </a:xfrm>
            <a:prstGeom prst="line">
              <a:avLst/>
            </a:prstGeom>
            <a:noFill/>
            <a:ln w="952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73836" name="Line 10"/>
            <p:cNvSpPr>
              <a:spLocks noChangeShapeType="1"/>
            </p:cNvSpPr>
            <p:nvPr/>
          </p:nvSpPr>
          <p:spPr bwMode="auto">
            <a:xfrm flipV="1">
              <a:off x="2448" y="2400"/>
              <a:ext cx="0" cy="192"/>
            </a:xfrm>
            <a:prstGeom prst="line">
              <a:avLst/>
            </a:prstGeom>
            <a:noFill/>
            <a:ln w="952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73837" name="Line 11"/>
            <p:cNvSpPr>
              <a:spLocks noChangeShapeType="1"/>
            </p:cNvSpPr>
            <p:nvPr/>
          </p:nvSpPr>
          <p:spPr bwMode="auto">
            <a:xfrm flipV="1">
              <a:off x="2880" y="2400"/>
              <a:ext cx="0" cy="192"/>
            </a:xfrm>
            <a:prstGeom prst="line">
              <a:avLst/>
            </a:prstGeom>
            <a:noFill/>
            <a:ln w="952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73838" name="Line 12"/>
            <p:cNvSpPr>
              <a:spLocks noChangeShapeType="1"/>
            </p:cNvSpPr>
            <p:nvPr/>
          </p:nvSpPr>
          <p:spPr bwMode="auto">
            <a:xfrm flipV="1">
              <a:off x="3552" y="2400"/>
              <a:ext cx="0" cy="192"/>
            </a:xfrm>
            <a:prstGeom prst="line">
              <a:avLst/>
            </a:prstGeom>
            <a:noFill/>
            <a:ln w="952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73839" name="Line 13"/>
            <p:cNvSpPr>
              <a:spLocks noChangeShapeType="1"/>
            </p:cNvSpPr>
            <p:nvPr/>
          </p:nvSpPr>
          <p:spPr bwMode="auto">
            <a:xfrm flipV="1">
              <a:off x="4176" y="2400"/>
              <a:ext cx="0" cy="192"/>
            </a:xfrm>
            <a:prstGeom prst="line">
              <a:avLst/>
            </a:prstGeom>
            <a:noFill/>
            <a:ln w="952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grpSp>
          <p:nvGrpSpPr>
            <p:cNvPr id="73840" name="Group 14"/>
            <p:cNvGrpSpPr/>
            <p:nvPr/>
          </p:nvGrpSpPr>
          <p:grpSpPr bwMode="auto">
            <a:xfrm>
              <a:off x="720" y="1968"/>
              <a:ext cx="4176" cy="884"/>
              <a:chOff x="720" y="1968"/>
              <a:chExt cx="4176" cy="884"/>
            </a:xfrm>
          </p:grpSpPr>
          <p:sp>
            <p:nvSpPr>
              <p:cNvPr id="73846" name="Line 15"/>
              <p:cNvSpPr>
                <a:spLocks noChangeShapeType="1"/>
              </p:cNvSpPr>
              <p:nvPr/>
            </p:nvSpPr>
            <p:spPr bwMode="auto">
              <a:xfrm>
                <a:off x="864" y="2400"/>
                <a:ext cx="4032" cy="0"/>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847" name="Line 16"/>
              <p:cNvSpPr>
                <a:spLocks noChangeShapeType="1"/>
              </p:cNvSpPr>
              <p:nvPr/>
            </p:nvSpPr>
            <p:spPr bwMode="auto">
              <a:xfrm>
                <a:off x="864" y="2304"/>
                <a:ext cx="0" cy="96"/>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848" name="Line 17"/>
              <p:cNvSpPr>
                <a:spLocks noChangeShapeType="1"/>
              </p:cNvSpPr>
              <p:nvPr/>
            </p:nvSpPr>
            <p:spPr bwMode="auto">
              <a:xfrm>
                <a:off x="4896" y="2304"/>
                <a:ext cx="0" cy="96"/>
              </a:xfrm>
              <a:prstGeom prst="line">
                <a:avLst/>
              </a:prstGeom>
              <a:noFill/>
              <a:ln w="254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849" name="Line 18"/>
              <p:cNvSpPr>
                <a:spLocks noChangeShapeType="1"/>
              </p:cNvSpPr>
              <p:nvPr/>
            </p:nvSpPr>
            <p:spPr bwMode="auto">
              <a:xfrm>
                <a:off x="1680" y="2208"/>
                <a:ext cx="0" cy="192"/>
              </a:xfrm>
              <a:prstGeom prst="line">
                <a:avLst/>
              </a:prstGeom>
              <a:noFill/>
              <a:ln w="952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73850" name="Line 19"/>
              <p:cNvSpPr>
                <a:spLocks noChangeShapeType="1"/>
              </p:cNvSpPr>
              <p:nvPr/>
            </p:nvSpPr>
            <p:spPr bwMode="auto">
              <a:xfrm>
                <a:off x="2448" y="2208"/>
                <a:ext cx="0" cy="192"/>
              </a:xfrm>
              <a:prstGeom prst="line">
                <a:avLst/>
              </a:prstGeom>
              <a:noFill/>
              <a:ln w="952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73851" name="Line 20"/>
              <p:cNvSpPr>
                <a:spLocks noChangeShapeType="1"/>
              </p:cNvSpPr>
              <p:nvPr/>
            </p:nvSpPr>
            <p:spPr bwMode="auto">
              <a:xfrm>
                <a:off x="2880" y="2208"/>
                <a:ext cx="0" cy="192"/>
              </a:xfrm>
              <a:prstGeom prst="line">
                <a:avLst/>
              </a:prstGeom>
              <a:noFill/>
              <a:ln w="952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73852" name="Line 21"/>
              <p:cNvSpPr>
                <a:spLocks noChangeShapeType="1"/>
              </p:cNvSpPr>
              <p:nvPr/>
            </p:nvSpPr>
            <p:spPr bwMode="auto">
              <a:xfrm>
                <a:off x="3552" y="2208"/>
                <a:ext cx="0" cy="192"/>
              </a:xfrm>
              <a:prstGeom prst="line">
                <a:avLst/>
              </a:prstGeom>
              <a:noFill/>
              <a:ln w="952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73853" name="Line 22"/>
              <p:cNvSpPr>
                <a:spLocks noChangeShapeType="1"/>
              </p:cNvSpPr>
              <p:nvPr/>
            </p:nvSpPr>
            <p:spPr bwMode="auto">
              <a:xfrm>
                <a:off x="4176" y="2208"/>
                <a:ext cx="0" cy="192"/>
              </a:xfrm>
              <a:prstGeom prst="line">
                <a:avLst/>
              </a:prstGeom>
              <a:noFill/>
              <a:ln w="952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73854" name="Text Box 23"/>
              <p:cNvSpPr txBox="1">
                <a:spLocks noChangeArrowheads="1"/>
              </p:cNvSpPr>
              <p:nvPr/>
            </p:nvSpPr>
            <p:spPr bwMode="auto">
              <a:xfrm>
                <a:off x="720" y="2448"/>
                <a:ext cx="288"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3600">
                    <a:solidFill>
                      <a:schemeClr val="tx1"/>
                    </a:solidFill>
                    <a:latin typeface="Times New Roman" panose="02020603050405020304" pitchFamily="18" charset="0"/>
                  </a:rPr>
                  <a:t>0</a:t>
                </a:r>
              </a:p>
            </p:txBody>
          </p:sp>
          <p:sp>
            <p:nvSpPr>
              <p:cNvPr id="73855" name="Rectangle 24"/>
              <p:cNvSpPr>
                <a:spLocks noChangeArrowheads="1"/>
              </p:cNvSpPr>
              <p:nvPr/>
            </p:nvSpPr>
            <p:spPr bwMode="auto">
              <a:xfrm>
                <a:off x="1488" y="2640"/>
                <a:ext cx="432" cy="192"/>
              </a:xfrm>
              <a:prstGeom prst="rect">
                <a:avLst/>
              </a:prstGeom>
              <a:noFill/>
              <a:ln w="25400">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pPr algn="ctr"/>
                <a:r>
                  <a:rPr kumimoji="1" lang="en-US" altLang="zh-CN">
                    <a:solidFill>
                      <a:schemeClr val="tx1"/>
                    </a:solidFill>
                    <a:latin typeface="Times New Roman" panose="02020603050405020304" pitchFamily="18" charset="0"/>
                  </a:rPr>
                  <a:t>20%</a:t>
                </a:r>
              </a:p>
            </p:txBody>
          </p:sp>
          <p:sp>
            <p:nvSpPr>
              <p:cNvPr id="73856" name="Rectangle 25"/>
              <p:cNvSpPr>
                <a:spLocks noChangeArrowheads="1"/>
              </p:cNvSpPr>
              <p:nvPr/>
            </p:nvSpPr>
            <p:spPr bwMode="auto">
              <a:xfrm>
                <a:off x="2208" y="2640"/>
                <a:ext cx="432" cy="192"/>
              </a:xfrm>
              <a:prstGeom prst="rect">
                <a:avLst/>
              </a:prstGeom>
              <a:noFill/>
              <a:ln w="25400">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pPr algn="ctr"/>
                <a:r>
                  <a:rPr kumimoji="1" lang="en-US" altLang="zh-CN">
                    <a:solidFill>
                      <a:schemeClr val="tx1"/>
                    </a:solidFill>
                    <a:latin typeface="Times New Roman" panose="02020603050405020304" pitchFamily="18" charset="0"/>
                  </a:rPr>
                  <a:t>40%</a:t>
                </a:r>
              </a:p>
            </p:txBody>
          </p:sp>
          <p:sp>
            <p:nvSpPr>
              <p:cNvPr id="73857" name="Rectangle 26"/>
              <p:cNvSpPr>
                <a:spLocks noChangeArrowheads="1"/>
              </p:cNvSpPr>
              <p:nvPr/>
            </p:nvSpPr>
            <p:spPr bwMode="auto">
              <a:xfrm>
                <a:off x="2736" y="1968"/>
                <a:ext cx="432" cy="192"/>
              </a:xfrm>
              <a:prstGeom prst="rect">
                <a:avLst/>
              </a:prstGeom>
              <a:noFill/>
              <a:ln w="25400">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pPr algn="ctr"/>
                <a:r>
                  <a:rPr kumimoji="1" lang="en-US" altLang="zh-CN">
                    <a:solidFill>
                      <a:schemeClr val="tx1"/>
                    </a:solidFill>
                    <a:latin typeface="Times New Roman" panose="02020603050405020304" pitchFamily="18" charset="0"/>
                  </a:rPr>
                  <a:t>0.5</a:t>
                </a:r>
              </a:p>
            </p:txBody>
          </p:sp>
          <p:sp>
            <p:nvSpPr>
              <p:cNvPr id="73858" name="Rectangle 27"/>
              <p:cNvSpPr>
                <a:spLocks noChangeArrowheads="1"/>
              </p:cNvSpPr>
              <p:nvPr/>
            </p:nvSpPr>
            <p:spPr bwMode="auto">
              <a:xfrm>
                <a:off x="3360" y="2640"/>
                <a:ext cx="432" cy="192"/>
              </a:xfrm>
              <a:prstGeom prst="rect">
                <a:avLst/>
              </a:prstGeom>
              <a:noFill/>
              <a:ln w="25400">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pPr algn="ctr"/>
                <a:r>
                  <a:rPr kumimoji="1" lang="en-US" altLang="zh-CN">
                    <a:solidFill>
                      <a:schemeClr val="tx1"/>
                    </a:solidFill>
                    <a:latin typeface="Times New Roman" panose="02020603050405020304" pitchFamily="18" charset="0"/>
                  </a:rPr>
                  <a:t>75%</a:t>
                </a:r>
              </a:p>
            </p:txBody>
          </p:sp>
          <p:sp>
            <p:nvSpPr>
              <p:cNvPr id="73859" name="Rectangle 28"/>
              <p:cNvSpPr>
                <a:spLocks noChangeArrowheads="1"/>
              </p:cNvSpPr>
              <p:nvPr/>
            </p:nvSpPr>
            <p:spPr bwMode="auto">
              <a:xfrm>
                <a:off x="3984" y="1968"/>
                <a:ext cx="432" cy="192"/>
              </a:xfrm>
              <a:prstGeom prst="rect">
                <a:avLst/>
              </a:prstGeom>
              <a:noFill/>
              <a:ln w="25400">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pPr algn="ctr"/>
                <a:r>
                  <a:rPr kumimoji="1" lang="en-US" altLang="zh-CN">
                    <a:solidFill>
                      <a:schemeClr val="tx1"/>
                    </a:solidFill>
                    <a:latin typeface="Times New Roman" panose="02020603050405020304" pitchFamily="18" charset="0"/>
                  </a:rPr>
                  <a:t>0.9</a:t>
                </a:r>
              </a:p>
            </p:txBody>
          </p:sp>
        </p:grpSp>
        <p:sp>
          <p:nvSpPr>
            <p:cNvPr id="73841" name="Rectangle 29"/>
            <p:cNvSpPr>
              <a:spLocks noChangeArrowheads="1"/>
            </p:cNvSpPr>
            <p:nvPr/>
          </p:nvSpPr>
          <p:spPr bwMode="auto">
            <a:xfrm>
              <a:off x="1488" y="1968"/>
              <a:ext cx="432" cy="192"/>
            </a:xfrm>
            <a:prstGeom prst="rect">
              <a:avLst/>
            </a:prstGeom>
            <a:noFill/>
            <a:ln w="25400">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pPr algn="ctr"/>
              <a:endParaRPr kumimoji="1" lang="zh-CN" altLang="en-US">
                <a:latin typeface="Times New Roman" panose="02020603050405020304" pitchFamily="18" charset="0"/>
              </a:endParaRPr>
            </a:p>
          </p:txBody>
        </p:sp>
        <p:sp>
          <p:nvSpPr>
            <p:cNvPr id="73842" name="Rectangle 30"/>
            <p:cNvSpPr>
              <a:spLocks noChangeArrowheads="1"/>
            </p:cNvSpPr>
            <p:nvPr/>
          </p:nvSpPr>
          <p:spPr bwMode="auto">
            <a:xfrm>
              <a:off x="2208" y="1968"/>
              <a:ext cx="432" cy="192"/>
            </a:xfrm>
            <a:prstGeom prst="rect">
              <a:avLst/>
            </a:prstGeom>
            <a:noFill/>
            <a:ln w="25400">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pPr algn="ctr"/>
              <a:endParaRPr kumimoji="1" lang="zh-CN" altLang="en-US">
                <a:latin typeface="Times New Roman" panose="02020603050405020304" pitchFamily="18" charset="0"/>
              </a:endParaRPr>
            </a:p>
          </p:txBody>
        </p:sp>
        <p:sp>
          <p:nvSpPr>
            <p:cNvPr id="73843" name="Rectangle 31"/>
            <p:cNvSpPr>
              <a:spLocks noChangeArrowheads="1"/>
            </p:cNvSpPr>
            <p:nvPr/>
          </p:nvSpPr>
          <p:spPr bwMode="auto">
            <a:xfrm>
              <a:off x="2736" y="2640"/>
              <a:ext cx="432" cy="192"/>
            </a:xfrm>
            <a:prstGeom prst="rect">
              <a:avLst/>
            </a:prstGeom>
            <a:noFill/>
            <a:ln w="25400">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pPr algn="ctr"/>
              <a:endParaRPr kumimoji="1" lang="zh-CN" altLang="en-US">
                <a:latin typeface="Times New Roman" panose="02020603050405020304" pitchFamily="18" charset="0"/>
              </a:endParaRPr>
            </a:p>
          </p:txBody>
        </p:sp>
        <p:sp>
          <p:nvSpPr>
            <p:cNvPr id="73844" name="Rectangle 32"/>
            <p:cNvSpPr>
              <a:spLocks noChangeArrowheads="1"/>
            </p:cNvSpPr>
            <p:nvPr/>
          </p:nvSpPr>
          <p:spPr bwMode="auto">
            <a:xfrm>
              <a:off x="3984" y="2640"/>
              <a:ext cx="432" cy="192"/>
            </a:xfrm>
            <a:prstGeom prst="rect">
              <a:avLst/>
            </a:prstGeom>
            <a:noFill/>
            <a:ln w="25400">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pPr algn="ctr"/>
              <a:endParaRPr kumimoji="1" lang="zh-CN" altLang="en-US">
                <a:latin typeface="Times New Roman" panose="02020603050405020304" pitchFamily="18" charset="0"/>
              </a:endParaRPr>
            </a:p>
          </p:txBody>
        </p:sp>
        <p:sp>
          <p:nvSpPr>
            <p:cNvPr id="73845" name="Rectangle 33"/>
            <p:cNvSpPr>
              <a:spLocks noChangeArrowheads="1"/>
            </p:cNvSpPr>
            <p:nvPr/>
          </p:nvSpPr>
          <p:spPr bwMode="auto">
            <a:xfrm>
              <a:off x="3360" y="1968"/>
              <a:ext cx="432" cy="192"/>
            </a:xfrm>
            <a:prstGeom prst="rect">
              <a:avLst/>
            </a:prstGeom>
            <a:noFill/>
            <a:ln w="25400">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pPr algn="ctr"/>
              <a:endParaRPr kumimoji="1" lang="zh-CN" altLang="en-US">
                <a:latin typeface="Times New Roman" panose="02020603050405020304" pitchFamily="18" charset="0"/>
              </a:endParaRPr>
            </a:p>
          </p:txBody>
        </p:sp>
      </p:grpSp>
      <p:sp>
        <p:nvSpPr>
          <p:cNvPr id="73737" name="Line 34"/>
          <p:cNvSpPr>
            <a:spLocks noChangeShapeType="1"/>
          </p:cNvSpPr>
          <p:nvPr/>
        </p:nvSpPr>
        <p:spPr bwMode="auto">
          <a:xfrm flipV="1">
            <a:off x="2057400" y="3733800"/>
            <a:ext cx="0" cy="762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73738" name="Group 35"/>
          <p:cNvGrpSpPr/>
          <p:nvPr/>
        </p:nvGrpSpPr>
        <p:grpSpPr bwMode="auto">
          <a:xfrm>
            <a:off x="1447800" y="3733800"/>
            <a:ext cx="533400" cy="76200"/>
            <a:chOff x="912" y="2352"/>
            <a:chExt cx="336" cy="48"/>
          </a:xfrm>
        </p:grpSpPr>
        <p:sp>
          <p:nvSpPr>
            <p:cNvPr id="73827" name="Line 36"/>
            <p:cNvSpPr>
              <a:spLocks noChangeShapeType="1"/>
            </p:cNvSpPr>
            <p:nvPr/>
          </p:nvSpPr>
          <p:spPr bwMode="auto">
            <a:xfrm flipV="1">
              <a:off x="912"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828" name="Line 37"/>
            <p:cNvSpPr>
              <a:spLocks noChangeShapeType="1"/>
            </p:cNvSpPr>
            <p:nvPr/>
          </p:nvSpPr>
          <p:spPr bwMode="auto">
            <a:xfrm flipV="1">
              <a:off x="960"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829" name="Line 38"/>
            <p:cNvSpPr>
              <a:spLocks noChangeShapeType="1"/>
            </p:cNvSpPr>
            <p:nvPr/>
          </p:nvSpPr>
          <p:spPr bwMode="auto">
            <a:xfrm flipV="1">
              <a:off x="1008"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830" name="Line 39"/>
            <p:cNvSpPr>
              <a:spLocks noChangeShapeType="1"/>
            </p:cNvSpPr>
            <p:nvPr/>
          </p:nvSpPr>
          <p:spPr bwMode="auto">
            <a:xfrm flipV="1">
              <a:off x="1056"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831" name="Line 40"/>
            <p:cNvSpPr>
              <a:spLocks noChangeShapeType="1"/>
            </p:cNvSpPr>
            <p:nvPr/>
          </p:nvSpPr>
          <p:spPr bwMode="auto">
            <a:xfrm flipV="1">
              <a:off x="1104"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832" name="Line 41"/>
            <p:cNvSpPr>
              <a:spLocks noChangeShapeType="1"/>
            </p:cNvSpPr>
            <p:nvPr/>
          </p:nvSpPr>
          <p:spPr bwMode="auto">
            <a:xfrm flipV="1">
              <a:off x="1152"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833" name="Line 42"/>
            <p:cNvSpPr>
              <a:spLocks noChangeShapeType="1"/>
            </p:cNvSpPr>
            <p:nvPr/>
          </p:nvSpPr>
          <p:spPr bwMode="auto">
            <a:xfrm flipV="1">
              <a:off x="1200"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834" name="Line 43"/>
            <p:cNvSpPr>
              <a:spLocks noChangeShapeType="1"/>
            </p:cNvSpPr>
            <p:nvPr/>
          </p:nvSpPr>
          <p:spPr bwMode="auto">
            <a:xfrm flipV="1">
              <a:off x="1248"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73739" name="Group 44"/>
          <p:cNvGrpSpPr/>
          <p:nvPr/>
        </p:nvGrpSpPr>
        <p:grpSpPr bwMode="auto">
          <a:xfrm>
            <a:off x="2133600" y="3733800"/>
            <a:ext cx="533400" cy="76200"/>
            <a:chOff x="912" y="2352"/>
            <a:chExt cx="336" cy="48"/>
          </a:xfrm>
        </p:grpSpPr>
        <p:sp>
          <p:nvSpPr>
            <p:cNvPr id="73819" name="Line 45"/>
            <p:cNvSpPr>
              <a:spLocks noChangeShapeType="1"/>
            </p:cNvSpPr>
            <p:nvPr/>
          </p:nvSpPr>
          <p:spPr bwMode="auto">
            <a:xfrm flipV="1">
              <a:off x="912"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820" name="Line 46"/>
            <p:cNvSpPr>
              <a:spLocks noChangeShapeType="1"/>
            </p:cNvSpPr>
            <p:nvPr/>
          </p:nvSpPr>
          <p:spPr bwMode="auto">
            <a:xfrm flipV="1">
              <a:off x="960"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821" name="Line 47"/>
            <p:cNvSpPr>
              <a:spLocks noChangeShapeType="1"/>
            </p:cNvSpPr>
            <p:nvPr/>
          </p:nvSpPr>
          <p:spPr bwMode="auto">
            <a:xfrm flipV="1">
              <a:off x="1008"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822" name="Line 48"/>
            <p:cNvSpPr>
              <a:spLocks noChangeShapeType="1"/>
            </p:cNvSpPr>
            <p:nvPr/>
          </p:nvSpPr>
          <p:spPr bwMode="auto">
            <a:xfrm flipV="1">
              <a:off x="1056"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823" name="Line 49"/>
            <p:cNvSpPr>
              <a:spLocks noChangeShapeType="1"/>
            </p:cNvSpPr>
            <p:nvPr/>
          </p:nvSpPr>
          <p:spPr bwMode="auto">
            <a:xfrm flipV="1">
              <a:off x="1104"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824" name="Line 50"/>
            <p:cNvSpPr>
              <a:spLocks noChangeShapeType="1"/>
            </p:cNvSpPr>
            <p:nvPr/>
          </p:nvSpPr>
          <p:spPr bwMode="auto">
            <a:xfrm flipV="1">
              <a:off x="1152"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825" name="Line 51"/>
            <p:cNvSpPr>
              <a:spLocks noChangeShapeType="1"/>
            </p:cNvSpPr>
            <p:nvPr/>
          </p:nvSpPr>
          <p:spPr bwMode="auto">
            <a:xfrm flipV="1">
              <a:off x="1200"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826" name="Line 52"/>
            <p:cNvSpPr>
              <a:spLocks noChangeShapeType="1"/>
            </p:cNvSpPr>
            <p:nvPr/>
          </p:nvSpPr>
          <p:spPr bwMode="auto">
            <a:xfrm flipV="1">
              <a:off x="1248"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73740" name="Line 53"/>
          <p:cNvSpPr>
            <a:spLocks noChangeShapeType="1"/>
          </p:cNvSpPr>
          <p:nvPr/>
        </p:nvSpPr>
        <p:spPr bwMode="auto">
          <a:xfrm flipV="1">
            <a:off x="3276600" y="3733800"/>
            <a:ext cx="0" cy="762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73741" name="Group 54"/>
          <p:cNvGrpSpPr/>
          <p:nvPr/>
        </p:nvGrpSpPr>
        <p:grpSpPr bwMode="auto">
          <a:xfrm>
            <a:off x="2667000" y="3733800"/>
            <a:ext cx="533400" cy="76200"/>
            <a:chOff x="912" y="2352"/>
            <a:chExt cx="336" cy="48"/>
          </a:xfrm>
        </p:grpSpPr>
        <p:sp>
          <p:nvSpPr>
            <p:cNvPr id="73811" name="Line 55"/>
            <p:cNvSpPr>
              <a:spLocks noChangeShapeType="1"/>
            </p:cNvSpPr>
            <p:nvPr/>
          </p:nvSpPr>
          <p:spPr bwMode="auto">
            <a:xfrm flipV="1">
              <a:off x="912"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812" name="Line 56"/>
            <p:cNvSpPr>
              <a:spLocks noChangeShapeType="1"/>
            </p:cNvSpPr>
            <p:nvPr/>
          </p:nvSpPr>
          <p:spPr bwMode="auto">
            <a:xfrm flipV="1">
              <a:off x="960"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813" name="Line 57"/>
            <p:cNvSpPr>
              <a:spLocks noChangeShapeType="1"/>
            </p:cNvSpPr>
            <p:nvPr/>
          </p:nvSpPr>
          <p:spPr bwMode="auto">
            <a:xfrm flipV="1">
              <a:off x="1008"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814" name="Line 58"/>
            <p:cNvSpPr>
              <a:spLocks noChangeShapeType="1"/>
            </p:cNvSpPr>
            <p:nvPr/>
          </p:nvSpPr>
          <p:spPr bwMode="auto">
            <a:xfrm flipV="1">
              <a:off x="1056"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815" name="Line 59"/>
            <p:cNvSpPr>
              <a:spLocks noChangeShapeType="1"/>
            </p:cNvSpPr>
            <p:nvPr/>
          </p:nvSpPr>
          <p:spPr bwMode="auto">
            <a:xfrm flipV="1">
              <a:off x="1104"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816" name="Line 60"/>
            <p:cNvSpPr>
              <a:spLocks noChangeShapeType="1"/>
            </p:cNvSpPr>
            <p:nvPr/>
          </p:nvSpPr>
          <p:spPr bwMode="auto">
            <a:xfrm flipV="1">
              <a:off x="1152"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817" name="Line 61"/>
            <p:cNvSpPr>
              <a:spLocks noChangeShapeType="1"/>
            </p:cNvSpPr>
            <p:nvPr/>
          </p:nvSpPr>
          <p:spPr bwMode="auto">
            <a:xfrm flipV="1">
              <a:off x="1200"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818" name="Line 62"/>
            <p:cNvSpPr>
              <a:spLocks noChangeShapeType="1"/>
            </p:cNvSpPr>
            <p:nvPr/>
          </p:nvSpPr>
          <p:spPr bwMode="auto">
            <a:xfrm flipV="1">
              <a:off x="1248"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73742" name="Group 63"/>
          <p:cNvGrpSpPr/>
          <p:nvPr/>
        </p:nvGrpSpPr>
        <p:grpSpPr bwMode="auto">
          <a:xfrm>
            <a:off x="3352800" y="3733800"/>
            <a:ext cx="533400" cy="76200"/>
            <a:chOff x="912" y="2352"/>
            <a:chExt cx="336" cy="48"/>
          </a:xfrm>
        </p:grpSpPr>
        <p:sp>
          <p:nvSpPr>
            <p:cNvPr id="73803" name="Line 64"/>
            <p:cNvSpPr>
              <a:spLocks noChangeShapeType="1"/>
            </p:cNvSpPr>
            <p:nvPr/>
          </p:nvSpPr>
          <p:spPr bwMode="auto">
            <a:xfrm flipV="1">
              <a:off x="912"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804" name="Line 65"/>
            <p:cNvSpPr>
              <a:spLocks noChangeShapeType="1"/>
            </p:cNvSpPr>
            <p:nvPr/>
          </p:nvSpPr>
          <p:spPr bwMode="auto">
            <a:xfrm flipV="1">
              <a:off x="960"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805" name="Line 66"/>
            <p:cNvSpPr>
              <a:spLocks noChangeShapeType="1"/>
            </p:cNvSpPr>
            <p:nvPr/>
          </p:nvSpPr>
          <p:spPr bwMode="auto">
            <a:xfrm flipV="1">
              <a:off x="1008"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806" name="Line 67"/>
            <p:cNvSpPr>
              <a:spLocks noChangeShapeType="1"/>
            </p:cNvSpPr>
            <p:nvPr/>
          </p:nvSpPr>
          <p:spPr bwMode="auto">
            <a:xfrm flipV="1">
              <a:off x="1056"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807" name="Line 68"/>
            <p:cNvSpPr>
              <a:spLocks noChangeShapeType="1"/>
            </p:cNvSpPr>
            <p:nvPr/>
          </p:nvSpPr>
          <p:spPr bwMode="auto">
            <a:xfrm flipV="1">
              <a:off x="1104"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808" name="Line 69"/>
            <p:cNvSpPr>
              <a:spLocks noChangeShapeType="1"/>
            </p:cNvSpPr>
            <p:nvPr/>
          </p:nvSpPr>
          <p:spPr bwMode="auto">
            <a:xfrm flipV="1">
              <a:off x="1152"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809" name="Line 70"/>
            <p:cNvSpPr>
              <a:spLocks noChangeShapeType="1"/>
            </p:cNvSpPr>
            <p:nvPr/>
          </p:nvSpPr>
          <p:spPr bwMode="auto">
            <a:xfrm flipV="1">
              <a:off x="1200"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810" name="Line 71"/>
            <p:cNvSpPr>
              <a:spLocks noChangeShapeType="1"/>
            </p:cNvSpPr>
            <p:nvPr/>
          </p:nvSpPr>
          <p:spPr bwMode="auto">
            <a:xfrm flipV="1">
              <a:off x="1248"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73743" name="Line 72"/>
          <p:cNvSpPr>
            <a:spLocks noChangeShapeType="1"/>
          </p:cNvSpPr>
          <p:nvPr/>
        </p:nvSpPr>
        <p:spPr bwMode="auto">
          <a:xfrm flipV="1">
            <a:off x="4572000" y="3733800"/>
            <a:ext cx="0" cy="762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73744" name="Group 73"/>
          <p:cNvGrpSpPr/>
          <p:nvPr/>
        </p:nvGrpSpPr>
        <p:grpSpPr bwMode="auto">
          <a:xfrm>
            <a:off x="3962400" y="3733800"/>
            <a:ext cx="533400" cy="76200"/>
            <a:chOff x="912" y="2352"/>
            <a:chExt cx="336" cy="48"/>
          </a:xfrm>
        </p:grpSpPr>
        <p:sp>
          <p:nvSpPr>
            <p:cNvPr id="73795" name="Line 74"/>
            <p:cNvSpPr>
              <a:spLocks noChangeShapeType="1"/>
            </p:cNvSpPr>
            <p:nvPr/>
          </p:nvSpPr>
          <p:spPr bwMode="auto">
            <a:xfrm flipV="1">
              <a:off x="912"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96" name="Line 75"/>
            <p:cNvSpPr>
              <a:spLocks noChangeShapeType="1"/>
            </p:cNvSpPr>
            <p:nvPr/>
          </p:nvSpPr>
          <p:spPr bwMode="auto">
            <a:xfrm flipV="1">
              <a:off x="960"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97" name="Line 76"/>
            <p:cNvSpPr>
              <a:spLocks noChangeShapeType="1"/>
            </p:cNvSpPr>
            <p:nvPr/>
          </p:nvSpPr>
          <p:spPr bwMode="auto">
            <a:xfrm flipV="1">
              <a:off x="1008"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98" name="Line 77"/>
            <p:cNvSpPr>
              <a:spLocks noChangeShapeType="1"/>
            </p:cNvSpPr>
            <p:nvPr/>
          </p:nvSpPr>
          <p:spPr bwMode="auto">
            <a:xfrm flipV="1">
              <a:off x="1056"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99" name="Line 78"/>
            <p:cNvSpPr>
              <a:spLocks noChangeShapeType="1"/>
            </p:cNvSpPr>
            <p:nvPr/>
          </p:nvSpPr>
          <p:spPr bwMode="auto">
            <a:xfrm flipV="1">
              <a:off x="1104"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800" name="Line 79"/>
            <p:cNvSpPr>
              <a:spLocks noChangeShapeType="1"/>
            </p:cNvSpPr>
            <p:nvPr/>
          </p:nvSpPr>
          <p:spPr bwMode="auto">
            <a:xfrm flipV="1">
              <a:off x="1152"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801" name="Line 80"/>
            <p:cNvSpPr>
              <a:spLocks noChangeShapeType="1"/>
            </p:cNvSpPr>
            <p:nvPr/>
          </p:nvSpPr>
          <p:spPr bwMode="auto">
            <a:xfrm flipV="1">
              <a:off x="1200"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802" name="Line 81"/>
            <p:cNvSpPr>
              <a:spLocks noChangeShapeType="1"/>
            </p:cNvSpPr>
            <p:nvPr/>
          </p:nvSpPr>
          <p:spPr bwMode="auto">
            <a:xfrm flipV="1">
              <a:off x="1248"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73745" name="Group 82"/>
          <p:cNvGrpSpPr/>
          <p:nvPr/>
        </p:nvGrpSpPr>
        <p:grpSpPr bwMode="auto">
          <a:xfrm>
            <a:off x="4648200" y="3733800"/>
            <a:ext cx="533400" cy="76200"/>
            <a:chOff x="912" y="2352"/>
            <a:chExt cx="336" cy="48"/>
          </a:xfrm>
        </p:grpSpPr>
        <p:sp>
          <p:nvSpPr>
            <p:cNvPr id="73787" name="Line 83"/>
            <p:cNvSpPr>
              <a:spLocks noChangeShapeType="1"/>
            </p:cNvSpPr>
            <p:nvPr/>
          </p:nvSpPr>
          <p:spPr bwMode="auto">
            <a:xfrm flipV="1">
              <a:off x="912"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88" name="Line 84"/>
            <p:cNvSpPr>
              <a:spLocks noChangeShapeType="1"/>
            </p:cNvSpPr>
            <p:nvPr/>
          </p:nvSpPr>
          <p:spPr bwMode="auto">
            <a:xfrm flipV="1">
              <a:off x="960"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89" name="Line 85"/>
            <p:cNvSpPr>
              <a:spLocks noChangeShapeType="1"/>
            </p:cNvSpPr>
            <p:nvPr/>
          </p:nvSpPr>
          <p:spPr bwMode="auto">
            <a:xfrm flipV="1">
              <a:off x="1008"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90" name="Line 86"/>
            <p:cNvSpPr>
              <a:spLocks noChangeShapeType="1"/>
            </p:cNvSpPr>
            <p:nvPr/>
          </p:nvSpPr>
          <p:spPr bwMode="auto">
            <a:xfrm flipV="1">
              <a:off x="1056"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91" name="Line 87"/>
            <p:cNvSpPr>
              <a:spLocks noChangeShapeType="1"/>
            </p:cNvSpPr>
            <p:nvPr/>
          </p:nvSpPr>
          <p:spPr bwMode="auto">
            <a:xfrm flipV="1">
              <a:off x="1104"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92" name="Line 88"/>
            <p:cNvSpPr>
              <a:spLocks noChangeShapeType="1"/>
            </p:cNvSpPr>
            <p:nvPr/>
          </p:nvSpPr>
          <p:spPr bwMode="auto">
            <a:xfrm flipV="1">
              <a:off x="1152"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93" name="Line 89"/>
            <p:cNvSpPr>
              <a:spLocks noChangeShapeType="1"/>
            </p:cNvSpPr>
            <p:nvPr/>
          </p:nvSpPr>
          <p:spPr bwMode="auto">
            <a:xfrm flipV="1">
              <a:off x="1200"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94" name="Line 90"/>
            <p:cNvSpPr>
              <a:spLocks noChangeShapeType="1"/>
            </p:cNvSpPr>
            <p:nvPr/>
          </p:nvSpPr>
          <p:spPr bwMode="auto">
            <a:xfrm flipV="1">
              <a:off x="1248"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73746" name="Line 91"/>
          <p:cNvSpPr>
            <a:spLocks noChangeShapeType="1"/>
          </p:cNvSpPr>
          <p:nvPr/>
        </p:nvSpPr>
        <p:spPr bwMode="auto">
          <a:xfrm flipV="1">
            <a:off x="5791200" y="3733800"/>
            <a:ext cx="0" cy="762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73747" name="Group 92"/>
          <p:cNvGrpSpPr/>
          <p:nvPr/>
        </p:nvGrpSpPr>
        <p:grpSpPr bwMode="auto">
          <a:xfrm>
            <a:off x="5181600" y="3733800"/>
            <a:ext cx="533400" cy="76200"/>
            <a:chOff x="912" y="2352"/>
            <a:chExt cx="336" cy="48"/>
          </a:xfrm>
        </p:grpSpPr>
        <p:sp>
          <p:nvSpPr>
            <p:cNvPr id="73779" name="Line 93"/>
            <p:cNvSpPr>
              <a:spLocks noChangeShapeType="1"/>
            </p:cNvSpPr>
            <p:nvPr/>
          </p:nvSpPr>
          <p:spPr bwMode="auto">
            <a:xfrm flipV="1">
              <a:off x="912"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80" name="Line 94"/>
            <p:cNvSpPr>
              <a:spLocks noChangeShapeType="1"/>
            </p:cNvSpPr>
            <p:nvPr/>
          </p:nvSpPr>
          <p:spPr bwMode="auto">
            <a:xfrm flipV="1">
              <a:off x="960"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81" name="Line 95"/>
            <p:cNvSpPr>
              <a:spLocks noChangeShapeType="1"/>
            </p:cNvSpPr>
            <p:nvPr/>
          </p:nvSpPr>
          <p:spPr bwMode="auto">
            <a:xfrm flipV="1">
              <a:off x="1008"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82" name="Line 96"/>
            <p:cNvSpPr>
              <a:spLocks noChangeShapeType="1"/>
            </p:cNvSpPr>
            <p:nvPr/>
          </p:nvSpPr>
          <p:spPr bwMode="auto">
            <a:xfrm flipV="1">
              <a:off x="1056"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83" name="Line 97"/>
            <p:cNvSpPr>
              <a:spLocks noChangeShapeType="1"/>
            </p:cNvSpPr>
            <p:nvPr/>
          </p:nvSpPr>
          <p:spPr bwMode="auto">
            <a:xfrm flipV="1">
              <a:off x="1104"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84" name="Line 98"/>
            <p:cNvSpPr>
              <a:spLocks noChangeShapeType="1"/>
            </p:cNvSpPr>
            <p:nvPr/>
          </p:nvSpPr>
          <p:spPr bwMode="auto">
            <a:xfrm flipV="1">
              <a:off x="1152"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85" name="Line 99"/>
            <p:cNvSpPr>
              <a:spLocks noChangeShapeType="1"/>
            </p:cNvSpPr>
            <p:nvPr/>
          </p:nvSpPr>
          <p:spPr bwMode="auto">
            <a:xfrm flipV="1">
              <a:off x="1200"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86" name="Line 100"/>
            <p:cNvSpPr>
              <a:spLocks noChangeShapeType="1"/>
            </p:cNvSpPr>
            <p:nvPr/>
          </p:nvSpPr>
          <p:spPr bwMode="auto">
            <a:xfrm flipV="1">
              <a:off x="1248"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73748" name="Group 101"/>
          <p:cNvGrpSpPr/>
          <p:nvPr/>
        </p:nvGrpSpPr>
        <p:grpSpPr bwMode="auto">
          <a:xfrm>
            <a:off x="5867400" y="3733800"/>
            <a:ext cx="533400" cy="76200"/>
            <a:chOff x="912" y="2352"/>
            <a:chExt cx="336" cy="48"/>
          </a:xfrm>
        </p:grpSpPr>
        <p:sp>
          <p:nvSpPr>
            <p:cNvPr id="73771" name="Line 102"/>
            <p:cNvSpPr>
              <a:spLocks noChangeShapeType="1"/>
            </p:cNvSpPr>
            <p:nvPr/>
          </p:nvSpPr>
          <p:spPr bwMode="auto">
            <a:xfrm flipV="1">
              <a:off x="912"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72" name="Line 103"/>
            <p:cNvSpPr>
              <a:spLocks noChangeShapeType="1"/>
            </p:cNvSpPr>
            <p:nvPr/>
          </p:nvSpPr>
          <p:spPr bwMode="auto">
            <a:xfrm flipV="1">
              <a:off x="960"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73" name="Line 104"/>
            <p:cNvSpPr>
              <a:spLocks noChangeShapeType="1"/>
            </p:cNvSpPr>
            <p:nvPr/>
          </p:nvSpPr>
          <p:spPr bwMode="auto">
            <a:xfrm flipV="1">
              <a:off x="1008"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74" name="Line 105"/>
            <p:cNvSpPr>
              <a:spLocks noChangeShapeType="1"/>
            </p:cNvSpPr>
            <p:nvPr/>
          </p:nvSpPr>
          <p:spPr bwMode="auto">
            <a:xfrm flipV="1">
              <a:off x="1056"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75" name="Line 106"/>
            <p:cNvSpPr>
              <a:spLocks noChangeShapeType="1"/>
            </p:cNvSpPr>
            <p:nvPr/>
          </p:nvSpPr>
          <p:spPr bwMode="auto">
            <a:xfrm flipV="1">
              <a:off x="1104"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76" name="Line 107"/>
            <p:cNvSpPr>
              <a:spLocks noChangeShapeType="1"/>
            </p:cNvSpPr>
            <p:nvPr/>
          </p:nvSpPr>
          <p:spPr bwMode="auto">
            <a:xfrm flipV="1">
              <a:off x="1152"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77" name="Line 108"/>
            <p:cNvSpPr>
              <a:spLocks noChangeShapeType="1"/>
            </p:cNvSpPr>
            <p:nvPr/>
          </p:nvSpPr>
          <p:spPr bwMode="auto">
            <a:xfrm flipV="1">
              <a:off x="1200"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78" name="Line 109"/>
            <p:cNvSpPr>
              <a:spLocks noChangeShapeType="1"/>
            </p:cNvSpPr>
            <p:nvPr/>
          </p:nvSpPr>
          <p:spPr bwMode="auto">
            <a:xfrm flipV="1">
              <a:off x="1248"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73749" name="Line 110"/>
          <p:cNvSpPr>
            <a:spLocks noChangeShapeType="1"/>
          </p:cNvSpPr>
          <p:nvPr/>
        </p:nvSpPr>
        <p:spPr bwMode="auto">
          <a:xfrm flipV="1">
            <a:off x="7086600" y="3733800"/>
            <a:ext cx="0" cy="762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73750" name="Group 111"/>
          <p:cNvGrpSpPr/>
          <p:nvPr/>
        </p:nvGrpSpPr>
        <p:grpSpPr bwMode="auto">
          <a:xfrm>
            <a:off x="6477000" y="3733800"/>
            <a:ext cx="533400" cy="76200"/>
            <a:chOff x="912" y="2352"/>
            <a:chExt cx="336" cy="48"/>
          </a:xfrm>
        </p:grpSpPr>
        <p:sp>
          <p:nvSpPr>
            <p:cNvPr id="73763" name="Line 112"/>
            <p:cNvSpPr>
              <a:spLocks noChangeShapeType="1"/>
            </p:cNvSpPr>
            <p:nvPr/>
          </p:nvSpPr>
          <p:spPr bwMode="auto">
            <a:xfrm flipV="1">
              <a:off x="912"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64" name="Line 113"/>
            <p:cNvSpPr>
              <a:spLocks noChangeShapeType="1"/>
            </p:cNvSpPr>
            <p:nvPr/>
          </p:nvSpPr>
          <p:spPr bwMode="auto">
            <a:xfrm flipV="1">
              <a:off x="960"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65" name="Line 114"/>
            <p:cNvSpPr>
              <a:spLocks noChangeShapeType="1"/>
            </p:cNvSpPr>
            <p:nvPr/>
          </p:nvSpPr>
          <p:spPr bwMode="auto">
            <a:xfrm flipV="1">
              <a:off x="1008"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66" name="Line 115"/>
            <p:cNvSpPr>
              <a:spLocks noChangeShapeType="1"/>
            </p:cNvSpPr>
            <p:nvPr/>
          </p:nvSpPr>
          <p:spPr bwMode="auto">
            <a:xfrm flipV="1">
              <a:off x="1056"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67" name="Line 116"/>
            <p:cNvSpPr>
              <a:spLocks noChangeShapeType="1"/>
            </p:cNvSpPr>
            <p:nvPr/>
          </p:nvSpPr>
          <p:spPr bwMode="auto">
            <a:xfrm flipV="1">
              <a:off x="1104"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68" name="Line 117"/>
            <p:cNvSpPr>
              <a:spLocks noChangeShapeType="1"/>
            </p:cNvSpPr>
            <p:nvPr/>
          </p:nvSpPr>
          <p:spPr bwMode="auto">
            <a:xfrm flipV="1">
              <a:off x="1152"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69" name="Line 118"/>
            <p:cNvSpPr>
              <a:spLocks noChangeShapeType="1"/>
            </p:cNvSpPr>
            <p:nvPr/>
          </p:nvSpPr>
          <p:spPr bwMode="auto">
            <a:xfrm flipV="1">
              <a:off x="1200"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70" name="Line 119"/>
            <p:cNvSpPr>
              <a:spLocks noChangeShapeType="1"/>
            </p:cNvSpPr>
            <p:nvPr/>
          </p:nvSpPr>
          <p:spPr bwMode="auto">
            <a:xfrm flipV="1">
              <a:off x="1248"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73751" name="Group 120"/>
          <p:cNvGrpSpPr/>
          <p:nvPr/>
        </p:nvGrpSpPr>
        <p:grpSpPr bwMode="auto">
          <a:xfrm>
            <a:off x="7162800" y="3733800"/>
            <a:ext cx="533400" cy="76200"/>
            <a:chOff x="912" y="2352"/>
            <a:chExt cx="336" cy="48"/>
          </a:xfrm>
        </p:grpSpPr>
        <p:sp>
          <p:nvSpPr>
            <p:cNvPr id="73755" name="Line 121"/>
            <p:cNvSpPr>
              <a:spLocks noChangeShapeType="1"/>
            </p:cNvSpPr>
            <p:nvPr/>
          </p:nvSpPr>
          <p:spPr bwMode="auto">
            <a:xfrm flipV="1">
              <a:off x="912"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56" name="Line 122"/>
            <p:cNvSpPr>
              <a:spLocks noChangeShapeType="1"/>
            </p:cNvSpPr>
            <p:nvPr/>
          </p:nvSpPr>
          <p:spPr bwMode="auto">
            <a:xfrm flipV="1">
              <a:off x="960"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57" name="Line 123"/>
            <p:cNvSpPr>
              <a:spLocks noChangeShapeType="1"/>
            </p:cNvSpPr>
            <p:nvPr/>
          </p:nvSpPr>
          <p:spPr bwMode="auto">
            <a:xfrm flipV="1">
              <a:off x="1008"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58" name="Line 124"/>
            <p:cNvSpPr>
              <a:spLocks noChangeShapeType="1"/>
            </p:cNvSpPr>
            <p:nvPr/>
          </p:nvSpPr>
          <p:spPr bwMode="auto">
            <a:xfrm flipV="1">
              <a:off x="1056"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59" name="Line 125"/>
            <p:cNvSpPr>
              <a:spLocks noChangeShapeType="1"/>
            </p:cNvSpPr>
            <p:nvPr/>
          </p:nvSpPr>
          <p:spPr bwMode="auto">
            <a:xfrm flipV="1">
              <a:off x="1104"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60" name="Line 126"/>
            <p:cNvSpPr>
              <a:spLocks noChangeShapeType="1"/>
            </p:cNvSpPr>
            <p:nvPr/>
          </p:nvSpPr>
          <p:spPr bwMode="auto">
            <a:xfrm flipV="1">
              <a:off x="1152"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61" name="Line 127"/>
            <p:cNvSpPr>
              <a:spLocks noChangeShapeType="1"/>
            </p:cNvSpPr>
            <p:nvPr/>
          </p:nvSpPr>
          <p:spPr bwMode="auto">
            <a:xfrm flipV="1">
              <a:off x="1200"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3762" name="Line 128"/>
            <p:cNvSpPr>
              <a:spLocks noChangeShapeType="1"/>
            </p:cNvSpPr>
            <p:nvPr/>
          </p:nvSpPr>
          <p:spPr bwMode="auto">
            <a:xfrm flipV="1">
              <a:off x="1248" y="2352"/>
              <a:ext cx="0" cy="4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0291"/>
                                        </p:tgtEl>
                                        <p:attrNameLst>
                                          <p:attrName>style.visibility</p:attrName>
                                        </p:attrNameLst>
                                      </p:cBhvr>
                                      <p:to>
                                        <p:strVal val="visible"/>
                                      </p:to>
                                    </p:set>
                                    <p:animEffect transition="in" filter="blinds(horizontal)">
                                      <p:cBhvr>
                                        <p:cTn id="7" dur="500"/>
                                        <p:tgtEl>
                                          <p:spTgt spid="14029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0292"/>
                                        </p:tgtEl>
                                        <p:attrNameLst>
                                          <p:attrName>style.visibility</p:attrName>
                                        </p:attrNameLst>
                                      </p:cBhvr>
                                      <p:to>
                                        <p:strVal val="visible"/>
                                      </p:to>
                                    </p:set>
                                    <p:animEffect transition="in" filter="blinds(horizontal)">
                                      <p:cBhvr>
                                        <p:cTn id="12" dur="500"/>
                                        <p:tgtEl>
                                          <p:spTgt spid="14029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0293"/>
                                        </p:tgtEl>
                                        <p:attrNameLst>
                                          <p:attrName>style.visibility</p:attrName>
                                        </p:attrNameLst>
                                      </p:cBhvr>
                                      <p:to>
                                        <p:strVal val="visible"/>
                                      </p:to>
                                    </p:set>
                                    <p:animEffect transition="in" filter="blinds(horizontal)">
                                      <p:cBhvr>
                                        <p:cTn id="17" dur="500"/>
                                        <p:tgtEl>
                                          <p:spTgt spid="14029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40294"/>
                                        </p:tgtEl>
                                        <p:attrNameLst>
                                          <p:attrName>style.visibility</p:attrName>
                                        </p:attrNameLst>
                                      </p:cBhvr>
                                      <p:to>
                                        <p:strVal val="visible"/>
                                      </p:to>
                                    </p:set>
                                    <p:animEffect transition="in" filter="blinds(horizontal)">
                                      <p:cBhvr>
                                        <p:cTn id="22" dur="500"/>
                                        <p:tgtEl>
                                          <p:spTgt spid="14029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40295"/>
                                        </p:tgtEl>
                                        <p:attrNameLst>
                                          <p:attrName>style.visibility</p:attrName>
                                        </p:attrNameLst>
                                      </p:cBhvr>
                                      <p:to>
                                        <p:strVal val="visible"/>
                                      </p:to>
                                    </p:set>
                                    <p:animEffect transition="in" filter="blinds(horizontal)">
                                      <p:cBhvr>
                                        <p:cTn id="27" dur="500"/>
                                        <p:tgtEl>
                                          <p:spTgt spid="1402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1" grpId="0" animBg="1" autoUpdateAnimBg="0"/>
      <p:bldP spid="140292" grpId="0" animBg="1" autoUpdateAnimBg="0"/>
      <p:bldP spid="140293" grpId="0" animBg="1" autoUpdateAnimBg="0"/>
      <p:bldP spid="140294" grpId="0" animBg="1" autoUpdateAnimBg="0"/>
      <p:bldP spid="140295" grpId="0" animBg="1"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Text Box 2"/>
          <p:cNvSpPr txBox="1">
            <a:spLocks noChangeArrowheads="1"/>
          </p:cNvSpPr>
          <p:nvPr/>
        </p:nvSpPr>
        <p:spPr bwMode="auto">
          <a:xfrm>
            <a:off x="1042988" y="1341438"/>
            <a:ext cx="6913562"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3200" dirty="0">
                <a:solidFill>
                  <a:schemeClr val="tx1"/>
                </a:solidFill>
              </a:rPr>
              <a:t>     </a:t>
            </a:r>
            <a:r>
              <a:rPr lang="zh-CN" altLang="en-US" sz="2800" dirty="0"/>
              <a:t>分别用分数、小数和百分数表示直线上的各点。</a:t>
            </a:r>
          </a:p>
        </p:txBody>
      </p:sp>
      <p:grpSp>
        <p:nvGrpSpPr>
          <p:cNvPr id="74755" name="Group 3"/>
          <p:cNvGrpSpPr/>
          <p:nvPr/>
        </p:nvGrpSpPr>
        <p:grpSpPr bwMode="auto">
          <a:xfrm>
            <a:off x="1403350" y="2997200"/>
            <a:ext cx="7200900" cy="457200"/>
            <a:chOff x="703" y="1842"/>
            <a:chExt cx="4630" cy="411"/>
          </a:xfrm>
        </p:grpSpPr>
        <p:sp>
          <p:nvSpPr>
            <p:cNvPr id="74801" name="Line 4"/>
            <p:cNvSpPr>
              <a:spLocks noChangeShapeType="1"/>
            </p:cNvSpPr>
            <p:nvPr/>
          </p:nvSpPr>
          <p:spPr bwMode="auto">
            <a:xfrm>
              <a:off x="703" y="1888"/>
              <a:ext cx="4354" cy="0"/>
            </a:xfrm>
            <a:prstGeom prst="line">
              <a:avLst/>
            </a:prstGeom>
            <a:noFill/>
            <a:ln w="38100">
              <a:solidFill>
                <a:schemeClr val="tx1"/>
              </a:solidFill>
              <a:round/>
              <a:tailEnd type="arrow" w="med" len="med"/>
            </a:ln>
            <a:extLst>
              <a:ext uri="{909E8E84-426E-40DD-AFC4-6F175D3DCCD1}">
                <a14:hiddenFill xmlns:a14="http://schemas.microsoft.com/office/drawing/2010/main">
                  <a:noFill/>
                </a14:hiddenFill>
              </a:ext>
            </a:extLst>
          </p:spPr>
          <p:txBody>
            <a:bodyPr/>
            <a:lstStyle/>
            <a:p>
              <a:endParaRPr lang="zh-CN" altLang="en-US"/>
            </a:p>
          </p:txBody>
        </p:sp>
        <p:sp>
          <p:nvSpPr>
            <p:cNvPr id="74802" name="Line 5"/>
            <p:cNvSpPr>
              <a:spLocks noChangeShapeType="1"/>
            </p:cNvSpPr>
            <p:nvPr/>
          </p:nvSpPr>
          <p:spPr bwMode="auto">
            <a:xfrm>
              <a:off x="839" y="1888"/>
              <a:ext cx="0"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74803" name="Group 6"/>
            <p:cNvGrpSpPr/>
            <p:nvPr/>
          </p:nvGrpSpPr>
          <p:grpSpPr bwMode="auto">
            <a:xfrm>
              <a:off x="860" y="1842"/>
              <a:ext cx="4037" cy="46"/>
              <a:chOff x="884" y="2432"/>
              <a:chExt cx="4037" cy="46"/>
            </a:xfrm>
          </p:grpSpPr>
          <p:sp>
            <p:nvSpPr>
              <p:cNvPr id="74805" name="Line 7"/>
              <p:cNvSpPr>
                <a:spLocks noChangeShapeType="1"/>
              </p:cNvSpPr>
              <p:nvPr/>
            </p:nvSpPr>
            <p:spPr bwMode="auto">
              <a:xfrm>
                <a:off x="884" y="2432"/>
                <a:ext cx="0" cy="46"/>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806" name="Line 8"/>
              <p:cNvSpPr>
                <a:spLocks noChangeShapeType="1"/>
              </p:cNvSpPr>
              <p:nvPr/>
            </p:nvSpPr>
            <p:spPr bwMode="auto">
              <a:xfrm>
                <a:off x="1136" y="2432"/>
                <a:ext cx="0" cy="46"/>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807" name="Line 9"/>
              <p:cNvSpPr>
                <a:spLocks noChangeShapeType="1"/>
              </p:cNvSpPr>
              <p:nvPr/>
            </p:nvSpPr>
            <p:spPr bwMode="auto">
              <a:xfrm>
                <a:off x="1388" y="2432"/>
                <a:ext cx="0" cy="46"/>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808" name="Line 10"/>
              <p:cNvSpPr>
                <a:spLocks noChangeShapeType="1"/>
              </p:cNvSpPr>
              <p:nvPr/>
            </p:nvSpPr>
            <p:spPr bwMode="auto">
              <a:xfrm>
                <a:off x="1640" y="2432"/>
                <a:ext cx="0" cy="46"/>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809" name="Line 11"/>
              <p:cNvSpPr>
                <a:spLocks noChangeShapeType="1"/>
              </p:cNvSpPr>
              <p:nvPr/>
            </p:nvSpPr>
            <p:spPr bwMode="auto">
              <a:xfrm>
                <a:off x="1893" y="2432"/>
                <a:ext cx="0" cy="46"/>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810" name="Line 12"/>
              <p:cNvSpPr>
                <a:spLocks noChangeShapeType="1"/>
              </p:cNvSpPr>
              <p:nvPr/>
            </p:nvSpPr>
            <p:spPr bwMode="auto">
              <a:xfrm>
                <a:off x="2145" y="2432"/>
                <a:ext cx="0" cy="46"/>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811" name="Line 13"/>
              <p:cNvSpPr>
                <a:spLocks noChangeShapeType="1"/>
              </p:cNvSpPr>
              <p:nvPr/>
            </p:nvSpPr>
            <p:spPr bwMode="auto">
              <a:xfrm>
                <a:off x="2397" y="2432"/>
                <a:ext cx="0" cy="46"/>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812" name="Line 14"/>
              <p:cNvSpPr>
                <a:spLocks noChangeShapeType="1"/>
              </p:cNvSpPr>
              <p:nvPr/>
            </p:nvSpPr>
            <p:spPr bwMode="auto">
              <a:xfrm>
                <a:off x="2650" y="2432"/>
                <a:ext cx="0" cy="46"/>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813" name="Line 15"/>
              <p:cNvSpPr>
                <a:spLocks noChangeShapeType="1"/>
              </p:cNvSpPr>
              <p:nvPr/>
            </p:nvSpPr>
            <p:spPr bwMode="auto">
              <a:xfrm>
                <a:off x="2902" y="2432"/>
                <a:ext cx="0" cy="46"/>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814" name="Line 16"/>
              <p:cNvSpPr>
                <a:spLocks noChangeShapeType="1"/>
              </p:cNvSpPr>
              <p:nvPr/>
            </p:nvSpPr>
            <p:spPr bwMode="auto">
              <a:xfrm>
                <a:off x="3154" y="2432"/>
                <a:ext cx="0" cy="46"/>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815" name="Line 17"/>
              <p:cNvSpPr>
                <a:spLocks noChangeShapeType="1"/>
              </p:cNvSpPr>
              <p:nvPr/>
            </p:nvSpPr>
            <p:spPr bwMode="auto">
              <a:xfrm>
                <a:off x="3407" y="2432"/>
                <a:ext cx="0" cy="46"/>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816" name="Line 18"/>
              <p:cNvSpPr>
                <a:spLocks noChangeShapeType="1"/>
              </p:cNvSpPr>
              <p:nvPr/>
            </p:nvSpPr>
            <p:spPr bwMode="auto">
              <a:xfrm>
                <a:off x="3659" y="2432"/>
                <a:ext cx="0" cy="46"/>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817" name="Line 19"/>
              <p:cNvSpPr>
                <a:spLocks noChangeShapeType="1"/>
              </p:cNvSpPr>
              <p:nvPr/>
            </p:nvSpPr>
            <p:spPr bwMode="auto">
              <a:xfrm>
                <a:off x="3911" y="2432"/>
                <a:ext cx="0" cy="46"/>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818" name="Line 20"/>
              <p:cNvSpPr>
                <a:spLocks noChangeShapeType="1"/>
              </p:cNvSpPr>
              <p:nvPr/>
            </p:nvSpPr>
            <p:spPr bwMode="auto">
              <a:xfrm>
                <a:off x="4164" y="2432"/>
                <a:ext cx="0" cy="46"/>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819" name="Line 21"/>
              <p:cNvSpPr>
                <a:spLocks noChangeShapeType="1"/>
              </p:cNvSpPr>
              <p:nvPr/>
            </p:nvSpPr>
            <p:spPr bwMode="auto">
              <a:xfrm>
                <a:off x="4416" y="2432"/>
                <a:ext cx="0" cy="46"/>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820" name="Line 22"/>
              <p:cNvSpPr>
                <a:spLocks noChangeShapeType="1"/>
              </p:cNvSpPr>
              <p:nvPr/>
            </p:nvSpPr>
            <p:spPr bwMode="auto">
              <a:xfrm>
                <a:off x="4668" y="2432"/>
                <a:ext cx="0" cy="46"/>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821" name="Line 23"/>
              <p:cNvSpPr>
                <a:spLocks noChangeShapeType="1"/>
              </p:cNvSpPr>
              <p:nvPr/>
            </p:nvSpPr>
            <p:spPr bwMode="auto">
              <a:xfrm>
                <a:off x="4921" y="2432"/>
                <a:ext cx="0" cy="46"/>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822" name="Line 24"/>
              <p:cNvSpPr>
                <a:spLocks noChangeShapeType="1"/>
              </p:cNvSpPr>
              <p:nvPr/>
            </p:nvSpPr>
            <p:spPr bwMode="auto">
              <a:xfrm>
                <a:off x="1010" y="2432"/>
                <a:ext cx="0" cy="46"/>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823" name="Line 25"/>
              <p:cNvSpPr>
                <a:spLocks noChangeShapeType="1"/>
              </p:cNvSpPr>
              <p:nvPr/>
            </p:nvSpPr>
            <p:spPr bwMode="auto">
              <a:xfrm>
                <a:off x="1262" y="2432"/>
                <a:ext cx="0" cy="46"/>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824" name="Line 26"/>
              <p:cNvSpPr>
                <a:spLocks noChangeShapeType="1"/>
              </p:cNvSpPr>
              <p:nvPr/>
            </p:nvSpPr>
            <p:spPr bwMode="auto">
              <a:xfrm>
                <a:off x="1514" y="2432"/>
                <a:ext cx="0" cy="46"/>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825" name="Line 27"/>
              <p:cNvSpPr>
                <a:spLocks noChangeShapeType="1"/>
              </p:cNvSpPr>
              <p:nvPr/>
            </p:nvSpPr>
            <p:spPr bwMode="auto">
              <a:xfrm>
                <a:off x="1767" y="2432"/>
                <a:ext cx="0" cy="46"/>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826" name="Line 28"/>
              <p:cNvSpPr>
                <a:spLocks noChangeShapeType="1"/>
              </p:cNvSpPr>
              <p:nvPr/>
            </p:nvSpPr>
            <p:spPr bwMode="auto">
              <a:xfrm>
                <a:off x="2019" y="2432"/>
                <a:ext cx="0" cy="46"/>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827" name="Line 29"/>
              <p:cNvSpPr>
                <a:spLocks noChangeShapeType="1"/>
              </p:cNvSpPr>
              <p:nvPr/>
            </p:nvSpPr>
            <p:spPr bwMode="auto">
              <a:xfrm>
                <a:off x="2271" y="2432"/>
                <a:ext cx="0" cy="46"/>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828" name="Line 30"/>
              <p:cNvSpPr>
                <a:spLocks noChangeShapeType="1"/>
              </p:cNvSpPr>
              <p:nvPr/>
            </p:nvSpPr>
            <p:spPr bwMode="auto">
              <a:xfrm>
                <a:off x="2524" y="2432"/>
                <a:ext cx="0" cy="46"/>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829" name="Line 31"/>
              <p:cNvSpPr>
                <a:spLocks noChangeShapeType="1"/>
              </p:cNvSpPr>
              <p:nvPr/>
            </p:nvSpPr>
            <p:spPr bwMode="auto">
              <a:xfrm>
                <a:off x="2776" y="2432"/>
                <a:ext cx="0" cy="46"/>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830" name="Line 32"/>
              <p:cNvSpPr>
                <a:spLocks noChangeShapeType="1"/>
              </p:cNvSpPr>
              <p:nvPr/>
            </p:nvSpPr>
            <p:spPr bwMode="auto">
              <a:xfrm>
                <a:off x="3028" y="2432"/>
                <a:ext cx="0" cy="46"/>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831" name="Line 33"/>
              <p:cNvSpPr>
                <a:spLocks noChangeShapeType="1"/>
              </p:cNvSpPr>
              <p:nvPr/>
            </p:nvSpPr>
            <p:spPr bwMode="auto">
              <a:xfrm>
                <a:off x="3280" y="2432"/>
                <a:ext cx="0" cy="46"/>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832" name="Line 34"/>
              <p:cNvSpPr>
                <a:spLocks noChangeShapeType="1"/>
              </p:cNvSpPr>
              <p:nvPr/>
            </p:nvSpPr>
            <p:spPr bwMode="auto">
              <a:xfrm>
                <a:off x="3533" y="2432"/>
                <a:ext cx="0" cy="46"/>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833" name="Line 35"/>
              <p:cNvSpPr>
                <a:spLocks noChangeShapeType="1"/>
              </p:cNvSpPr>
              <p:nvPr/>
            </p:nvSpPr>
            <p:spPr bwMode="auto">
              <a:xfrm>
                <a:off x="3785" y="2432"/>
                <a:ext cx="0" cy="46"/>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834" name="Line 36"/>
              <p:cNvSpPr>
                <a:spLocks noChangeShapeType="1"/>
              </p:cNvSpPr>
              <p:nvPr/>
            </p:nvSpPr>
            <p:spPr bwMode="auto">
              <a:xfrm>
                <a:off x="4037" y="2432"/>
                <a:ext cx="0" cy="46"/>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835" name="Line 37"/>
              <p:cNvSpPr>
                <a:spLocks noChangeShapeType="1"/>
              </p:cNvSpPr>
              <p:nvPr/>
            </p:nvSpPr>
            <p:spPr bwMode="auto">
              <a:xfrm>
                <a:off x="4290" y="2432"/>
                <a:ext cx="0" cy="46"/>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836" name="Line 38"/>
              <p:cNvSpPr>
                <a:spLocks noChangeShapeType="1"/>
              </p:cNvSpPr>
              <p:nvPr/>
            </p:nvSpPr>
            <p:spPr bwMode="auto">
              <a:xfrm>
                <a:off x="4542" y="2432"/>
                <a:ext cx="0" cy="46"/>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4837" name="Line 39"/>
              <p:cNvSpPr>
                <a:spLocks noChangeShapeType="1"/>
              </p:cNvSpPr>
              <p:nvPr/>
            </p:nvSpPr>
            <p:spPr bwMode="auto">
              <a:xfrm>
                <a:off x="4794" y="2432"/>
                <a:ext cx="0" cy="46"/>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74804" name="Text Box 40"/>
            <p:cNvSpPr txBox="1">
              <a:spLocks noChangeArrowheads="1"/>
            </p:cNvSpPr>
            <p:nvPr/>
          </p:nvSpPr>
          <p:spPr bwMode="auto">
            <a:xfrm>
              <a:off x="703" y="1979"/>
              <a:ext cx="4630" cy="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1400">
                  <a:solidFill>
                    <a:schemeClr val="tx1"/>
                  </a:solidFill>
                </a:rPr>
                <a:t>  </a:t>
              </a:r>
              <a:r>
                <a:rPr lang="en-US" altLang="zh-CN" sz="1400">
                  <a:solidFill>
                    <a:schemeClr val="tx1"/>
                  </a:solidFill>
                </a:rPr>
                <a:t>0                                                                              1</a:t>
              </a:r>
            </a:p>
          </p:txBody>
        </p:sp>
      </p:grpSp>
      <p:sp>
        <p:nvSpPr>
          <p:cNvPr id="141353" name="Text Box 41"/>
          <p:cNvSpPr txBox="1">
            <a:spLocks noChangeArrowheads="1"/>
          </p:cNvSpPr>
          <p:nvPr/>
        </p:nvSpPr>
        <p:spPr bwMode="auto">
          <a:xfrm>
            <a:off x="469900" y="3943350"/>
            <a:ext cx="1222375" cy="119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1800">
                <a:solidFill>
                  <a:schemeClr val="tx1"/>
                </a:solidFill>
              </a:rPr>
              <a:t>分   数：</a:t>
            </a:r>
          </a:p>
          <a:p>
            <a:pPr eaLnBrk="1" hangingPunct="1">
              <a:spcBef>
                <a:spcPct val="50000"/>
              </a:spcBef>
            </a:pPr>
            <a:r>
              <a:rPr lang="zh-CN" altLang="en-US" sz="1800">
                <a:solidFill>
                  <a:schemeClr val="tx1"/>
                </a:solidFill>
              </a:rPr>
              <a:t>小   数：</a:t>
            </a:r>
          </a:p>
          <a:p>
            <a:pPr eaLnBrk="1" hangingPunct="1">
              <a:spcBef>
                <a:spcPct val="50000"/>
              </a:spcBef>
            </a:pPr>
            <a:r>
              <a:rPr lang="zh-CN" altLang="en-US" sz="1800">
                <a:solidFill>
                  <a:schemeClr val="tx1"/>
                </a:solidFill>
              </a:rPr>
              <a:t>百分数：</a:t>
            </a:r>
          </a:p>
        </p:txBody>
      </p:sp>
      <p:grpSp>
        <p:nvGrpSpPr>
          <p:cNvPr id="74757" name="Group 42"/>
          <p:cNvGrpSpPr/>
          <p:nvPr/>
        </p:nvGrpSpPr>
        <p:grpSpPr bwMode="auto">
          <a:xfrm>
            <a:off x="1657350" y="3040063"/>
            <a:ext cx="358775" cy="2016125"/>
            <a:chOff x="1429" y="1933"/>
            <a:chExt cx="226" cy="1270"/>
          </a:xfrm>
        </p:grpSpPr>
        <p:grpSp>
          <p:nvGrpSpPr>
            <p:cNvPr id="74796" name="Group 43"/>
            <p:cNvGrpSpPr/>
            <p:nvPr/>
          </p:nvGrpSpPr>
          <p:grpSpPr bwMode="auto">
            <a:xfrm>
              <a:off x="1429" y="2544"/>
              <a:ext cx="226" cy="659"/>
              <a:chOff x="1429" y="2544"/>
              <a:chExt cx="226" cy="659"/>
            </a:xfrm>
          </p:grpSpPr>
          <p:sp>
            <p:nvSpPr>
              <p:cNvPr id="74798" name="Rectangle 44"/>
              <p:cNvSpPr>
                <a:spLocks noChangeArrowheads="1"/>
              </p:cNvSpPr>
              <p:nvPr/>
            </p:nvSpPr>
            <p:spPr bwMode="auto">
              <a:xfrm>
                <a:off x="1429" y="2544"/>
                <a:ext cx="226" cy="136"/>
              </a:xfrm>
              <a:prstGeom prst="rect">
                <a:avLst/>
              </a:prstGeom>
              <a:solidFill>
                <a:schemeClr val="accent1">
                  <a:alpha val="0"/>
                </a:schemeClr>
              </a:solidFill>
              <a:ln w="19050" algn="ctr">
                <a:solidFill>
                  <a:schemeClr val="tx1"/>
                </a:solidFill>
                <a:miter lim="800000"/>
              </a:ln>
            </p:spPr>
            <p:txBody>
              <a:bodyPr wrap="none" anchor="ctr"/>
              <a:lstStyle/>
              <a:p>
                <a:endParaRPr lang="zh-CN" altLang="en-US"/>
              </a:p>
            </p:txBody>
          </p:sp>
          <p:sp>
            <p:nvSpPr>
              <p:cNvPr id="74799" name="Rectangle 45"/>
              <p:cNvSpPr>
                <a:spLocks noChangeArrowheads="1"/>
              </p:cNvSpPr>
              <p:nvPr/>
            </p:nvSpPr>
            <p:spPr bwMode="auto">
              <a:xfrm>
                <a:off x="1429" y="2801"/>
                <a:ext cx="226" cy="136"/>
              </a:xfrm>
              <a:prstGeom prst="rect">
                <a:avLst/>
              </a:prstGeom>
              <a:solidFill>
                <a:schemeClr val="accent1">
                  <a:alpha val="0"/>
                </a:schemeClr>
              </a:solidFill>
              <a:ln w="19050" algn="ctr">
                <a:solidFill>
                  <a:schemeClr val="tx1"/>
                </a:solidFill>
                <a:miter lim="800000"/>
              </a:ln>
            </p:spPr>
            <p:txBody>
              <a:bodyPr wrap="none" anchor="ctr"/>
              <a:lstStyle/>
              <a:p>
                <a:endParaRPr lang="zh-CN" altLang="en-US"/>
              </a:p>
            </p:txBody>
          </p:sp>
          <p:sp>
            <p:nvSpPr>
              <p:cNvPr id="74800" name="Rectangle 46"/>
              <p:cNvSpPr>
                <a:spLocks noChangeArrowheads="1"/>
              </p:cNvSpPr>
              <p:nvPr/>
            </p:nvSpPr>
            <p:spPr bwMode="auto">
              <a:xfrm>
                <a:off x="1429" y="3067"/>
                <a:ext cx="226" cy="136"/>
              </a:xfrm>
              <a:prstGeom prst="rect">
                <a:avLst/>
              </a:prstGeom>
              <a:solidFill>
                <a:schemeClr val="accent1">
                  <a:alpha val="0"/>
                </a:schemeClr>
              </a:solidFill>
              <a:ln w="19050" algn="ctr">
                <a:solidFill>
                  <a:schemeClr val="tx1"/>
                </a:solidFill>
                <a:miter lim="800000"/>
              </a:ln>
            </p:spPr>
            <p:txBody>
              <a:bodyPr wrap="none" anchor="ctr"/>
              <a:lstStyle/>
              <a:p>
                <a:endParaRPr lang="zh-CN" altLang="en-US"/>
              </a:p>
            </p:txBody>
          </p:sp>
        </p:grpSp>
        <p:sp>
          <p:nvSpPr>
            <p:cNvPr id="74797" name="Line 47"/>
            <p:cNvSpPr>
              <a:spLocks noChangeShapeType="1"/>
            </p:cNvSpPr>
            <p:nvPr/>
          </p:nvSpPr>
          <p:spPr bwMode="auto">
            <a:xfrm flipV="1">
              <a:off x="1543" y="1933"/>
              <a:ext cx="0" cy="605"/>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grpSp>
      <p:grpSp>
        <p:nvGrpSpPr>
          <p:cNvPr id="74758" name="Group 48"/>
          <p:cNvGrpSpPr/>
          <p:nvPr/>
        </p:nvGrpSpPr>
        <p:grpSpPr bwMode="auto">
          <a:xfrm>
            <a:off x="2249488" y="3040063"/>
            <a:ext cx="358775" cy="2016125"/>
            <a:chOff x="1429" y="1933"/>
            <a:chExt cx="226" cy="1270"/>
          </a:xfrm>
        </p:grpSpPr>
        <p:grpSp>
          <p:nvGrpSpPr>
            <p:cNvPr id="74791" name="Group 49"/>
            <p:cNvGrpSpPr/>
            <p:nvPr/>
          </p:nvGrpSpPr>
          <p:grpSpPr bwMode="auto">
            <a:xfrm>
              <a:off x="1429" y="2544"/>
              <a:ext cx="226" cy="659"/>
              <a:chOff x="1429" y="2544"/>
              <a:chExt cx="226" cy="659"/>
            </a:xfrm>
          </p:grpSpPr>
          <p:sp>
            <p:nvSpPr>
              <p:cNvPr id="74793" name="Rectangle 50"/>
              <p:cNvSpPr>
                <a:spLocks noChangeArrowheads="1"/>
              </p:cNvSpPr>
              <p:nvPr/>
            </p:nvSpPr>
            <p:spPr bwMode="auto">
              <a:xfrm>
                <a:off x="1429" y="2544"/>
                <a:ext cx="226" cy="136"/>
              </a:xfrm>
              <a:prstGeom prst="rect">
                <a:avLst/>
              </a:prstGeom>
              <a:solidFill>
                <a:schemeClr val="accent1">
                  <a:alpha val="0"/>
                </a:schemeClr>
              </a:solidFill>
              <a:ln w="19050" algn="ctr">
                <a:solidFill>
                  <a:schemeClr val="tx1"/>
                </a:solidFill>
                <a:miter lim="800000"/>
              </a:ln>
            </p:spPr>
            <p:txBody>
              <a:bodyPr wrap="none" anchor="ctr"/>
              <a:lstStyle/>
              <a:p>
                <a:endParaRPr lang="zh-CN" altLang="en-US"/>
              </a:p>
            </p:txBody>
          </p:sp>
          <p:sp>
            <p:nvSpPr>
              <p:cNvPr id="74794" name="Rectangle 51"/>
              <p:cNvSpPr>
                <a:spLocks noChangeArrowheads="1"/>
              </p:cNvSpPr>
              <p:nvPr/>
            </p:nvSpPr>
            <p:spPr bwMode="auto">
              <a:xfrm>
                <a:off x="1429" y="2801"/>
                <a:ext cx="226" cy="136"/>
              </a:xfrm>
              <a:prstGeom prst="rect">
                <a:avLst/>
              </a:prstGeom>
              <a:solidFill>
                <a:schemeClr val="accent1">
                  <a:alpha val="0"/>
                </a:schemeClr>
              </a:solidFill>
              <a:ln w="19050" algn="ctr">
                <a:solidFill>
                  <a:schemeClr val="tx1"/>
                </a:solidFill>
                <a:miter lim="800000"/>
              </a:ln>
            </p:spPr>
            <p:txBody>
              <a:bodyPr wrap="none" anchor="ctr"/>
              <a:lstStyle/>
              <a:p>
                <a:endParaRPr lang="zh-CN" altLang="en-US"/>
              </a:p>
            </p:txBody>
          </p:sp>
          <p:sp>
            <p:nvSpPr>
              <p:cNvPr id="74795" name="Rectangle 52"/>
              <p:cNvSpPr>
                <a:spLocks noChangeArrowheads="1"/>
              </p:cNvSpPr>
              <p:nvPr/>
            </p:nvSpPr>
            <p:spPr bwMode="auto">
              <a:xfrm>
                <a:off x="1429" y="3067"/>
                <a:ext cx="226" cy="136"/>
              </a:xfrm>
              <a:prstGeom prst="rect">
                <a:avLst/>
              </a:prstGeom>
              <a:solidFill>
                <a:schemeClr val="accent1">
                  <a:alpha val="0"/>
                </a:schemeClr>
              </a:solidFill>
              <a:ln w="19050" algn="ctr">
                <a:solidFill>
                  <a:schemeClr val="tx1"/>
                </a:solidFill>
                <a:miter lim="800000"/>
              </a:ln>
            </p:spPr>
            <p:txBody>
              <a:bodyPr wrap="none" anchor="ctr"/>
              <a:lstStyle/>
              <a:p>
                <a:endParaRPr lang="zh-CN" altLang="en-US"/>
              </a:p>
            </p:txBody>
          </p:sp>
        </p:grpSp>
        <p:sp>
          <p:nvSpPr>
            <p:cNvPr id="74792" name="Line 53"/>
            <p:cNvSpPr>
              <a:spLocks noChangeShapeType="1"/>
            </p:cNvSpPr>
            <p:nvPr/>
          </p:nvSpPr>
          <p:spPr bwMode="auto">
            <a:xfrm flipV="1">
              <a:off x="1543" y="1933"/>
              <a:ext cx="0" cy="605"/>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grpSp>
      <p:grpSp>
        <p:nvGrpSpPr>
          <p:cNvPr id="74759" name="Group 54"/>
          <p:cNvGrpSpPr/>
          <p:nvPr/>
        </p:nvGrpSpPr>
        <p:grpSpPr bwMode="auto">
          <a:xfrm>
            <a:off x="3030538" y="3040063"/>
            <a:ext cx="358775" cy="2016125"/>
            <a:chOff x="1429" y="1933"/>
            <a:chExt cx="226" cy="1270"/>
          </a:xfrm>
        </p:grpSpPr>
        <p:grpSp>
          <p:nvGrpSpPr>
            <p:cNvPr id="74786" name="Group 55"/>
            <p:cNvGrpSpPr/>
            <p:nvPr/>
          </p:nvGrpSpPr>
          <p:grpSpPr bwMode="auto">
            <a:xfrm>
              <a:off x="1429" y="2544"/>
              <a:ext cx="226" cy="659"/>
              <a:chOff x="1429" y="2544"/>
              <a:chExt cx="226" cy="659"/>
            </a:xfrm>
          </p:grpSpPr>
          <p:sp>
            <p:nvSpPr>
              <p:cNvPr id="74788" name="Rectangle 56"/>
              <p:cNvSpPr>
                <a:spLocks noChangeArrowheads="1"/>
              </p:cNvSpPr>
              <p:nvPr/>
            </p:nvSpPr>
            <p:spPr bwMode="auto">
              <a:xfrm>
                <a:off x="1429" y="2544"/>
                <a:ext cx="226" cy="136"/>
              </a:xfrm>
              <a:prstGeom prst="rect">
                <a:avLst/>
              </a:prstGeom>
              <a:solidFill>
                <a:schemeClr val="accent1">
                  <a:alpha val="0"/>
                </a:schemeClr>
              </a:solidFill>
              <a:ln w="19050" algn="ctr">
                <a:solidFill>
                  <a:schemeClr val="tx1"/>
                </a:solidFill>
                <a:miter lim="800000"/>
              </a:ln>
            </p:spPr>
            <p:txBody>
              <a:bodyPr wrap="none" anchor="ctr"/>
              <a:lstStyle/>
              <a:p>
                <a:endParaRPr lang="zh-CN" altLang="en-US"/>
              </a:p>
            </p:txBody>
          </p:sp>
          <p:sp>
            <p:nvSpPr>
              <p:cNvPr id="74789" name="Rectangle 57"/>
              <p:cNvSpPr>
                <a:spLocks noChangeArrowheads="1"/>
              </p:cNvSpPr>
              <p:nvPr/>
            </p:nvSpPr>
            <p:spPr bwMode="auto">
              <a:xfrm>
                <a:off x="1429" y="2801"/>
                <a:ext cx="226" cy="136"/>
              </a:xfrm>
              <a:prstGeom prst="rect">
                <a:avLst/>
              </a:prstGeom>
              <a:solidFill>
                <a:schemeClr val="accent1">
                  <a:alpha val="0"/>
                </a:schemeClr>
              </a:solidFill>
              <a:ln w="19050" algn="ctr">
                <a:solidFill>
                  <a:schemeClr val="tx1"/>
                </a:solidFill>
                <a:miter lim="800000"/>
              </a:ln>
            </p:spPr>
            <p:txBody>
              <a:bodyPr wrap="none" anchor="ctr"/>
              <a:lstStyle/>
              <a:p>
                <a:endParaRPr lang="zh-CN" altLang="en-US"/>
              </a:p>
            </p:txBody>
          </p:sp>
          <p:sp>
            <p:nvSpPr>
              <p:cNvPr id="74790" name="Rectangle 58"/>
              <p:cNvSpPr>
                <a:spLocks noChangeArrowheads="1"/>
              </p:cNvSpPr>
              <p:nvPr/>
            </p:nvSpPr>
            <p:spPr bwMode="auto">
              <a:xfrm>
                <a:off x="1429" y="3067"/>
                <a:ext cx="226" cy="136"/>
              </a:xfrm>
              <a:prstGeom prst="rect">
                <a:avLst/>
              </a:prstGeom>
              <a:solidFill>
                <a:schemeClr val="accent1">
                  <a:alpha val="0"/>
                </a:schemeClr>
              </a:solidFill>
              <a:ln w="19050" algn="ctr">
                <a:solidFill>
                  <a:schemeClr val="tx1"/>
                </a:solidFill>
                <a:miter lim="800000"/>
              </a:ln>
            </p:spPr>
            <p:txBody>
              <a:bodyPr wrap="none" anchor="ctr"/>
              <a:lstStyle/>
              <a:p>
                <a:endParaRPr lang="zh-CN" altLang="en-US"/>
              </a:p>
            </p:txBody>
          </p:sp>
        </p:grpSp>
        <p:sp>
          <p:nvSpPr>
            <p:cNvPr id="74787" name="Line 59"/>
            <p:cNvSpPr>
              <a:spLocks noChangeShapeType="1"/>
            </p:cNvSpPr>
            <p:nvPr/>
          </p:nvSpPr>
          <p:spPr bwMode="auto">
            <a:xfrm flipV="1">
              <a:off x="1543" y="1933"/>
              <a:ext cx="0" cy="605"/>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grpSp>
      <p:grpSp>
        <p:nvGrpSpPr>
          <p:cNvPr id="74760" name="Group 60"/>
          <p:cNvGrpSpPr/>
          <p:nvPr/>
        </p:nvGrpSpPr>
        <p:grpSpPr bwMode="auto">
          <a:xfrm>
            <a:off x="3816350" y="3049588"/>
            <a:ext cx="358775" cy="2016125"/>
            <a:chOff x="1429" y="1933"/>
            <a:chExt cx="226" cy="1270"/>
          </a:xfrm>
        </p:grpSpPr>
        <p:grpSp>
          <p:nvGrpSpPr>
            <p:cNvPr id="74781" name="Group 61"/>
            <p:cNvGrpSpPr/>
            <p:nvPr/>
          </p:nvGrpSpPr>
          <p:grpSpPr bwMode="auto">
            <a:xfrm>
              <a:off x="1429" y="2544"/>
              <a:ext cx="226" cy="659"/>
              <a:chOff x="1429" y="2544"/>
              <a:chExt cx="226" cy="659"/>
            </a:xfrm>
          </p:grpSpPr>
          <p:sp>
            <p:nvSpPr>
              <p:cNvPr id="74783" name="Rectangle 62"/>
              <p:cNvSpPr>
                <a:spLocks noChangeArrowheads="1"/>
              </p:cNvSpPr>
              <p:nvPr/>
            </p:nvSpPr>
            <p:spPr bwMode="auto">
              <a:xfrm>
                <a:off x="1429" y="2544"/>
                <a:ext cx="226" cy="136"/>
              </a:xfrm>
              <a:prstGeom prst="rect">
                <a:avLst/>
              </a:prstGeom>
              <a:solidFill>
                <a:schemeClr val="accent1">
                  <a:alpha val="0"/>
                </a:schemeClr>
              </a:solidFill>
              <a:ln w="19050" algn="ctr">
                <a:solidFill>
                  <a:schemeClr val="tx1"/>
                </a:solidFill>
                <a:miter lim="800000"/>
              </a:ln>
            </p:spPr>
            <p:txBody>
              <a:bodyPr wrap="none" anchor="ctr"/>
              <a:lstStyle/>
              <a:p>
                <a:endParaRPr lang="zh-CN" altLang="en-US"/>
              </a:p>
            </p:txBody>
          </p:sp>
          <p:sp>
            <p:nvSpPr>
              <p:cNvPr id="74784" name="Rectangle 63"/>
              <p:cNvSpPr>
                <a:spLocks noChangeArrowheads="1"/>
              </p:cNvSpPr>
              <p:nvPr/>
            </p:nvSpPr>
            <p:spPr bwMode="auto">
              <a:xfrm>
                <a:off x="1429" y="2801"/>
                <a:ext cx="226" cy="136"/>
              </a:xfrm>
              <a:prstGeom prst="rect">
                <a:avLst/>
              </a:prstGeom>
              <a:solidFill>
                <a:schemeClr val="accent1">
                  <a:alpha val="0"/>
                </a:schemeClr>
              </a:solidFill>
              <a:ln w="19050" algn="ctr">
                <a:solidFill>
                  <a:schemeClr val="tx1"/>
                </a:solidFill>
                <a:miter lim="800000"/>
              </a:ln>
            </p:spPr>
            <p:txBody>
              <a:bodyPr wrap="none" anchor="ctr"/>
              <a:lstStyle/>
              <a:p>
                <a:endParaRPr lang="zh-CN" altLang="en-US"/>
              </a:p>
            </p:txBody>
          </p:sp>
          <p:sp>
            <p:nvSpPr>
              <p:cNvPr id="74785" name="Rectangle 64"/>
              <p:cNvSpPr>
                <a:spLocks noChangeArrowheads="1"/>
              </p:cNvSpPr>
              <p:nvPr/>
            </p:nvSpPr>
            <p:spPr bwMode="auto">
              <a:xfrm>
                <a:off x="1429" y="3067"/>
                <a:ext cx="226" cy="136"/>
              </a:xfrm>
              <a:prstGeom prst="rect">
                <a:avLst/>
              </a:prstGeom>
              <a:solidFill>
                <a:schemeClr val="accent1">
                  <a:alpha val="0"/>
                </a:schemeClr>
              </a:solidFill>
              <a:ln w="19050" algn="ctr">
                <a:solidFill>
                  <a:schemeClr val="tx1"/>
                </a:solidFill>
                <a:miter lim="800000"/>
              </a:ln>
            </p:spPr>
            <p:txBody>
              <a:bodyPr wrap="none" anchor="ctr"/>
              <a:lstStyle/>
              <a:p>
                <a:endParaRPr lang="zh-CN" altLang="en-US"/>
              </a:p>
            </p:txBody>
          </p:sp>
        </p:grpSp>
        <p:sp>
          <p:nvSpPr>
            <p:cNvPr id="74782" name="Line 65"/>
            <p:cNvSpPr>
              <a:spLocks noChangeShapeType="1"/>
            </p:cNvSpPr>
            <p:nvPr/>
          </p:nvSpPr>
          <p:spPr bwMode="auto">
            <a:xfrm flipV="1">
              <a:off x="1543" y="1933"/>
              <a:ext cx="0" cy="605"/>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grpSp>
      <p:grpSp>
        <p:nvGrpSpPr>
          <p:cNvPr id="74761" name="Group 66"/>
          <p:cNvGrpSpPr/>
          <p:nvPr/>
        </p:nvGrpSpPr>
        <p:grpSpPr bwMode="auto">
          <a:xfrm>
            <a:off x="4994275" y="3049588"/>
            <a:ext cx="358775" cy="2016125"/>
            <a:chOff x="1429" y="1933"/>
            <a:chExt cx="226" cy="1270"/>
          </a:xfrm>
        </p:grpSpPr>
        <p:grpSp>
          <p:nvGrpSpPr>
            <p:cNvPr id="74776" name="Group 67"/>
            <p:cNvGrpSpPr/>
            <p:nvPr/>
          </p:nvGrpSpPr>
          <p:grpSpPr bwMode="auto">
            <a:xfrm>
              <a:off x="1429" y="2544"/>
              <a:ext cx="226" cy="659"/>
              <a:chOff x="1429" y="2544"/>
              <a:chExt cx="226" cy="659"/>
            </a:xfrm>
          </p:grpSpPr>
          <p:sp>
            <p:nvSpPr>
              <p:cNvPr id="74778" name="Rectangle 68"/>
              <p:cNvSpPr>
                <a:spLocks noChangeArrowheads="1"/>
              </p:cNvSpPr>
              <p:nvPr/>
            </p:nvSpPr>
            <p:spPr bwMode="auto">
              <a:xfrm>
                <a:off x="1429" y="2544"/>
                <a:ext cx="226" cy="136"/>
              </a:xfrm>
              <a:prstGeom prst="rect">
                <a:avLst/>
              </a:prstGeom>
              <a:solidFill>
                <a:schemeClr val="accent1">
                  <a:alpha val="0"/>
                </a:schemeClr>
              </a:solidFill>
              <a:ln w="19050" algn="ctr">
                <a:solidFill>
                  <a:schemeClr val="tx1"/>
                </a:solidFill>
                <a:miter lim="800000"/>
              </a:ln>
            </p:spPr>
            <p:txBody>
              <a:bodyPr wrap="none" anchor="ctr"/>
              <a:lstStyle/>
              <a:p>
                <a:endParaRPr lang="zh-CN" altLang="en-US"/>
              </a:p>
            </p:txBody>
          </p:sp>
          <p:sp>
            <p:nvSpPr>
              <p:cNvPr id="74779" name="Rectangle 69"/>
              <p:cNvSpPr>
                <a:spLocks noChangeArrowheads="1"/>
              </p:cNvSpPr>
              <p:nvPr/>
            </p:nvSpPr>
            <p:spPr bwMode="auto">
              <a:xfrm>
                <a:off x="1429" y="2801"/>
                <a:ext cx="226" cy="136"/>
              </a:xfrm>
              <a:prstGeom prst="rect">
                <a:avLst/>
              </a:prstGeom>
              <a:solidFill>
                <a:schemeClr val="accent1">
                  <a:alpha val="0"/>
                </a:schemeClr>
              </a:solidFill>
              <a:ln w="19050" algn="ctr">
                <a:solidFill>
                  <a:schemeClr val="tx1"/>
                </a:solidFill>
                <a:miter lim="800000"/>
              </a:ln>
            </p:spPr>
            <p:txBody>
              <a:bodyPr wrap="none" anchor="ctr"/>
              <a:lstStyle/>
              <a:p>
                <a:endParaRPr lang="zh-CN" altLang="en-US"/>
              </a:p>
            </p:txBody>
          </p:sp>
          <p:sp>
            <p:nvSpPr>
              <p:cNvPr id="74780" name="Rectangle 70"/>
              <p:cNvSpPr>
                <a:spLocks noChangeArrowheads="1"/>
              </p:cNvSpPr>
              <p:nvPr/>
            </p:nvSpPr>
            <p:spPr bwMode="auto">
              <a:xfrm>
                <a:off x="1429" y="3067"/>
                <a:ext cx="226" cy="136"/>
              </a:xfrm>
              <a:prstGeom prst="rect">
                <a:avLst/>
              </a:prstGeom>
              <a:solidFill>
                <a:schemeClr val="accent1">
                  <a:alpha val="0"/>
                </a:schemeClr>
              </a:solidFill>
              <a:ln w="19050" algn="ctr">
                <a:solidFill>
                  <a:schemeClr val="tx1"/>
                </a:solidFill>
                <a:miter lim="800000"/>
              </a:ln>
            </p:spPr>
            <p:txBody>
              <a:bodyPr wrap="none" anchor="ctr"/>
              <a:lstStyle/>
              <a:p>
                <a:endParaRPr lang="zh-CN" altLang="en-US"/>
              </a:p>
            </p:txBody>
          </p:sp>
        </p:grpSp>
        <p:sp>
          <p:nvSpPr>
            <p:cNvPr id="74777" name="Line 71"/>
            <p:cNvSpPr>
              <a:spLocks noChangeShapeType="1"/>
            </p:cNvSpPr>
            <p:nvPr/>
          </p:nvSpPr>
          <p:spPr bwMode="auto">
            <a:xfrm flipV="1">
              <a:off x="1543" y="1933"/>
              <a:ext cx="0" cy="605"/>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grpSp>
      <p:grpSp>
        <p:nvGrpSpPr>
          <p:cNvPr id="74762" name="Group 72"/>
          <p:cNvGrpSpPr/>
          <p:nvPr/>
        </p:nvGrpSpPr>
        <p:grpSpPr bwMode="auto">
          <a:xfrm>
            <a:off x="4203700" y="3044825"/>
            <a:ext cx="358775" cy="2016125"/>
            <a:chOff x="1429" y="1933"/>
            <a:chExt cx="226" cy="1270"/>
          </a:xfrm>
        </p:grpSpPr>
        <p:grpSp>
          <p:nvGrpSpPr>
            <p:cNvPr id="74771" name="Group 73"/>
            <p:cNvGrpSpPr/>
            <p:nvPr/>
          </p:nvGrpSpPr>
          <p:grpSpPr bwMode="auto">
            <a:xfrm>
              <a:off x="1429" y="2544"/>
              <a:ext cx="226" cy="659"/>
              <a:chOff x="1429" y="2544"/>
              <a:chExt cx="226" cy="659"/>
            </a:xfrm>
          </p:grpSpPr>
          <p:sp>
            <p:nvSpPr>
              <p:cNvPr id="74773" name="Rectangle 74"/>
              <p:cNvSpPr>
                <a:spLocks noChangeArrowheads="1"/>
              </p:cNvSpPr>
              <p:nvPr/>
            </p:nvSpPr>
            <p:spPr bwMode="auto">
              <a:xfrm>
                <a:off x="1429" y="2544"/>
                <a:ext cx="226" cy="136"/>
              </a:xfrm>
              <a:prstGeom prst="rect">
                <a:avLst/>
              </a:prstGeom>
              <a:solidFill>
                <a:schemeClr val="accent1">
                  <a:alpha val="0"/>
                </a:schemeClr>
              </a:solidFill>
              <a:ln w="19050" algn="ctr">
                <a:solidFill>
                  <a:schemeClr val="tx1"/>
                </a:solidFill>
                <a:miter lim="800000"/>
              </a:ln>
            </p:spPr>
            <p:txBody>
              <a:bodyPr wrap="none" anchor="ctr"/>
              <a:lstStyle/>
              <a:p>
                <a:endParaRPr lang="zh-CN" altLang="en-US"/>
              </a:p>
            </p:txBody>
          </p:sp>
          <p:sp>
            <p:nvSpPr>
              <p:cNvPr id="74774" name="Rectangle 75"/>
              <p:cNvSpPr>
                <a:spLocks noChangeArrowheads="1"/>
              </p:cNvSpPr>
              <p:nvPr/>
            </p:nvSpPr>
            <p:spPr bwMode="auto">
              <a:xfrm>
                <a:off x="1429" y="2801"/>
                <a:ext cx="226" cy="136"/>
              </a:xfrm>
              <a:prstGeom prst="rect">
                <a:avLst/>
              </a:prstGeom>
              <a:solidFill>
                <a:schemeClr val="accent1">
                  <a:alpha val="0"/>
                </a:schemeClr>
              </a:solidFill>
              <a:ln w="19050" algn="ctr">
                <a:solidFill>
                  <a:schemeClr val="tx1"/>
                </a:solidFill>
                <a:miter lim="800000"/>
              </a:ln>
            </p:spPr>
            <p:txBody>
              <a:bodyPr wrap="none" anchor="ctr"/>
              <a:lstStyle/>
              <a:p>
                <a:endParaRPr lang="zh-CN" altLang="en-US"/>
              </a:p>
            </p:txBody>
          </p:sp>
          <p:sp>
            <p:nvSpPr>
              <p:cNvPr id="74775" name="Rectangle 76"/>
              <p:cNvSpPr>
                <a:spLocks noChangeArrowheads="1"/>
              </p:cNvSpPr>
              <p:nvPr/>
            </p:nvSpPr>
            <p:spPr bwMode="auto">
              <a:xfrm>
                <a:off x="1429" y="3067"/>
                <a:ext cx="226" cy="136"/>
              </a:xfrm>
              <a:prstGeom prst="rect">
                <a:avLst/>
              </a:prstGeom>
              <a:solidFill>
                <a:schemeClr val="accent1">
                  <a:alpha val="0"/>
                </a:schemeClr>
              </a:solidFill>
              <a:ln w="19050" algn="ctr">
                <a:solidFill>
                  <a:schemeClr val="tx1"/>
                </a:solidFill>
                <a:miter lim="800000"/>
              </a:ln>
            </p:spPr>
            <p:txBody>
              <a:bodyPr wrap="none" anchor="ctr"/>
              <a:lstStyle/>
              <a:p>
                <a:endParaRPr lang="zh-CN" altLang="en-US"/>
              </a:p>
            </p:txBody>
          </p:sp>
        </p:grpSp>
        <p:sp>
          <p:nvSpPr>
            <p:cNvPr id="74772" name="Line 77"/>
            <p:cNvSpPr>
              <a:spLocks noChangeShapeType="1"/>
            </p:cNvSpPr>
            <p:nvPr/>
          </p:nvSpPr>
          <p:spPr bwMode="auto">
            <a:xfrm flipV="1">
              <a:off x="1543" y="1933"/>
              <a:ext cx="0" cy="605"/>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grpSp>
      <p:grpSp>
        <p:nvGrpSpPr>
          <p:cNvPr id="74763" name="Group 78"/>
          <p:cNvGrpSpPr/>
          <p:nvPr/>
        </p:nvGrpSpPr>
        <p:grpSpPr bwMode="auto">
          <a:xfrm>
            <a:off x="5588000" y="3040063"/>
            <a:ext cx="358775" cy="2016125"/>
            <a:chOff x="1429" y="1933"/>
            <a:chExt cx="226" cy="1270"/>
          </a:xfrm>
        </p:grpSpPr>
        <p:grpSp>
          <p:nvGrpSpPr>
            <p:cNvPr id="74766" name="Group 79"/>
            <p:cNvGrpSpPr/>
            <p:nvPr/>
          </p:nvGrpSpPr>
          <p:grpSpPr bwMode="auto">
            <a:xfrm>
              <a:off x="1429" y="2544"/>
              <a:ext cx="226" cy="659"/>
              <a:chOff x="1429" y="2544"/>
              <a:chExt cx="226" cy="659"/>
            </a:xfrm>
          </p:grpSpPr>
          <p:sp>
            <p:nvSpPr>
              <p:cNvPr id="74768" name="Rectangle 80"/>
              <p:cNvSpPr>
                <a:spLocks noChangeArrowheads="1"/>
              </p:cNvSpPr>
              <p:nvPr/>
            </p:nvSpPr>
            <p:spPr bwMode="auto">
              <a:xfrm>
                <a:off x="1429" y="2544"/>
                <a:ext cx="226" cy="136"/>
              </a:xfrm>
              <a:prstGeom prst="rect">
                <a:avLst/>
              </a:prstGeom>
              <a:solidFill>
                <a:schemeClr val="accent1">
                  <a:alpha val="0"/>
                </a:schemeClr>
              </a:solidFill>
              <a:ln w="19050" algn="ctr">
                <a:solidFill>
                  <a:schemeClr val="tx1"/>
                </a:solidFill>
                <a:miter lim="800000"/>
              </a:ln>
            </p:spPr>
            <p:txBody>
              <a:bodyPr wrap="none" anchor="ctr"/>
              <a:lstStyle/>
              <a:p>
                <a:endParaRPr lang="zh-CN" altLang="en-US"/>
              </a:p>
            </p:txBody>
          </p:sp>
          <p:sp>
            <p:nvSpPr>
              <p:cNvPr id="74769" name="Rectangle 81"/>
              <p:cNvSpPr>
                <a:spLocks noChangeArrowheads="1"/>
              </p:cNvSpPr>
              <p:nvPr/>
            </p:nvSpPr>
            <p:spPr bwMode="auto">
              <a:xfrm>
                <a:off x="1429" y="2801"/>
                <a:ext cx="226" cy="136"/>
              </a:xfrm>
              <a:prstGeom prst="rect">
                <a:avLst/>
              </a:prstGeom>
              <a:solidFill>
                <a:schemeClr val="accent1">
                  <a:alpha val="0"/>
                </a:schemeClr>
              </a:solidFill>
              <a:ln w="19050" algn="ctr">
                <a:solidFill>
                  <a:schemeClr val="tx1"/>
                </a:solidFill>
                <a:miter lim="800000"/>
              </a:ln>
            </p:spPr>
            <p:txBody>
              <a:bodyPr wrap="none" anchor="ctr"/>
              <a:lstStyle/>
              <a:p>
                <a:endParaRPr lang="zh-CN" altLang="en-US"/>
              </a:p>
            </p:txBody>
          </p:sp>
          <p:sp>
            <p:nvSpPr>
              <p:cNvPr id="74770" name="Rectangle 82"/>
              <p:cNvSpPr>
                <a:spLocks noChangeArrowheads="1"/>
              </p:cNvSpPr>
              <p:nvPr/>
            </p:nvSpPr>
            <p:spPr bwMode="auto">
              <a:xfrm>
                <a:off x="1429" y="3067"/>
                <a:ext cx="226" cy="136"/>
              </a:xfrm>
              <a:prstGeom prst="rect">
                <a:avLst/>
              </a:prstGeom>
              <a:solidFill>
                <a:schemeClr val="accent1">
                  <a:alpha val="0"/>
                </a:schemeClr>
              </a:solidFill>
              <a:ln w="19050" algn="ctr">
                <a:solidFill>
                  <a:schemeClr val="tx1"/>
                </a:solidFill>
                <a:miter lim="800000"/>
              </a:ln>
            </p:spPr>
            <p:txBody>
              <a:bodyPr wrap="none" anchor="ctr"/>
              <a:lstStyle/>
              <a:p>
                <a:endParaRPr lang="zh-CN" altLang="en-US"/>
              </a:p>
            </p:txBody>
          </p:sp>
        </p:grpSp>
        <p:sp>
          <p:nvSpPr>
            <p:cNvPr id="74767" name="Line 83"/>
            <p:cNvSpPr>
              <a:spLocks noChangeShapeType="1"/>
            </p:cNvSpPr>
            <p:nvPr/>
          </p:nvSpPr>
          <p:spPr bwMode="auto">
            <a:xfrm flipV="1">
              <a:off x="1543" y="1933"/>
              <a:ext cx="0" cy="605"/>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41314"/>
                                        </p:tgtEl>
                                        <p:attrNameLst>
                                          <p:attrName>style.visibility</p:attrName>
                                        </p:attrNameLst>
                                      </p:cBhvr>
                                      <p:to>
                                        <p:strVal val="visible"/>
                                      </p:to>
                                    </p:set>
                                    <p:anim calcmode="lin" valueType="num">
                                      <p:cBhvr additive="base">
                                        <p:cTn id="7" dur="2000" fill="hold"/>
                                        <p:tgtEl>
                                          <p:spTgt spid="141314"/>
                                        </p:tgtEl>
                                        <p:attrNameLst>
                                          <p:attrName>ppt_x</p:attrName>
                                        </p:attrNameLst>
                                      </p:cBhvr>
                                      <p:tavLst>
                                        <p:tav tm="0">
                                          <p:val>
                                            <p:strVal val="#ppt_x"/>
                                          </p:val>
                                        </p:tav>
                                        <p:tav tm="100000">
                                          <p:val>
                                            <p:strVal val="#ppt_x"/>
                                          </p:val>
                                        </p:tav>
                                      </p:tavLst>
                                    </p:anim>
                                    <p:anim calcmode="lin" valueType="num">
                                      <p:cBhvr additive="base">
                                        <p:cTn id="8" dur="2000" fill="hold"/>
                                        <p:tgtEl>
                                          <p:spTgt spid="141314"/>
                                        </p:tgtEl>
                                        <p:attrNameLst>
                                          <p:attrName>ppt_y</p:attrName>
                                        </p:attrNameLst>
                                      </p:cBhvr>
                                      <p:tavLst>
                                        <p:tav tm="0">
                                          <p:val>
                                            <p:strVal val="0-#ppt_h/2"/>
                                          </p:val>
                                        </p:tav>
                                        <p:tav tm="100000">
                                          <p:val>
                                            <p:strVal val="#ppt_y"/>
                                          </p:val>
                                        </p:tav>
                                      </p:tavLst>
                                    </p:anim>
                                  </p:childTnLst>
                                </p:cTn>
                              </p:par>
                              <p:par>
                                <p:cTn id="9" presetID="10" presetClass="entr" presetSubtype="0" fill="hold" grpId="0" nodeType="withEffect">
                                  <p:stCondLst>
                                    <p:cond delay="0"/>
                                  </p:stCondLst>
                                  <p:childTnLst>
                                    <p:set>
                                      <p:cBhvr>
                                        <p:cTn id="10" dur="1" fill="hold">
                                          <p:stCondLst>
                                            <p:cond delay="0"/>
                                          </p:stCondLst>
                                        </p:cTn>
                                        <p:tgtEl>
                                          <p:spTgt spid="141353"/>
                                        </p:tgtEl>
                                        <p:attrNameLst>
                                          <p:attrName>style.visibility</p:attrName>
                                        </p:attrNameLst>
                                      </p:cBhvr>
                                      <p:to>
                                        <p:strVal val="visible"/>
                                      </p:to>
                                    </p:set>
                                    <p:animEffect transition="in" filter="fade">
                                      <p:cBhvr>
                                        <p:cTn id="11" dur="2000"/>
                                        <p:tgtEl>
                                          <p:spTgt spid="141353"/>
                                        </p:tgtEl>
                                      </p:cBhvr>
                                    </p:animEffect>
                                  </p:childTnLst>
                                </p:cTn>
                              </p:par>
                              <p:par>
                                <p:cTn id="12" presetID="53" presetClass="entr" presetSubtype="16" fill="hold" grpId="1" nodeType="withEffect">
                                  <p:stCondLst>
                                    <p:cond delay="0"/>
                                  </p:stCondLst>
                                  <p:childTnLst>
                                    <p:set>
                                      <p:cBhvr>
                                        <p:cTn id="13" dur="1" fill="hold">
                                          <p:stCondLst>
                                            <p:cond delay="0"/>
                                          </p:stCondLst>
                                        </p:cTn>
                                        <p:tgtEl>
                                          <p:spTgt spid="141353"/>
                                        </p:tgtEl>
                                        <p:attrNameLst>
                                          <p:attrName>style.visibility</p:attrName>
                                        </p:attrNameLst>
                                      </p:cBhvr>
                                      <p:to>
                                        <p:strVal val="visible"/>
                                      </p:to>
                                    </p:set>
                                    <p:anim calcmode="lin" valueType="num">
                                      <p:cBhvr>
                                        <p:cTn id="14" dur="500" fill="hold"/>
                                        <p:tgtEl>
                                          <p:spTgt spid="141353"/>
                                        </p:tgtEl>
                                        <p:attrNameLst>
                                          <p:attrName>ppt_w</p:attrName>
                                        </p:attrNameLst>
                                      </p:cBhvr>
                                      <p:tavLst>
                                        <p:tav tm="0">
                                          <p:val>
                                            <p:fltVal val="0"/>
                                          </p:val>
                                        </p:tav>
                                        <p:tav tm="100000">
                                          <p:val>
                                            <p:strVal val="#ppt_w"/>
                                          </p:val>
                                        </p:tav>
                                      </p:tavLst>
                                    </p:anim>
                                    <p:anim calcmode="lin" valueType="num">
                                      <p:cBhvr>
                                        <p:cTn id="15" dur="500" fill="hold"/>
                                        <p:tgtEl>
                                          <p:spTgt spid="141353"/>
                                        </p:tgtEl>
                                        <p:attrNameLst>
                                          <p:attrName>ppt_h</p:attrName>
                                        </p:attrNameLst>
                                      </p:cBhvr>
                                      <p:tavLst>
                                        <p:tav tm="0">
                                          <p:val>
                                            <p:fltVal val="0"/>
                                          </p:val>
                                        </p:tav>
                                        <p:tav tm="100000">
                                          <p:val>
                                            <p:strVal val="#ppt_h"/>
                                          </p:val>
                                        </p:tav>
                                      </p:tavLst>
                                    </p:anim>
                                    <p:animEffect transition="in" filter="fade">
                                      <p:cBhvr>
                                        <p:cTn id="16" dur="500"/>
                                        <p:tgtEl>
                                          <p:spTgt spid="1413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4" grpId="0"/>
      <p:bldP spid="141353" grpId="0"/>
      <p:bldP spid="141353" grpId="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8" name="Picture 2" descr="CORNR015"/>
          <p:cNvPicPr>
            <a:picLocks noChangeAspect="1" noChangeArrowheads="1"/>
          </p:cNvPicPr>
          <p:nvPr/>
        </p:nvPicPr>
        <p:blipFill>
          <a:blip r:embed="rId2" cstate="email"/>
          <a:srcRect/>
          <a:stretch>
            <a:fillRect/>
          </a:stretch>
        </p:blipFill>
        <p:spPr bwMode="auto">
          <a:xfrm>
            <a:off x="0" y="4076700"/>
            <a:ext cx="2054225" cy="278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779" name="Text Box 3"/>
          <p:cNvSpPr txBox="1">
            <a:spLocks noChangeArrowheads="1"/>
          </p:cNvSpPr>
          <p:nvPr/>
        </p:nvSpPr>
        <p:spPr bwMode="auto">
          <a:xfrm>
            <a:off x="1187450" y="1341438"/>
            <a:ext cx="6696075" cy="137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lnSpc>
                <a:spcPct val="150000"/>
              </a:lnSpc>
            </a:pPr>
            <a:r>
              <a:rPr lang="zh-CN" altLang="en-US" sz="2800" dirty="0">
                <a:solidFill>
                  <a:schemeClr val="tx1"/>
                </a:solidFill>
              </a:rPr>
              <a:t>     </a:t>
            </a:r>
            <a:r>
              <a:rPr lang="en-US" altLang="zh-CN" sz="2800" dirty="0">
                <a:solidFill>
                  <a:srgbClr val="0066FF"/>
                </a:solidFill>
              </a:rPr>
              <a:t>1</a:t>
            </a:r>
            <a:r>
              <a:rPr lang="zh-CN" altLang="en-US" sz="2800" dirty="0">
                <a:solidFill>
                  <a:srgbClr val="0066FF"/>
                </a:solidFill>
              </a:rPr>
              <a:t>、牛的头数比羊的头数多</a:t>
            </a:r>
            <a:r>
              <a:rPr lang="en-US" altLang="zh-CN" sz="2800" dirty="0">
                <a:solidFill>
                  <a:srgbClr val="0066FF"/>
                </a:solidFill>
              </a:rPr>
              <a:t>25%,</a:t>
            </a:r>
            <a:r>
              <a:rPr lang="zh-CN" altLang="en-US" sz="2800" dirty="0">
                <a:solidFill>
                  <a:srgbClr val="0066FF"/>
                </a:solidFill>
              </a:rPr>
              <a:t>羊的头数比牛少百分之几</a:t>
            </a:r>
            <a:r>
              <a:rPr lang="en-US" altLang="zh-CN" sz="2800" dirty="0">
                <a:solidFill>
                  <a:srgbClr val="0066FF"/>
                </a:solidFill>
              </a:rPr>
              <a:t>?</a:t>
            </a:r>
          </a:p>
        </p:txBody>
      </p:sp>
      <p:sp>
        <p:nvSpPr>
          <p:cNvPr id="75781" name="Text Box 5"/>
          <p:cNvSpPr txBox="1">
            <a:spLocks noChangeArrowheads="1"/>
          </p:cNvSpPr>
          <p:nvPr/>
        </p:nvSpPr>
        <p:spPr bwMode="auto">
          <a:xfrm>
            <a:off x="1547813" y="2492375"/>
            <a:ext cx="6840537"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lnSpc>
                <a:spcPct val="150000"/>
              </a:lnSpc>
            </a:pPr>
            <a:r>
              <a:rPr lang="en-US" altLang="zh-CN" sz="2800" dirty="0">
                <a:solidFill>
                  <a:schemeClr val="hlink"/>
                </a:solidFill>
              </a:rPr>
              <a:t>2</a:t>
            </a:r>
            <a:r>
              <a:rPr lang="zh-CN" altLang="en-US" sz="2800" dirty="0">
                <a:solidFill>
                  <a:schemeClr val="hlink"/>
                </a:solidFill>
              </a:rPr>
              <a:t>、</a:t>
            </a:r>
            <a:r>
              <a:rPr lang="en-US" altLang="zh-CN" sz="2800" dirty="0">
                <a:solidFill>
                  <a:schemeClr val="hlink"/>
                </a:solidFill>
              </a:rPr>
              <a:t>100</a:t>
            </a:r>
            <a:r>
              <a:rPr lang="zh-CN" altLang="en-US" sz="2800" dirty="0">
                <a:solidFill>
                  <a:schemeClr val="hlink"/>
                </a:solidFill>
              </a:rPr>
              <a:t>增加</a:t>
            </a:r>
            <a:r>
              <a:rPr lang="en-US" altLang="zh-CN" sz="2800" dirty="0">
                <a:solidFill>
                  <a:schemeClr val="hlink"/>
                </a:solidFill>
              </a:rPr>
              <a:t>10%</a:t>
            </a:r>
            <a:r>
              <a:rPr lang="zh-CN" altLang="en-US" sz="2800" dirty="0">
                <a:solidFill>
                  <a:schemeClr val="hlink"/>
                </a:solidFill>
              </a:rPr>
              <a:t>后又减少</a:t>
            </a:r>
            <a:r>
              <a:rPr lang="en-US" altLang="zh-CN" sz="2800" dirty="0">
                <a:solidFill>
                  <a:schemeClr val="hlink"/>
                </a:solidFill>
              </a:rPr>
              <a:t>10%</a:t>
            </a:r>
            <a:r>
              <a:rPr lang="zh-CN" altLang="en-US" sz="2800" dirty="0">
                <a:solidFill>
                  <a:schemeClr val="hlink"/>
                </a:solidFill>
              </a:rPr>
              <a:t>是（     ）。</a:t>
            </a:r>
          </a:p>
        </p:txBody>
      </p:sp>
      <p:sp>
        <p:nvSpPr>
          <p:cNvPr id="144390" name="Text Box 6"/>
          <p:cNvSpPr txBox="1">
            <a:spLocks noChangeArrowheads="1"/>
          </p:cNvSpPr>
          <p:nvPr/>
        </p:nvSpPr>
        <p:spPr bwMode="auto">
          <a:xfrm>
            <a:off x="935037" y="3356992"/>
            <a:ext cx="7559675"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lnSpc>
                <a:spcPct val="125000"/>
              </a:lnSpc>
            </a:pPr>
            <a:r>
              <a:rPr lang="en-US" altLang="zh-CN" sz="2800" dirty="0">
                <a:solidFill>
                  <a:srgbClr val="006600"/>
                </a:solidFill>
                <a:ea typeface="华文中宋" panose="02010600040101010101" pitchFamily="2" charset="-122"/>
              </a:rPr>
              <a:t>    </a:t>
            </a:r>
            <a:r>
              <a:rPr lang="en-US" altLang="zh-CN" sz="2800" dirty="0">
                <a:solidFill>
                  <a:srgbClr val="0066FF"/>
                </a:solidFill>
                <a:ea typeface="华文中宋" panose="02010600040101010101" pitchFamily="2" charset="-122"/>
              </a:rPr>
              <a:t>3</a:t>
            </a:r>
            <a:r>
              <a:rPr lang="zh-CN" altLang="en-US" sz="2800" dirty="0">
                <a:solidFill>
                  <a:srgbClr val="0066FF"/>
                </a:solidFill>
                <a:ea typeface="华文中宋" panose="02010600040101010101" pitchFamily="2" charset="-122"/>
              </a:rPr>
              <a:t>、一个书包的售价，今年比去年降低了</a:t>
            </a:r>
            <a:r>
              <a:rPr lang="en-US" altLang="zh-CN" sz="2800" dirty="0">
                <a:solidFill>
                  <a:srgbClr val="0066FF"/>
                </a:solidFill>
                <a:ea typeface="华文中宋" panose="02010600040101010101" pitchFamily="2" charset="-122"/>
              </a:rPr>
              <a:t>25%</a:t>
            </a:r>
            <a:r>
              <a:rPr lang="zh-CN" altLang="en-US" sz="2800" dirty="0">
                <a:solidFill>
                  <a:srgbClr val="0066FF"/>
                </a:solidFill>
                <a:ea typeface="华文中宋" panose="02010600040101010101" pitchFamily="2" charset="-122"/>
              </a:rPr>
              <a:t>，去年又比前年降低了</a:t>
            </a:r>
            <a:r>
              <a:rPr lang="en-US" altLang="zh-CN" sz="2800" dirty="0">
                <a:solidFill>
                  <a:srgbClr val="0066FF"/>
                </a:solidFill>
                <a:ea typeface="华文中宋" panose="02010600040101010101" pitchFamily="2" charset="-122"/>
              </a:rPr>
              <a:t>20%</a:t>
            </a:r>
            <a:r>
              <a:rPr lang="zh-CN" altLang="en-US" sz="2800" dirty="0">
                <a:solidFill>
                  <a:srgbClr val="0066FF"/>
                </a:solidFill>
                <a:ea typeface="华文中宋" panose="02010600040101010101" pitchFamily="2" charset="-122"/>
              </a:rPr>
              <a:t>，今年的售价比前年降低了百分之几</a:t>
            </a:r>
            <a:r>
              <a:rPr lang="zh-CN" altLang="en-US" sz="2800" dirty="0" smtClean="0">
                <a:solidFill>
                  <a:srgbClr val="0066FF"/>
                </a:solidFill>
                <a:ea typeface="华文中宋" panose="02010600040101010101" pitchFamily="2" charset="-122"/>
              </a:rPr>
              <a:t>？ </a:t>
            </a:r>
            <a:endParaRPr lang="zh-CN" altLang="en-US" sz="2800" dirty="0">
              <a:solidFill>
                <a:srgbClr val="0066FF"/>
              </a:solidFill>
              <a:ea typeface="华文中宋" panose="02010600040101010101" pitchFamily="2" charset="-122"/>
            </a:endParaRPr>
          </a:p>
        </p:txBody>
      </p:sp>
      <p:sp>
        <p:nvSpPr>
          <p:cNvPr id="75783" name="WordArt 7"/>
          <p:cNvSpPr>
            <a:spLocks noChangeArrowheads="1" noChangeShapeType="1" noTextEdit="1"/>
          </p:cNvSpPr>
          <p:nvPr/>
        </p:nvSpPr>
        <p:spPr bwMode="auto">
          <a:xfrm>
            <a:off x="1619250" y="620713"/>
            <a:ext cx="3095625" cy="609600"/>
          </a:xfrm>
          <a:prstGeom prst="rect">
            <a:avLst/>
          </a:prstGeom>
        </p:spPr>
        <p:txBody>
          <a:bodyPr wrap="none" fromWordArt="1">
            <a:prstTxWarp prst="textPlain">
              <a:avLst>
                <a:gd name="adj" fmla="val 50000"/>
              </a:avLst>
            </a:prstTxWarp>
          </a:bodyPr>
          <a:lstStyle/>
          <a:p>
            <a:pPr algn="ctr"/>
            <a:r>
              <a:rPr lang="zh-CN" altLang="en-US" sz="4800" kern="10" dirty="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宋体" panose="02010600030101010101" pitchFamily="2" charset="-122"/>
                <a:ea typeface="宋体" panose="02010600030101010101" pitchFamily="2" charset="-122"/>
              </a:rPr>
              <a:t>课后练习：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144390"/>
                                        </p:tgtEl>
                                        <p:attrNameLst>
                                          <p:attrName>style.visibility</p:attrName>
                                        </p:attrNameLst>
                                      </p:cBhvr>
                                      <p:to>
                                        <p:strVal val="visible"/>
                                      </p:to>
                                    </p:set>
                                    <p:anim calcmode="lin" valueType="num">
                                      <p:cBhvr>
                                        <p:cTn id="7" dur="500" fill="hold"/>
                                        <p:tgtEl>
                                          <p:spTgt spid="144390"/>
                                        </p:tgtEl>
                                        <p:attrNameLst>
                                          <p:attrName>ppt_w</p:attrName>
                                        </p:attrNameLst>
                                      </p:cBhvr>
                                      <p:tavLst>
                                        <p:tav tm="0">
                                          <p:val>
                                            <p:strVal val="#ppt_w*2.5"/>
                                          </p:val>
                                        </p:tav>
                                        <p:tav tm="100000">
                                          <p:val>
                                            <p:strVal val="#ppt_w"/>
                                          </p:val>
                                        </p:tav>
                                      </p:tavLst>
                                    </p:anim>
                                    <p:anim calcmode="lin" valueType="num">
                                      <p:cBhvr>
                                        <p:cTn id="8" dur="500" fill="hold"/>
                                        <p:tgtEl>
                                          <p:spTgt spid="144390"/>
                                        </p:tgtEl>
                                        <p:attrNameLst>
                                          <p:attrName>ppt_h</p:attrName>
                                        </p:attrNameLst>
                                      </p:cBhvr>
                                      <p:tavLst>
                                        <p:tav tm="0">
                                          <p:val>
                                            <p:strVal val="#ppt_h*0.01"/>
                                          </p:val>
                                        </p:tav>
                                        <p:tav tm="100000">
                                          <p:val>
                                            <p:strVal val="#ppt_h"/>
                                          </p:val>
                                        </p:tav>
                                      </p:tavLst>
                                    </p:anim>
                                    <p:anim calcmode="lin" valueType="num">
                                      <p:cBhvr>
                                        <p:cTn id="9" dur="500" fill="hold"/>
                                        <p:tgtEl>
                                          <p:spTgt spid="144390"/>
                                        </p:tgtEl>
                                        <p:attrNameLst>
                                          <p:attrName>ppt_x</p:attrName>
                                        </p:attrNameLst>
                                      </p:cBhvr>
                                      <p:tavLst>
                                        <p:tav tm="0">
                                          <p:val>
                                            <p:strVal val="#ppt_x"/>
                                          </p:val>
                                        </p:tav>
                                        <p:tav tm="100000">
                                          <p:val>
                                            <p:strVal val="#ppt_x"/>
                                          </p:val>
                                        </p:tav>
                                      </p:tavLst>
                                    </p:anim>
                                    <p:anim calcmode="lin" valueType="num">
                                      <p:cBhvr>
                                        <p:cTn id="10" dur="500" fill="hold"/>
                                        <p:tgtEl>
                                          <p:spTgt spid="144390"/>
                                        </p:tgtEl>
                                        <p:attrNameLst>
                                          <p:attrName>ppt_y</p:attrName>
                                        </p:attrNameLst>
                                      </p:cBhvr>
                                      <p:tavLst>
                                        <p:tav tm="0">
                                          <p:val>
                                            <p:strVal val="#ppt_h+1"/>
                                          </p:val>
                                        </p:tav>
                                        <p:tav tm="100000">
                                          <p:val>
                                            <p:strVal val="#ppt_y"/>
                                          </p:val>
                                        </p:tav>
                                      </p:tavLst>
                                    </p:anim>
                                    <p:animEffect transition="in" filter="fade">
                                      <p:cBhvr>
                                        <p:cTn id="11" dur="500"/>
                                        <p:tgtEl>
                                          <p:spTgt spid="1443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90"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327025" y="5464175"/>
            <a:ext cx="1622425" cy="7080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zh-CN" altLang="en-US" sz="4000" dirty="0">
                <a:solidFill>
                  <a:srgbClr val="000000"/>
                </a:solidFill>
                <a:ea typeface="隶书" panose="02010509060101010101" pitchFamily="49" charset="-122"/>
              </a:rPr>
              <a:t>小数</a:t>
            </a:r>
            <a:endParaRPr lang="zh-CN" altLang="en-US" sz="4000" dirty="0">
              <a:ea typeface="隶书" panose="02010509060101010101" pitchFamily="49" charset="-122"/>
            </a:endParaRPr>
          </a:p>
        </p:txBody>
      </p:sp>
      <p:sp>
        <p:nvSpPr>
          <p:cNvPr id="14339" name="Text Box 3"/>
          <p:cNvSpPr txBox="1">
            <a:spLocks noChangeArrowheads="1"/>
          </p:cNvSpPr>
          <p:nvPr/>
        </p:nvSpPr>
        <p:spPr bwMode="auto">
          <a:xfrm>
            <a:off x="7180263" y="5464175"/>
            <a:ext cx="1622425" cy="7080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zh-CN" altLang="en-US" sz="4000">
                <a:solidFill>
                  <a:srgbClr val="000000"/>
                </a:solidFill>
                <a:ea typeface="隶书" panose="02010509060101010101" pitchFamily="49" charset="-122"/>
              </a:rPr>
              <a:t>分数</a:t>
            </a:r>
            <a:endParaRPr lang="zh-CN" altLang="en-US" sz="4000">
              <a:ea typeface="隶书" panose="02010509060101010101" pitchFamily="49" charset="-122"/>
            </a:endParaRPr>
          </a:p>
        </p:txBody>
      </p:sp>
      <p:sp>
        <p:nvSpPr>
          <p:cNvPr id="14340" name="Line 4"/>
          <p:cNvSpPr>
            <a:spLocks noChangeShapeType="1"/>
          </p:cNvSpPr>
          <p:nvPr/>
        </p:nvSpPr>
        <p:spPr bwMode="auto">
          <a:xfrm>
            <a:off x="2006600" y="5535613"/>
            <a:ext cx="5145088" cy="0"/>
          </a:xfrm>
          <a:prstGeom prst="line">
            <a:avLst/>
          </a:prstGeom>
          <a:noFill/>
          <a:ln w="34925">
            <a:solidFill>
              <a:srgbClr val="0000FF"/>
            </a:solidFill>
            <a:round/>
            <a:tailEnd type="stealth" w="lg" len="lg"/>
          </a:ln>
          <a:extLst>
            <a:ext uri="{909E8E84-426E-40DD-AFC4-6F175D3DCCD1}">
              <a14:hiddenFill xmlns:a14="http://schemas.microsoft.com/office/drawing/2010/main">
                <a:noFill/>
              </a14:hiddenFill>
            </a:ext>
          </a:extLst>
        </p:spPr>
        <p:txBody>
          <a:bodyPr/>
          <a:lstStyle/>
          <a:p>
            <a:endParaRPr lang="zh-CN" altLang="en-US"/>
          </a:p>
        </p:txBody>
      </p:sp>
      <p:sp>
        <p:nvSpPr>
          <p:cNvPr id="14341" name="Rectangle 5"/>
          <p:cNvSpPr>
            <a:spLocks noChangeArrowheads="1"/>
          </p:cNvSpPr>
          <p:nvPr/>
        </p:nvSpPr>
        <p:spPr bwMode="auto">
          <a:xfrm>
            <a:off x="2786063" y="4756150"/>
            <a:ext cx="3556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华文楷体" panose="02010600040101010101" pitchFamily="2" charset="-122"/>
                <a:ea typeface="华文楷体" panose="02010600040101010101" pitchFamily="2" charset="-122"/>
              </a:rPr>
              <a:t>先化成分母是</a:t>
            </a:r>
            <a:r>
              <a:rPr lang="en-US" altLang="zh-CN">
                <a:latin typeface="华文楷体" panose="02010600040101010101" pitchFamily="2" charset="-122"/>
                <a:ea typeface="华文楷体" panose="02010600040101010101" pitchFamily="2" charset="-122"/>
              </a:rPr>
              <a:t>10</a:t>
            </a:r>
            <a:r>
              <a:rPr lang="zh-CN" altLang="en-US">
                <a:latin typeface="华文楷体" panose="02010600040101010101" pitchFamily="2" charset="-122"/>
                <a:ea typeface="华文楷体" panose="02010600040101010101" pitchFamily="2" charset="-122"/>
              </a:rPr>
              <a:t>、</a:t>
            </a:r>
            <a:r>
              <a:rPr lang="en-US" altLang="zh-CN">
                <a:latin typeface="华文楷体" panose="02010600040101010101" pitchFamily="2" charset="-122"/>
                <a:ea typeface="华文楷体" panose="02010600040101010101" pitchFamily="2" charset="-122"/>
              </a:rPr>
              <a:t>100</a:t>
            </a:r>
            <a:r>
              <a:rPr lang="zh-CN" altLang="en-US">
                <a:latin typeface="华文楷体" panose="02010600040101010101" pitchFamily="2" charset="-122"/>
                <a:ea typeface="华文楷体" panose="02010600040101010101" pitchFamily="2" charset="-122"/>
              </a:rPr>
              <a:t>、</a:t>
            </a:r>
            <a:r>
              <a:rPr lang="en-US" altLang="zh-CN">
                <a:latin typeface="华文楷体" panose="02010600040101010101" pitchFamily="2" charset="-122"/>
                <a:ea typeface="华文楷体" panose="02010600040101010101" pitchFamily="2" charset="-122"/>
              </a:rPr>
              <a:t>1000……</a:t>
            </a:r>
            <a:r>
              <a:rPr lang="zh-CN" altLang="en-US">
                <a:latin typeface="华文楷体" panose="02010600040101010101" pitchFamily="2" charset="-122"/>
                <a:ea typeface="华文楷体" panose="02010600040101010101" pitchFamily="2" charset="-122"/>
              </a:rPr>
              <a:t>的分数，再约分。</a:t>
            </a:r>
          </a:p>
        </p:txBody>
      </p:sp>
      <p:sp>
        <p:nvSpPr>
          <p:cNvPr id="17414" name="Line 6"/>
          <p:cNvSpPr>
            <a:spLocks noChangeShapeType="1"/>
          </p:cNvSpPr>
          <p:nvPr/>
        </p:nvSpPr>
        <p:spPr bwMode="auto">
          <a:xfrm flipH="1">
            <a:off x="1963738" y="6075363"/>
            <a:ext cx="5145087" cy="0"/>
          </a:xfrm>
          <a:prstGeom prst="line">
            <a:avLst/>
          </a:prstGeom>
          <a:noFill/>
          <a:ln w="34925">
            <a:solidFill>
              <a:srgbClr val="0000FF"/>
            </a:solidFill>
            <a:round/>
            <a:tailEnd type="stealth" w="lg" len="lg"/>
          </a:ln>
          <a:extLst>
            <a:ext uri="{909E8E84-426E-40DD-AFC4-6F175D3DCCD1}">
              <a14:hiddenFill xmlns:a14="http://schemas.microsoft.com/office/drawing/2010/main">
                <a:noFill/>
              </a14:hiddenFill>
            </a:ext>
          </a:extLst>
        </p:spPr>
        <p:txBody>
          <a:bodyPr/>
          <a:lstStyle/>
          <a:p>
            <a:endParaRPr lang="zh-CN" altLang="en-US"/>
          </a:p>
        </p:txBody>
      </p:sp>
      <p:sp>
        <p:nvSpPr>
          <p:cNvPr id="17415" name="Rectangle 7"/>
          <p:cNvSpPr>
            <a:spLocks noChangeArrowheads="1"/>
          </p:cNvSpPr>
          <p:nvPr/>
        </p:nvSpPr>
        <p:spPr bwMode="auto">
          <a:xfrm>
            <a:off x="3538538" y="6121400"/>
            <a:ext cx="355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华文楷体" panose="02010600040101010101" pitchFamily="2" charset="-122"/>
                <a:ea typeface="华文楷体" panose="02010600040101010101" pitchFamily="2" charset="-122"/>
              </a:rPr>
              <a:t>分子</a:t>
            </a:r>
            <a:r>
              <a:rPr lang="en-US" altLang="zh-CN">
                <a:ea typeface="华文楷体" panose="02010600040101010101" pitchFamily="2" charset="-122"/>
              </a:rPr>
              <a:t>÷</a:t>
            </a:r>
            <a:r>
              <a:rPr lang="zh-CN" altLang="en-US">
                <a:ea typeface="华文楷体" panose="02010600040101010101" pitchFamily="2" charset="-122"/>
              </a:rPr>
              <a:t>分母。</a:t>
            </a:r>
            <a:endParaRPr lang="zh-CN" altLang="en-US">
              <a:latin typeface="华文楷体" panose="02010600040101010101" pitchFamily="2" charset="-122"/>
              <a:ea typeface="华文楷体" panose="0201060004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7414"/>
                                        </p:tgtEl>
                                        <p:attrNameLst>
                                          <p:attrName>style.visibility</p:attrName>
                                        </p:attrNameLst>
                                      </p:cBhvr>
                                      <p:to>
                                        <p:strVal val="visible"/>
                                      </p:to>
                                    </p:set>
                                    <p:animEffect transition="in" filter="wipe(right)">
                                      <p:cBhvr>
                                        <p:cTn id="7" dur="1000"/>
                                        <p:tgtEl>
                                          <p:spTgt spid="174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7415"/>
                                        </p:tgtEl>
                                        <p:attrNameLst>
                                          <p:attrName>style.visibility</p:attrName>
                                        </p:attrNameLst>
                                      </p:cBhvr>
                                      <p:to>
                                        <p:strVal val="visible"/>
                                      </p:to>
                                    </p:set>
                                    <p:animEffect transition="in" filter="wipe(up)">
                                      <p:cBhvr>
                                        <p:cTn id="12" dur="1000"/>
                                        <p:tgtEl>
                                          <p:spTgt spid="174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animBg="1"/>
      <p:bldP spid="174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458788" y="1538288"/>
            <a:ext cx="70389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a:solidFill>
                  <a:schemeClr val="tx2"/>
                </a:solidFill>
                <a:latin typeface="楷体_GB2312" pitchFamily="49" charset="-122"/>
                <a:ea typeface="楷体_GB2312" pitchFamily="49" charset="-122"/>
              </a:rPr>
              <a:t>3.</a:t>
            </a:r>
            <a:r>
              <a:rPr lang="zh-CN" altLang="en-US" sz="2800">
                <a:solidFill>
                  <a:schemeClr val="tx2"/>
                </a:solidFill>
                <a:latin typeface="楷体_GB2312" pitchFamily="49" charset="-122"/>
                <a:ea typeface="楷体_GB2312" pitchFamily="49" charset="-122"/>
              </a:rPr>
              <a:t>把下面的分数化为百分数</a:t>
            </a:r>
            <a:r>
              <a:rPr lang="en-US" altLang="zh-CN" sz="2800">
                <a:solidFill>
                  <a:schemeClr val="tx2"/>
                </a:solidFill>
                <a:latin typeface="楷体_GB2312" pitchFamily="49" charset="-122"/>
                <a:ea typeface="楷体_GB2312" pitchFamily="49" charset="-122"/>
              </a:rPr>
              <a:t>.</a:t>
            </a:r>
          </a:p>
        </p:txBody>
      </p:sp>
      <p:graphicFrame>
        <p:nvGraphicFramePr>
          <p:cNvPr id="25619" name="Object 2"/>
          <p:cNvGraphicFramePr>
            <a:graphicFrameLocks noChangeAspect="1"/>
          </p:cNvGraphicFramePr>
          <p:nvPr/>
        </p:nvGraphicFramePr>
        <p:xfrm>
          <a:off x="1108075" y="2373313"/>
          <a:ext cx="809625" cy="947737"/>
        </p:xfrm>
        <a:graphic>
          <a:graphicData uri="http://schemas.openxmlformats.org/presentationml/2006/ole">
            <mc:AlternateContent xmlns:mc="http://schemas.openxmlformats.org/markup-compatibility/2006">
              <mc:Choice xmlns:v="urn:schemas-microsoft-com:vml" Requires="v">
                <p:oleObj spid="_x0000_s3114" name="公式" r:id="rId3" imgW="520700" imgH="609600" progId="Equation.3">
                  <p:embed/>
                </p:oleObj>
              </mc:Choice>
              <mc:Fallback>
                <p:oleObj name="公式" r:id="rId3" imgW="520700" imgH="6096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8075" y="2373313"/>
                        <a:ext cx="809625" cy="947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20" name="Text Box 20"/>
          <p:cNvSpPr txBox="1">
            <a:spLocks noChangeArrowheads="1"/>
          </p:cNvSpPr>
          <p:nvPr/>
        </p:nvSpPr>
        <p:spPr bwMode="auto">
          <a:xfrm>
            <a:off x="2006600" y="2551113"/>
            <a:ext cx="13160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600">
                <a:latin typeface="Comic Sans MS" panose="030F0702030302020204" pitchFamily="66" charset="0"/>
              </a:rPr>
              <a:t>= 9%</a:t>
            </a:r>
          </a:p>
        </p:txBody>
      </p:sp>
      <p:graphicFrame>
        <p:nvGraphicFramePr>
          <p:cNvPr id="25621" name="Object 3"/>
          <p:cNvGraphicFramePr>
            <a:graphicFrameLocks noChangeAspect="1"/>
          </p:cNvGraphicFramePr>
          <p:nvPr/>
        </p:nvGraphicFramePr>
        <p:xfrm>
          <a:off x="4652963" y="2460625"/>
          <a:ext cx="809625" cy="947738"/>
        </p:xfrm>
        <a:graphic>
          <a:graphicData uri="http://schemas.openxmlformats.org/presentationml/2006/ole">
            <mc:AlternateContent xmlns:mc="http://schemas.openxmlformats.org/markup-compatibility/2006">
              <mc:Choice xmlns:v="urn:schemas-microsoft-com:vml" Requires="v">
                <p:oleObj spid="_x0000_s3115" name="公式" r:id="rId5" imgW="520700" imgH="609600" progId="Equation.3">
                  <p:embed/>
                </p:oleObj>
              </mc:Choice>
              <mc:Fallback>
                <p:oleObj name="公式" r:id="rId5" imgW="520700" imgH="609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52963" y="2460625"/>
                        <a:ext cx="809625" cy="947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22" name="Text Box 22"/>
          <p:cNvSpPr txBox="1">
            <a:spLocks noChangeArrowheads="1"/>
          </p:cNvSpPr>
          <p:nvPr/>
        </p:nvSpPr>
        <p:spPr bwMode="auto">
          <a:xfrm>
            <a:off x="5551488" y="2643188"/>
            <a:ext cx="15954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600">
                <a:latin typeface="Comic Sans MS" panose="030F0702030302020204" pitchFamily="66" charset="0"/>
              </a:rPr>
              <a:t>= 35%</a:t>
            </a:r>
          </a:p>
        </p:txBody>
      </p:sp>
      <p:graphicFrame>
        <p:nvGraphicFramePr>
          <p:cNvPr id="25623" name="Object 4"/>
          <p:cNvGraphicFramePr>
            <a:graphicFrameLocks noChangeAspect="1"/>
          </p:cNvGraphicFramePr>
          <p:nvPr/>
        </p:nvGraphicFramePr>
        <p:xfrm>
          <a:off x="1062038" y="3586163"/>
          <a:ext cx="809625" cy="947737"/>
        </p:xfrm>
        <a:graphic>
          <a:graphicData uri="http://schemas.openxmlformats.org/presentationml/2006/ole">
            <mc:AlternateContent xmlns:mc="http://schemas.openxmlformats.org/markup-compatibility/2006">
              <mc:Choice xmlns:v="urn:schemas-microsoft-com:vml" Requires="v">
                <p:oleObj spid="_x0000_s3116" name="公式" r:id="rId7" imgW="520700" imgH="609600" progId="Equation.3">
                  <p:embed/>
                </p:oleObj>
              </mc:Choice>
              <mc:Fallback>
                <p:oleObj name="公式" r:id="rId7" imgW="520700" imgH="609600"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62038" y="3586163"/>
                        <a:ext cx="809625" cy="947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24" name="Text Box 24"/>
          <p:cNvSpPr txBox="1">
            <a:spLocks noChangeArrowheads="1"/>
          </p:cNvSpPr>
          <p:nvPr/>
        </p:nvSpPr>
        <p:spPr bwMode="auto">
          <a:xfrm>
            <a:off x="1960563" y="3763963"/>
            <a:ext cx="17938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600">
                <a:latin typeface="Comic Sans MS" panose="030F0702030302020204" pitchFamily="66" charset="0"/>
              </a:rPr>
              <a:t>= 1.5%</a:t>
            </a:r>
          </a:p>
        </p:txBody>
      </p:sp>
      <p:graphicFrame>
        <p:nvGraphicFramePr>
          <p:cNvPr id="25625" name="Object 5"/>
          <p:cNvGraphicFramePr>
            <a:graphicFrameLocks noChangeAspect="1"/>
          </p:cNvGraphicFramePr>
          <p:nvPr/>
        </p:nvGraphicFramePr>
        <p:xfrm>
          <a:off x="4672013" y="3630613"/>
          <a:ext cx="809625" cy="947737"/>
        </p:xfrm>
        <a:graphic>
          <a:graphicData uri="http://schemas.openxmlformats.org/presentationml/2006/ole">
            <mc:AlternateContent xmlns:mc="http://schemas.openxmlformats.org/markup-compatibility/2006">
              <mc:Choice xmlns:v="urn:schemas-microsoft-com:vml" Requires="v">
                <p:oleObj spid="_x0000_s3117" name="公式" r:id="rId9" imgW="520700" imgH="609600" progId="Equation.3">
                  <p:embed/>
                </p:oleObj>
              </mc:Choice>
              <mc:Fallback>
                <p:oleObj name="公式" r:id="rId9" imgW="520700" imgH="609600" progId="Equation.3">
                  <p:embed/>
                  <p:pic>
                    <p:nvPicPr>
                      <p:cNvPr id="0"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72013" y="3630613"/>
                        <a:ext cx="809625" cy="947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26" name="Text Box 26"/>
          <p:cNvSpPr txBox="1">
            <a:spLocks noChangeArrowheads="1"/>
          </p:cNvSpPr>
          <p:nvPr/>
        </p:nvSpPr>
        <p:spPr bwMode="auto">
          <a:xfrm>
            <a:off x="5570538" y="3813175"/>
            <a:ext cx="18748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600">
                <a:latin typeface="Comic Sans MS" panose="030F0702030302020204" pitchFamily="66" charset="0"/>
              </a:rPr>
              <a:t>= 120%</a:t>
            </a:r>
          </a:p>
        </p:txBody>
      </p:sp>
      <p:graphicFrame>
        <p:nvGraphicFramePr>
          <p:cNvPr id="25627" name="Object 6"/>
          <p:cNvGraphicFramePr>
            <a:graphicFrameLocks noChangeAspect="1"/>
          </p:cNvGraphicFramePr>
          <p:nvPr/>
        </p:nvGraphicFramePr>
        <p:xfrm>
          <a:off x="1055688" y="4821238"/>
          <a:ext cx="809625" cy="947737"/>
        </p:xfrm>
        <a:graphic>
          <a:graphicData uri="http://schemas.openxmlformats.org/presentationml/2006/ole">
            <mc:AlternateContent xmlns:mc="http://schemas.openxmlformats.org/markup-compatibility/2006">
              <mc:Choice xmlns:v="urn:schemas-microsoft-com:vml" Requires="v">
                <p:oleObj spid="_x0000_s3118" name="公式" r:id="rId11" imgW="520700" imgH="609600" progId="Equation.3">
                  <p:embed/>
                </p:oleObj>
              </mc:Choice>
              <mc:Fallback>
                <p:oleObj name="公式" r:id="rId11" imgW="520700" imgH="609600" progId="Equation.3">
                  <p:embed/>
                  <p:pic>
                    <p:nvPicPr>
                      <p:cNvPr id="0"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55688" y="4821238"/>
                        <a:ext cx="809625" cy="947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28" name="Text Box 28"/>
          <p:cNvSpPr txBox="1">
            <a:spLocks noChangeArrowheads="1"/>
          </p:cNvSpPr>
          <p:nvPr/>
        </p:nvSpPr>
        <p:spPr bwMode="auto">
          <a:xfrm>
            <a:off x="1954213" y="4999038"/>
            <a:ext cx="17938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600">
                <a:latin typeface="Comic Sans MS" panose="030F0702030302020204" pitchFamily="66" charset="0"/>
              </a:rPr>
              <a:t>= 0.5%</a:t>
            </a:r>
          </a:p>
        </p:txBody>
      </p:sp>
      <p:graphicFrame>
        <p:nvGraphicFramePr>
          <p:cNvPr id="25629" name="Object 7"/>
          <p:cNvGraphicFramePr>
            <a:graphicFrameLocks noChangeAspect="1"/>
          </p:cNvGraphicFramePr>
          <p:nvPr/>
        </p:nvGraphicFramePr>
        <p:xfrm>
          <a:off x="4598988" y="4854575"/>
          <a:ext cx="908050" cy="947738"/>
        </p:xfrm>
        <a:graphic>
          <a:graphicData uri="http://schemas.openxmlformats.org/presentationml/2006/ole">
            <mc:AlternateContent xmlns:mc="http://schemas.openxmlformats.org/markup-compatibility/2006">
              <mc:Choice xmlns:v="urn:schemas-microsoft-com:vml" Requires="v">
                <p:oleObj spid="_x0000_s3119" name="公式" r:id="rId13" imgW="584200" imgH="609600" progId="Equation.3">
                  <p:embed/>
                </p:oleObj>
              </mc:Choice>
              <mc:Fallback>
                <p:oleObj name="公式" r:id="rId13" imgW="584200" imgH="609600" progId="Equation.3">
                  <p:embed/>
                  <p:pic>
                    <p:nvPicPr>
                      <p:cNvPr id="0"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598988" y="4854575"/>
                        <a:ext cx="908050" cy="947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30" name="Text Box 30"/>
          <p:cNvSpPr txBox="1">
            <a:spLocks noChangeArrowheads="1"/>
          </p:cNvSpPr>
          <p:nvPr/>
        </p:nvSpPr>
        <p:spPr bwMode="auto">
          <a:xfrm>
            <a:off x="5546725" y="5037138"/>
            <a:ext cx="20732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eaLnBrk="1" hangingPunct="1"/>
            <a:r>
              <a:rPr lang="en-US" altLang="zh-CN" sz="3600">
                <a:latin typeface="Comic Sans MS" panose="030F0702030302020204" pitchFamily="66" charset="0"/>
              </a:rPr>
              <a:t>= 87.5%</a:t>
            </a:r>
          </a:p>
        </p:txBody>
      </p:sp>
      <p:sp>
        <p:nvSpPr>
          <p:cNvPr id="3087" name="Text Box 31"/>
          <p:cNvSpPr txBox="1">
            <a:spLocks noChangeArrowheads="1"/>
          </p:cNvSpPr>
          <p:nvPr/>
        </p:nvSpPr>
        <p:spPr bwMode="auto">
          <a:xfrm>
            <a:off x="2892425" y="219075"/>
            <a:ext cx="3338513" cy="701675"/>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Arial" panose="020B0604020202020204" pitchFamily="34" charset="0"/>
                <a:ea typeface="宋体" panose="02010600030101010101" pitchFamily="2" charset="-122"/>
              </a:defRPr>
            </a:lvl1pPr>
            <a:lvl2pPr marL="742950" indent="-285750" eaLnBrk="0" hangingPunct="0">
              <a:defRPr sz="2400" b="1">
                <a:solidFill>
                  <a:srgbClr val="FF0000"/>
                </a:solidFill>
                <a:latin typeface="Arial" panose="020B0604020202020204" pitchFamily="34" charset="0"/>
                <a:ea typeface="宋体" panose="02010600030101010101" pitchFamily="2" charset="-122"/>
              </a:defRPr>
            </a:lvl2pPr>
            <a:lvl3pPr marL="1143000" indent="-228600" eaLnBrk="0" hangingPunct="0">
              <a:defRPr sz="2400" b="1">
                <a:solidFill>
                  <a:srgbClr val="FF0000"/>
                </a:solidFill>
                <a:latin typeface="Arial" panose="020B0604020202020204" pitchFamily="34" charset="0"/>
                <a:ea typeface="宋体" panose="02010600030101010101" pitchFamily="2" charset="-122"/>
              </a:defRPr>
            </a:lvl3pPr>
            <a:lvl4pPr marL="1600200" indent="-228600" eaLnBrk="0" hangingPunct="0">
              <a:defRPr sz="2400" b="1">
                <a:solidFill>
                  <a:srgbClr val="FF0000"/>
                </a:solidFill>
                <a:latin typeface="Arial" panose="020B0604020202020204" pitchFamily="34" charset="0"/>
                <a:ea typeface="宋体" panose="02010600030101010101" pitchFamily="2" charset="-122"/>
              </a:defRPr>
            </a:lvl4pPr>
            <a:lvl5pPr marL="2057400" indent="-228600" eaLnBrk="0" hangingPunct="0">
              <a:defRPr sz="2400" b="1">
                <a:solidFill>
                  <a:srgbClr val="FF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400" b="1">
                <a:solidFill>
                  <a:srgbClr val="FF0000"/>
                </a:solidFill>
                <a:latin typeface="Arial" panose="020B0604020202020204" pitchFamily="34" charset="0"/>
                <a:ea typeface="宋体" panose="02010600030101010101" pitchFamily="2" charset="-122"/>
              </a:defRPr>
            </a:lvl9pPr>
          </a:lstStyle>
          <a:p>
            <a:pPr algn="ctr" eaLnBrk="1" hangingPunct="1"/>
            <a:r>
              <a:rPr lang="zh-CN" altLang="en-US" sz="4000">
                <a:ea typeface="幼圆" panose="02010509060101010101" pitchFamily="49" charset="-122"/>
              </a:rPr>
              <a:t>复习：</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p:cTn id="7" dur="1000" fill="hold"/>
                                        <p:tgtEl>
                                          <p:spTgt spid="25602"/>
                                        </p:tgtEl>
                                        <p:attrNameLst>
                                          <p:attrName>ppt_w</p:attrName>
                                        </p:attrNameLst>
                                      </p:cBhvr>
                                      <p:tavLst>
                                        <p:tav tm="0">
                                          <p:val>
                                            <p:strVal val="#ppt_w*0.70"/>
                                          </p:val>
                                        </p:tav>
                                        <p:tav tm="100000">
                                          <p:val>
                                            <p:strVal val="#ppt_w"/>
                                          </p:val>
                                        </p:tav>
                                      </p:tavLst>
                                    </p:anim>
                                    <p:anim calcmode="lin" valueType="num">
                                      <p:cBhvr>
                                        <p:cTn id="8" dur="1000" fill="hold"/>
                                        <p:tgtEl>
                                          <p:spTgt spid="25602"/>
                                        </p:tgtEl>
                                        <p:attrNameLst>
                                          <p:attrName>ppt_h</p:attrName>
                                        </p:attrNameLst>
                                      </p:cBhvr>
                                      <p:tavLst>
                                        <p:tav tm="0">
                                          <p:val>
                                            <p:strVal val="#ppt_h"/>
                                          </p:val>
                                        </p:tav>
                                        <p:tav tm="100000">
                                          <p:val>
                                            <p:strVal val="#ppt_h"/>
                                          </p:val>
                                        </p:tav>
                                      </p:tavLst>
                                    </p:anim>
                                    <p:animEffect transition="in" filter="fade">
                                      <p:cBhvr>
                                        <p:cTn id="9" dur="1000"/>
                                        <p:tgtEl>
                                          <p:spTgt spid="2560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25619"/>
                                        </p:tgtEl>
                                        <p:attrNameLst>
                                          <p:attrName>style.visibility</p:attrName>
                                        </p:attrNameLst>
                                      </p:cBhvr>
                                      <p:to>
                                        <p:strVal val="visible"/>
                                      </p:to>
                                    </p:set>
                                    <p:animEffect transition="in" filter="wipe(left)">
                                      <p:cBhvr>
                                        <p:cTn id="14" dur="500"/>
                                        <p:tgtEl>
                                          <p:spTgt spid="25619"/>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25620"/>
                                        </p:tgtEl>
                                        <p:attrNameLst>
                                          <p:attrName>style.visibility</p:attrName>
                                        </p:attrNameLst>
                                      </p:cBhvr>
                                      <p:to>
                                        <p:strVal val="visible"/>
                                      </p:to>
                                    </p:set>
                                    <p:animEffect transition="in" filter="wipe(left)">
                                      <p:cBhvr>
                                        <p:cTn id="19" dur="500"/>
                                        <p:tgtEl>
                                          <p:spTgt spid="25620"/>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25621"/>
                                        </p:tgtEl>
                                        <p:attrNameLst>
                                          <p:attrName>style.visibility</p:attrName>
                                        </p:attrNameLst>
                                      </p:cBhvr>
                                      <p:to>
                                        <p:strVal val="visible"/>
                                      </p:to>
                                    </p:set>
                                    <p:animEffect transition="in" filter="wipe(left)">
                                      <p:cBhvr>
                                        <p:cTn id="24" dur="500"/>
                                        <p:tgtEl>
                                          <p:spTgt spid="25621"/>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25622"/>
                                        </p:tgtEl>
                                        <p:attrNameLst>
                                          <p:attrName>style.visibility</p:attrName>
                                        </p:attrNameLst>
                                      </p:cBhvr>
                                      <p:to>
                                        <p:strVal val="visible"/>
                                      </p:to>
                                    </p:set>
                                    <p:animEffect transition="in" filter="wipe(left)">
                                      <p:cBhvr>
                                        <p:cTn id="29" dur="500"/>
                                        <p:tgtEl>
                                          <p:spTgt spid="25622"/>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25623"/>
                                        </p:tgtEl>
                                        <p:attrNameLst>
                                          <p:attrName>style.visibility</p:attrName>
                                        </p:attrNameLst>
                                      </p:cBhvr>
                                      <p:to>
                                        <p:strVal val="visible"/>
                                      </p:to>
                                    </p:set>
                                    <p:animEffect transition="in" filter="wipe(left)">
                                      <p:cBhvr>
                                        <p:cTn id="34" dur="500"/>
                                        <p:tgtEl>
                                          <p:spTgt spid="25623"/>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25624"/>
                                        </p:tgtEl>
                                        <p:attrNameLst>
                                          <p:attrName>style.visibility</p:attrName>
                                        </p:attrNameLst>
                                      </p:cBhvr>
                                      <p:to>
                                        <p:strVal val="visible"/>
                                      </p:to>
                                    </p:set>
                                    <p:animEffect transition="in" filter="wipe(left)">
                                      <p:cBhvr>
                                        <p:cTn id="39" dur="500"/>
                                        <p:tgtEl>
                                          <p:spTgt spid="25624"/>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25625"/>
                                        </p:tgtEl>
                                        <p:attrNameLst>
                                          <p:attrName>style.visibility</p:attrName>
                                        </p:attrNameLst>
                                      </p:cBhvr>
                                      <p:to>
                                        <p:strVal val="visible"/>
                                      </p:to>
                                    </p:set>
                                    <p:animEffect transition="in" filter="wipe(left)">
                                      <p:cBhvr>
                                        <p:cTn id="44" dur="500"/>
                                        <p:tgtEl>
                                          <p:spTgt spid="25625"/>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25626"/>
                                        </p:tgtEl>
                                        <p:attrNameLst>
                                          <p:attrName>style.visibility</p:attrName>
                                        </p:attrNameLst>
                                      </p:cBhvr>
                                      <p:to>
                                        <p:strVal val="visible"/>
                                      </p:to>
                                    </p:set>
                                    <p:animEffect transition="in" filter="wipe(left)">
                                      <p:cBhvr>
                                        <p:cTn id="49" dur="500"/>
                                        <p:tgtEl>
                                          <p:spTgt spid="25626"/>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25627"/>
                                        </p:tgtEl>
                                        <p:attrNameLst>
                                          <p:attrName>style.visibility</p:attrName>
                                        </p:attrNameLst>
                                      </p:cBhvr>
                                      <p:to>
                                        <p:strVal val="visible"/>
                                      </p:to>
                                    </p:set>
                                    <p:animEffect transition="in" filter="wipe(left)">
                                      <p:cBhvr>
                                        <p:cTn id="54" dur="500"/>
                                        <p:tgtEl>
                                          <p:spTgt spid="25627"/>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25628"/>
                                        </p:tgtEl>
                                        <p:attrNameLst>
                                          <p:attrName>style.visibility</p:attrName>
                                        </p:attrNameLst>
                                      </p:cBhvr>
                                      <p:to>
                                        <p:strVal val="visible"/>
                                      </p:to>
                                    </p:set>
                                    <p:animEffect transition="in" filter="wipe(left)">
                                      <p:cBhvr>
                                        <p:cTn id="59" dur="500"/>
                                        <p:tgtEl>
                                          <p:spTgt spid="25628"/>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25629"/>
                                        </p:tgtEl>
                                        <p:attrNameLst>
                                          <p:attrName>style.visibility</p:attrName>
                                        </p:attrNameLst>
                                      </p:cBhvr>
                                      <p:to>
                                        <p:strVal val="visible"/>
                                      </p:to>
                                    </p:set>
                                    <p:animEffect transition="in" filter="wipe(left)">
                                      <p:cBhvr>
                                        <p:cTn id="64" dur="500"/>
                                        <p:tgtEl>
                                          <p:spTgt spid="25629"/>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25630"/>
                                        </p:tgtEl>
                                        <p:attrNameLst>
                                          <p:attrName>style.visibility</p:attrName>
                                        </p:attrNameLst>
                                      </p:cBhvr>
                                      <p:to>
                                        <p:strVal val="visible"/>
                                      </p:to>
                                    </p:set>
                                    <p:animEffect transition="in" filter="wipe(left)">
                                      <p:cBhvr>
                                        <p:cTn id="69" dur="500"/>
                                        <p:tgtEl>
                                          <p:spTgt spid="256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20" grpId="0"/>
      <p:bldP spid="25622" grpId="0"/>
      <p:bldP spid="25624" grpId="0"/>
      <p:bldP spid="25626" grpId="0"/>
      <p:bldP spid="25628" grpId="0"/>
      <p:bldP spid="25630" grpId="0"/>
    </p:bldLst>
  </p:timing>
</p:sld>
</file>

<file path=ppt/theme/theme1.xml><?xml version="1.0" encoding="utf-8"?>
<a:theme xmlns:a="http://schemas.openxmlformats.org/drawingml/2006/main" name="WWW.2PPT.COM">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sz="2400" b="1" i="0" u="none" strike="noStrike" cap="none" normalizeH="0" baseline="0" smtClean="0">
            <a:ln>
              <a:noFill/>
            </a:ln>
            <a:solidFill>
              <a:srgbClr val="FF0000"/>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noFill/>
        <a:ln>
          <a:noFill/>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sz="2400" b="1" i="0" u="none" strike="noStrike" cap="none" normalizeH="0" baseline="0" smtClean="0">
            <a:ln>
              <a:noFill/>
            </a:ln>
            <a:solidFill>
              <a:srgbClr val="FF0000"/>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一PPT模板网-WWW.1PPT.COM ">
  <a:themeElements>
    <a:clrScheme name="默认设计模板_2 13">
      <a:dk1>
        <a:srgbClr val="000000"/>
      </a:dk1>
      <a:lt1>
        <a:srgbClr val="FFFFFF"/>
      </a:lt1>
      <a:dk2>
        <a:srgbClr val="000000"/>
      </a:dk2>
      <a:lt2>
        <a:srgbClr val="808080"/>
      </a:lt2>
      <a:accent1>
        <a:srgbClr val="5B8CC1"/>
      </a:accent1>
      <a:accent2>
        <a:srgbClr val="333399"/>
      </a:accent2>
      <a:accent3>
        <a:srgbClr val="FFFFFF"/>
      </a:accent3>
      <a:accent4>
        <a:srgbClr val="000000"/>
      </a:accent4>
      <a:accent5>
        <a:srgbClr val="B5C5DD"/>
      </a:accent5>
      <a:accent6>
        <a:srgbClr val="2D2D8A"/>
      </a:accent6>
      <a:hlink>
        <a:srgbClr val="002850"/>
      </a:hlink>
      <a:folHlink>
        <a:srgbClr val="66B2FE"/>
      </a:folHlink>
    </a:clrScheme>
    <a:fontScheme name="默认设计模板_2">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sz="2400" b="1" i="0" u="none" strike="noStrike" cap="none" normalizeH="0" baseline="0" smtClean="0">
            <a:ln>
              <a:noFill/>
            </a:ln>
            <a:solidFill>
              <a:srgbClr val="FF0000"/>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noFill/>
        <a:ln>
          <a:noFill/>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sz="2400" b="1" i="0" u="none" strike="noStrike" cap="none" normalizeH="0" baseline="0" smtClean="0">
            <a:ln>
              <a:noFill/>
            </a:ln>
            <a:solidFill>
              <a:srgbClr val="FF0000"/>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默认设计模板_2 13">
        <a:dk1>
          <a:srgbClr val="000000"/>
        </a:dk1>
        <a:lt1>
          <a:srgbClr val="FFFFFF"/>
        </a:lt1>
        <a:dk2>
          <a:srgbClr val="000000"/>
        </a:dk2>
        <a:lt2>
          <a:srgbClr val="808080"/>
        </a:lt2>
        <a:accent1>
          <a:srgbClr val="5B8CC1"/>
        </a:accent1>
        <a:accent2>
          <a:srgbClr val="333399"/>
        </a:accent2>
        <a:accent3>
          <a:srgbClr val="FFFFFF"/>
        </a:accent3>
        <a:accent4>
          <a:srgbClr val="000000"/>
        </a:accent4>
        <a:accent5>
          <a:srgbClr val="B5C5DD"/>
        </a:accent5>
        <a:accent6>
          <a:srgbClr val="2D2D8A"/>
        </a:accent6>
        <a:hlink>
          <a:srgbClr val="002850"/>
        </a:hlink>
        <a:folHlink>
          <a:srgbClr val="66B2FE"/>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3651</Words>
  <Application>Microsoft Office PowerPoint</Application>
  <PresentationFormat>全屏显示(4:3)</PresentationFormat>
  <Paragraphs>1074</Paragraphs>
  <Slides>73</Slides>
  <Notes>2</Notes>
  <HiddenSlides>0</HiddenSlides>
  <MMClips>6</MMClips>
  <ScaleCrop>false</ScaleCrop>
  <HeadingPairs>
    <vt:vector size="8" baseType="variant">
      <vt:variant>
        <vt:lpstr>已用的字体</vt:lpstr>
      </vt:variant>
      <vt:variant>
        <vt:i4>21</vt:i4>
      </vt:variant>
      <vt:variant>
        <vt:lpstr>主题</vt:lpstr>
      </vt:variant>
      <vt:variant>
        <vt:i4>2</vt:i4>
      </vt:variant>
      <vt:variant>
        <vt:lpstr>嵌入 OLE 服务器</vt:lpstr>
      </vt:variant>
      <vt:variant>
        <vt:i4>1</vt:i4>
      </vt:variant>
      <vt:variant>
        <vt:lpstr>幻灯片标题</vt:lpstr>
      </vt:variant>
      <vt:variant>
        <vt:i4>73</vt:i4>
      </vt:variant>
    </vt:vector>
  </HeadingPairs>
  <TitlesOfParts>
    <vt:vector size="97" baseType="lpstr">
      <vt:lpstr>方正姚体</vt:lpstr>
      <vt:lpstr>汉仪中宋简</vt:lpstr>
      <vt:lpstr>黑体</vt:lpstr>
      <vt:lpstr>华文行楷</vt:lpstr>
      <vt:lpstr>华文楷体</vt:lpstr>
      <vt:lpstr>华文新魏</vt:lpstr>
      <vt:lpstr>华文中宋</vt:lpstr>
      <vt:lpstr>楷体_GB2312</vt:lpstr>
      <vt:lpstr>隶书</vt:lpstr>
      <vt:lpstr>宋体</vt:lpstr>
      <vt:lpstr>微软雅黑</vt:lpstr>
      <vt:lpstr>幼圆</vt:lpstr>
      <vt:lpstr>Arial</vt:lpstr>
      <vt:lpstr>Book Antiqua</vt:lpstr>
      <vt:lpstr>Calibri</vt:lpstr>
      <vt:lpstr>Comic Sans MS</vt:lpstr>
      <vt:lpstr>Monotype Corsiva</vt:lpstr>
      <vt:lpstr>Symbol</vt:lpstr>
      <vt:lpstr>Times New Roman</vt:lpstr>
      <vt:lpstr>Wingdings</vt:lpstr>
      <vt:lpstr>Wingdings 2</vt:lpstr>
      <vt:lpstr>WWW.2PPT.COM</vt:lpstr>
      <vt:lpstr>第一PPT模板网-WWW.1PPT.COM </vt:lpstr>
      <vt:lpstr>公式</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把下面的百分数化成小数或整数</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2411-12-30T00:00:00Z</cp:lastPrinted>
  <dcterms:created xsi:type="dcterms:W3CDTF">2021-12-31T02:00:03Z</dcterms:created>
  <dcterms:modified xsi:type="dcterms:W3CDTF">2023-01-17T03:24:49Z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935B89BBCE2440BA9BAFC411C7F1784A</vt:lpwstr>
  </property>
  <property fmtid="{A09F084E-AD41-489F-8076-AA5BE3082BCA}" pid="100">
    <vt:ui4>5</vt:ui4>
  </property>
  <property fmtid="{64440492-4C8B-11D1-8B70-080036B11A03}" pid="11">
    <vt:lpwstr>www.2ppt.com-爱PPT提供资源下载</vt:lpwstr>
  </property>
</Properties>
</file>