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7" r:id="rId2"/>
    <p:sldId id="318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413" r:id="rId11"/>
    <p:sldId id="432" r:id="rId12"/>
    <p:sldId id="433" r:id="rId13"/>
    <p:sldId id="447" r:id="rId14"/>
    <p:sldId id="448" r:id="rId15"/>
    <p:sldId id="449" r:id="rId16"/>
    <p:sldId id="451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52" r:id="rId36"/>
    <p:sldId id="427" r:id="rId37"/>
    <p:sldId id="417" r:id="rId38"/>
    <p:sldId id="421" r:id="rId39"/>
    <p:sldId id="422" r:id="rId40"/>
    <p:sldId id="442" r:id="rId41"/>
    <p:sldId id="453" r:id="rId42"/>
    <p:sldId id="458" r:id="rId43"/>
    <p:sldId id="459" r:id="rId44"/>
    <p:sldId id="460" r:id="rId45"/>
    <p:sldId id="461" r:id="rId46"/>
    <p:sldId id="462" r:id="rId47"/>
    <p:sldId id="410" r:id="rId48"/>
    <p:sldId id="446" r:id="rId49"/>
    <p:sldId id="418" r:id="rId50"/>
    <p:sldId id="454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73" r:id="rId59"/>
    <p:sldId id="474" r:id="rId60"/>
    <p:sldId id="290" r:id="rId61"/>
  </p:sldIdLst>
  <p:sldSz cx="9144000" cy="5143500" type="screen16x9"/>
  <p:notesSz cx="6858000" cy="9144000"/>
  <p:custDataLst>
    <p:tags r:id="rId64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5" autoAdjust="0"/>
    <p:restoredTop sz="94067" autoAdjust="0"/>
  </p:normalViewPr>
  <p:slideViewPr>
    <p:cSldViewPr>
      <p:cViewPr varScale="1">
        <p:scale>
          <a:sx n="109" d="100"/>
          <a:sy n="109" d="100"/>
        </p:scale>
        <p:origin x="-84" y="-65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C9DBDDD-42B5-4F94-85ED-B8CF08ABEC2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B248F571-6EA6-4B53-BD2E-4AD11E12662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58B86C-7BFA-489B-A6D7-F62A051FA4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C05885-8D4F-49FB-9C17-D5930EFE763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12C6131F-29B3-4939-8BB6-9674401EB672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2F37808-F0A4-4A71-A5CE-C6967AF15A4F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9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5BFAE0C-E048-4FBF-9EB6-797F1474CB7A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004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28C43E4-DB06-4A60-931E-64C62760DEA9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D55D00F-E6F8-433F-A748-3F1141CCBAFF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56B719B-5099-4D98-BA1B-DAB8D41887BE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8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EC1BCA8-2E49-4184-BAE9-CD22BEAD2CB7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4FCAF29-55DE-4A35-A1B1-3FF650EB8E0A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1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E91C6C2-CA9C-4C52-8B4C-84BA40DB4EAC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29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6D9FDAF-5274-485C-B1C5-68E173A2DB8D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4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96D158D-C885-4202-BF18-1E59769777D3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F3F93FC-40E2-4396-AEDA-F48E4E3C7C1B}" type="slidenum">
              <a:rPr lang="zh-CN" altLang="en-US" sz="1200" b="0"/>
              <a:t>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50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981143E-04D6-48FC-84EE-4DA17065E521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60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1122927-4849-46A3-A727-D593C77B9DB2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70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8CD3931-E636-4F23-B5CD-BF6A77458B27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81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649567E-1EE3-41E1-BBB9-20E0C9C5A4CF}" type="slidenum">
              <a:rPr lang="zh-CN" altLang="en-US" sz="1200" b="0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91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1AC16D7-C54B-458D-822B-C4FE3B26F9A6}" type="slidenum">
              <a:rPr lang="zh-CN" altLang="en-US" sz="1200" b="0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0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771448F-71D9-462D-B7CE-7638CF963F1A}" type="slidenum">
              <a:rPr lang="zh-CN" altLang="en-US" sz="1200" b="0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11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ED77E44-3616-4BAB-9D5F-C07D5E422161}" type="slidenum">
              <a:rPr lang="zh-CN" altLang="en-US" sz="1200" b="0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22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2DB5FE9-8A50-4894-9894-20C9E2DD820B}" type="slidenum">
              <a:rPr lang="zh-CN" altLang="en-US" sz="1200" b="0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32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D97D797-995A-46E2-B434-F061C922A8CF}" type="slidenum">
              <a:rPr lang="zh-CN" altLang="en-US" sz="1200" b="0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42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B4B1FE8-3E1B-4A17-931E-22FF187EBBD9}" type="slidenum">
              <a:rPr lang="zh-CN" altLang="en-US" sz="1200" b="0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F84ADC8-A861-4559-B3DE-CEE618FDA530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5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F3E64A9-7721-451F-A585-FC0DC88FAAD1}" type="slidenum">
              <a:rPr lang="zh-CN" altLang="en-US" sz="1200" b="0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6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497CBAF-A617-4217-9E37-7F5CE8B74802}" type="slidenum">
              <a:rPr lang="zh-CN" altLang="en-US" sz="1200" b="0"/>
              <a:t>31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73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243CF12-5989-4911-830F-42C4B27AE78C}" type="slidenum">
              <a:rPr lang="zh-CN" altLang="en-US" sz="1200" b="0"/>
              <a:t>32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8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32D061E-6BA8-42F9-AB52-2CD373FA90E4}" type="slidenum">
              <a:rPr lang="zh-CN" altLang="en-US" sz="1200" b="0"/>
              <a:t>33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93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8D104FD-72F5-477C-A3C5-85AED67BC205}" type="slidenum">
              <a:rPr lang="zh-CN" altLang="en-US" sz="1200" b="0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FEEC705-0B08-4EB3-84FD-4CB7CDAB26C4}" type="slidenum">
              <a:rPr lang="zh-CN" altLang="en-US" sz="1200" b="0"/>
              <a:t>35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8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CF9DA87-D018-4053-B544-E229C62D2FF6}" type="slidenum">
              <a:rPr lang="zh-CN" altLang="en-US" sz="1200" b="0"/>
              <a:t>36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6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8CAC769-7F7C-480E-80FE-1726CABBF6AF}" type="slidenum">
              <a:rPr lang="zh-CN" altLang="en-US" sz="1200" b="0"/>
              <a:t>37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72EFC51-D391-46C5-ADEE-C3D0D978507A}" type="slidenum">
              <a:rPr lang="zh-CN" altLang="en-US" sz="1200" b="0"/>
              <a:t>38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15695C0-7C03-4C21-AB63-554140217BFC}" type="slidenum">
              <a:rPr lang="zh-CN" altLang="en-US" sz="1200" b="0"/>
              <a:t>39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152DA35-C593-4D93-B684-A68C8E375B27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37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C518073-1E25-4585-B6F5-50E6AEC28ED1}" type="slidenum">
              <a:rPr lang="zh-CN" altLang="en-US" sz="1200" b="0"/>
              <a:t>40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87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23DEF20-6378-4FB1-AB2D-853B9EBDF4F7}" type="slidenum">
              <a:rPr lang="zh-CN" altLang="en-US" sz="1200" b="0"/>
              <a:t>41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0B26D76-7E35-47E8-A759-3DC7EB572FA9}" type="slidenum">
              <a:rPr lang="zh-CN" altLang="en-US" sz="1200" b="0"/>
              <a:t>42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13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46EF3C3-4AC1-4C70-81D6-C6E848BE405A}" type="slidenum">
              <a:rPr lang="zh-CN" altLang="en-US" sz="1200" b="0"/>
              <a:t>43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2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002DD1A-E7E8-4E0E-B5E4-1680B934671B}" type="slidenum">
              <a:rPr lang="zh-CN" altLang="en-US" sz="1200" b="0"/>
              <a:t>44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3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DAAA89C-E36F-4B35-A493-E1CE942D3B49}" type="slidenum">
              <a:rPr lang="zh-CN" altLang="en-US" sz="1200" b="0"/>
              <a:t>45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43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0A6280B-7468-4326-99AB-AFF71B296BFC}" type="slidenum">
              <a:rPr lang="zh-CN" altLang="en-US" sz="1200" b="0"/>
              <a:t>46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492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D628D1E-F382-4E71-9BBE-C20AF8973FC3}" type="slidenum">
              <a:rPr lang="zh-CN" altLang="en-US" sz="1200" b="0"/>
              <a:t>47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4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9F13897-970B-424C-96D9-37F4A6821866}" type="slidenum">
              <a:rPr lang="zh-CN" altLang="en-US" sz="1200" b="0"/>
              <a:t>48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656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D533BC3-BF37-4B85-9CCF-688AA2B8CEA2}" type="slidenum">
              <a:rPr lang="zh-CN" altLang="en-US" sz="1200" b="0"/>
              <a:t>49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12C0934-15BF-43F1-9FD7-3D02ADEEDA43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680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CE8455D-092B-4473-8904-103D2FA65204}" type="slidenum">
              <a:rPr lang="zh-CN" altLang="en-US" sz="1200" b="0"/>
              <a:t>50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99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83731F8-B97C-42AD-9761-7673321562C3}" type="slidenum">
              <a:rPr lang="zh-CN" altLang="en-US" sz="1200" b="0"/>
              <a:t>51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07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122466F-C2D4-49CE-9FC5-6C452EC643D5}" type="slidenum">
              <a:rPr lang="zh-CN" altLang="en-US" sz="1200" b="0"/>
              <a:t>52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1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BE124AB-46C3-4BCA-9848-9E6ECBCBEE32}" type="slidenum">
              <a:rPr lang="zh-CN" altLang="en-US" sz="1200" b="0"/>
              <a:t>53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28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B32C941-FDE1-4FC9-804B-66DD89FF42D4}" type="slidenum">
              <a:rPr lang="zh-CN" altLang="en-US" sz="1200" b="0"/>
              <a:t>54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3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4C8B77F-8DA5-4C3E-ABD8-D2E81A64249C}" type="slidenum">
              <a:rPr lang="zh-CN" altLang="en-US" sz="1200" b="0"/>
              <a:t>55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48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6AAC27C-A446-4CD7-858D-80E31E13D8AD}" type="slidenum">
              <a:rPr lang="zh-CN" altLang="en-US" sz="1200" b="0"/>
              <a:t>56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5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5C8706D-4A7C-450B-B753-B544DEAEC21B}" type="slidenum">
              <a:rPr lang="zh-CN" altLang="en-US" sz="1200" b="0"/>
              <a:t>57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6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65CD004-08B1-40CB-8E1C-ED03B96A3080}" type="slidenum">
              <a:rPr lang="zh-CN" altLang="en-US" sz="1200" b="0"/>
              <a:t>58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0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13A97E-D466-4AE1-84D5-F6914E756141}" type="slidenum">
              <a:rPr lang="zh-CN" altLang="en-US" sz="1200" b="0"/>
              <a:t>59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6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24F8411-E995-4965-9DCB-3345E0693338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43BB86F2-237B-4794-BABE-BA620381E09E}" type="slidenum">
              <a:rPr lang="zh-CN" altLang="en-US"/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8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99BB2EE-6027-4E7A-8206-72849FC25A50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0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7FAC364-B610-43C1-8C10-455DD6080E32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22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9F5E2E6-453C-4540-A788-4D4DE44B5CFE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7.xml"/><Relationship Id="rId3" Type="http://schemas.openxmlformats.org/officeDocument/2006/relationships/image" Target="../media/image3.png"/><Relationship Id="rId7" Type="http://schemas.openxmlformats.org/officeDocument/2006/relationships/slide" Target="../slides/slide3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4.png"/><Relationship Id="rId4" Type="http://schemas.openxmlformats.org/officeDocument/2006/relationships/slide" Target="../slides/slide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>
            <a:off x="1526063" y="1455986"/>
            <a:ext cx="583306" cy="1915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72567" tIns="36283" rIns="72567" bIns="36283" rtlCol="0" anchor="ctr"/>
          <a:lstStyle/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7258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1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6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6"/>
          <p:cNvGrpSpPr/>
          <p:nvPr userDrawn="1"/>
        </p:nvGrpSpPr>
        <p:grpSpPr bwMode="auto">
          <a:xfrm>
            <a:off x="-293545" y="2738076"/>
            <a:ext cx="289766" cy="1673339"/>
            <a:chOff x="-244" y="2152"/>
            <a:chExt cx="246" cy="139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rId4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语言基础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自测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 bwMode="auto">
          <a:xfrm>
            <a:off x="8180218" y="4846133"/>
            <a:ext cx="963787" cy="326352"/>
            <a:chOff x="6493" y="3846"/>
            <a:chExt cx="765" cy="259"/>
          </a:xfrm>
        </p:grpSpPr>
        <p:grpSp>
          <p:nvGrpSpPr>
            <p:cNvPr id="10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3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85"/>
          <p:cNvGrpSpPr/>
          <p:nvPr userDrawn="1"/>
        </p:nvGrpSpPr>
        <p:grpSpPr bwMode="auto">
          <a:xfrm>
            <a:off x="-296065" y="491419"/>
            <a:ext cx="298585" cy="1717440"/>
            <a:chOff x="-244" y="545"/>
            <a:chExt cx="246" cy="1389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教材语篇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细研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 bwMode="auto">
          <a:xfrm>
            <a:off x="9241009" y="676645"/>
            <a:ext cx="303624" cy="1750201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rId7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21" name="Group 190"/>
          <p:cNvGrpSpPr/>
          <p:nvPr userDrawn="1"/>
        </p:nvGrpSpPr>
        <p:grpSpPr bwMode="auto">
          <a:xfrm>
            <a:off x="9246049" y="2753198"/>
            <a:ext cx="303624" cy="1750201"/>
            <a:chOff x="7335" y="1345"/>
            <a:chExt cx="240" cy="1389"/>
          </a:xfrm>
        </p:grpSpPr>
        <p:sp>
          <p:nvSpPr>
            <p:cNvPr id="22" name="AutoShape 191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192">
              <a:hlinkClick r:id="rId8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英美文化欣赏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3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3" y="1449051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4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7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58C2F4C-CEB7-4CA5-B5DD-15062D22EB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3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3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3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NULL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Relationship Id="rId9" Type="http://schemas.openxmlformats.org/officeDocument/2006/relationships/image" Target="NUL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88978" y="2057652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20" y="1165289"/>
            <a:ext cx="9141480" cy="6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tabLst>
                <a:tab pos="2489200" algn="l"/>
              </a:tabLst>
            </a:pP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2</a:t>
            </a:r>
            <a:r>
              <a:rPr lang="zh-CN" altLang="en-US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Exploring English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2498" y="2375653"/>
            <a:ext cx="9144000" cy="6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/>
          <a:p>
            <a:pPr algn="ctr" defTabSz="683895">
              <a:lnSpc>
                <a:spcPct val="130000"/>
              </a:lnSpc>
              <a:tabLst>
                <a:tab pos="2059305" algn="l"/>
              </a:tabLst>
            </a:pPr>
            <a:r>
              <a:rPr lang="en-US" altLang="en-US" sz="2900" dirty="0">
                <a:solidFill>
                  <a:srgbClr val="666633"/>
                </a:solidFill>
                <a:ea typeface="隶书" panose="02010509060101010101" pitchFamily="49" charset="-122"/>
              </a:rPr>
              <a:t>Section Ⅳ Developing ideas &amp; Presenting ideas</a:t>
            </a:r>
            <a:endParaRPr lang="zh-CN" altLang="en-US" sz="2900" dirty="0">
              <a:solidFill>
                <a:srgbClr val="666633"/>
              </a:solidFill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2163" y="4132102"/>
            <a:ext cx="9153665" cy="44386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D5B2E28-51B8-431E-AC6C-A771E3AFD32C}" type="slidenum">
              <a:rPr lang="zh-CN" altLang="en-US"/>
              <a:t>10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言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基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础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自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9CA1584-7429-4CB4-B903-DD21CF0125EF}" type="slidenum">
              <a:rPr lang="zh-CN" altLang="en-US"/>
              <a:t>11</a:t>
            </a:fld>
            <a:endParaRPr lang="en-US" altLang="zh-CN"/>
          </a:p>
        </p:txBody>
      </p:sp>
      <p:pic>
        <p:nvPicPr>
          <p:cNvPr id="702472" name="Picture 8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4414" y="400695"/>
          <a:ext cx="8336435" cy="434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4" name="Document" r:id="rId5" imgW="10493375" imgH="5462270" progId="Word.Document.8">
                  <p:embed/>
                </p:oleObj>
              </mc:Choice>
              <mc:Fallback>
                <p:oleObj name="Document" r:id="rId5" imgW="10493375" imgH="546227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00695"/>
                        <a:ext cx="8336435" cy="434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474" name="Rectangle 10"/>
          <p:cNvSpPr>
            <a:spLocks noChangeArrowheads="1"/>
          </p:cNvSpPr>
          <p:nvPr/>
        </p:nvSpPr>
        <p:spPr bwMode="auto">
          <a:xfrm>
            <a:off x="3680026" y="1959369"/>
            <a:ext cx="95309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remind</a:t>
            </a:r>
            <a:endParaRPr lang="zh-CN" altLang="en-US" b="0"/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5668071" y="2483547"/>
            <a:ext cx="131566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comments</a:t>
            </a:r>
            <a:endParaRPr lang="zh-CN" altLang="en-US" b="0"/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2291671" y="4080023"/>
            <a:ext cx="76354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boots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2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472"/>
                  </p:tgtEl>
                </p:cond>
              </p:nextCondLst>
            </p:seq>
          </p:childTnLst>
        </p:cTn>
      </p:par>
    </p:tnLst>
    <p:bldLst>
      <p:bldP spid="702474" grpId="0"/>
      <p:bldP spid="702474" grpId="1"/>
      <p:bldP spid="702475" grpId="0"/>
      <p:bldP spid="702475" grpId="1"/>
      <p:bldP spid="702476" grpId="0"/>
      <p:bldP spid="70247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475C7BE-34D3-4233-AA43-4B5A26CC2075}" type="slidenum">
              <a:rPr lang="zh-CN" altLang="en-US"/>
              <a:t>12</a:t>
            </a:fld>
            <a:endParaRPr lang="en-US" altLang="zh-CN"/>
          </a:p>
        </p:txBody>
      </p:sp>
      <p:pic>
        <p:nvPicPr>
          <p:cNvPr id="703499" name="Picture 11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3497" name="Object 9"/>
          <p:cNvGraphicFramePr>
            <a:graphicFrameLocks noChangeAspect="1"/>
          </p:cNvGraphicFramePr>
          <p:nvPr/>
        </p:nvGraphicFramePr>
        <p:xfrm>
          <a:off x="404413" y="478817"/>
          <a:ext cx="8243206" cy="401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13" name="Document" r:id="rId5" imgW="10497820" imgH="5110480" progId="Word.Document.8">
                  <p:embed/>
                </p:oleObj>
              </mc:Choice>
              <mc:Fallback>
                <p:oleObj name="Document" r:id="rId5" imgW="10497820" imgH="51104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478817"/>
                        <a:ext cx="8243206" cy="4018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3331048" y="379273"/>
            <a:ext cx="9518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section</a:t>
            </a:r>
            <a:endParaRPr lang="zh-CN" altLang="en-US" b="0"/>
          </a:p>
        </p:txBody>
      </p:sp>
      <p:sp>
        <p:nvSpPr>
          <p:cNvPr id="703502" name="Rectangle 14"/>
          <p:cNvSpPr>
            <a:spLocks noChangeArrowheads="1"/>
          </p:cNvSpPr>
          <p:nvPr/>
        </p:nvSpPr>
        <p:spPr bwMode="auto">
          <a:xfrm>
            <a:off x="2974509" y="1383530"/>
            <a:ext cx="1077769" cy="40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sz="2100" b="0"/>
              <a:t>negative</a:t>
            </a:r>
            <a:endParaRPr lang="zh-CN" altLang="en-US" sz="2100" b="0"/>
          </a:p>
        </p:txBody>
      </p:sp>
      <p:sp>
        <p:nvSpPr>
          <p:cNvPr id="703503" name="Rectangle 15"/>
          <p:cNvSpPr>
            <a:spLocks noChangeArrowheads="1"/>
          </p:cNvSpPr>
          <p:nvPr/>
        </p:nvSpPr>
        <p:spPr bwMode="auto">
          <a:xfrm>
            <a:off x="2211039" y="1862345"/>
            <a:ext cx="122025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exchange</a:t>
            </a:r>
            <a:endParaRPr lang="zh-CN" altLang="en-US" b="0"/>
          </a:p>
        </p:txBody>
      </p:sp>
      <p:sp>
        <p:nvSpPr>
          <p:cNvPr id="703504" name="Rectangle 16"/>
          <p:cNvSpPr>
            <a:spLocks noChangeArrowheads="1"/>
          </p:cNvSpPr>
          <p:nvPr/>
        </p:nvSpPr>
        <p:spPr bwMode="auto">
          <a:xfrm>
            <a:off x="3494828" y="2862821"/>
            <a:ext cx="104978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forward</a:t>
            </a:r>
            <a:endParaRPr lang="zh-CN" altLang="en-US" b="0"/>
          </a:p>
        </p:txBody>
      </p:sp>
      <p:sp>
        <p:nvSpPr>
          <p:cNvPr id="703505" name="Rectangle 17"/>
          <p:cNvSpPr>
            <a:spLocks noChangeArrowheads="1"/>
          </p:cNvSpPr>
          <p:nvPr/>
        </p:nvSpPr>
        <p:spPr bwMode="auto">
          <a:xfrm>
            <a:off x="1302687" y="3834314"/>
            <a:ext cx="112611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Actually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3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0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03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499"/>
                  </p:tgtEl>
                </p:cond>
              </p:nextCondLst>
            </p:seq>
          </p:childTnLst>
        </p:cTn>
      </p:par>
    </p:tnLst>
    <p:bldLst>
      <p:bldP spid="703501" grpId="0"/>
      <p:bldP spid="703501" grpId="1"/>
      <p:bldP spid="703502" grpId="0"/>
      <p:bldP spid="703502" grpId="1"/>
      <p:bldP spid="703503" grpId="0"/>
      <p:bldP spid="703503" grpId="1"/>
      <p:bldP spid="703504" grpId="0"/>
      <p:bldP spid="703504" grpId="1"/>
      <p:bldP spid="703505" grpId="0"/>
      <p:bldP spid="70350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6A54589-DAAC-4CFE-B3AE-5F7446AA3C18}" type="slidenum">
              <a:rPr lang="zh-CN" altLang="en-US"/>
              <a:t>13</a:t>
            </a:fld>
            <a:endParaRPr lang="en-US" altLang="zh-CN"/>
          </a:p>
        </p:txBody>
      </p:sp>
      <p:pic>
        <p:nvPicPr>
          <p:cNvPr id="752645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2643" name="Object 3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58" name="Document" r:id="rId5" imgW="10502900" imgH="5523230" progId="Word.Document.8">
                  <p:embed/>
                </p:oleObj>
              </mc:Choice>
              <mc:Fallback>
                <p:oleObj name="Document" r:id="rId5" imgW="10502900" imgH="552323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47" name="Rectangle 7"/>
          <p:cNvSpPr>
            <a:spLocks noChangeArrowheads="1"/>
          </p:cNvSpPr>
          <p:nvPr/>
        </p:nvSpPr>
        <p:spPr bwMode="auto">
          <a:xfrm>
            <a:off x="4291053" y="1354548"/>
            <a:ext cx="122025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exchange</a:t>
            </a:r>
            <a:endParaRPr lang="zh-CN" altLang="en-US" b="0"/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1398435" y="2459606"/>
            <a:ext cx="95309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remind</a:t>
            </a:r>
            <a:endParaRPr lang="zh-CN" altLang="en-US" b="0"/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4837829" y="3500403"/>
            <a:ext cx="104596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actually</a:t>
            </a:r>
            <a:endParaRPr lang="zh-CN" altLang="en-US" b="0"/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3361283" y="4057343"/>
            <a:ext cx="110957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negative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2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645"/>
                  </p:tgtEl>
                </p:cond>
              </p:nextCondLst>
            </p:seq>
          </p:childTnLst>
        </p:cTn>
      </p:par>
    </p:tnLst>
    <p:bldLst>
      <p:bldP spid="752647" grpId="0"/>
      <p:bldP spid="752647" grpId="1"/>
      <p:bldP spid="752648" grpId="0"/>
      <p:bldP spid="752648" grpId="1"/>
      <p:bldP spid="752649" grpId="0"/>
      <p:bldP spid="752649" grpId="1"/>
      <p:bldP spid="752650" grpId="0"/>
      <p:bldP spid="75265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B7AD429-D376-49E0-9695-0C5D4EA2DE6F}" type="slidenum">
              <a:rPr lang="zh-CN" altLang="en-US"/>
              <a:t>14</a:t>
            </a:fld>
            <a:endParaRPr lang="en-US" altLang="zh-CN"/>
          </a:p>
        </p:txBody>
      </p:sp>
      <p:pic>
        <p:nvPicPr>
          <p:cNvPr id="753670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404414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3" name="Document" r:id="rId5" imgW="10502900" imgH="4833620" progId="Word.Document.8">
                  <p:embed/>
                </p:oleObj>
              </mc:Choice>
              <mc:Fallback>
                <p:oleObj name="Document" r:id="rId5" imgW="10502900" imgH="48336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2" name="Rectangle 8"/>
          <p:cNvSpPr>
            <a:spLocks noChangeArrowheads="1"/>
          </p:cNvSpPr>
          <p:nvPr/>
        </p:nvSpPr>
        <p:spPr bwMode="auto">
          <a:xfrm>
            <a:off x="1383317" y="1679639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  <a:endParaRPr lang="zh-CN" altLang="en-US" b="0"/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2602854" y="2200038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753674" name="Rectangle 10"/>
          <p:cNvSpPr>
            <a:spLocks noChangeArrowheads="1"/>
          </p:cNvSpPr>
          <p:nvPr/>
        </p:nvSpPr>
        <p:spPr bwMode="auto">
          <a:xfrm>
            <a:off x="2814508" y="2756977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</a:p>
        </p:txBody>
      </p:sp>
      <p:sp>
        <p:nvSpPr>
          <p:cNvPr id="753675" name="Rectangle 11"/>
          <p:cNvSpPr>
            <a:spLocks noChangeArrowheads="1"/>
          </p:cNvSpPr>
          <p:nvPr/>
        </p:nvSpPr>
        <p:spPr bwMode="auto">
          <a:xfrm>
            <a:off x="1411035" y="3872116"/>
            <a:ext cx="43151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on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0"/>
                  </p:tgtEl>
                </p:cond>
              </p:nextCondLst>
            </p:seq>
          </p:childTnLst>
        </p:cTn>
      </p:par>
    </p:tnLst>
    <p:bldLst>
      <p:bldP spid="753672" grpId="0"/>
      <p:bldP spid="753672" grpId="1"/>
      <p:bldP spid="753673" grpId="0"/>
      <p:bldP spid="753673" grpId="1"/>
      <p:bldP spid="753674" grpId="0"/>
      <p:bldP spid="753674" grpId="1"/>
      <p:bldP spid="753675" grpId="0"/>
      <p:bldP spid="75367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392697C-B140-4B15-B959-9344BB03A3C2}" type="slidenum">
              <a:rPr lang="zh-CN" altLang="en-US"/>
              <a:t>15</a:t>
            </a:fld>
            <a:endParaRPr lang="en-US" altLang="zh-CN"/>
          </a:p>
        </p:txBody>
      </p:sp>
      <p:pic>
        <p:nvPicPr>
          <p:cNvPr id="754694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4693" name="Object 5"/>
          <p:cNvGraphicFramePr>
            <a:graphicFrameLocks noChangeAspect="1"/>
          </p:cNvGraphicFramePr>
          <p:nvPr/>
        </p:nvGraphicFramePr>
        <p:xfrm>
          <a:off x="404414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7" name="Document" r:id="rId5" imgW="10502900" imgH="2762885" progId="Word.Document.8">
                  <p:embed/>
                </p:oleObj>
              </mc:Choice>
              <mc:Fallback>
                <p:oleObj name="Document" r:id="rId5" imgW="10502900" imgH="276288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696" name="Rectangle 8"/>
          <p:cNvSpPr>
            <a:spLocks noChangeArrowheads="1"/>
          </p:cNvSpPr>
          <p:nvPr/>
        </p:nvSpPr>
        <p:spPr bwMode="auto">
          <a:xfrm>
            <a:off x="1394657" y="1420070"/>
            <a:ext cx="43151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on</a:t>
            </a:r>
            <a:endParaRPr lang="zh-CN" altLang="en-US" b="0"/>
          </a:p>
        </p:txBody>
      </p:sp>
      <p:sp>
        <p:nvSpPr>
          <p:cNvPr id="754697" name="Rectangle 9"/>
          <p:cNvSpPr>
            <a:spLocks noChangeArrowheads="1"/>
          </p:cNvSpPr>
          <p:nvPr/>
        </p:nvSpPr>
        <p:spPr bwMode="auto">
          <a:xfrm>
            <a:off x="2498286" y="1936688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1812926" y="2497408"/>
            <a:ext cx="27249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</a:t>
            </a:r>
            <a:endParaRPr lang="zh-CN" altLang="en-US" b="0"/>
          </a:p>
        </p:txBody>
      </p:sp>
      <p:sp>
        <p:nvSpPr>
          <p:cNvPr id="754699" name="Rectangle 11"/>
          <p:cNvSpPr>
            <a:spLocks noChangeArrowheads="1"/>
          </p:cNvSpPr>
          <p:nvPr/>
        </p:nvSpPr>
        <p:spPr bwMode="auto">
          <a:xfrm>
            <a:off x="3018604" y="3040487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694"/>
                  </p:tgtEl>
                </p:cond>
              </p:nextCondLst>
            </p:seq>
          </p:childTnLst>
        </p:cTn>
      </p:par>
    </p:tnLst>
    <p:bldLst>
      <p:bldP spid="754696" grpId="0"/>
      <p:bldP spid="754696" grpId="1"/>
      <p:bldP spid="754697" grpId="0"/>
      <p:bldP spid="754697" grpId="1"/>
      <p:bldP spid="754698" grpId="0"/>
      <p:bldP spid="754698" grpId="1"/>
      <p:bldP spid="754699" grpId="0"/>
      <p:bldP spid="75469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7F13CDC-401A-420A-B73E-CE3FD11FF1EC}" type="slidenum">
              <a:rPr lang="zh-CN" altLang="en-US"/>
              <a:t>16</a:t>
            </a:fld>
            <a:endParaRPr lang="en-US" altLang="zh-CN"/>
          </a:p>
        </p:txBody>
      </p:sp>
      <p:pic>
        <p:nvPicPr>
          <p:cNvPr id="756741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404414" y="713186"/>
          <a:ext cx="8336435" cy="3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2" name="Document" r:id="rId5" imgW="10493375" imgH="4676775" progId="Word.Document.8">
                  <p:embed/>
                </p:oleObj>
              </mc:Choice>
              <mc:Fallback>
                <p:oleObj name="Document" r:id="rId5" imgW="10493375" imgH="46767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13186"/>
                        <a:ext cx="8336435" cy="371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2" name="Rectangle 6"/>
          <p:cNvSpPr>
            <a:spLocks noChangeArrowheads="1"/>
          </p:cNvSpPr>
          <p:nvPr/>
        </p:nvSpPr>
        <p:spPr bwMode="auto">
          <a:xfrm>
            <a:off x="2855903" y="3201402"/>
            <a:ext cx="170494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do a good job</a:t>
            </a:r>
          </a:p>
        </p:txBody>
      </p:sp>
      <p:sp>
        <p:nvSpPr>
          <p:cNvPr id="756743" name="Rectangle 7"/>
          <p:cNvSpPr>
            <a:spLocks noChangeArrowheads="1"/>
          </p:cNvSpPr>
          <p:nvPr/>
        </p:nvSpPr>
        <p:spPr bwMode="auto">
          <a:xfrm>
            <a:off x="3401600" y="1643098"/>
            <a:ext cx="174310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play safe with</a:t>
            </a:r>
          </a:p>
        </p:txBody>
      </p:sp>
      <p:sp>
        <p:nvSpPr>
          <p:cNvPr id="756744" name="Rectangle 8"/>
          <p:cNvSpPr>
            <a:spLocks noChangeArrowheads="1"/>
          </p:cNvSpPr>
          <p:nvPr/>
        </p:nvSpPr>
        <p:spPr bwMode="auto">
          <a:xfrm>
            <a:off x="3014825" y="2720435"/>
            <a:ext cx="228377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looking forward 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6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741"/>
                  </p:tgtEl>
                </p:cond>
              </p:nextCondLst>
            </p:seq>
          </p:childTnLst>
        </p:cTn>
      </p:par>
    </p:tnLst>
    <p:bldLst>
      <p:bldP spid="756742" grpId="0"/>
      <p:bldP spid="756742" grpId="1"/>
      <p:bldP spid="756743" grpId="0"/>
      <p:bldP spid="756743" grpId="1"/>
      <p:bldP spid="756744" grpId="0"/>
      <p:bldP spid="75674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EC5036B-1C1C-464B-91FE-B2504EFD2842}" type="slidenum">
              <a:rPr lang="zh-CN" altLang="en-US"/>
              <a:t>17</a:t>
            </a:fld>
            <a:endParaRPr lang="en-US" altLang="zh-CN"/>
          </a:p>
        </p:txBody>
      </p:sp>
      <p:pic>
        <p:nvPicPr>
          <p:cNvPr id="88781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7810" name="Object 2"/>
          <p:cNvGraphicFramePr>
            <a:graphicFrameLocks noChangeAspect="1"/>
          </p:cNvGraphicFramePr>
          <p:nvPr/>
        </p:nvGraphicFramePr>
        <p:xfrm>
          <a:off x="404414" y="1292806"/>
          <a:ext cx="8336435" cy="255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22" name="Document" r:id="rId5" imgW="10502900" imgH="3218180" progId="Word.Document.8">
                  <p:embed/>
                </p:oleObj>
              </mc:Choice>
              <mc:Fallback>
                <p:oleObj name="Document" r:id="rId5" imgW="10502900" imgH="32181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292806"/>
                        <a:ext cx="8336435" cy="255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2" name="Rectangle 4"/>
          <p:cNvSpPr>
            <a:spLocks noChangeArrowheads="1"/>
          </p:cNvSpPr>
          <p:nvPr/>
        </p:nvSpPr>
        <p:spPr bwMode="auto">
          <a:xfrm>
            <a:off x="420950" y="3239204"/>
            <a:ext cx="241607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in the outside world</a:t>
            </a:r>
          </a:p>
        </p:txBody>
      </p:sp>
      <p:sp>
        <p:nvSpPr>
          <p:cNvPr id="887813" name="Rectangle 5"/>
          <p:cNvSpPr>
            <a:spLocks noChangeArrowheads="1"/>
          </p:cNvSpPr>
          <p:nvPr/>
        </p:nvSpPr>
        <p:spPr bwMode="auto">
          <a:xfrm>
            <a:off x="1870880" y="1193262"/>
            <a:ext cx="158535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was about to</a:t>
            </a:r>
            <a:endParaRPr lang="zh-CN" altLang="en-US" b="0"/>
          </a:p>
        </p:txBody>
      </p:sp>
      <p:sp>
        <p:nvSpPr>
          <p:cNvPr id="887814" name="Rectangle 6"/>
          <p:cNvSpPr>
            <a:spLocks noChangeArrowheads="1"/>
          </p:cNvSpPr>
          <p:nvPr/>
        </p:nvSpPr>
        <p:spPr bwMode="auto">
          <a:xfrm>
            <a:off x="2268994" y="2163496"/>
            <a:ext cx="304960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have a frog in your throat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7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87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7811"/>
                  </p:tgtEl>
                </p:cond>
              </p:nextCondLst>
            </p:seq>
          </p:childTnLst>
        </p:cTn>
      </p:par>
    </p:tnLst>
    <p:bldLst>
      <p:bldP spid="887812" grpId="0"/>
      <p:bldP spid="887812" grpId="1"/>
      <p:bldP spid="887813" grpId="0"/>
      <p:bldP spid="887813" grpId="1"/>
      <p:bldP spid="887814" grpId="0"/>
      <p:bldP spid="8878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87CE648-0AF9-43D6-B63D-A27497BD673E}" type="slidenum">
              <a:rPr lang="zh-CN" altLang="en-US"/>
              <a:t>18</a:t>
            </a:fld>
            <a:endParaRPr lang="en-US" altLang="zh-CN"/>
          </a:p>
        </p:txBody>
      </p:sp>
      <p:pic>
        <p:nvPicPr>
          <p:cNvPr id="886789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6788" name="Object 4"/>
          <p:cNvGraphicFramePr>
            <a:graphicFrameLocks noChangeAspect="1"/>
          </p:cNvGraphicFramePr>
          <p:nvPr/>
        </p:nvGraphicFramePr>
        <p:xfrm>
          <a:off x="299845" y="304932"/>
          <a:ext cx="8476279" cy="44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99" name="文档" r:id="rId5" imgW="10809605" imgH="5728970" progId="Word.Document.8">
                  <p:embed/>
                </p:oleObj>
              </mc:Choice>
              <mc:Fallback>
                <p:oleObj name="文档" r:id="rId5" imgW="10809605" imgH="57289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45" y="304932"/>
                        <a:ext cx="8476279" cy="44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6790" name="Rectangle 6"/>
          <p:cNvSpPr>
            <a:spLocks noChangeArrowheads="1"/>
          </p:cNvSpPr>
          <p:nvPr/>
        </p:nvSpPr>
        <p:spPr bwMode="auto">
          <a:xfrm>
            <a:off x="8299381" y="1641519"/>
            <a:ext cx="472224" cy="3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sz="2000" b="0"/>
              <a:t>but</a:t>
            </a:r>
          </a:p>
        </p:txBody>
      </p:sp>
      <p:sp>
        <p:nvSpPr>
          <p:cNvPr id="886791" name="Rectangle 7"/>
          <p:cNvSpPr>
            <a:spLocks noChangeArrowheads="1"/>
          </p:cNvSpPr>
          <p:nvPr/>
        </p:nvSpPr>
        <p:spPr bwMode="auto">
          <a:xfrm>
            <a:off x="6229966" y="1229804"/>
            <a:ext cx="1738018" cy="3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sz="2000" b="0"/>
              <a:t>Not only did he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6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86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6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6789"/>
                  </p:tgtEl>
                </p:cond>
              </p:nextCondLst>
            </p:seq>
          </p:childTnLst>
        </p:cTn>
      </p:par>
    </p:tnLst>
    <p:bldLst>
      <p:bldP spid="886790" grpId="0"/>
      <p:bldP spid="886790" grpId="1"/>
      <p:bldP spid="886791" grpId="0"/>
      <p:bldP spid="8867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5404FD7-C14D-4159-9453-4AA3CE99E5F0}" type="slidenum">
              <a:rPr lang="zh-CN" altLang="en-US"/>
              <a:t>19</a:t>
            </a:fld>
            <a:endParaRPr lang="en-US" altLang="zh-CN"/>
          </a:p>
        </p:txBody>
      </p:sp>
      <p:pic>
        <p:nvPicPr>
          <p:cNvPr id="88576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5762" name="Object 2"/>
          <p:cNvGraphicFramePr>
            <a:graphicFrameLocks noChangeAspect="1"/>
          </p:cNvGraphicFramePr>
          <p:nvPr/>
        </p:nvGraphicFramePr>
        <p:xfrm>
          <a:off x="292287" y="565762"/>
          <a:ext cx="8565729" cy="403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72" name="文档" r:id="rId5" imgW="10923905" imgH="5226685" progId="Word.Document.8">
                  <p:embed/>
                </p:oleObj>
              </mc:Choice>
              <mc:Fallback>
                <p:oleObj name="文档" r:id="rId5" imgW="10923905" imgH="52266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87" y="565762"/>
                        <a:ext cx="8565729" cy="4039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6057365" y="1121121"/>
            <a:ext cx="2114576" cy="3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sz="2000" b="0"/>
              <a:t>Here is the present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5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5763"/>
                  </p:tgtEl>
                </p:cond>
              </p:nextCondLst>
            </p:seq>
          </p:childTnLst>
        </p:cTn>
      </p:par>
    </p:tnLst>
    <p:bldLst>
      <p:bldP spid="885764" grpId="0"/>
      <p:bldP spid="8857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A8A2F52-2D82-4B2B-80AD-873E399A29C0}" type="slidenum">
              <a:rPr lang="zh-CN" altLang="en-US"/>
              <a:t>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教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材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篇</a:t>
              </a:r>
            </a:p>
          </p:txBody>
        </p:sp>
      </p:grpSp>
      <p:grpSp>
        <p:nvGrpSpPr>
          <p:cNvPr id="166945" name="Group 33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7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细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研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084D713-CC0A-48E7-95A9-11BE1D111F20}" type="slidenum">
              <a:rPr lang="zh-CN" altLang="en-US"/>
              <a:t>20</a:t>
            </a:fld>
            <a:endParaRPr lang="en-US" altLang="zh-CN"/>
          </a:p>
        </p:txBody>
      </p:sp>
      <p:pic>
        <p:nvPicPr>
          <p:cNvPr id="88473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4738" name="Object 2"/>
          <p:cNvGraphicFramePr>
            <a:graphicFrameLocks noChangeAspect="1"/>
          </p:cNvGraphicFramePr>
          <p:nvPr/>
        </p:nvGraphicFramePr>
        <p:xfrm>
          <a:off x="299846" y="1025676"/>
          <a:ext cx="8565729" cy="313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48" name="文档" r:id="rId5" imgW="10923905" imgH="4004310" progId="Word.Document.8">
                  <p:embed/>
                </p:oleObj>
              </mc:Choice>
              <mc:Fallback>
                <p:oleObj name="文档" r:id="rId5" imgW="10923905" imgH="40043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46" y="1025676"/>
                        <a:ext cx="8565729" cy="3134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4740" name="Rectangle 4"/>
          <p:cNvSpPr>
            <a:spLocks noChangeArrowheads="1"/>
          </p:cNvSpPr>
          <p:nvPr/>
        </p:nvSpPr>
        <p:spPr bwMode="auto">
          <a:xfrm>
            <a:off x="5834371" y="1598245"/>
            <a:ext cx="2674664" cy="98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/>
              <a:t>because she is eveloping very fast.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4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4739"/>
                  </p:tgtEl>
                </p:cond>
              </p:nextCondLst>
            </p:seq>
          </p:childTnLst>
        </p:cTn>
      </p:par>
    </p:tnLst>
    <p:bldLst>
      <p:bldP spid="884740" grpId="0"/>
      <p:bldP spid="88474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A665B9F-7A97-4A23-AA70-A36DB8A0F0EA}" type="slidenum">
              <a:rPr lang="zh-CN" altLang="en-US"/>
              <a:t>21</a:t>
            </a:fld>
            <a:endParaRPr lang="en-US" altLang="zh-CN"/>
          </a:p>
        </p:txBody>
      </p:sp>
      <p:pic>
        <p:nvPicPr>
          <p:cNvPr id="88371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292287" y="1166802"/>
          <a:ext cx="8520374" cy="283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24" name="文档" r:id="rId5" imgW="10647680" imgH="3555365" progId="Word.Document.8">
                  <p:embed/>
                </p:oleObj>
              </mc:Choice>
              <mc:Fallback>
                <p:oleObj name="文档" r:id="rId5" imgW="10647680" imgH="35553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87" y="1166802"/>
                        <a:ext cx="8520374" cy="2836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6" name="Rectangle 4"/>
          <p:cNvSpPr>
            <a:spLocks noChangeArrowheads="1"/>
          </p:cNvSpPr>
          <p:nvPr/>
        </p:nvSpPr>
        <p:spPr bwMode="auto">
          <a:xfrm>
            <a:off x="5908704" y="1678009"/>
            <a:ext cx="242370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who loves me most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3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83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3715"/>
                  </p:tgtEl>
                </p:cond>
              </p:nextCondLst>
            </p:seq>
          </p:childTnLst>
        </p:cTn>
      </p:par>
    </p:tnLst>
    <p:bldLst>
      <p:bldP spid="883716" grpId="0"/>
      <p:bldP spid="8837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0065579-0F38-49C4-A739-5D2761B88337}" type="slidenum">
              <a:rPr lang="zh-CN" altLang="en-US"/>
              <a:t>22</a:t>
            </a:fld>
            <a:endParaRPr lang="en-US" altLang="zh-CN"/>
          </a:p>
        </p:txBody>
      </p:sp>
      <p:graphicFrame>
        <p:nvGraphicFramePr>
          <p:cNvPr id="882690" name="Object 2"/>
          <p:cNvGraphicFramePr>
            <a:graphicFrameLocks noChangeAspect="1"/>
          </p:cNvGraphicFramePr>
          <p:nvPr/>
        </p:nvGraphicFramePr>
        <p:xfrm>
          <a:off x="404414" y="948813"/>
          <a:ext cx="8336435" cy="324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8" name="Document" r:id="rId4" imgW="10511790" imgH="4081780" progId="Word.Document.8">
                  <p:embed/>
                </p:oleObj>
              </mc:Choice>
              <mc:Fallback>
                <p:oleObj name="Document" r:id="rId4" imgW="10511790" imgH="40817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48813"/>
                        <a:ext cx="8336435" cy="3245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7EA8BE6-15CC-4870-BB02-822BF856B2FF}" type="slidenum">
              <a:rPr lang="zh-CN" altLang="en-US"/>
              <a:t>23</a:t>
            </a:fld>
            <a:endParaRPr lang="en-US" altLang="zh-CN"/>
          </a:p>
        </p:txBody>
      </p:sp>
      <p:graphicFrame>
        <p:nvGraphicFramePr>
          <p:cNvPr id="881666" name="Object 2"/>
          <p:cNvGraphicFramePr>
            <a:graphicFrameLocks noChangeAspect="1"/>
          </p:cNvGraphicFramePr>
          <p:nvPr/>
        </p:nvGraphicFramePr>
        <p:xfrm>
          <a:off x="359059" y="1459132"/>
          <a:ext cx="8425885" cy="222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4" name="Document" r:id="rId4" imgW="10626090" imgH="2800985" progId="Word.Document.8">
                  <p:embed/>
                </p:oleObj>
              </mc:Choice>
              <mc:Fallback>
                <p:oleObj name="Document" r:id="rId4" imgW="10626090" imgH="28009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59" y="1459132"/>
                        <a:ext cx="8425885" cy="222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42A0CB2-1E41-4237-A8B0-1DE7D07938BD}" type="slidenum">
              <a:rPr lang="zh-CN" altLang="en-US"/>
              <a:t>24</a:t>
            </a:fld>
            <a:endParaRPr lang="en-US" altLang="zh-CN"/>
          </a:p>
        </p:txBody>
      </p:sp>
      <p:graphicFrame>
        <p:nvGraphicFramePr>
          <p:cNvPr id="880643" name="Object 3"/>
          <p:cNvGraphicFramePr>
            <a:graphicFrameLocks noChangeAspect="1"/>
          </p:cNvGraphicFramePr>
          <p:nvPr/>
        </p:nvGraphicFramePr>
        <p:xfrm>
          <a:off x="404414" y="713186"/>
          <a:ext cx="8336435" cy="3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1" name="Document" r:id="rId4" imgW="10511790" imgH="4676775" progId="Word.Document.8">
                  <p:embed/>
                </p:oleObj>
              </mc:Choice>
              <mc:Fallback>
                <p:oleObj name="Document" r:id="rId4" imgW="10511790" imgH="46767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13186"/>
                        <a:ext cx="8336435" cy="371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BED944E-4A77-4E1F-8FA3-2F453C9BDF21}" type="slidenum">
              <a:rPr lang="zh-CN" altLang="en-US"/>
              <a:t>25</a:t>
            </a:fld>
            <a:endParaRPr lang="en-US" altLang="zh-CN"/>
          </a:p>
        </p:txBody>
      </p:sp>
      <p:pic>
        <p:nvPicPr>
          <p:cNvPr id="87961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9618" name="Object 2"/>
          <p:cNvGraphicFramePr>
            <a:graphicFrameLocks noChangeAspect="1"/>
          </p:cNvGraphicFramePr>
          <p:nvPr/>
        </p:nvGraphicFramePr>
        <p:xfrm>
          <a:off x="404413" y="680425"/>
          <a:ext cx="8326356" cy="37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29" name="Document" r:id="rId5" imgW="10502900" imgH="4756150" progId="Word.Document.8">
                  <p:embed/>
                </p:oleObj>
              </mc:Choice>
              <mc:Fallback>
                <p:oleObj name="Document" r:id="rId5" imgW="10502900" imgH="47561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80425"/>
                        <a:ext cx="8326356" cy="3778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9620" name="Rectangle 4"/>
          <p:cNvSpPr>
            <a:spLocks noChangeArrowheads="1"/>
          </p:cNvSpPr>
          <p:nvPr/>
        </p:nvSpPr>
        <p:spPr bwMode="auto">
          <a:xfrm>
            <a:off x="1250891" y="2718804"/>
            <a:ext cx="273920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Having been reminded</a:t>
            </a:r>
          </a:p>
        </p:txBody>
      </p:sp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4301133" y="1122700"/>
            <a:ext cx="38444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of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9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9619"/>
                  </p:tgtEl>
                </p:cond>
              </p:nextCondLst>
            </p:seq>
          </p:childTnLst>
        </p:cTn>
      </p:par>
    </p:tnLst>
    <p:bldLst>
      <p:bldP spid="879620" grpId="0"/>
      <p:bldP spid="879620" grpId="1"/>
      <p:bldP spid="879621" grpId="0"/>
      <p:bldP spid="87962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CB3B13D-48EA-496B-9751-5C567BEE970A}" type="slidenum">
              <a:rPr lang="zh-CN" altLang="en-US"/>
              <a:t>26</a:t>
            </a:fld>
            <a:endParaRPr lang="en-US" altLang="zh-CN"/>
          </a:p>
        </p:txBody>
      </p:sp>
      <p:graphicFrame>
        <p:nvGraphicFramePr>
          <p:cNvPr id="878594" name="Object 2"/>
          <p:cNvGraphicFramePr>
            <a:graphicFrameLocks noChangeAspect="1"/>
          </p:cNvGraphicFramePr>
          <p:nvPr/>
        </p:nvGraphicFramePr>
        <p:xfrm>
          <a:off x="404414" y="158767"/>
          <a:ext cx="8336435" cy="482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2" name="Document" r:id="rId4" imgW="10511790" imgH="6069330" progId="Word.Document.8">
                  <p:embed/>
                </p:oleObj>
              </mc:Choice>
              <mc:Fallback>
                <p:oleObj name="Document" r:id="rId4" imgW="10511790" imgH="60693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58767"/>
                        <a:ext cx="8336435" cy="4825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21043F4-BB5E-4D96-955B-E207BE00DF85}" type="slidenum">
              <a:rPr lang="zh-CN" altLang="en-US"/>
              <a:t>27</a:t>
            </a:fld>
            <a:endParaRPr lang="en-US" altLang="zh-CN"/>
          </a:p>
        </p:txBody>
      </p:sp>
      <p:graphicFrame>
        <p:nvGraphicFramePr>
          <p:cNvPr id="877570" name="Object 2"/>
          <p:cNvGraphicFramePr>
            <a:graphicFrameLocks noChangeAspect="1"/>
          </p:cNvGraphicFramePr>
          <p:nvPr/>
        </p:nvGraphicFramePr>
        <p:xfrm>
          <a:off x="343941" y="391875"/>
          <a:ext cx="8456121" cy="436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78" name="Document" r:id="rId4" imgW="10664190" imgH="5485130" progId="Word.Document.8">
                  <p:embed/>
                </p:oleObj>
              </mc:Choice>
              <mc:Fallback>
                <p:oleObj name="Document" r:id="rId4" imgW="10664190" imgH="54851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391875"/>
                        <a:ext cx="8456121" cy="436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2857CD9-0E97-4979-A3D7-EFB4615571F5}" type="slidenum">
              <a:rPr lang="zh-CN" altLang="en-US"/>
              <a:t>28</a:t>
            </a:fld>
            <a:endParaRPr lang="en-US" altLang="zh-CN"/>
          </a:p>
        </p:txBody>
      </p:sp>
      <p:graphicFrame>
        <p:nvGraphicFramePr>
          <p:cNvPr id="876546" name="Object 2"/>
          <p:cNvGraphicFramePr>
            <a:graphicFrameLocks noChangeAspect="1"/>
          </p:cNvGraphicFramePr>
          <p:nvPr/>
        </p:nvGraphicFramePr>
        <p:xfrm>
          <a:off x="404414" y="1231065"/>
          <a:ext cx="8336435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54" name="Document" r:id="rId4" imgW="10511790" imgH="3374390" progId="Word.Document.8">
                  <p:embed/>
                </p:oleObj>
              </mc:Choice>
              <mc:Fallback>
                <p:oleObj name="Document" r:id="rId4" imgW="10511790" imgH="33743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231065"/>
                        <a:ext cx="8336435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06FB2D4-69DA-461B-9208-1C56953E755C}" type="slidenum">
              <a:rPr lang="zh-CN" altLang="en-US"/>
              <a:t>29</a:t>
            </a:fld>
            <a:endParaRPr lang="en-US" altLang="zh-CN"/>
          </a:p>
        </p:txBody>
      </p:sp>
      <p:pic>
        <p:nvPicPr>
          <p:cNvPr id="87552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5522" name="Object 2"/>
          <p:cNvGraphicFramePr>
            <a:graphicFrameLocks noChangeAspect="1"/>
          </p:cNvGraphicFramePr>
          <p:nvPr/>
        </p:nvGraphicFramePr>
        <p:xfrm>
          <a:off x="404413" y="987874"/>
          <a:ext cx="8326356" cy="316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33" name="Document" r:id="rId5" imgW="10502900" imgH="3987800" progId="Word.Document.8">
                  <p:embed/>
                </p:oleObj>
              </mc:Choice>
              <mc:Fallback>
                <p:oleObj name="Document" r:id="rId5" imgW="10502900" imgH="3987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987874"/>
                        <a:ext cx="8326356" cy="316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7912993" y="2495778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with</a:t>
            </a:r>
          </a:p>
        </p:txBody>
      </p:sp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5893585" y="863130"/>
            <a:ext cx="151284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exchange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5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7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5523"/>
                  </p:tgtEl>
                </p:cond>
              </p:nextCondLst>
            </p:seq>
          </p:childTnLst>
        </p:cTn>
      </p:par>
    </p:tnLst>
    <p:bldLst>
      <p:bldP spid="875524" grpId="0"/>
      <p:bldP spid="875524" grpId="1"/>
      <p:bldP spid="875525" grpId="0"/>
      <p:bldP spid="8755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1EA83D8-7F91-4C4F-A658-D6E9DF7D8C3B}" type="slidenum">
              <a:rPr lang="zh-CN" altLang="en-US"/>
              <a:t>3</a:t>
            </a:fld>
            <a:endParaRPr lang="en-US" altLang="zh-CN"/>
          </a:p>
        </p:txBody>
      </p:sp>
      <p:graphicFrame>
        <p:nvGraphicFramePr>
          <p:cNvPr id="609297" name="Object 17"/>
          <p:cNvGraphicFramePr>
            <a:graphicFrameLocks noChangeAspect="1"/>
          </p:cNvGraphicFramePr>
          <p:nvPr/>
        </p:nvGraphicFramePr>
        <p:xfrm>
          <a:off x="404414" y="379275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11" name="Document" r:id="rId4" imgW="10511790" imgH="4833620" progId="Word.Document.8">
                  <p:embed/>
                </p:oleObj>
              </mc:Choice>
              <mc:Fallback>
                <p:oleObj name="Document" r:id="rId4" imgW="10511790" imgH="483362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9275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98" name="Object 18"/>
          <p:cNvGraphicFramePr>
            <a:graphicFrameLocks noChangeAspect="1"/>
          </p:cNvGraphicFramePr>
          <p:nvPr/>
        </p:nvGraphicFramePr>
        <p:xfrm>
          <a:off x="404414" y="4214848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12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214848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4B4011D-D09B-46AE-82D0-BB5D72FF60D1}" type="slidenum">
              <a:rPr lang="zh-CN" altLang="en-US"/>
              <a:t>30</a:t>
            </a:fld>
            <a:endParaRPr lang="en-US" altLang="zh-CN"/>
          </a:p>
        </p:txBody>
      </p:sp>
      <p:graphicFrame>
        <p:nvGraphicFramePr>
          <p:cNvPr id="874499" name="Object 3"/>
          <p:cNvGraphicFramePr>
            <a:graphicFrameLocks noChangeAspect="1"/>
          </p:cNvGraphicFramePr>
          <p:nvPr/>
        </p:nvGraphicFramePr>
        <p:xfrm>
          <a:off x="404414" y="1505754"/>
          <a:ext cx="8336435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08" name="Document" r:id="rId4" imgW="10511790" imgH="2684145" progId="Word.Document.8">
                  <p:embed/>
                </p:oleObj>
              </mc:Choice>
              <mc:Fallback>
                <p:oleObj name="Document" r:id="rId4" imgW="10511790" imgH="268414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505754"/>
                        <a:ext cx="8336435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4500" name="Picture 4" descr="二维码必修69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7060206" y="640103"/>
            <a:ext cx="1083472" cy="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26580DF-0F20-47AE-BCCF-4B1DE3C084F0}" type="slidenum">
              <a:rPr lang="zh-CN" altLang="en-US"/>
              <a:t>31</a:t>
            </a:fld>
            <a:endParaRPr lang="en-US" altLang="zh-CN"/>
          </a:p>
        </p:txBody>
      </p:sp>
      <p:graphicFrame>
        <p:nvGraphicFramePr>
          <p:cNvPr id="873474" name="Object 2"/>
          <p:cNvGraphicFramePr>
            <a:graphicFrameLocks noChangeAspect="1"/>
          </p:cNvGraphicFramePr>
          <p:nvPr/>
        </p:nvGraphicFramePr>
        <p:xfrm>
          <a:off x="374176" y="289810"/>
          <a:ext cx="8303679" cy="451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2" name="文档" r:id="rId4" imgW="10584815" imgH="5755005" progId="Word.Document.8">
                  <p:embed/>
                </p:oleObj>
              </mc:Choice>
              <mc:Fallback>
                <p:oleObj name="文档" r:id="rId4" imgW="10584815" imgH="57550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6" y="289810"/>
                        <a:ext cx="8303679" cy="451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DB88E47-2717-4B9E-82E5-48932B97B7BF}" type="slidenum">
              <a:rPr lang="zh-CN" altLang="en-US"/>
              <a:t>32</a:t>
            </a:fld>
            <a:endParaRPr lang="en-US" altLang="zh-CN"/>
          </a:p>
        </p:txBody>
      </p:sp>
      <p:pic>
        <p:nvPicPr>
          <p:cNvPr id="87245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2450" name="Object 2"/>
          <p:cNvGraphicFramePr>
            <a:graphicFrameLocks noChangeAspect="1"/>
          </p:cNvGraphicFramePr>
          <p:nvPr/>
        </p:nvGraphicFramePr>
        <p:xfrm>
          <a:off x="395593" y="438496"/>
          <a:ext cx="8336436" cy="426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61" name="Document" r:id="rId5" imgW="10502900" imgH="5367655" progId="Word.Document.8">
                  <p:embed/>
                </p:oleObj>
              </mc:Choice>
              <mc:Fallback>
                <p:oleObj name="Document" r:id="rId5" imgW="10502900" imgH="536765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3" y="438496"/>
                        <a:ext cx="8336436" cy="426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7068473" y="3016175"/>
            <a:ext cx="100016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hearing</a:t>
            </a:r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auto">
          <a:xfrm>
            <a:off x="5017989" y="1862345"/>
            <a:ext cx="162352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being treated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2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72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2451"/>
                  </p:tgtEl>
                </p:cond>
              </p:nextCondLst>
            </p:seq>
          </p:childTnLst>
        </p:cTn>
      </p:par>
    </p:tnLst>
    <p:bldLst>
      <p:bldP spid="872452" grpId="0"/>
      <p:bldP spid="872452" grpId="1"/>
      <p:bldP spid="872453" grpId="0"/>
      <p:bldP spid="87245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E680561-CA26-4CF3-A62D-6510A6C75BCC}" type="slidenum">
              <a:rPr lang="zh-CN" altLang="en-US"/>
              <a:t>33</a:t>
            </a:fld>
            <a:endParaRPr lang="en-US" altLang="zh-CN"/>
          </a:p>
        </p:txBody>
      </p:sp>
      <p:pic>
        <p:nvPicPr>
          <p:cNvPr id="87142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1426" name="Object 2"/>
          <p:cNvGraphicFramePr>
            <a:graphicFrameLocks noChangeAspect="1"/>
          </p:cNvGraphicFramePr>
          <p:nvPr/>
        </p:nvGraphicFramePr>
        <p:xfrm>
          <a:off x="404414" y="1505754"/>
          <a:ext cx="8336435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36" name="文档" r:id="rId5" imgW="10513060" imgH="2694305" progId="Word.Document.8">
                  <p:embed/>
                </p:oleObj>
              </mc:Choice>
              <mc:Fallback>
                <p:oleObj name="文档" r:id="rId5" imgW="10513060" imgH="26943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505754"/>
                        <a:ext cx="8336435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428" name="Rectangle 4"/>
          <p:cNvSpPr>
            <a:spLocks noChangeArrowheads="1"/>
          </p:cNvSpPr>
          <p:nvPr/>
        </p:nvSpPr>
        <p:spPr bwMode="auto">
          <a:xfrm>
            <a:off x="2379860" y="1938838"/>
            <a:ext cx="12762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delivered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1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1427"/>
                  </p:tgtEl>
                </p:cond>
              </p:nextCondLst>
            </p:seq>
          </p:childTnLst>
        </p:cTn>
      </p:par>
    </p:tnLst>
    <p:bldLst>
      <p:bldP spid="871428" grpId="0"/>
      <p:bldP spid="87142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689CDB3-573F-4C37-B897-F08D4635B0E3}" type="slidenum">
              <a:rPr lang="zh-CN" altLang="en-US"/>
              <a:t>34</a:t>
            </a:fld>
            <a:endParaRPr lang="en-US" altLang="zh-CN"/>
          </a:p>
        </p:txBody>
      </p:sp>
      <p:graphicFrame>
        <p:nvGraphicFramePr>
          <p:cNvPr id="870402" name="Object 2"/>
          <p:cNvGraphicFramePr>
            <a:graphicFrameLocks noChangeAspect="1"/>
          </p:cNvGraphicFramePr>
          <p:nvPr/>
        </p:nvGraphicFramePr>
        <p:xfrm>
          <a:off x="404414" y="417075"/>
          <a:ext cx="8336435" cy="269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7" name="文档" r:id="rId4" imgW="10522585" imgH="3404235" progId="Word.Document.8">
                  <p:embed/>
                </p:oleObj>
              </mc:Choice>
              <mc:Fallback>
                <p:oleObj name="文档" r:id="rId4" imgW="10522585" imgH="34042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17075"/>
                        <a:ext cx="8336435" cy="269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03" name="Object 3"/>
          <p:cNvGraphicFramePr>
            <a:graphicFrameLocks noChangeAspect="1"/>
          </p:cNvGraphicFramePr>
          <p:nvPr/>
        </p:nvGraphicFramePr>
        <p:xfrm>
          <a:off x="404414" y="3153891"/>
          <a:ext cx="8336435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8" name="文档" r:id="rId6" imgW="10522585" imgH="2080895" progId="Word.Document.8">
                  <p:embed/>
                </p:oleObj>
              </mc:Choice>
              <mc:Fallback>
                <p:oleObj name="文档" r:id="rId6" imgW="10522585" imgH="20808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153891"/>
                        <a:ext cx="8336435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04" name="Picture 4" descr="二维码必修47.tif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7017371" y="74344"/>
            <a:ext cx="1083472" cy="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65986F4-0F72-4412-B81D-0476BFFE82E7}" type="slidenum">
              <a:rPr lang="zh-CN" altLang="en-US"/>
              <a:t>35</a:t>
            </a:fld>
            <a:endParaRPr lang="en-US" altLang="zh-CN"/>
          </a:p>
        </p:txBody>
      </p:sp>
      <p:graphicFrame>
        <p:nvGraphicFramePr>
          <p:cNvPr id="755716" name="Object 4"/>
          <p:cNvGraphicFramePr>
            <a:graphicFrameLocks noChangeAspect="1"/>
          </p:cNvGraphicFramePr>
          <p:nvPr/>
        </p:nvGraphicFramePr>
        <p:xfrm>
          <a:off x="343941" y="1733822"/>
          <a:ext cx="8456121" cy="167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4" name="文档" r:id="rId4" imgW="10674985" imgH="2117090" progId="Word.Document.8">
                  <p:embed/>
                </p:oleObj>
              </mc:Choice>
              <mc:Fallback>
                <p:oleObj name="文档" r:id="rId4" imgW="10674985" imgH="211709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1733822"/>
                        <a:ext cx="8456121" cy="167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08C0129-CB8C-4BBB-B276-6E6492875399}" type="slidenum">
              <a:rPr lang="zh-CN" altLang="en-US"/>
              <a:t>36</a:t>
            </a:fld>
            <a:endParaRPr lang="en-US" altLang="zh-CN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404414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8" name="文档" r:id="rId4" imgW="10504170" imgH="4158615" progId="Word.Document.8">
                  <p:embed/>
                </p:oleObj>
              </mc:Choice>
              <mc:Fallback>
                <p:oleObj name="文档" r:id="rId4" imgW="10504170" imgH="415861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3019" name="Picture 1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20" name="Rectangle 12"/>
          <p:cNvSpPr>
            <a:spLocks noChangeArrowheads="1"/>
          </p:cNvSpPr>
          <p:nvPr/>
        </p:nvSpPr>
        <p:spPr bwMode="auto">
          <a:xfrm>
            <a:off x="4825230" y="1901037"/>
            <a:ext cx="49385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am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019"/>
                  </p:tgtEl>
                </p:cond>
              </p:nextCondLst>
            </p:seq>
          </p:childTnLst>
        </p:cTn>
      </p:par>
    </p:tnLst>
    <p:bldLst>
      <p:bldP spid="683020" grpId="0"/>
      <p:bldP spid="68302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B913A97-F1D3-4E6F-AC8F-3E6471AC4149}" type="slidenum">
              <a:rPr lang="zh-CN" altLang="en-US"/>
              <a:t>37</a:t>
            </a:fld>
            <a:endParaRPr lang="en-US" altLang="zh-CN"/>
          </a:p>
        </p:txBody>
      </p:sp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404414" y="1748942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5" name="文档" r:id="rId4" imgW="10522585" imgH="2080895" progId="Word.Document.8">
                  <p:embed/>
                </p:oleObj>
              </mc:Choice>
              <mc:Fallback>
                <p:oleObj name="文档" r:id="rId4" imgW="10522585" imgH="208089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748942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3227BE8-D3BB-405B-8F5E-651506EBB701}" type="slidenum">
              <a:rPr lang="zh-CN" altLang="en-US"/>
              <a:t>38</a:t>
            </a:fld>
            <a:endParaRPr lang="en-US" altLang="zh-CN"/>
          </a:p>
        </p:txBody>
      </p:sp>
      <p:graphicFrame>
        <p:nvGraphicFramePr>
          <p:cNvPr id="670731" name="Object 11"/>
          <p:cNvGraphicFramePr>
            <a:graphicFrameLocks noChangeAspect="1"/>
          </p:cNvGraphicFramePr>
          <p:nvPr/>
        </p:nvGraphicFramePr>
        <p:xfrm>
          <a:off x="404414" y="1605297"/>
          <a:ext cx="8336435" cy="159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41" name="文档" r:id="rId4" imgW="10522585" imgH="2018030" progId="Word.Document.8">
                  <p:embed/>
                </p:oleObj>
              </mc:Choice>
              <mc:Fallback>
                <p:oleObj name="文档" r:id="rId4" imgW="10522585" imgH="201803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605297"/>
                        <a:ext cx="8336435" cy="1597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02A4D68-6E3B-4A34-BB08-434087A85620}" type="slidenum">
              <a:rPr lang="zh-CN" altLang="en-US"/>
              <a:t>39</a:t>
            </a:fld>
            <a:endParaRPr lang="en-US" altLang="zh-CN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404414" y="788789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91" name="文档" r:id="rId4" imgW="10522585" imgH="2772410" progId="Word.Document.8">
                  <p:embed/>
                </p:oleObj>
              </mc:Choice>
              <mc:Fallback>
                <p:oleObj name="文档" r:id="rId4" imgW="10522585" imgH="27724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88789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428349" y="3229493"/>
          <a:ext cx="8336436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92" name="文档" r:id="rId6" imgW="10522585" imgH="1387475" progId="Word.Document.8">
                  <p:embed/>
                </p:oleObj>
              </mc:Choice>
              <mc:Fallback>
                <p:oleObj name="文档" r:id="rId6" imgW="10522585" imgH="13874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49" y="3229493"/>
                        <a:ext cx="8336436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7964616-FA1B-4F76-A8F5-66AE641E8259}" type="slidenum">
              <a:rPr lang="zh-CN" altLang="en-US"/>
              <a:t>4</a:t>
            </a:fld>
            <a:endParaRPr lang="en-US" altLang="zh-CN"/>
          </a:p>
        </p:txBody>
      </p:sp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404414" y="825329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7" name="Document" r:id="rId4" imgW="10511790" imgH="3453765" progId="Word.Document.8">
                  <p:embed/>
                </p:oleObj>
              </mc:Choice>
              <mc:Fallback>
                <p:oleObj name="Document" r:id="rId4" imgW="10511790" imgH="345376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825329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44" name="Object 16"/>
          <p:cNvGraphicFramePr>
            <a:graphicFrameLocks noChangeAspect="1"/>
          </p:cNvGraphicFramePr>
          <p:nvPr/>
        </p:nvGraphicFramePr>
        <p:xfrm>
          <a:off x="404414" y="3646568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8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646568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C9559DE-81D6-4780-BBD6-596C7F3A0E0B}" type="slidenum">
              <a:rPr lang="zh-CN" altLang="en-US"/>
              <a:t>40</a:t>
            </a:fld>
            <a:endParaRPr lang="en-US" altLang="zh-CN"/>
          </a:p>
        </p:txBody>
      </p:sp>
      <p:graphicFrame>
        <p:nvGraphicFramePr>
          <p:cNvPr id="736263" name="Object 7"/>
          <p:cNvGraphicFramePr>
            <a:graphicFrameLocks noChangeAspect="1"/>
          </p:cNvGraphicFramePr>
          <p:nvPr/>
        </p:nvGraphicFramePr>
        <p:xfrm>
          <a:off x="404414" y="434717"/>
          <a:ext cx="8336435" cy="10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3" name="文档" r:id="rId4" imgW="10522585" imgH="1308100" progId="Word.Document.8">
                  <p:embed/>
                </p:oleObj>
              </mc:Choice>
              <mc:Fallback>
                <p:oleObj name="文档" r:id="rId4" imgW="10522585" imgH="13081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34717"/>
                        <a:ext cx="8336435" cy="10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264" name="Object 8"/>
          <p:cNvGraphicFramePr>
            <a:graphicFrameLocks noChangeAspect="1"/>
          </p:cNvGraphicFramePr>
          <p:nvPr/>
        </p:nvGraphicFramePr>
        <p:xfrm>
          <a:off x="404414" y="1586396"/>
          <a:ext cx="8336435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4" name="文档" r:id="rId6" imgW="10522585" imgH="2080895" progId="Word.Document.8">
                  <p:embed/>
                </p:oleObj>
              </mc:Choice>
              <mc:Fallback>
                <p:oleObj name="文档" r:id="rId6" imgW="10522585" imgH="208089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586396"/>
                        <a:ext cx="8336435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265" name="Object 9"/>
          <p:cNvGraphicFramePr>
            <a:graphicFrameLocks noChangeAspect="1"/>
          </p:cNvGraphicFramePr>
          <p:nvPr/>
        </p:nvGraphicFramePr>
        <p:xfrm>
          <a:off x="404414" y="3369359"/>
          <a:ext cx="8336435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85" name="文档" r:id="rId8" imgW="10522585" imgH="1387475" progId="Word.Document.8">
                  <p:embed/>
                </p:oleObj>
              </mc:Choice>
              <mc:Fallback>
                <p:oleObj name="文档" r:id="rId8" imgW="10522585" imgH="13874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369359"/>
                        <a:ext cx="8336435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D3CBC5D-6768-404C-ACD8-C020C1929373}" type="slidenum">
              <a:rPr lang="zh-CN" altLang="en-US"/>
              <a:t>41</a:t>
            </a:fld>
            <a:endParaRPr lang="en-US" altLang="zh-CN"/>
          </a:p>
        </p:txBody>
      </p:sp>
      <p:graphicFrame>
        <p:nvGraphicFramePr>
          <p:cNvPr id="764934" name="Object 6"/>
          <p:cNvGraphicFramePr>
            <a:graphicFrameLocks noChangeAspect="1"/>
          </p:cNvGraphicFramePr>
          <p:nvPr/>
        </p:nvGraphicFramePr>
        <p:xfrm>
          <a:off x="404414" y="918574"/>
          <a:ext cx="8336435" cy="330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2" name="文档" r:id="rId4" imgW="10522585" imgH="4175125" progId="Word.Document.8">
                  <p:embed/>
                </p:oleObj>
              </mc:Choice>
              <mc:Fallback>
                <p:oleObj name="文档" r:id="rId4" imgW="10522585" imgH="417512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18574"/>
                        <a:ext cx="8336435" cy="3307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D21D6A0-7EE9-4C69-851A-97BC0289F871}" type="slidenum">
              <a:rPr lang="zh-CN" altLang="en-US"/>
              <a:t>42</a:t>
            </a:fld>
            <a:endParaRPr lang="en-US" altLang="zh-CN"/>
          </a:p>
        </p:txBody>
      </p:sp>
      <p:graphicFrame>
        <p:nvGraphicFramePr>
          <p:cNvPr id="789506" name="Object 2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4" name="文档" r:id="rId4" imgW="10522585" imgH="5544185" progId="Word.Document.8">
                  <p:embed/>
                </p:oleObj>
              </mc:Choice>
              <mc:Fallback>
                <p:oleObj name="文档" r:id="rId4" imgW="10522585" imgH="55441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87C272D-C221-4EBD-91FC-00190D3120FC}" type="slidenum">
              <a:rPr lang="zh-CN" altLang="en-US"/>
              <a:t>43</a:t>
            </a:fld>
            <a:endParaRPr lang="en-US" altLang="zh-CN"/>
          </a:p>
        </p:txBody>
      </p:sp>
      <p:graphicFrame>
        <p:nvGraphicFramePr>
          <p:cNvPr id="788482" name="Object 2"/>
          <p:cNvGraphicFramePr>
            <a:graphicFrameLocks noChangeAspect="1"/>
          </p:cNvGraphicFramePr>
          <p:nvPr/>
        </p:nvGraphicFramePr>
        <p:xfrm>
          <a:off x="404414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0" name="文档" r:id="rId4" imgW="10522585" imgH="4158615" progId="Word.Document.8">
                  <p:embed/>
                </p:oleObj>
              </mc:Choice>
              <mc:Fallback>
                <p:oleObj name="文档" r:id="rId4" imgW="10522585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896A207-E730-4049-8021-977FC0B15643}" type="slidenum">
              <a:rPr lang="zh-CN" altLang="en-US"/>
              <a:t>44</a:t>
            </a:fld>
            <a:endParaRPr lang="en-US" altLang="zh-CN"/>
          </a:p>
        </p:txBody>
      </p:sp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404414" y="438496"/>
          <a:ext cx="8336435" cy="426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66" name="文档" r:id="rId4" imgW="10522585" imgH="5387340" progId="Word.Document.8">
                  <p:embed/>
                </p:oleObj>
              </mc:Choice>
              <mc:Fallback>
                <p:oleObj name="文档" r:id="rId4" imgW="10522585" imgH="53873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38496"/>
                        <a:ext cx="8336435" cy="426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3F6304C-0DAE-421E-8CE6-B5E4B3AB9F2D}" type="slidenum">
              <a:rPr lang="zh-CN" altLang="en-US"/>
              <a:t>45</a:t>
            </a:fld>
            <a:endParaRPr lang="en-US" altLang="zh-CN"/>
          </a:p>
        </p:txBody>
      </p:sp>
      <p:graphicFrame>
        <p:nvGraphicFramePr>
          <p:cNvPr id="785411" name="Object 3"/>
          <p:cNvGraphicFramePr>
            <a:graphicFrameLocks noChangeAspect="1"/>
          </p:cNvGraphicFramePr>
          <p:nvPr/>
        </p:nvGraphicFramePr>
        <p:xfrm>
          <a:off x="404414" y="468738"/>
          <a:ext cx="8336435" cy="42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19" name="文档" r:id="rId4" imgW="10522585" imgH="5309235" progId="Word.Document.8">
                  <p:embed/>
                </p:oleObj>
              </mc:Choice>
              <mc:Fallback>
                <p:oleObj name="文档" r:id="rId4" imgW="10522585" imgH="530923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68738"/>
                        <a:ext cx="8336435" cy="4206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F02047E-16BC-4279-A674-E6CF04EFC740}" type="slidenum">
              <a:rPr lang="zh-CN" altLang="en-US"/>
              <a:t>46</a:t>
            </a:fld>
            <a:endParaRPr lang="en-US" altLang="zh-CN"/>
          </a:p>
        </p:txBody>
      </p:sp>
      <p:graphicFrame>
        <p:nvGraphicFramePr>
          <p:cNvPr id="786434" name="Object 2"/>
          <p:cNvGraphicFramePr>
            <a:graphicFrameLocks noChangeAspect="1"/>
          </p:cNvGraphicFramePr>
          <p:nvPr/>
        </p:nvGraphicFramePr>
        <p:xfrm>
          <a:off x="404414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42" name="文档" r:id="rId4" imgW="10522585" imgH="3466465" progId="Word.Document.8">
                  <p:embed/>
                </p:oleObj>
              </mc:Choice>
              <mc:Fallback>
                <p:oleObj name="文档" r:id="rId4" imgW="10522585" imgH="34664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0E0930E-5D81-4140-8B9A-566140563C66}" type="slidenum">
              <a:rPr lang="zh-CN" altLang="en-US"/>
              <a:t>47</a:t>
            </a:fld>
            <a:endParaRPr lang="en-US" altLang="zh-CN"/>
          </a:p>
        </p:txBody>
      </p:sp>
      <p:graphicFrame>
        <p:nvGraphicFramePr>
          <p:cNvPr id="648207" name="Object 15"/>
          <p:cNvGraphicFramePr>
            <a:graphicFrameLocks noChangeAspect="1"/>
          </p:cNvGraphicFramePr>
          <p:nvPr/>
        </p:nvGraphicFramePr>
        <p:xfrm>
          <a:off x="404414" y="743427"/>
          <a:ext cx="8336435" cy="365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5" name="文档" r:id="rId4" imgW="10522585" imgH="4616450" progId="Word.Document.8">
                  <p:embed/>
                </p:oleObj>
              </mc:Choice>
              <mc:Fallback>
                <p:oleObj name="文档" r:id="rId4" imgW="10522585" imgH="461645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43427"/>
                        <a:ext cx="8336435" cy="3656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0A0B19B-0D4C-499A-93CA-1C933CBBABA5}" type="slidenum">
              <a:rPr lang="zh-CN" altLang="en-US"/>
              <a:t>48</a:t>
            </a:fld>
            <a:endParaRPr lang="en-US" altLang="zh-CN"/>
          </a:p>
        </p:txBody>
      </p:sp>
      <p:graphicFrame>
        <p:nvGraphicFramePr>
          <p:cNvPr id="745477" name="Object 5"/>
          <p:cNvGraphicFramePr>
            <a:graphicFrameLocks noChangeAspect="1"/>
          </p:cNvGraphicFramePr>
          <p:nvPr/>
        </p:nvGraphicFramePr>
        <p:xfrm>
          <a:off x="404414" y="1018117"/>
          <a:ext cx="8336435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85" name="文档" r:id="rId4" imgW="10522585" imgH="3923030" progId="Word.Document.8">
                  <p:embed/>
                </p:oleObj>
              </mc:Choice>
              <mc:Fallback>
                <p:oleObj name="文档" r:id="rId4" imgW="10522585" imgH="392303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018117"/>
                        <a:ext cx="8336435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8CD416A-521A-4F86-8902-30B049665718}" type="slidenum">
              <a:rPr lang="zh-CN" altLang="en-US"/>
              <a:t>49</a:t>
            </a:fld>
            <a:endParaRPr lang="en-US" altLang="zh-CN"/>
          </a:p>
        </p:txBody>
      </p:sp>
      <p:graphicFrame>
        <p:nvGraphicFramePr>
          <p:cNvPr id="664586" name="Object 10"/>
          <p:cNvGraphicFramePr>
            <a:graphicFrameLocks noChangeAspect="1"/>
          </p:cNvGraphicFramePr>
          <p:nvPr/>
        </p:nvGraphicFramePr>
        <p:xfrm>
          <a:off x="404414" y="713186"/>
          <a:ext cx="8336435" cy="371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594" name="文档" r:id="rId4" imgW="10522585" imgH="4693920" progId="Word.Document.8">
                  <p:embed/>
                </p:oleObj>
              </mc:Choice>
              <mc:Fallback>
                <p:oleObj name="文档" r:id="rId4" imgW="10522585" imgH="469392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13186"/>
                        <a:ext cx="8336435" cy="371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2A110BB-EC0D-48DD-AA80-B80051190485}" type="slidenum">
              <a:rPr lang="zh-CN" altLang="en-US"/>
              <a:t>5</a:t>
            </a:fld>
            <a:endParaRPr lang="en-US" altLang="zh-CN"/>
          </a:p>
        </p:txBody>
      </p:sp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404414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7" name="Document" r:id="rId4" imgW="10511790" imgH="3453765" progId="Word.Document.8">
                  <p:embed/>
                </p:oleObj>
              </mc:Choice>
              <mc:Fallback>
                <p:oleObj name="Document" r:id="rId4" imgW="10511790" imgH="345376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D138B50-DC63-4904-B55F-A7648C74AE04}" type="slidenum">
              <a:rPr lang="zh-CN" altLang="en-US"/>
              <a:t>50</a:t>
            </a:fld>
            <a:endParaRPr lang="en-US" altLang="zh-CN"/>
          </a:p>
        </p:txBody>
      </p:sp>
      <p:graphicFrame>
        <p:nvGraphicFramePr>
          <p:cNvPr id="774149" name="Object 5"/>
          <p:cNvGraphicFramePr>
            <a:graphicFrameLocks noChangeAspect="1"/>
          </p:cNvGraphicFramePr>
          <p:nvPr/>
        </p:nvGraphicFramePr>
        <p:xfrm>
          <a:off x="404414" y="379275"/>
          <a:ext cx="8336435" cy="43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57" name="文档" r:id="rId4" imgW="10522585" imgH="5536565" progId="Word.Document.8">
                  <p:embed/>
                </p:oleObj>
              </mc:Choice>
              <mc:Fallback>
                <p:oleObj name="文档" r:id="rId4" imgW="10522585" imgH="553656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9275"/>
                        <a:ext cx="8336435" cy="438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76AB830-3719-46A8-9443-CD3206EDC4F1}" type="slidenum">
              <a:rPr lang="zh-CN" altLang="en-US"/>
              <a:t>51</a:t>
            </a:fld>
            <a:endParaRPr lang="en-US" altLang="zh-CN"/>
          </a:p>
        </p:txBody>
      </p:sp>
      <p:graphicFrame>
        <p:nvGraphicFramePr>
          <p:cNvPr id="831491" name="Object 3"/>
          <p:cNvGraphicFramePr>
            <a:graphicFrameLocks noChangeAspect="1"/>
          </p:cNvGraphicFramePr>
          <p:nvPr/>
        </p:nvGraphicFramePr>
        <p:xfrm>
          <a:off x="347720" y="836670"/>
          <a:ext cx="8449822" cy="347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99" name="文档" r:id="rId4" imgW="10656570" imgH="4382770" progId="Word.Document.8">
                  <p:embed/>
                </p:oleObj>
              </mc:Choice>
              <mc:Fallback>
                <p:oleObj name="文档" r:id="rId4" imgW="10656570" imgH="438277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836670"/>
                        <a:ext cx="8449822" cy="3471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9D454CD-5AD5-4BF8-9F02-F62CDF0062D7}" type="slidenum">
              <a:rPr lang="zh-CN" altLang="en-US"/>
              <a:t>52</a:t>
            </a:fld>
            <a:endParaRPr lang="en-US" altLang="zh-CN"/>
          </a:p>
        </p:txBody>
      </p:sp>
      <p:pic>
        <p:nvPicPr>
          <p:cNvPr id="83046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0466" name="Object 2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82" name="文档" r:id="rId5" imgW="10513060" imgH="5544185" progId="Word.Document.8">
                  <p:embed/>
                </p:oleObj>
              </mc:Choice>
              <mc:Fallback>
                <p:oleObj name="文档" r:id="rId5" imgW="10513060" imgH="55441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469" name="Rectangle 5"/>
          <p:cNvSpPr>
            <a:spLocks noChangeArrowheads="1"/>
          </p:cNvSpPr>
          <p:nvPr/>
        </p:nvSpPr>
        <p:spPr bwMode="auto">
          <a:xfrm>
            <a:off x="1451350" y="1309186"/>
            <a:ext cx="146704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speaking of</a:t>
            </a: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auto">
          <a:xfrm>
            <a:off x="1377018" y="1902666"/>
            <a:ext cx="126986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confusing</a:t>
            </a:r>
            <a:endParaRPr lang="zh-CN" altLang="en-US" b="0"/>
          </a:p>
        </p:txBody>
      </p:sp>
      <p:sp>
        <p:nvSpPr>
          <p:cNvPr id="830471" name="Rectangle 7"/>
          <p:cNvSpPr>
            <a:spLocks noChangeArrowheads="1"/>
          </p:cNvSpPr>
          <p:nvPr/>
        </p:nvSpPr>
        <p:spPr bwMode="auto">
          <a:xfrm>
            <a:off x="1414814" y="2423065"/>
            <a:ext cx="87295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reflect</a:t>
            </a:r>
            <a:endParaRPr lang="zh-CN" altLang="en-US" b="0"/>
          </a:p>
        </p:txBody>
      </p:sp>
      <p:sp>
        <p:nvSpPr>
          <p:cNvPr id="830472" name="Rectangle 8"/>
          <p:cNvSpPr>
            <a:spLocks noChangeArrowheads="1"/>
          </p:cNvSpPr>
          <p:nvPr/>
        </p:nvSpPr>
        <p:spPr bwMode="auto">
          <a:xfrm>
            <a:off x="1458909" y="2980005"/>
            <a:ext cx="170494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do a good job</a:t>
            </a:r>
          </a:p>
        </p:txBody>
      </p:sp>
      <p:sp>
        <p:nvSpPr>
          <p:cNvPr id="830473" name="Rectangle 9"/>
          <p:cNvSpPr>
            <a:spLocks noChangeArrowheads="1"/>
          </p:cNvSpPr>
          <p:nvPr/>
        </p:nvSpPr>
        <p:spPr bwMode="auto">
          <a:xfrm>
            <a:off x="1563476" y="3538204"/>
            <a:ext cx="104596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actually</a:t>
            </a:r>
            <a:endParaRPr lang="zh-CN" altLang="en-US" b="0"/>
          </a:p>
        </p:txBody>
      </p:sp>
      <p:sp>
        <p:nvSpPr>
          <p:cNvPr id="830474" name="Rectangle 10"/>
          <p:cNvSpPr>
            <a:spLocks noChangeArrowheads="1"/>
          </p:cNvSpPr>
          <p:nvPr/>
        </p:nvSpPr>
        <p:spPr bwMode="auto">
          <a:xfrm>
            <a:off x="1393396" y="4072462"/>
            <a:ext cx="122025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exchange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0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30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30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30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30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30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467"/>
                  </p:tgtEl>
                </p:cond>
              </p:nextCondLst>
            </p:seq>
          </p:childTnLst>
        </p:cTn>
      </p:par>
    </p:tnLst>
    <p:bldLst>
      <p:bldP spid="830469" grpId="0"/>
      <p:bldP spid="830469" grpId="1"/>
      <p:bldP spid="830470" grpId="0"/>
      <p:bldP spid="830470" grpId="1"/>
      <p:bldP spid="830471" grpId="0"/>
      <p:bldP spid="830471" grpId="1"/>
      <p:bldP spid="830472" grpId="0"/>
      <p:bldP spid="830472" grpId="1"/>
      <p:bldP spid="830473" grpId="0"/>
      <p:bldP spid="830473" grpId="1"/>
      <p:bldP spid="830474" grpId="0"/>
      <p:bldP spid="83047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30ABCA4-116B-4B55-B16D-97AF1EE74A73}" type="slidenum">
              <a:rPr lang="zh-CN" altLang="en-US"/>
              <a:t>53</a:t>
            </a:fld>
            <a:endParaRPr lang="en-US" altLang="zh-CN"/>
          </a:p>
        </p:txBody>
      </p:sp>
      <p:pic>
        <p:nvPicPr>
          <p:cNvPr id="82944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9442" name="Object 2"/>
          <p:cNvGraphicFramePr>
            <a:graphicFrameLocks noChangeAspect="1"/>
          </p:cNvGraphicFramePr>
          <p:nvPr/>
        </p:nvGraphicFramePr>
        <p:xfrm>
          <a:off x="404414" y="743427"/>
          <a:ext cx="8336435" cy="365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3" name="文档" r:id="rId5" imgW="10513060" imgH="4616450" progId="Word.Document.8">
                  <p:embed/>
                </p:oleObj>
              </mc:Choice>
              <mc:Fallback>
                <p:oleObj name="文档" r:id="rId5" imgW="10513060" imgH="4616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43427"/>
                        <a:ext cx="8336435" cy="3656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44" name="Rectangle 4"/>
          <p:cNvSpPr>
            <a:spLocks noChangeArrowheads="1"/>
          </p:cNvSpPr>
          <p:nvPr/>
        </p:nvSpPr>
        <p:spPr bwMode="auto">
          <a:xfrm>
            <a:off x="1182978" y="3796143"/>
            <a:ext cx="193265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Neither does he</a:t>
            </a:r>
          </a:p>
        </p:txBody>
      </p:sp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2110251" y="2250439"/>
            <a:ext cx="375947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has some trouble understanding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29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43"/>
                  </p:tgtEl>
                </p:cond>
              </p:nextCondLst>
            </p:seq>
          </p:childTnLst>
        </p:cTn>
      </p:par>
    </p:tnLst>
    <p:bldLst>
      <p:bldP spid="829444" grpId="0"/>
      <p:bldP spid="829444" grpId="1"/>
      <p:bldP spid="829445" grpId="0"/>
      <p:bldP spid="82944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C65F0FB-8E18-480F-AFC3-069FD35A9F78}" type="slidenum">
              <a:rPr lang="zh-CN" altLang="en-US"/>
              <a:t>54</a:t>
            </a:fld>
            <a:endParaRPr lang="en-US" altLang="zh-CN"/>
          </a:p>
        </p:txBody>
      </p:sp>
      <p:pic>
        <p:nvPicPr>
          <p:cNvPr id="828420" name="Picture 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8418" name="Object 2"/>
          <p:cNvGraphicFramePr>
            <a:graphicFrameLocks noChangeAspect="1"/>
          </p:cNvGraphicFramePr>
          <p:nvPr/>
        </p:nvGraphicFramePr>
        <p:xfrm>
          <a:off x="404414" y="1160502"/>
          <a:ext cx="8333915" cy="26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30" name="文档" r:id="rId5" imgW="10490200" imgH="3401060" progId="Word.Document.8">
                  <p:embed/>
                </p:oleObj>
              </mc:Choice>
              <mc:Fallback>
                <p:oleObj name="文档" r:id="rId5" imgW="10490200" imgH="34010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60502"/>
                        <a:ext cx="8333915" cy="2692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421" name="Rectangle 5"/>
          <p:cNvSpPr>
            <a:spLocks noChangeArrowheads="1"/>
          </p:cNvSpPr>
          <p:nvPr/>
        </p:nvSpPr>
        <p:spPr bwMode="auto">
          <a:xfrm>
            <a:off x="1324456" y="3127059"/>
            <a:ext cx="341853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spent a long time persuading</a:t>
            </a:r>
          </a:p>
        </p:txBody>
      </p:sp>
      <p:sp>
        <p:nvSpPr>
          <p:cNvPr id="828422" name="Rectangle 6"/>
          <p:cNvSpPr>
            <a:spLocks noChangeArrowheads="1"/>
          </p:cNvSpPr>
          <p:nvPr/>
        </p:nvSpPr>
        <p:spPr bwMode="auto">
          <a:xfrm>
            <a:off x="4709324" y="1643098"/>
            <a:ext cx="113501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 which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8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28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420"/>
                  </p:tgtEl>
                </p:cond>
              </p:nextCondLst>
            </p:seq>
          </p:childTnLst>
        </p:cTn>
      </p:par>
    </p:tnLst>
    <p:bldLst>
      <p:bldP spid="828421" grpId="0"/>
      <p:bldP spid="828421" grpId="1"/>
      <p:bldP spid="828422" grpId="0"/>
      <p:bldP spid="82842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E55492E-5442-49EA-ACD2-58C1F706E15D}" type="slidenum">
              <a:rPr lang="zh-CN" altLang="en-US"/>
              <a:t>55</a:t>
            </a:fld>
            <a:endParaRPr lang="en-US" altLang="zh-CN"/>
          </a:p>
        </p:txBody>
      </p:sp>
      <p:pic>
        <p:nvPicPr>
          <p:cNvPr id="82739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7394" name="Object 2"/>
          <p:cNvGraphicFramePr>
            <a:graphicFrameLocks noChangeAspect="1"/>
          </p:cNvGraphicFramePr>
          <p:nvPr/>
        </p:nvGraphicFramePr>
        <p:xfrm>
          <a:off x="404414" y="1018117"/>
          <a:ext cx="8336435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1" name="文档" r:id="rId5" imgW="10504170" imgH="3923030" progId="Word.Document.8">
                  <p:embed/>
                </p:oleObj>
              </mc:Choice>
              <mc:Fallback>
                <p:oleObj name="文档" r:id="rId5" imgW="10504170" imgH="39230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018117"/>
                        <a:ext cx="8336435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96" name="Object 4"/>
          <p:cNvGraphicFramePr>
            <a:graphicFrameLocks noChangeAspect="1"/>
          </p:cNvGraphicFramePr>
          <p:nvPr/>
        </p:nvGraphicFramePr>
        <p:xfrm>
          <a:off x="404413" y="3092148"/>
          <a:ext cx="8326356" cy="97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2" name="文档" r:id="rId7" imgW="10513060" imgH="1230630" progId="Word.Document.8">
                  <p:embed/>
                </p:oleObj>
              </mc:Choice>
              <mc:Fallback>
                <p:oleObj name="文档" r:id="rId7" imgW="10513060" imgH="12306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092148"/>
                        <a:ext cx="8326356" cy="972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397" name="Line 5"/>
          <p:cNvSpPr>
            <a:spLocks noChangeShapeType="1"/>
          </p:cNvSpPr>
          <p:nvPr/>
        </p:nvSpPr>
        <p:spPr bwMode="auto">
          <a:xfrm>
            <a:off x="1191819" y="3500402"/>
            <a:ext cx="75402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827398" name="Line 6"/>
          <p:cNvSpPr>
            <a:spLocks noChangeShapeType="1"/>
          </p:cNvSpPr>
          <p:nvPr/>
        </p:nvSpPr>
        <p:spPr bwMode="auto">
          <a:xfrm>
            <a:off x="299845" y="3946458"/>
            <a:ext cx="7798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7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7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39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203FD4F-33C9-4286-A45C-D347E4691047}" type="slidenum">
              <a:rPr lang="zh-CN" altLang="en-US"/>
              <a:t>56</a:t>
            </a:fld>
            <a:endParaRPr lang="en-US" altLang="zh-CN"/>
          </a:p>
        </p:txBody>
      </p:sp>
      <p:graphicFrame>
        <p:nvGraphicFramePr>
          <p:cNvPr id="826370" name="Object 2"/>
          <p:cNvGraphicFramePr>
            <a:graphicFrameLocks noChangeAspect="1"/>
          </p:cNvGraphicFramePr>
          <p:nvPr/>
        </p:nvGraphicFramePr>
        <p:xfrm>
          <a:off x="404414" y="1261304"/>
          <a:ext cx="8336435" cy="2620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87" name="文档" r:id="rId4" imgW="10513060" imgH="3309620" progId="Word.Document.8">
                  <p:embed/>
                </p:oleObj>
              </mc:Choice>
              <mc:Fallback>
                <p:oleObj name="文档" r:id="rId4" imgW="10513060" imgH="33096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261304"/>
                        <a:ext cx="8336435" cy="2620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71" name="Object 3"/>
          <p:cNvGraphicFramePr>
            <a:graphicFrameLocks noChangeAspect="1"/>
          </p:cNvGraphicFramePr>
          <p:nvPr/>
        </p:nvGraphicFramePr>
        <p:xfrm>
          <a:off x="404413" y="2831321"/>
          <a:ext cx="8243206" cy="102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88" name="文档" r:id="rId6" imgW="10513060" imgH="1308100" progId="Word.Document.8">
                  <p:embed/>
                </p:oleObj>
              </mc:Choice>
              <mc:Fallback>
                <p:oleObj name="文档" r:id="rId6" imgW="10513060" imgH="13081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2831321"/>
                        <a:ext cx="8243206" cy="1024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372" name="Line 4"/>
          <p:cNvSpPr>
            <a:spLocks noChangeShapeType="1"/>
          </p:cNvSpPr>
          <p:nvPr/>
        </p:nvSpPr>
        <p:spPr bwMode="auto">
          <a:xfrm>
            <a:off x="1228357" y="3240833"/>
            <a:ext cx="74293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826373" name="Line 5"/>
          <p:cNvSpPr>
            <a:spLocks noChangeShapeType="1"/>
          </p:cNvSpPr>
          <p:nvPr/>
        </p:nvSpPr>
        <p:spPr bwMode="auto">
          <a:xfrm>
            <a:off x="299845" y="3761232"/>
            <a:ext cx="18948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pic>
        <p:nvPicPr>
          <p:cNvPr id="826374" name="Picture 6" descr="答案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6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6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637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59EBF4E-07EA-4CAE-BE17-D79256C15E59}" type="slidenum">
              <a:rPr lang="zh-CN" altLang="en-US"/>
              <a:t>57</a:t>
            </a:fld>
            <a:endParaRPr lang="en-US" altLang="zh-CN"/>
          </a:p>
        </p:txBody>
      </p:sp>
      <p:graphicFrame>
        <p:nvGraphicFramePr>
          <p:cNvPr id="825346" name="Object 2"/>
          <p:cNvGraphicFramePr>
            <a:graphicFrameLocks noChangeAspect="1"/>
          </p:cNvGraphicFramePr>
          <p:nvPr/>
        </p:nvGraphicFramePr>
        <p:xfrm>
          <a:off x="404414" y="1324308"/>
          <a:ext cx="8336435" cy="249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54" name="文档" r:id="rId4" imgW="10522585" imgH="3152140" progId="Word.Document.8">
                  <p:embed/>
                </p:oleObj>
              </mc:Choice>
              <mc:Fallback>
                <p:oleObj name="文档" r:id="rId4" imgW="10522585" imgH="31521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324308"/>
                        <a:ext cx="8336435" cy="249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CA26D0E-8E85-450A-B7F6-955C9DCACFC2}" type="slidenum">
              <a:rPr lang="zh-CN" altLang="en-US"/>
              <a:t>58</a:t>
            </a:fld>
            <a:endParaRPr lang="en-US" altLang="zh-CN"/>
          </a:p>
        </p:txBody>
      </p:sp>
      <p:graphicFrame>
        <p:nvGraphicFramePr>
          <p:cNvPr id="824322" name="Object 2"/>
          <p:cNvGraphicFramePr>
            <a:graphicFrameLocks noChangeAspect="1"/>
          </p:cNvGraphicFramePr>
          <p:nvPr/>
        </p:nvGraphicFramePr>
        <p:xfrm>
          <a:off x="404414" y="1779184"/>
          <a:ext cx="8336435" cy="158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30" name="文档" r:id="rId4" imgW="10522585" imgH="2001520" progId="Word.Document.8">
                  <p:embed/>
                </p:oleObj>
              </mc:Choice>
              <mc:Fallback>
                <p:oleObj name="文档" r:id="rId4" imgW="10522585" imgH="2001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779184"/>
                        <a:ext cx="8336435" cy="1585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85B10A1-4F29-4F84-AFED-21CE94DBC5DF}" type="slidenum">
              <a:rPr lang="zh-CN" altLang="en-US"/>
              <a:t>59</a:t>
            </a:fld>
            <a:endParaRPr lang="en-US" altLang="zh-CN"/>
          </a:p>
        </p:txBody>
      </p:sp>
      <p:graphicFrame>
        <p:nvGraphicFramePr>
          <p:cNvPr id="823298" name="Object 2"/>
          <p:cNvGraphicFramePr>
            <a:graphicFrameLocks noChangeAspect="1"/>
          </p:cNvGraphicFramePr>
          <p:nvPr/>
        </p:nvGraphicFramePr>
        <p:xfrm>
          <a:off x="404414" y="257050"/>
          <a:ext cx="8336435" cy="46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6" name="文档" r:id="rId4" imgW="10522585" imgH="5845175" progId="Word.Document.8">
                  <p:embed/>
                </p:oleObj>
              </mc:Choice>
              <mc:Fallback>
                <p:oleObj name="文档" r:id="rId4" imgW="10522585" imgH="58451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257050"/>
                        <a:ext cx="8336435" cy="46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BDBD255-FCC4-4548-A195-E6A1A1467BC4}" type="slidenum">
              <a:rPr lang="zh-CN" altLang="en-US"/>
              <a:t>6</a:t>
            </a:fld>
            <a:endParaRPr lang="en-US" altLang="zh-CN"/>
          </a:p>
        </p:txBody>
      </p:sp>
      <p:graphicFrame>
        <p:nvGraphicFramePr>
          <p:cNvPr id="615436" name="Object 12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4" name="Document" r:id="rId4" imgW="10511790" imgH="5523230" progId="Word.Document.8">
                  <p:embed/>
                </p:oleObj>
              </mc:Choice>
              <mc:Fallback>
                <p:oleObj name="Document" r:id="rId4" imgW="10511790" imgH="552323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3" y="1922829"/>
            <a:ext cx="3585537" cy="12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6322" y="2848960"/>
            <a:ext cx="3025011" cy="3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81942" name="Picture 22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4" y="1929129"/>
            <a:ext cx="3585537" cy="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2183F54-F21A-49FB-BA4A-045CFAAEC9D1}" type="slidenum">
              <a:rPr lang="zh-CN" altLang="en-US"/>
              <a:t>7</a:t>
            </a:fld>
            <a:endParaRPr lang="en-US" altLang="zh-CN"/>
          </a:p>
        </p:txBody>
      </p:sp>
      <p:graphicFrame>
        <p:nvGraphicFramePr>
          <p:cNvPr id="617481" name="Object 9"/>
          <p:cNvGraphicFramePr>
            <a:graphicFrameLocks noChangeAspect="1"/>
          </p:cNvGraphicFramePr>
          <p:nvPr/>
        </p:nvGraphicFramePr>
        <p:xfrm>
          <a:off x="404414" y="788789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5" name="Document" r:id="rId4" imgW="10511790" imgH="3453765" progId="Word.Document.8">
                  <p:embed/>
                </p:oleObj>
              </mc:Choice>
              <mc:Fallback>
                <p:oleObj name="Document" r:id="rId4" imgW="10511790" imgH="345376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88789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482" name="Object 10"/>
          <p:cNvGraphicFramePr>
            <a:graphicFrameLocks noChangeAspect="1"/>
          </p:cNvGraphicFramePr>
          <p:nvPr/>
        </p:nvGraphicFramePr>
        <p:xfrm>
          <a:off x="404414" y="3646568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6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646568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A4C074-70D3-43E7-891F-546CE4BBAC96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619533" name="Picture 1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9534" name="Object 14"/>
          <p:cNvGraphicFramePr>
            <a:graphicFrameLocks noChangeAspect="1"/>
          </p:cNvGraphicFramePr>
          <p:nvPr/>
        </p:nvGraphicFramePr>
        <p:xfrm>
          <a:off x="404413" y="501497"/>
          <a:ext cx="8326356" cy="413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47" name="Document" r:id="rId5" imgW="10502900" imgH="5210810" progId="Word.Document.8">
                  <p:embed/>
                </p:oleObj>
              </mc:Choice>
              <mc:Fallback>
                <p:oleObj name="Document" r:id="rId5" imgW="10502900" imgH="52108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501497"/>
                        <a:ext cx="8326356" cy="4137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4395621" y="2535209"/>
            <a:ext cx="88949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stories</a:t>
            </a:r>
            <a:endParaRPr lang="zh-CN" altLang="en-US" b="0"/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3528844" y="3054348"/>
            <a:ext cx="112224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different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6838472" y="3534424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5908703" y="4064903"/>
            <a:ext cx="55745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had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3"/>
                  </p:tgtEl>
                </p:cond>
              </p:nextCondLst>
            </p:seq>
          </p:childTnLst>
        </p:cTn>
      </p:par>
    </p:tnLst>
    <p:bldLst>
      <p:bldP spid="619536" grpId="0"/>
      <p:bldP spid="619536" grpId="1"/>
      <p:bldP spid="619537" grpId="0"/>
      <p:bldP spid="619537" grpId="1"/>
      <p:bldP spid="619538" grpId="0"/>
      <p:bldP spid="619538" grpId="1"/>
      <p:bldP spid="619539" grpId="0"/>
      <p:bldP spid="6195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4E481D5-C8AF-4C56-A789-5A2F5FF53BCA}" type="slidenum">
              <a:rPr lang="zh-CN" altLang="en-US"/>
              <a:t>9</a:t>
            </a:fld>
            <a:endParaRPr lang="en-US" altLang="zh-CN"/>
          </a:p>
        </p:txBody>
      </p:sp>
      <p:pic>
        <p:nvPicPr>
          <p:cNvPr id="621585" name="Picture 17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1584" name="Object 16"/>
          <p:cNvGraphicFramePr>
            <a:graphicFrameLocks noChangeAspect="1"/>
          </p:cNvGraphicFramePr>
          <p:nvPr/>
        </p:nvGraphicFramePr>
        <p:xfrm>
          <a:off x="404414" y="774929"/>
          <a:ext cx="8336435" cy="359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02" name="Document" r:id="rId5" imgW="10502900" imgH="4521835" progId="Word.Document.8">
                  <p:embed/>
                </p:oleObj>
              </mc:Choice>
              <mc:Fallback>
                <p:oleObj name="Document" r:id="rId5" imgW="10502900" imgH="452183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74929"/>
                        <a:ext cx="8336435" cy="359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89" name="Rectangle 21"/>
          <p:cNvSpPr>
            <a:spLocks noChangeArrowheads="1"/>
          </p:cNvSpPr>
          <p:nvPr/>
        </p:nvSpPr>
        <p:spPr bwMode="auto">
          <a:xfrm>
            <a:off x="709297" y="1193262"/>
            <a:ext cx="110321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was told</a:t>
            </a:r>
          </a:p>
        </p:txBody>
      </p:sp>
      <p:sp>
        <p:nvSpPr>
          <p:cNvPr id="621590" name="Rectangle 22"/>
          <p:cNvSpPr>
            <a:spLocks noChangeArrowheads="1"/>
          </p:cNvSpPr>
          <p:nvPr/>
        </p:nvSpPr>
        <p:spPr bwMode="auto">
          <a:xfrm>
            <a:off x="4757198" y="1152941"/>
            <a:ext cx="49385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the</a:t>
            </a:r>
            <a:endParaRPr lang="zh-CN" altLang="en-US" b="0"/>
          </a:p>
        </p:txBody>
      </p:sp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3144589" y="1605296"/>
            <a:ext cx="126986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confusing</a:t>
            </a:r>
            <a:endParaRPr lang="zh-CN" altLang="en-US" b="0"/>
          </a:p>
        </p:txBody>
      </p:sp>
      <p:sp>
        <p:nvSpPr>
          <p:cNvPr id="621592" name="Rectangle 24"/>
          <p:cNvSpPr>
            <a:spLocks noChangeArrowheads="1"/>
          </p:cNvSpPr>
          <p:nvPr/>
        </p:nvSpPr>
        <p:spPr bwMode="auto">
          <a:xfrm>
            <a:off x="3457033" y="2196257"/>
            <a:ext cx="63760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who</a:t>
            </a:r>
            <a:endParaRPr lang="zh-CN" altLang="en-US" b="0"/>
          </a:p>
        </p:txBody>
      </p:sp>
      <p:sp>
        <p:nvSpPr>
          <p:cNvPr id="621593" name="Rectangle 25"/>
          <p:cNvSpPr>
            <a:spLocks noChangeArrowheads="1"/>
          </p:cNvSpPr>
          <p:nvPr/>
        </p:nvSpPr>
        <p:spPr bwMode="auto">
          <a:xfrm>
            <a:off x="2343323" y="3192952"/>
            <a:ext cx="87422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higher</a:t>
            </a:r>
            <a:endParaRPr lang="zh-CN" altLang="en-US" b="0"/>
          </a:p>
        </p:txBody>
      </p:sp>
      <p:sp>
        <p:nvSpPr>
          <p:cNvPr id="621594" name="Rectangle 26"/>
          <p:cNvSpPr>
            <a:spLocks noChangeArrowheads="1"/>
          </p:cNvSpPr>
          <p:nvPr/>
        </p:nvSpPr>
        <p:spPr bwMode="auto">
          <a:xfrm>
            <a:off x="968826" y="3686889"/>
            <a:ext cx="123806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preparing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1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21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21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2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1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21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2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585"/>
                  </p:tgtEl>
                </p:cond>
              </p:nextCondLst>
            </p:seq>
          </p:childTnLst>
        </p:cTn>
      </p:par>
    </p:tnLst>
    <p:bldLst>
      <p:bldP spid="621589" grpId="0"/>
      <p:bldP spid="621589" grpId="1"/>
      <p:bldP spid="621590" grpId="0"/>
      <p:bldP spid="621590" grpId="1"/>
      <p:bldP spid="621591" grpId="0"/>
      <p:bldP spid="621591" grpId="1"/>
      <p:bldP spid="621592" grpId="0"/>
      <p:bldP spid="621592" grpId="1"/>
      <p:bldP spid="621593" grpId="0"/>
      <p:bldP spid="621593" grpId="1"/>
      <p:bldP spid="621594" grpId="0"/>
      <p:bldP spid="62159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255</Words>
  <Application>Microsoft Office PowerPoint</Application>
  <PresentationFormat>全屏显示(16:9)</PresentationFormat>
  <Paragraphs>193</Paragraphs>
  <Slides>60</Slides>
  <Notes>60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70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2023-01-17T03:25:08Z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4C4871EF071C473D84ADAEE513FCE5D7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