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257" r:id="rId2"/>
    <p:sldId id="258" r:id="rId3"/>
    <p:sldId id="295" r:id="rId4"/>
    <p:sldId id="366" r:id="rId5"/>
    <p:sldId id="371" r:id="rId6"/>
    <p:sldId id="367" r:id="rId7"/>
    <p:sldId id="326" r:id="rId8"/>
    <p:sldId id="327" r:id="rId9"/>
    <p:sldId id="368" r:id="rId10"/>
    <p:sldId id="328" r:id="rId11"/>
    <p:sldId id="329" r:id="rId12"/>
    <p:sldId id="330" r:id="rId13"/>
    <p:sldId id="331" r:id="rId14"/>
    <p:sldId id="332" r:id="rId15"/>
    <p:sldId id="369" r:id="rId16"/>
    <p:sldId id="333" r:id="rId17"/>
    <p:sldId id="334" r:id="rId18"/>
    <p:sldId id="335" r:id="rId19"/>
    <p:sldId id="336" r:id="rId20"/>
    <p:sldId id="337" r:id="rId21"/>
    <p:sldId id="370"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4" r:id="rId36"/>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sz="16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6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6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6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6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4C879"/>
    <a:srgbClr val="04C853"/>
    <a:srgbClr val="00FF00"/>
    <a:srgbClr val="03C961"/>
    <a:srgbClr val="E46C0A"/>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33" autoAdjust="0"/>
    <p:restoredTop sz="94660"/>
  </p:normalViewPr>
  <p:slideViewPr>
    <p:cSldViewPr>
      <p:cViewPr>
        <p:scale>
          <a:sx n="90" d="100"/>
          <a:sy n="90" d="100"/>
        </p:scale>
        <p:origin x="-576" y="-444"/>
      </p:cViewPr>
      <p:guideLst>
        <p:guide orient="horz" pos="2159"/>
        <p:guide pos="2880"/>
      </p:guideLst>
    </p:cSldViewPr>
  </p:slideViewPr>
  <p:notesTextViewPr>
    <p:cViewPr>
      <p:scale>
        <a:sx n="100" d="100"/>
        <a:sy n="100" d="100"/>
      </p:scale>
      <p:origin x="0" y="0"/>
    </p:cViewPr>
  </p:notesTextViewPr>
  <p:sorterViewPr>
    <p:cViewPr>
      <p:scale>
        <a:sx n="124" d="100"/>
        <a:sy n="124"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en-US"/>
          </a:p>
        </p:txBody>
      </p:sp>
      <p:sp>
        <p:nvSpPr>
          <p:cNvPr id="37892"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fld id="{BF6BCACE-EB98-467D-9265-960914849514}"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6BCACE-EB98-467D-9265-960914849514}" type="slidenum">
              <a:rPr lang="zh-CN" alt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AF6A806-48A5-4F48-A09F-4D13FE28AA9C}" type="slidenum">
              <a:rPr lang="zh-CN" alt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C21B91D-A6E2-4B75-8E56-7F274BABB48D}" type="slidenum">
              <a:rPr lang="zh-CN" alt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311ABC9-50AE-46F3-912F-7915BAB43172}" type="slidenum">
              <a:rPr lang="zh-CN" alt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5AE2E2F-1E64-45A2-ADDF-123F4F26F6F0}" type="slidenum">
              <a:rPr lang="zh-CN" alt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47814B4-877A-4639-8643-2F617C7B082C}" type="slidenum">
              <a:rPr lang="zh-CN" alt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4BC76B9-09AD-43CD-A5BE-6865438F92D1}" type="slidenum">
              <a:rPr lang="zh-CN" alt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E3EED4A5-B5DB-4FD2-ABCA-03D0DE8178F8}" type="slidenum">
              <a:rPr lang="zh-CN" alt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E765A7BA-E396-4334-A842-1640D5CBA702}" type="slidenum">
              <a:rPr lang="zh-CN" alt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155F380D-F334-4106-BB78-2D338AF2F827}" type="slidenum">
              <a:rPr lang="zh-CN" alt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A4EE184-6702-4FF6-A942-C6084447F5DA}" type="slidenum">
              <a:rPr lang="zh-CN" alt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DD102CB-361D-4343-9C74-DAF5B2324CB9}" type="slidenum">
              <a:rPr lang="zh-CN" alt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fld id="{C6058EDA-86B8-432B-BF8D-B7697C35D989}" type="slidenum">
              <a:rPr lang="zh-CN" alt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12.GIF"/><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42.jpeg"/><Relationship Id="rId15" Type="http://schemas.openxmlformats.org/officeDocument/2006/relationships/image" Target="../media/image39.jpeg"/><Relationship Id="rId10" Type="http://schemas.openxmlformats.org/officeDocument/2006/relationships/image" Target="../media/image41.png"/><Relationship Id="rId4" Type="http://schemas.openxmlformats.org/officeDocument/2006/relationships/image" Target="../media/image28.jpeg"/><Relationship Id="rId9" Type="http://schemas.openxmlformats.org/officeDocument/2006/relationships/image" Target="../media/image43.jpe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12.GIF"/><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41.png"/><Relationship Id="rId4" Type="http://schemas.openxmlformats.org/officeDocument/2006/relationships/image" Target="../media/image28.jpeg"/><Relationship Id="rId9" Type="http://schemas.openxmlformats.org/officeDocument/2006/relationships/image" Target="../media/image40.jpe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12.GIF"/><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42.jpeg"/><Relationship Id="rId1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28.jpeg"/><Relationship Id="rId9" Type="http://schemas.openxmlformats.org/officeDocument/2006/relationships/image" Target="../media/image40.jpeg"/><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37.jpeg"/><Relationship Id="rId3" Type="http://schemas.openxmlformats.org/officeDocument/2006/relationships/image" Target="../media/image12.GIF"/><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47.jpeg"/><Relationship Id="rId4" Type="http://schemas.openxmlformats.org/officeDocument/2006/relationships/image" Target="../media/image28.jpeg"/><Relationship Id="rId9" Type="http://schemas.openxmlformats.org/officeDocument/2006/relationships/image" Target="../media/image46.jpeg"/><Relationship Id="rId1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37.jpeg"/><Relationship Id="rId3" Type="http://schemas.openxmlformats.org/officeDocument/2006/relationships/image" Target="../media/image12.GIF"/><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42.jpeg"/><Relationship Id="rId15" Type="http://schemas.openxmlformats.org/officeDocument/2006/relationships/image" Target="../media/image39.jpeg"/><Relationship Id="rId10" Type="http://schemas.openxmlformats.org/officeDocument/2006/relationships/image" Target="../media/image47.jpeg"/><Relationship Id="rId4" Type="http://schemas.openxmlformats.org/officeDocument/2006/relationships/image" Target="../media/image28.jpeg"/><Relationship Id="rId9" Type="http://schemas.openxmlformats.org/officeDocument/2006/relationships/image" Target="../media/image46.jpeg"/><Relationship Id="rId1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GIF"/><Relationship Id="rId9" Type="http://schemas.openxmlformats.org/officeDocument/2006/relationships/image" Target="../media/image56.jpeg"/></Relationships>
</file>

<file path=ppt/slides/_rels/slide1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49.png"/><Relationship Id="rId7" Type="http://schemas.openxmlformats.org/officeDocument/2006/relationships/image" Target="../media/image58.jpe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2.png"/><Relationship Id="rId10" Type="http://schemas.openxmlformats.org/officeDocument/2006/relationships/image" Target="../media/image60.jpeg"/><Relationship Id="rId4" Type="http://schemas.openxmlformats.org/officeDocument/2006/relationships/image" Target="../media/image51.GIF"/><Relationship Id="rId9" Type="http://schemas.openxmlformats.org/officeDocument/2006/relationships/image" Target="../media/image55.jpeg"/></Relationships>
</file>

<file path=ppt/slides/_rels/slide18.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49.png"/><Relationship Id="rId7" Type="http://schemas.openxmlformats.org/officeDocument/2006/relationships/image" Target="../media/image55.jpe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52.png"/><Relationship Id="rId4" Type="http://schemas.openxmlformats.org/officeDocument/2006/relationships/image" Target="../media/image51.GIF"/><Relationship Id="rId9" Type="http://schemas.openxmlformats.org/officeDocument/2006/relationships/image" Target="../media/image63.jpeg"/></Relationships>
</file>

<file path=ppt/slides/_rels/slide19.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49.png"/><Relationship Id="rId7" Type="http://schemas.openxmlformats.org/officeDocument/2006/relationships/image" Target="../media/image64.jpe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2.png"/><Relationship Id="rId4" Type="http://schemas.openxmlformats.org/officeDocument/2006/relationships/image" Target="../media/image51.GIF"/><Relationship Id="rId9" Type="http://schemas.openxmlformats.org/officeDocument/2006/relationships/image" Target="../media/image6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49.png"/><Relationship Id="rId7" Type="http://schemas.openxmlformats.org/officeDocument/2006/relationships/image" Target="../media/image67.jpe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2.png"/><Relationship Id="rId4" Type="http://schemas.openxmlformats.org/officeDocument/2006/relationships/image" Target="../media/image51.GIF"/><Relationship Id="rId9" Type="http://schemas.openxmlformats.org/officeDocument/2006/relationships/image" Target="../media/image6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2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2.jpeg"/></Relationships>
</file>

<file path=ppt/slides/_rels/slide2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2.GIF"/><Relationship Id="rId4" Type="http://schemas.openxmlformats.org/officeDocument/2006/relationships/image" Target="../media/image81.png"/></Relationships>
</file>

<file path=ppt/slides/_rels/slide2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2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3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 Id="rId4" Type="http://schemas.openxmlformats.org/officeDocument/2006/relationships/image" Target="../media/image97.GIF"/></Relationships>
</file>

<file path=ppt/slides/_rels/slide3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image" Target="../media/image100.jpeg"/></Relationships>
</file>

<file path=ppt/slides/_rels/slide3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4.png"/><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10.GIF"/><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notesSlide" Target="../notesSlides/notesSlide1.xml"/><Relationship Id="rId16"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GIF"/><Relationship Id="rId15" Type="http://schemas.openxmlformats.org/officeDocument/2006/relationships/image" Target="../media/image22.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12.GIF"/><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12.GIF"/><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41.png"/><Relationship Id="rId4" Type="http://schemas.openxmlformats.org/officeDocument/2006/relationships/image" Target="../media/image28.jpeg"/><Relationship Id="rId9" Type="http://schemas.openxmlformats.org/officeDocument/2006/relationships/image" Target="../media/image40.jpe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彩虹1"/>
          <p:cNvPicPr>
            <a:picLocks noChangeAspect="1" noChangeArrowheads="1"/>
          </p:cNvPicPr>
          <p:nvPr/>
        </p:nvPicPr>
        <p:blipFill>
          <a:blip r:embed="rId2"/>
          <a:srcRect/>
          <a:stretch>
            <a:fillRect/>
          </a:stretch>
        </p:blipFill>
        <p:spPr bwMode="auto">
          <a:xfrm>
            <a:off x="-747713" y="1952625"/>
            <a:ext cx="10952163"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28"/>
          <p:cNvSpPr txBox="1">
            <a:spLocks noChangeArrowheads="1"/>
          </p:cNvSpPr>
          <p:nvPr/>
        </p:nvSpPr>
        <p:spPr bwMode="auto">
          <a:xfrm>
            <a:off x="1116013" y="2708275"/>
            <a:ext cx="5040312" cy="366713"/>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en-US" altLang="zh-CN" sz="1800"/>
          </a:p>
        </p:txBody>
      </p:sp>
      <p:sp>
        <p:nvSpPr>
          <p:cNvPr id="2052" name="Text Box 29"/>
          <p:cNvSpPr txBox="1">
            <a:spLocks noChangeArrowheads="1"/>
          </p:cNvSpPr>
          <p:nvPr/>
        </p:nvSpPr>
        <p:spPr bwMode="auto">
          <a:xfrm>
            <a:off x="971550" y="4797425"/>
            <a:ext cx="5472113" cy="390525"/>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lnSpc>
                <a:spcPct val="70000"/>
              </a:lnSpc>
              <a:spcBef>
                <a:spcPct val="50000"/>
              </a:spcBef>
            </a:pPr>
            <a:endParaRPr lang="zh-CN" altLang="en-US" sz="2800" b="1">
              <a:solidFill>
                <a:srgbClr val="CC0066"/>
              </a:solidFill>
            </a:endParaRPr>
          </a:p>
        </p:txBody>
      </p:sp>
      <p:pic>
        <p:nvPicPr>
          <p:cNvPr id="2053" name="Picture 14" descr="20130619183503488"/>
          <p:cNvPicPr>
            <a:picLocks noChangeAspect="1" noChangeArrowheads="1"/>
          </p:cNvPicPr>
          <p:nvPr/>
        </p:nvPicPr>
        <p:blipFill>
          <a:blip r:embed="rId3"/>
          <a:srcRect/>
          <a:stretch>
            <a:fillRect/>
          </a:stretch>
        </p:blipFill>
        <p:spPr bwMode="auto">
          <a:xfrm rot="-946472">
            <a:off x="712788" y="3424238"/>
            <a:ext cx="2813050" cy="1722437"/>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21" descr="121824078_151n"/>
          <p:cNvPicPr>
            <a:picLocks noChangeAspect="1" noChangeArrowheads="1"/>
          </p:cNvPicPr>
          <p:nvPr/>
        </p:nvPicPr>
        <p:blipFill>
          <a:blip r:embed="rId4"/>
          <a:srcRect/>
          <a:stretch>
            <a:fillRect/>
          </a:stretch>
        </p:blipFill>
        <p:spPr bwMode="auto">
          <a:xfrm rot="1028499">
            <a:off x="5478463" y="3260725"/>
            <a:ext cx="2759075" cy="1676400"/>
          </a:xfrm>
          <a:prstGeom prst="rect">
            <a:avLst/>
          </a:prstGeom>
          <a:noFill/>
          <a:ln w="7620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2" name="矩形 1"/>
          <p:cNvSpPr/>
          <p:nvPr/>
        </p:nvSpPr>
        <p:spPr>
          <a:xfrm>
            <a:off x="0" y="1010040"/>
            <a:ext cx="9144000" cy="1015663"/>
          </a:xfrm>
          <a:prstGeom prst="rect">
            <a:avLst/>
          </a:prstGeom>
        </p:spPr>
        <p:txBody>
          <a:bodyPr>
            <a:spAutoFit/>
          </a:bodyPr>
          <a:lstStyle/>
          <a:p>
            <a:pPr algn="ctr">
              <a:buFont typeface="Arial" panose="020B0604020202020204" pitchFamily="34" charset="0"/>
              <a:buNone/>
              <a:defRPr/>
            </a:pPr>
            <a:r>
              <a:rPr lang="en-US" altLang="zh-CN" sz="6000" b="1" kern="10" dirty="0">
                <a:ln w="12700">
                  <a:no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ea typeface="宋体" panose="02010600030101010101" pitchFamily="2" charset="-122"/>
                <a:cs typeface="Times New Roman" panose="02020603050405020304"/>
              </a:rPr>
              <a:t>Unit 10 Different Tastes </a:t>
            </a:r>
            <a:endParaRPr lang="zh-CN" altLang="en-US" sz="6000" b="1" kern="10" dirty="0">
              <a:ln w="12700">
                <a:no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anose="02020603050405020304"/>
              <a:ea typeface="宋体" panose="02010600030101010101" pitchFamily="2" charset="-122"/>
              <a:cs typeface="Times New Roman" panose="02020603050405020304"/>
            </a:endParaRPr>
          </a:p>
        </p:txBody>
      </p:sp>
      <p:sp>
        <p:nvSpPr>
          <p:cNvPr id="8" name="矩形 7"/>
          <p:cNvSpPr/>
          <p:nvPr/>
        </p:nvSpPr>
        <p:spPr>
          <a:xfrm>
            <a:off x="0" y="5697252"/>
            <a:ext cx="9144000"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3" descr="200481823141544"/>
          <p:cNvPicPr>
            <a:picLocks noChangeAspect="1" noChangeArrowheads="1"/>
          </p:cNvPicPr>
          <p:nvPr/>
        </p:nvPicPr>
        <p:blipFill>
          <a:blip r:embed="rId2"/>
          <a:srcRect/>
          <a:stretch>
            <a:fillRect/>
          </a:stretch>
        </p:blipFill>
        <p:spPr bwMode="auto">
          <a:xfrm>
            <a:off x="0" y="0"/>
            <a:ext cx="9144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4153_4"/>
          <p:cNvPicPr>
            <a:picLocks noChangeAspect="1" noChangeArrowheads="1"/>
          </p:cNvPicPr>
          <p:nvPr/>
        </p:nvPicPr>
        <p:blipFill>
          <a:blip r:embed="rId3"/>
          <a:srcRect/>
          <a:stretch>
            <a:fillRect/>
          </a:stretch>
        </p:blipFill>
        <p:spPr bwMode="auto">
          <a:xfrm>
            <a:off x="0" y="129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4153_4"/>
          <p:cNvPicPr>
            <a:picLocks noChangeAspect="1" noChangeArrowheads="1"/>
          </p:cNvPicPr>
          <p:nvPr/>
        </p:nvPicPr>
        <p:blipFill>
          <a:blip r:embed="rId3"/>
          <a:srcRect/>
          <a:stretch>
            <a:fillRect/>
          </a:stretch>
        </p:blipFill>
        <p:spPr bwMode="auto">
          <a:xfrm>
            <a:off x="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4153_4"/>
          <p:cNvPicPr>
            <a:picLocks noChangeAspect="1" noChangeArrowheads="1"/>
          </p:cNvPicPr>
          <p:nvPr/>
        </p:nvPicPr>
        <p:blipFill>
          <a:blip r:embed="rId3"/>
          <a:srcRect/>
          <a:stretch>
            <a:fillRect/>
          </a:stretch>
        </p:blipFill>
        <p:spPr bwMode="auto">
          <a:xfrm>
            <a:off x="0" y="2743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4153_4"/>
          <p:cNvPicPr>
            <a:picLocks noChangeAspect="1" noChangeArrowheads="1"/>
          </p:cNvPicPr>
          <p:nvPr/>
        </p:nvPicPr>
        <p:blipFill>
          <a:blip r:embed="rId3"/>
          <a:srcRect/>
          <a:stretch>
            <a:fillRect/>
          </a:stretch>
        </p:blipFill>
        <p:spPr bwMode="auto">
          <a:xfrm>
            <a:off x="0" y="3505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4153_4"/>
          <p:cNvPicPr>
            <a:picLocks noChangeAspect="1" noChangeArrowheads="1"/>
          </p:cNvPicPr>
          <p:nvPr/>
        </p:nvPicPr>
        <p:blipFill>
          <a:blip r:embed="rId3"/>
          <a:srcRect/>
          <a:stretch>
            <a:fillRect/>
          </a:stretch>
        </p:blipFill>
        <p:spPr bwMode="auto">
          <a:xfrm>
            <a:off x="0" y="426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9" descr="4153_4"/>
          <p:cNvPicPr>
            <a:picLocks noChangeAspect="1" noChangeArrowheads="1"/>
          </p:cNvPicPr>
          <p:nvPr/>
        </p:nvPicPr>
        <p:blipFill>
          <a:blip r:embed="rId3"/>
          <a:srcRect/>
          <a:stretch>
            <a:fillRect/>
          </a:stretch>
        </p:blipFill>
        <p:spPr bwMode="auto">
          <a:xfrm>
            <a:off x="0" y="4953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0" descr="4153_4"/>
          <p:cNvPicPr>
            <a:picLocks noChangeAspect="1" noChangeArrowheads="1"/>
          </p:cNvPicPr>
          <p:nvPr/>
        </p:nvPicPr>
        <p:blipFill>
          <a:blip r:embed="rId3"/>
          <a:srcRect/>
          <a:stretch>
            <a:fillRect/>
          </a:stretch>
        </p:blipFill>
        <p:spPr bwMode="auto">
          <a:xfrm>
            <a:off x="0" y="5715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1" descr="4153_4"/>
          <p:cNvPicPr>
            <a:picLocks noChangeAspect="1" noChangeArrowheads="1"/>
          </p:cNvPicPr>
          <p:nvPr/>
        </p:nvPicPr>
        <p:blipFill>
          <a:blip r:embed="rId3"/>
          <a:srcRect/>
          <a:stretch>
            <a:fillRect/>
          </a:stretch>
        </p:blipFill>
        <p:spPr bwMode="auto">
          <a:xfrm>
            <a:off x="0" y="609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2" descr="4153_4"/>
          <p:cNvPicPr>
            <a:picLocks noChangeAspect="1" noChangeArrowheads="1"/>
          </p:cNvPicPr>
          <p:nvPr/>
        </p:nvPicPr>
        <p:blipFill>
          <a:blip r:embed="rId3"/>
          <a:srcRect/>
          <a:stretch>
            <a:fillRect/>
          </a:stretch>
        </p:blipFill>
        <p:spPr bwMode="auto">
          <a:xfrm>
            <a:off x="86868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3" descr="4153_4"/>
          <p:cNvPicPr>
            <a:picLocks noChangeAspect="1" noChangeArrowheads="1"/>
          </p:cNvPicPr>
          <p:nvPr/>
        </p:nvPicPr>
        <p:blipFill>
          <a:blip r:embed="rId3"/>
          <a:srcRect/>
          <a:stretch>
            <a:fillRect/>
          </a:stretch>
        </p:blipFill>
        <p:spPr bwMode="auto">
          <a:xfrm>
            <a:off x="8686800" y="434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4" descr="4153_4"/>
          <p:cNvPicPr>
            <a:picLocks noChangeAspect="1" noChangeArrowheads="1"/>
          </p:cNvPicPr>
          <p:nvPr/>
        </p:nvPicPr>
        <p:blipFill>
          <a:blip r:embed="rId3"/>
          <a:srcRect/>
          <a:stretch>
            <a:fillRect/>
          </a:stretch>
        </p:blipFill>
        <p:spPr bwMode="auto">
          <a:xfrm>
            <a:off x="8686800" y="510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5" descr="4153_4"/>
          <p:cNvPicPr>
            <a:picLocks noChangeAspect="1" noChangeArrowheads="1"/>
          </p:cNvPicPr>
          <p:nvPr/>
        </p:nvPicPr>
        <p:blipFill>
          <a:blip r:embed="rId3"/>
          <a:srcRect/>
          <a:stretch>
            <a:fillRect/>
          </a:stretch>
        </p:blipFill>
        <p:spPr bwMode="auto">
          <a:xfrm>
            <a:off x="8686800" y="586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6" descr="4153_4"/>
          <p:cNvPicPr>
            <a:picLocks noChangeAspect="1" noChangeArrowheads="1"/>
          </p:cNvPicPr>
          <p:nvPr/>
        </p:nvPicPr>
        <p:blipFill>
          <a:blip r:embed="rId3"/>
          <a:srcRect/>
          <a:stretch>
            <a:fillRect/>
          </a:stretch>
        </p:blipFill>
        <p:spPr bwMode="auto">
          <a:xfrm>
            <a:off x="8686800" y="1371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7" descr="4153_4"/>
          <p:cNvPicPr>
            <a:picLocks noChangeAspect="1" noChangeArrowheads="1"/>
          </p:cNvPicPr>
          <p:nvPr/>
        </p:nvPicPr>
        <p:blipFill>
          <a:blip r:embed="rId3"/>
          <a:srcRect/>
          <a:stretch>
            <a:fillRect/>
          </a:stretch>
        </p:blipFill>
        <p:spPr bwMode="auto">
          <a:xfrm>
            <a:off x="868680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8" descr="4153_4"/>
          <p:cNvPicPr>
            <a:picLocks noChangeAspect="1" noChangeArrowheads="1"/>
          </p:cNvPicPr>
          <p:nvPr/>
        </p:nvPicPr>
        <p:blipFill>
          <a:blip r:embed="rId3"/>
          <a:srcRect/>
          <a:stretch>
            <a:fillRect/>
          </a:stretch>
        </p:blipFill>
        <p:spPr bwMode="auto">
          <a:xfrm>
            <a:off x="8686800" y="2819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19" descr="4153_4"/>
          <p:cNvPicPr>
            <a:picLocks noChangeAspect="1" noChangeArrowheads="1"/>
          </p:cNvPicPr>
          <p:nvPr/>
        </p:nvPicPr>
        <p:blipFill>
          <a:blip r:embed="rId3"/>
          <a:srcRect/>
          <a:stretch>
            <a:fillRect/>
          </a:stretch>
        </p:blipFill>
        <p:spPr bwMode="auto">
          <a:xfrm>
            <a:off x="8686800" y="685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19" descr="164887"/>
          <p:cNvPicPr>
            <a:picLocks noChangeAspect="1" noChangeArrowheads="1"/>
          </p:cNvPicPr>
          <p:nvPr/>
        </p:nvPicPr>
        <p:blipFill>
          <a:blip r:embed="rId4" cstate="email"/>
          <a:srcRect/>
          <a:stretch>
            <a:fillRect/>
          </a:stretch>
        </p:blipFill>
        <p:spPr bwMode="auto">
          <a:xfrm>
            <a:off x="395288" y="3500438"/>
            <a:ext cx="82089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27" descr="D172A9DC82C860E8099AD981ACEE1242"/>
          <p:cNvPicPr>
            <a:picLocks noChangeAspect="1" noChangeArrowheads="1"/>
          </p:cNvPicPr>
          <p:nvPr/>
        </p:nvPicPr>
        <p:blipFill>
          <a:blip r:embed="rId5" cstate="email"/>
          <a:srcRect/>
          <a:stretch>
            <a:fillRect/>
          </a:stretch>
        </p:blipFill>
        <p:spPr bwMode="auto">
          <a:xfrm>
            <a:off x="284163" y="0"/>
            <a:ext cx="1255712"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9" name="Oval 31"/>
          <p:cNvSpPr>
            <a:spLocks noChangeArrowheads="1"/>
          </p:cNvSpPr>
          <p:nvPr/>
        </p:nvSpPr>
        <p:spPr bwMode="auto">
          <a:xfrm>
            <a:off x="395288" y="1773238"/>
            <a:ext cx="1296987" cy="1150937"/>
          </a:xfrm>
          <a:prstGeom prst="ellipse">
            <a:avLst/>
          </a:prstGeom>
          <a:solidFill>
            <a:srgbClr val="00FF00"/>
          </a:solidFill>
          <a:ln w="9525">
            <a:solidFill>
              <a:schemeClr val="tx1"/>
            </a:solidFill>
            <a:round/>
          </a:ln>
          <a:effectLst>
            <a:prstShdw prst="shdw11">
              <a:schemeClr val="bg2">
                <a:alpha val="50000"/>
              </a:schemeClr>
            </a:prstShdw>
          </a:effectLst>
        </p:spPr>
        <p:txBody>
          <a:bodyPr wrap="none" anchor="ctr"/>
          <a:lstStyle/>
          <a:p>
            <a:endParaRPr lang="zh-CN" altLang="en-US"/>
          </a:p>
        </p:txBody>
      </p:sp>
      <p:sp>
        <p:nvSpPr>
          <p:cNvPr id="11286" name="Text Box 4"/>
          <p:cNvSpPr txBox="1">
            <a:spLocks noChangeArrowheads="1"/>
          </p:cNvSpPr>
          <p:nvPr/>
        </p:nvSpPr>
        <p:spPr bwMode="auto">
          <a:xfrm>
            <a:off x="611188" y="2060575"/>
            <a:ext cx="10080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00FF"/>
                </a:solidFill>
              </a:rPr>
              <a:t>love</a:t>
            </a:r>
          </a:p>
        </p:txBody>
      </p:sp>
      <p:sp>
        <p:nvSpPr>
          <p:cNvPr id="11287" name="AutoShape 33"/>
          <p:cNvSpPr>
            <a:spLocks noChangeArrowheads="1"/>
          </p:cNvSpPr>
          <p:nvPr/>
        </p:nvSpPr>
        <p:spPr bwMode="auto">
          <a:xfrm>
            <a:off x="1692275" y="404813"/>
            <a:ext cx="7127875" cy="2087562"/>
          </a:xfrm>
          <a:prstGeom prst="wedgeEllipseCallout">
            <a:avLst>
              <a:gd name="adj1" fmla="val -53407"/>
              <a:gd name="adj2" fmla="val -31824"/>
            </a:avLst>
          </a:prstGeom>
          <a:noFill/>
          <a:ln w="57150">
            <a:solidFill>
              <a:srgbClr val="00FF00"/>
            </a:solidFill>
            <a:miter lim="800000"/>
          </a:ln>
          <a:effectLst>
            <a:outerShdw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lstStyle/>
          <a:p>
            <a:pPr algn="ctr"/>
            <a:endParaRPr lang="zh-CN" altLang="en-US" sz="1800"/>
          </a:p>
        </p:txBody>
      </p:sp>
      <p:sp>
        <p:nvSpPr>
          <p:cNvPr id="12322" name="Text Box 34"/>
          <p:cNvSpPr txBox="1">
            <a:spLocks noChangeArrowheads="1"/>
          </p:cNvSpPr>
          <p:nvPr/>
        </p:nvSpPr>
        <p:spPr bwMode="auto">
          <a:xfrm>
            <a:off x="2484438" y="692150"/>
            <a:ext cx="5905500" cy="1554163"/>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rgbClr val="FF0066"/>
                </a:solidFill>
              </a:rPr>
              <a:t>Hello! I am Echo.</a:t>
            </a:r>
            <a:r>
              <a:rPr lang="zh-CN" altLang="en-US" sz="3200">
                <a:solidFill>
                  <a:srgbClr val="FF0066"/>
                </a:solidFill>
              </a:rPr>
              <a:t> </a:t>
            </a:r>
            <a:r>
              <a:rPr lang="en-US" altLang="zh-CN" sz="3200">
                <a:solidFill>
                  <a:srgbClr val="FF0066"/>
                </a:solidFill>
              </a:rPr>
              <a:t>I’m from Sichuan. I love hot food.</a:t>
            </a:r>
            <a:r>
              <a:rPr lang="zh-CN" altLang="en-US" sz="3200">
                <a:solidFill>
                  <a:srgbClr val="FF0066"/>
                </a:solidFill>
              </a:rPr>
              <a:t> </a:t>
            </a:r>
            <a:r>
              <a:rPr lang="en-US" altLang="zh-CN" sz="3200">
                <a:solidFill>
                  <a:srgbClr val="FF0066"/>
                </a:solidFill>
              </a:rPr>
              <a:t>I like to eat </a:t>
            </a:r>
            <a:r>
              <a:rPr lang="zh-CN" altLang="en-US" sz="3200">
                <a:solidFill>
                  <a:srgbClr val="FF0066"/>
                </a:solidFill>
              </a:rPr>
              <a:t>the</a:t>
            </a:r>
            <a:r>
              <a:rPr lang="en-US" altLang="zh-CN" sz="3200">
                <a:solidFill>
                  <a:srgbClr val="FF0066"/>
                </a:solidFill>
              </a:rPr>
              <a:t> fish</a:t>
            </a:r>
            <a:r>
              <a:rPr lang="zh-CN" altLang="en-US" sz="3200">
                <a:solidFill>
                  <a:srgbClr val="FF0066"/>
                </a:solidFill>
              </a:rPr>
              <a:t> and the chicken. </a:t>
            </a:r>
            <a:endParaRPr lang="en-US" altLang="zh-CN" sz="1800">
              <a:solidFill>
                <a:srgbClr val="FF0066"/>
              </a:solidFill>
            </a:endParaRPr>
          </a:p>
        </p:txBody>
      </p:sp>
      <p:pic>
        <p:nvPicPr>
          <p:cNvPr id="11289" name="Picture 46" descr="M`6M_X(]5P7M6`LG%SCM%VG"/>
          <p:cNvPicPr>
            <a:picLocks noChangeAspect="1" noChangeArrowheads="1"/>
          </p:cNvPicPr>
          <p:nvPr/>
        </p:nvPicPr>
        <p:blipFill>
          <a:blip r:embed="rId6" cstate="email"/>
          <a:srcRect/>
          <a:stretch>
            <a:fillRect/>
          </a:stretch>
        </p:blipFill>
        <p:spPr bwMode="auto">
          <a:xfrm>
            <a:off x="6192838" y="2528888"/>
            <a:ext cx="1258887"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47" descr="8@(NVP3R93~~CLP}4HD](96"/>
          <p:cNvPicPr>
            <a:picLocks noChangeAspect="1" noChangeArrowheads="1"/>
          </p:cNvPicPr>
          <p:nvPr/>
        </p:nvPicPr>
        <p:blipFill>
          <a:blip r:embed="rId7" cstate="email"/>
          <a:srcRect/>
          <a:stretch>
            <a:fillRect/>
          </a:stretch>
        </p:blipFill>
        <p:spPr bwMode="auto">
          <a:xfrm>
            <a:off x="1908175" y="2492375"/>
            <a:ext cx="13684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48" descr="XOJY{6A`PEW@)@6ZP5`ZN[F"/>
          <p:cNvPicPr>
            <a:picLocks noChangeAspect="1" noChangeArrowheads="1"/>
          </p:cNvPicPr>
          <p:nvPr/>
        </p:nvPicPr>
        <p:blipFill>
          <a:blip r:embed="rId8" cstate="email"/>
          <a:srcRect/>
          <a:stretch>
            <a:fillRect/>
          </a:stretch>
        </p:blipFill>
        <p:spPr bwMode="auto">
          <a:xfrm>
            <a:off x="4859338" y="3681413"/>
            <a:ext cx="1368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49" descr="{@FNAHRCSW5TCQ$0~BR(R7P"/>
          <p:cNvPicPr>
            <a:picLocks noChangeAspect="1" noChangeArrowheads="1"/>
          </p:cNvPicPr>
          <p:nvPr/>
        </p:nvPicPr>
        <p:blipFill>
          <a:blip r:embed="rId9" cstate="email"/>
          <a:srcRect/>
          <a:stretch>
            <a:fillRect/>
          </a:stretch>
        </p:blipFill>
        <p:spPr bwMode="auto">
          <a:xfrm>
            <a:off x="409575" y="3063875"/>
            <a:ext cx="1333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50"/>
          <p:cNvPicPr>
            <a:picLocks noChangeAspect="1" noChangeArrowheads="1"/>
          </p:cNvPicPr>
          <p:nvPr/>
        </p:nvPicPr>
        <p:blipFill>
          <a:blip r:embed="rId10" cstate="email"/>
          <a:srcRect/>
          <a:stretch>
            <a:fillRect/>
          </a:stretch>
        </p:blipFill>
        <p:spPr bwMode="auto">
          <a:xfrm>
            <a:off x="6264275" y="3644900"/>
            <a:ext cx="118903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6" descr="W020131226671291619285"/>
          <p:cNvPicPr>
            <a:picLocks noChangeAspect="1" noChangeArrowheads="1"/>
          </p:cNvPicPr>
          <p:nvPr/>
        </p:nvPicPr>
        <p:blipFill>
          <a:blip r:embed="rId11" cstate="email"/>
          <a:srcRect/>
          <a:stretch>
            <a:fillRect/>
          </a:stretch>
        </p:blipFill>
        <p:spPr bwMode="auto">
          <a:xfrm>
            <a:off x="4716463" y="2528888"/>
            <a:ext cx="13684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2" descr="201110021720502108"/>
          <p:cNvPicPr>
            <a:picLocks noChangeAspect="1" noChangeArrowheads="1"/>
          </p:cNvPicPr>
          <p:nvPr/>
        </p:nvPicPr>
        <p:blipFill>
          <a:blip r:embed="rId12" cstate="email"/>
          <a:srcRect/>
          <a:stretch>
            <a:fillRect/>
          </a:stretch>
        </p:blipFill>
        <p:spPr bwMode="auto">
          <a:xfrm>
            <a:off x="1908175" y="3608388"/>
            <a:ext cx="1320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Picture 4" descr="01300000369368125181946415945"/>
          <p:cNvPicPr>
            <a:picLocks noChangeAspect="1" noChangeArrowheads="1"/>
          </p:cNvPicPr>
          <p:nvPr/>
        </p:nvPicPr>
        <p:blipFill>
          <a:blip r:embed="rId13" cstate="email"/>
          <a:srcRect/>
          <a:stretch>
            <a:fillRect/>
          </a:stretch>
        </p:blipFill>
        <p:spPr bwMode="auto">
          <a:xfrm>
            <a:off x="3348038" y="3608388"/>
            <a:ext cx="14128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7" name="Picture 54"/>
          <p:cNvPicPr>
            <a:picLocks noChangeAspect="1" noChangeArrowheads="1"/>
          </p:cNvPicPr>
          <p:nvPr/>
        </p:nvPicPr>
        <p:blipFill>
          <a:blip r:embed="rId14" cstate="email"/>
          <a:srcRect/>
          <a:stretch>
            <a:fillRect/>
          </a:stretch>
        </p:blipFill>
        <p:spPr bwMode="auto">
          <a:xfrm>
            <a:off x="3384550" y="2457450"/>
            <a:ext cx="1227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8" name="Picture 55" descr="20091224144536698"/>
          <p:cNvPicPr>
            <a:picLocks noChangeAspect="1" noChangeArrowheads="1"/>
          </p:cNvPicPr>
          <p:nvPr/>
        </p:nvPicPr>
        <p:blipFill>
          <a:blip r:embed="rId15" cstate="email"/>
          <a:srcRect/>
          <a:stretch>
            <a:fillRect/>
          </a:stretch>
        </p:blipFill>
        <p:spPr bwMode="auto">
          <a:xfrm>
            <a:off x="7524750" y="3105150"/>
            <a:ext cx="13684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3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12322"/>
                                        </p:tgtEl>
                                        <p:attrNameLst>
                                          <p:attrName>style.visibility</p:attrName>
                                        </p:attrNameLst>
                                      </p:cBhvr>
                                      <p:to>
                                        <p:strVal val="visible"/>
                                      </p:to>
                                    </p:set>
                                    <p:anim calcmode="lin" valueType="num">
                                      <p:cBhvr>
                                        <p:cTn id="11" dur="1000" fill="hold"/>
                                        <p:tgtEl>
                                          <p:spTgt spid="12322"/>
                                        </p:tgtEl>
                                        <p:attrNameLst>
                                          <p:attrName>ppt_x</p:attrName>
                                        </p:attrNameLst>
                                      </p:cBhvr>
                                      <p:tavLst>
                                        <p:tav tm="0">
                                          <p:val>
                                            <p:strVal val="#ppt_x-.2"/>
                                          </p:val>
                                        </p:tav>
                                        <p:tav tm="100000">
                                          <p:val>
                                            <p:strVal val="#ppt_x"/>
                                          </p:val>
                                        </p:tav>
                                      </p:tavLst>
                                    </p:anim>
                                    <p:anim calcmode="lin" valueType="num">
                                      <p:cBhvr>
                                        <p:cTn id="12" dur="1000" fill="hold"/>
                                        <p:tgtEl>
                                          <p:spTgt spid="12322"/>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2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9" grpId="0" animBg="1"/>
      <p:bldP spid="1232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3" descr="200481823141544"/>
          <p:cNvPicPr>
            <a:picLocks noChangeAspect="1" noChangeArrowheads="1"/>
          </p:cNvPicPr>
          <p:nvPr/>
        </p:nvPicPr>
        <p:blipFill>
          <a:blip r:embed="rId2"/>
          <a:srcRect/>
          <a:stretch>
            <a:fillRect/>
          </a:stretch>
        </p:blipFill>
        <p:spPr bwMode="auto">
          <a:xfrm>
            <a:off x="0" y="0"/>
            <a:ext cx="9144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4153_4"/>
          <p:cNvPicPr>
            <a:picLocks noChangeAspect="1" noChangeArrowheads="1"/>
          </p:cNvPicPr>
          <p:nvPr/>
        </p:nvPicPr>
        <p:blipFill>
          <a:blip r:embed="rId3"/>
          <a:srcRect/>
          <a:stretch>
            <a:fillRect/>
          </a:stretch>
        </p:blipFill>
        <p:spPr bwMode="auto">
          <a:xfrm>
            <a:off x="0" y="129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4153_4"/>
          <p:cNvPicPr>
            <a:picLocks noChangeAspect="1" noChangeArrowheads="1"/>
          </p:cNvPicPr>
          <p:nvPr/>
        </p:nvPicPr>
        <p:blipFill>
          <a:blip r:embed="rId3"/>
          <a:srcRect/>
          <a:stretch>
            <a:fillRect/>
          </a:stretch>
        </p:blipFill>
        <p:spPr bwMode="auto">
          <a:xfrm>
            <a:off x="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4153_4"/>
          <p:cNvPicPr>
            <a:picLocks noChangeAspect="1" noChangeArrowheads="1"/>
          </p:cNvPicPr>
          <p:nvPr/>
        </p:nvPicPr>
        <p:blipFill>
          <a:blip r:embed="rId3"/>
          <a:srcRect/>
          <a:stretch>
            <a:fillRect/>
          </a:stretch>
        </p:blipFill>
        <p:spPr bwMode="auto">
          <a:xfrm>
            <a:off x="0" y="2743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4153_4"/>
          <p:cNvPicPr>
            <a:picLocks noChangeAspect="1" noChangeArrowheads="1"/>
          </p:cNvPicPr>
          <p:nvPr/>
        </p:nvPicPr>
        <p:blipFill>
          <a:blip r:embed="rId3"/>
          <a:srcRect/>
          <a:stretch>
            <a:fillRect/>
          </a:stretch>
        </p:blipFill>
        <p:spPr bwMode="auto">
          <a:xfrm>
            <a:off x="0" y="3505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4153_4"/>
          <p:cNvPicPr>
            <a:picLocks noChangeAspect="1" noChangeArrowheads="1"/>
          </p:cNvPicPr>
          <p:nvPr/>
        </p:nvPicPr>
        <p:blipFill>
          <a:blip r:embed="rId3"/>
          <a:srcRect/>
          <a:stretch>
            <a:fillRect/>
          </a:stretch>
        </p:blipFill>
        <p:spPr bwMode="auto">
          <a:xfrm>
            <a:off x="0" y="426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descr="4153_4"/>
          <p:cNvPicPr>
            <a:picLocks noChangeAspect="1" noChangeArrowheads="1"/>
          </p:cNvPicPr>
          <p:nvPr/>
        </p:nvPicPr>
        <p:blipFill>
          <a:blip r:embed="rId3"/>
          <a:srcRect/>
          <a:stretch>
            <a:fillRect/>
          </a:stretch>
        </p:blipFill>
        <p:spPr bwMode="auto">
          <a:xfrm>
            <a:off x="0" y="4953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0" descr="4153_4"/>
          <p:cNvPicPr>
            <a:picLocks noChangeAspect="1" noChangeArrowheads="1"/>
          </p:cNvPicPr>
          <p:nvPr/>
        </p:nvPicPr>
        <p:blipFill>
          <a:blip r:embed="rId3"/>
          <a:srcRect/>
          <a:stretch>
            <a:fillRect/>
          </a:stretch>
        </p:blipFill>
        <p:spPr bwMode="auto">
          <a:xfrm>
            <a:off x="0" y="5715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1" descr="4153_4"/>
          <p:cNvPicPr>
            <a:picLocks noChangeAspect="1" noChangeArrowheads="1"/>
          </p:cNvPicPr>
          <p:nvPr/>
        </p:nvPicPr>
        <p:blipFill>
          <a:blip r:embed="rId3"/>
          <a:srcRect/>
          <a:stretch>
            <a:fillRect/>
          </a:stretch>
        </p:blipFill>
        <p:spPr bwMode="auto">
          <a:xfrm>
            <a:off x="0" y="609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2" descr="4153_4"/>
          <p:cNvPicPr>
            <a:picLocks noChangeAspect="1" noChangeArrowheads="1"/>
          </p:cNvPicPr>
          <p:nvPr/>
        </p:nvPicPr>
        <p:blipFill>
          <a:blip r:embed="rId3"/>
          <a:srcRect/>
          <a:stretch>
            <a:fillRect/>
          </a:stretch>
        </p:blipFill>
        <p:spPr bwMode="auto">
          <a:xfrm>
            <a:off x="86868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3" descr="4153_4"/>
          <p:cNvPicPr>
            <a:picLocks noChangeAspect="1" noChangeArrowheads="1"/>
          </p:cNvPicPr>
          <p:nvPr/>
        </p:nvPicPr>
        <p:blipFill>
          <a:blip r:embed="rId3"/>
          <a:srcRect/>
          <a:stretch>
            <a:fillRect/>
          </a:stretch>
        </p:blipFill>
        <p:spPr bwMode="auto">
          <a:xfrm>
            <a:off x="8686800" y="434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4" descr="4153_4"/>
          <p:cNvPicPr>
            <a:picLocks noChangeAspect="1" noChangeArrowheads="1"/>
          </p:cNvPicPr>
          <p:nvPr/>
        </p:nvPicPr>
        <p:blipFill>
          <a:blip r:embed="rId3"/>
          <a:srcRect/>
          <a:stretch>
            <a:fillRect/>
          </a:stretch>
        </p:blipFill>
        <p:spPr bwMode="auto">
          <a:xfrm>
            <a:off x="8686800" y="510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5" descr="4153_4"/>
          <p:cNvPicPr>
            <a:picLocks noChangeAspect="1" noChangeArrowheads="1"/>
          </p:cNvPicPr>
          <p:nvPr/>
        </p:nvPicPr>
        <p:blipFill>
          <a:blip r:embed="rId3"/>
          <a:srcRect/>
          <a:stretch>
            <a:fillRect/>
          </a:stretch>
        </p:blipFill>
        <p:spPr bwMode="auto">
          <a:xfrm>
            <a:off x="8686800" y="586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6" descr="4153_4"/>
          <p:cNvPicPr>
            <a:picLocks noChangeAspect="1" noChangeArrowheads="1"/>
          </p:cNvPicPr>
          <p:nvPr/>
        </p:nvPicPr>
        <p:blipFill>
          <a:blip r:embed="rId3"/>
          <a:srcRect/>
          <a:stretch>
            <a:fillRect/>
          </a:stretch>
        </p:blipFill>
        <p:spPr bwMode="auto">
          <a:xfrm>
            <a:off x="8686800" y="1371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7" descr="4153_4"/>
          <p:cNvPicPr>
            <a:picLocks noChangeAspect="1" noChangeArrowheads="1"/>
          </p:cNvPicPr>
          <p:nvPr/>
        </p:nvPicPr>
        <p:blipFill>
          <a:blip r:embed="rId3"/>
          <a:srcRect/>
          <a:stretch>
            <a:fillRect/>
          </a:stretch>
        </p:blipFill>
        <p:spPr bwMode="auto">
          <a:xfrm>
            <a:off x="868680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8" descr="4153_4"/>
          <p:cNvPicPr>
            <a:picLocks noChangeAspect="1" noChangeArrowheads="1"/>
          </p:cNvPicPr>
          <p:nvPr/>
        </p:nvPicPr>
        <p:blipFill>
          <a:blip r:embed="rId3"/>
          <a:srcRect/>
          <a:stretch>
            <a:fillRect/>
          </a:stretch>
        </p:blipFill>
        <p:spPr bwMode="auto">
          <a:xfrm>
            <a:off x="8686800" y="2819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9" descr="4153_4"/>
          <p:cNvPicPr>
            <a:picLocks noChangeAspect="1" noChangeArrowheads="1"/>
          </p:cNvPicPr>
          <p:nvPr/>
        </p:nvPicPr>
        <p:blipFill>
          <a:blip r:embed="rId3"/>
          <a:srcRect/>
          <a:stretch>
            <a:fillRect/>
          </a:stretch>
        </p:blipFill>
        <p:spPr bwMode="auto">
          <a:xfrm>
            <a:off x="8686800" y="685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19" descr="164887"/>
          <p:cNvPicPr>
            <a:picLocks noChangeAspect="1" noChangeArrowheads="1"/>
          </p:cNvPicPr>
          <p:nvPr/>
        </p:nvPicPr>
        <p:blipFill>
          <a:blip r:embed="rId4" cstate="email"/>
          <a:srcRect/>
          <a:stretch>
            <a:fillRect/>
          </a:stretch>
        </p:blipFill>
        <p:spPr bwMode="auto">
          <a:xfrm>
            <a:off x="395288" y="3500438"/>
            <a:ext cx="82089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7" descr="D172A9DC82C860E8099AD981ACEE1242"/>
          <p:cNvPicPr>
            <a:picLocks noChangeAspect="1" noChangeArrowheads="1"/>
          </p:cNvPicPr>
          <p:nvPr/>
        </p:nvPicPr>
        <p:blipFill>
          <a:blip r:embed="rId5" cstate="email"/>
          <a:srcRect/>
          <a:stretch>
            <a:fillRect/>
          </a:stretch>
        </p:blipFill>
        <p:spPr bwMode="auto">
          <a:xfrm>
            <a:off x="0" y="0"/>
            <a:ext cx="15398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3" name="Oval 31"/>
          <p:cNvSpPr>
            <a:spLocks noChangeArrowheads="1"/>
          </p:cNvSpPr>
          <p:nvPr/>
        </p:nvSpPr>
        <p:spPr bwMode="auto">
          <a:xfrm>
            <a:off x="2195513" y="692150"/>
            <a:ext cx="1439862" cy="1154113"/>
          </a:xfrm>
          <a:prstGeom prst="ellipse">
            <a:avLst/>
          </a:prstGeom>
          <a:solidFill>
            <a:srgbClr val="FF0000"/>
          </a:solidFill>
          <a:ln w="9525">
            <a:solidFill>
              <a:schemeClr val="tx1"/>
            </a:solidFill>
            <a:round/>
          </a:ln>
          <a:effectLst>
            <a:prstShdw prst="shdw11">
              <a:schemeClr val="bg2">
                <a:alpha val="50000"/>
              </a:schemeClr>
            </a:prstShdw>
          </a:effectLst>
        </p:spPr>
        <p:txBody>
          <a:bodyPr wrap="none" anchor="ctr"/>
          <a:lstStyle/>
          <a:p>
            <a:endParaRPr lang="zh-CN" altLang="en-US"/>
          </a:p>
        </p:txBody>
      </p:sp>
      <p:sp>
        <p:nvSpPr>
          <p:cNvPr id="13344" name="Oval 32"/>
          <p:cNvSpPr>
            <a:spLocks noChangeArrowheads="1"/>
          </p:cNvSpPr>
          <p:nvPr/>
        </p:nvSpPr>
        <p:spPr bwMode="auto">
          <a:xfrm>
            <a:off x="4284663" y="620713"/>
            <a:ext cx="1439862" cy="1225550"/>
          </a:xfrm>
          <a:prstGeom prst="ellipse">
            <a:avLst/>
          </a:prstGeom>
          <a:solidFill>
            <a:srgbClr val="FFFF00"/>
          </a:solidFill>
          <a:ln w="9525">
            <a:solidFill>
              <a:schemeClr val="tx1"/>
            </a:solidFill>
            <a:round/>
          </a:ln>
          <a:effectLst>
            <a:prstShdw prst="shdw11">
              <a:schemeClr val="bg2">
                <a:alpha val="50000"/>
              </a:schemeClr>
            </a:prstShdw>
          </a:effectLst>
        </p:spPr>
        <p:txBody>
          <a:bodyPr wrap="none" anchor="ctr"/>
          <a:lstStyle/>
          <a:p>
            <a:endParaRPr lang="zh-CN" altLang="en-US"/>
          </a:p>
        </p:txBody>
      </p:sp>
      <p:sp>
        <p:nvSpPr>
          <p:cNvPr id="13345" name="Oval 33"/>
          <p:cNvSpPr>
            <a:spLocks noChangeArrowheads="1"/>
          </p:cNvSpPr>
          <p:nvPr/>
        </p:nvSpPr>
        <p:spPr bwMode="auto">
          <a:xfrm>
            <a:off x="6516688" y="620713"/>
            <a:ext cx="1368425" cy="1223962"/>
          </a:xfrm>
          <a:prstGeom prst="ellipse">
            <a:avLst/>
          </a:prstGeom>
          <a:solidFill>
            <a:srgbClr val="00FF00"/>
          </a:solidFill>
          <a:ln w="9525">
            <a:solidFill>
              <a:schemeClr val="tx1"/>
            </a:solidFill>
            <a:round/>
          </a:ln>
          <a:effectLst>
            <a:prstShdw prst="shdw11">
              <a:schemeClr val="bg2">
                <a:alpha val="50000"/>
              </a:schemeClr>
            </a:prstShdw>
          </a:effectLst>
        </p:spPr>
        <p:txBody>
          <a:bodyPr wrap="none" anchor="ctr"/>
          <a:lstStyle/>
          <a:p>
            <a:endParaRPr lang="zh-CN" altLang="en-US"/>
          </a:p>
        </p:txBody>
      </p:sp>
      <p:sp>
        <p:nvSpPr>
          <p:cNvPr id="12312" name="Text Box 4"/>
          <p:cNvSpPr txBox="1">
            <a:spLocks noChangeArrowheads="1"/>
          </p:cNvSpPr>
          <p:nvPr/>
        </p:nvSpPr>
        <p:spPr bwMode="auto">
          <a:xfrm>
            <a:off x="6732588" y="1844675"/>
            <a:ext cx="10080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00FF"/>
                </a:solidFill>
              </a:rPr>
              <a:t>love</a:t>
            </a:r>
          </a:p>
        </p:txBody>
      </p:sp>
      <p:sp>
        <p:nvSpPr>
          <p:cNvPr id="12313" name="Text Box 4"/>
          <p:cNvSpPr txBox="1">
            <a:spLocks noChangeArrowheads="1"/>
          </p:cNvSpPr>
          <p:nvPr/>
        </p:nvSpPr>
        <p:spPr bwMode="auto">
          <a:xfrm>
            <a:off x="4572000" y="1844675"/>
            <a:ext cx="936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00FF"/>
                </a:solidFill>
              </a:rPr>
              <a:t>like</a:t>
            </a:r>
          </a:p>
        </p:txBody>
      </p:sp>
      <p:sp>
        <p:nvSpPr>
          <p:cNvPr id="12314" name="Text Box 4"/>
          <p:cNvSpPr txBox="1">
            <a:spLocks noChangeArrowheads="1"/>
          </p:cNvSpPr>
          <p:nvPr/>
        </p:nvSpPr>
        <p:spPr bwMode="auto">
          <a:xfrm>
            <a:off x="2268538" y="1844675"/>
            <a:ext cx="1296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00FF"/>
                </a:solidFill>
              </a:rPr>
              <a:t>enjoy</a:t>
            </a:r>
          </a:p>
        </p:txBody>
      </p:sp>
      <p:pic>
        <p:nvPicPr>
          <p:cNvPr id="12315" name="Picture 48" descr="M`6M_X(]5P7M6`LG%SCM%VG"/>
          <p:cNvPicPr>
            <a:picLocks noChangeAspect="1" noChangeArrowheads="1"/>
          </p:cNvPicPr>
          <p:nvPr/>
        </p:nvPicPr>
        <p:blipFill>
          <a:blip r:embed="rId6" cstate="email"/>
          <a:srcRect/>
          <a:stretch>
            <a:fillRect/>
          </a:stretch>
        </p:blipFill>
        <p:spPr bwMode="auto">
          <a:xfrm>
            <a:off x="6192838" y="2528888"/>
            <a:ext cx="1258887"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49" descr="8@(NVP3R93~~CLP}4HD](96"/>
          <p:cNvPicPr>
            <a:picLocks noChangeAspect="1" noChangeArrowheads="1"/>
          </p:cNvPicPr>
          <p:nvPr/>
        </p:nvPicPr>
        <p:blipFill>
          <a:blip r:embed="rId7" cstate="email"/>
          <a:srcRect/>
          <a:stretch>
            <a:fillRect/>
          </a:stretch>
        </p:blipFill>
        <p:spPr bwMode="auto">
          <a:xfrm>
            <a:off x="1908175" y="2492375"/>
            <a:ext cx="13684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50" descr="XOJY{6A`PEW@)@6ZP5`ZN[F"/>
          <p:cNvPicPr>
            <a:picLocks noChangeAspect="1" noChangeArrowheads="1"/>
          </p:cNvPicPr>
          <p:nvPr/>
        </p:nvPicPr>
        <p:blipFill>
          <a:blip r:embed="rId8" cstate="email"/>
          <a:srcRect/>
          <a:stretch>
            <a:fillRect/>
          </a:stretch>
        </p:blipFill>
        <p:spPr bwMode="auto">
          <a:xfrm>
            <a:off x="4859338" y="3681413"/>
            <a:ext cx="1368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Picture 51" descr="{@FNAHRCSW5TCQ$0~BR(R7P"/>
          <p:cNvPicPr>
            <a:picLocks noChangeAspect="1" noChangeArrowheads="1"/>
          </p:cNvPicPr>
          <p:nvPr/>
        </p:nvPicPr>
        <p:blipFill>
          <a:blip r:embed="rId9" cstate="email"/>
          <a:srcRect/>
          <a:stretch>
            <a:fillRect/>
          </a:stretch>
        </p:blipFill>
        <p:spPr bwMode="auto">
          <a:xfrm>
            <a:off x="358775" y="3176588"/>
            <a:ext cx="13335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Picture 52"/>
          <p:cNvPicPr>
            <a:picLocks noChangeAspect="1" noChangeArrowheads="1"/>
          </p:cNvPicPr>
          <p:nvPr/>
        </p:nvPicPr>
        <p:blipFill>
          <a:blip r:embed="rId10" cstate="email"/>
          <a:srcRect/>
          <a:stretch>
            <a:fillRect/>
          </a:stretch>
        </p:blipFill>
        <p:spPr bwMode="auto">
          <a:xfrm>
            <a:off x="6264275" y="3644900"/>
            <a:ext cx="118903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Picture 6" descr="W020131226671291619285"/>
          <p:cNvPicPr>
            <a:picLocks noChangeAspect="1" noChangeArrowheads="1"/>
          </p:cNvPicPr>
          <p:nvPr/>
        </p:nvPicPr>
        <p:blipFill>
          <a:blip r:embed="rId11" cstate="email"/>
          <a:srcRect/>
          <a:stretch>
            <a:fillRect/>
          </a:stretch>
        </p:blipFill>
        <p:spPr bwMode="auto">
          <a:xfrm>
            <a:off x="4716463" y="2528888"/>
            <a:ext cx="13684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Picture 2" descr="201110021720502108"/>
          <p:cNvPicPr>
            <a:picLocks noChangeAspect="1" noChangeArrowheads="1"/>
          </p:cNvPicPr>
          <p:nvPr/>
        </p:nvPicPr>
        <p:blipFill>
          <a:blip r:embed="rId12" cstate="email"/>
          <a:srcRect/>
          <a:stretch>
            <a:fillRect/>
          </a:stretch>
        </p:blipFill>
        <p:spPr bwMode="auto">
          <a:xfrm>
            <a:off x="1908175" y="3608388"/>
            <a:ext cx="1320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4" descr="01300000369368125181946415945"/>
          <p:cNvPicPr>
            <a:picLocks noChangeAspect="1" noChangeArrowheads="1"/>
          </p:cNvPicPr>
          <p:nvPr/>
        </p:nvPicPr>
        <p:blipFill>
          <a:blip r:embed="rId13" cstate="email"/>
          <a:srcRect/>
          <a:stretch>
            <a:fillRect/>
          </a:stretch>
        </p:blipFill>
        <p:spPr bwMode="auto">
          <a:xfrm>
            <a:off x="3348038" y="3608388"/>
            <a:ext cx="14128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56"/>
          <p:cNvPicPr>
            <a:picLocks noChangeAspect="1" noChangeArrowheads="1"/>
          </p:cNvPicPr>
          <p:nvPr/>
        </p:nvPicPr>
        <p:blipFill>
          <a:blip r:embed="rId14" cstate="email"/>
          <a:srcRect/>
          <a:stretch>
            <a:fillRect/>
          </a:stretch>
        </p:blipFill>
        <p:spPr bwMode="auto">
          <a:xfrm>
            <a:off x="3384550" y="2457450"/>
            <a:ext cx="1227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57" descr="20091224144536698"/>
          <p:cNvPicPr>
            <a:picLocks noChangeAspect="1" noChangeArrowheads="1"/>
          </p:cNvPicPr>
          <p:nvPr/>
        </p:nvPicPr>
        <p:blipFill>
          <a:blip r:embed="rId15" cstate="email"/>
          <a:srcRect/>
          <a:stretch>
            <a:fillRect/>
          </a:stretch>
        </p:blipFill>
        <p:spPr bwMode="auto">
          <a:xfrm>
            <a:off x="7524750" y="3105150"/>
            <a:ext cx="13684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34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334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334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133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3" nodeType="clickEffect">
                                  <p:stCondLst>
                                    <p:cond delay="0"/>
                                  </p:stCondLst>
                                  <p:childTnLst>
                                    <p:set>
                                      <p:cBhvr>
                                        <p:cTn id="28" dur="1" fill="hold">
                                          <p:stCondLst>
                                            <p:cond delay="0"/>
                                          </p:stCondLst>
                                        </p:cTn>
                                        <p:tgtEl>
                                          <p:spTgt spid="1334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133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3" nodeType="clickEffect">
                                  <p:stCondLst>
                                    <p:cond delay="0"/>
                                  </p:stCondLst>
                                  <p:childTnLst>
                                    <p:set>
                                      <p:cBhvr>
                                        <p:cTn id="36" dur="1" fill="hold">
                                          <p:stCondLst>
                                            <p:cond delay="0"/>
                                          </p:stCondLst>
                                        </p:cTn>
                                        <p:tgtEl>
                                          <p:spTgt spid="1334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2" nodeType="clickEffect">
                                  <p:stCondLst>
                                    <p:cond delay="0"/>
                                  </p:stCondLst>
                                  <p:childTnLst>
                                    <p:set>
                                      <p:cBhvr>
                                        <p:cTn id="40" dur="1" fill="hold">
                                          <p:stCondLst>
                                            <p:cond delay="0"/>
                                          </p:stCondLst>
                                        </p:cTn>
                                        <p:tgtEl>
                                          <p:spTgt spid="13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3" grpId="0" animBg="1"/>
      <p:bldP spid="13343" grpId="1" animBg="1"/>
      <p:bldP spid="13343" grpId="2" animBg="1"/>
      <p:bldP spid="13344" grpId="0" animBg="1"/>
      <p:bldP spid="13344" grpId="1" animBg="1"/>
      <p:bldP spid="13344" grpId="2" animBg="1"/>
      <p:bldP spid="13344" grpId="3" animBg="1"/>
      <p:bldP spid="13345" grpId="0" animBg="1"/>
      <p:bldP spid="13345" grpId="1" animBg="1"/>
      <p:bldP spid="13345" grpId="2" animBg="1"/>
      <p:bldP spid="13345" grpId="3"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3" descr="200481823141544"/>
          <p:cNvPicPr>
            <a:picLocks noChangeAspect="1" noChangeArrowheads="1"/>
          </p:cNvPicPr>
          <p:nvPr/>
        </p:nvPicPr>
        <p:blipFill>
          <a:blip r:embed="rId2"/>
          <a:srcRect/>
          <a:stretch>
            <a:fillRect/>
          </a:stretch>
        </p:blipFill>
        <p:spPr bwMode="auto">
          <a:xfrm>
            <a:off x="0" y="0"/>
            <a:ext cx="9144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4153_4"/>
          <p:cNvPicPr>
            <a:picLocks noChangeAspect="1" noChangeArrowheads="1"/>
          </p:cNvPicPr>
          <p:nvPr/>
        </p:nvPicPr>
        <p:blipFill>
          <a:blip r:embed="rId3"/>
          <a:srcRect/>
          <a:stretch>
            <a:fillRect/>
          </a:stretch>
        </p:blipFill>
        <p:spPr bwMode="auto">
          <a:xfrm>
            <a:off x="0" y="129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4153_4"/>
          <p:cNvPicPr>
            <a:picLocks noChangeAspect="1" noChangeArrowheads="1"/>
          </p:cNvPicPr>
          <p:nvPr/>
        </p:nvPicPr>
        <p:blipFill>
          <a:blip r:embed="rId3"/>
          <a:srcRect/>
          <a:stretch>
            <a:fillRect/>
          </a:stretch>
        </p:blipFill>
        <p:spPr bwMode="auto">
          <a:xfrm>
            <a:off x="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4153_4"/>
          <p:cNvPicPr>
            <a:picLocks noChangeAspect="1" noChangeArrowheads="1"/>
          </p:cNvPicPr>
          <p:nvPr/>
        </p:nvPicPr>
        <p:blipFill>
          <a:blip r:embed="rId3"/>
          <a:srcRect/>
          <a:stretch>
            <a:fillRect/>
          </a:stretch>
        </p:blipFill>
        <p:spPr bwMode="auto">
          <a:xfrm>
            <a:off x="0" y="2743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4153_4"/>
          <p:cNvPicPr>
            <a:picLocks noChangeAspect="1" noChangeArrowheads="1"/>
          </p:cNvPicPr>
          <p:nvPr/>
        </p:nvPicPr>
        <p:blipFill>
          <a:blip r:embed="rId3"/>
          <a:srcRect/>
          <a:stretch>
            <a:fillRect/>
          </a:stretch>
        </p:blipFill>
        <p:spPr bwMode="auto">
          <a:xfrm>
            <a:off x="0" y="3505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4153_4"/>
          <p:cNvPicPr>
            <a:picLocks noChangeAspect="1" noChangeArrowheads="1"/>
          </p:cNvPicPr>
          <p:nvPr/>
        </p:nvPicPr>
        <p:blipFill>
          <a:blip r:embed="rId3"/>
          <a:srcRect/>
          <a:stretch>
            <a:fillRect/>
          </a:stretch>
        </p:blipFill>
        <p:spPr bwMode="auto">
          <a:xfrm>
            <a:off x="0" y="426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descr="4153_4"/>
          <p:cNvPicPr>
            <a:picLocks noChangeAspect="1" noChangeArrowheads="1"/>
          </p:cNvPicPr>
          <p:nvPr/>
        </p:nvPicPr>
        <p:blipFill>
          <a:blip r:embed="rId3"/>
          <a:srcRect/>
          <a:stretch>
            <a:fillRect/>
          </a:stretch>
        </p:blipFill>
        <p:spPr bwMode="auto">
          <a:xfrm>
            <a:off x="0" y="4953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descr="4153_4"/>
          <p:cNvPicPr>
            <a:picLocks noChangeAspect="1" noChangeArrowheads="1"/>
          </p:cNvPicPr>
          <p:nvPr/>
        </p:nvPicPr>
        <p:blipFill>
          <a:blip r:embed="rId3"/>
          <a:srcRect/>
          <a:stretch>
            <a:fillRect/>
          </a:stretch>
        </p:blipFill>
        <p:spPr bwMode="auto">
          <a:xfrm>
            <a:off x="0" y="5715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1" descr="4153_4"/>
          <p:cNvPicPr>
            <a:picLocks noChangeAspect="1" noChangeArrowheads="1"/>
          </p:cNvPicPr>
          <p:nvPr/>
        </p:nvPicPr>
        <p:blipFill>
          <a:blip r:embed="rId3"/>
          <a:srcRect/>
          <a:stretch>
            <a:fillRect/>
          </a:stretch>
        </p:blipFill>
        <p:spPr bwMode="auto">
          <a:xfrm>
            <a:off x="0" y="609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2" descr="4153_4"/>
          <p:cNvPicPr>
            <a:picLocks noChangeAspect="1" noChangeArrowheads="1"/>
          </p:cNvPicPr>
          <p:nvPr/>
        </p:nvPicPr>
        <p:blipFill>
          <a:blip r:embed="rId3"/>
          <a:srcRect/>
          <a:stretch>
            <a:fillRect/>
          </a:stretch>
        </p:blipFill>
        <p:spPr bwMode="auto">
          <a:xfrm>
            <a:off x="86868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4153_4"/>
          <p:cNvPicPr>
            <a:picLocks noChangeAspect="1" noChangeArrowheads="1"/>
          </p:cNvPicPr>
          <p:nvPr/>
        </p:nvPicPr>
        <p:blipFill>
          <a:blip r:embed="rId3"/>
          <a:srcRect/>
          <a:stretch>
            <a:fillRect/>
          </a:stretch>
        </p:blipFill>
        <p:spPr bwMode="auto">
          <a:xfrm>
            <a:off x="8686800" y="434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4" descr="4153_4"/>
          <p:cNvPicPr>
            <a:picLocks noChangeAspect="1" noChangeArrowheads="1"/>
          </p:cNvPicPr>
          <p:nvPr/>
        </p:nvPicPr>
        <p:blipFill>
          <a:blip r:embed="rId3"/>
          <a:srcRect/>
          <a:stretch>
            <a:fillRect/>
          </a:stretch>
        </p:blipFill>
        <p:spPr bwMode="auto">
          <a:xfrm>
            <a:off x="8686800" y="510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5" descr="4153_4"/>
          <p:cNvPicPr>
            <a:picLocks noChangeAspect="1" noChangeArrowheads="1"/>
          </p:cNvPicPr>
          <p:nvPr/>
        </p:nvPicPr>
        <p:blipFill>
          <a:blip r:embed="rId3"/>
          <a:srcRect/>
          <a:stretch>
            <a:fillRect/>
          </a:stretch>
        </p:blipFill>
        <p:spPr bwMode="auto">
          <a:xfrm>
            <a:off x="8686800" y="586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6" descr="4153_4"/>
          <p:cNvPicPr>
            <a:picLocks noChangeAspect="1" noChangeArrowheads="1"/>
          </p:cNvPicPr>
          <p:nvPr/>
        </p:nvPicPr>
        <p:blipFill>
          <a:blip r:embed="rId3"/>
          <a:srcRect/>
          <a:stretch>
            <a:fillRect/>
          </a:stretch>
        </p:blipFill>
        <p:spPr bwMode="auto">
          <a:xfrm>
            <a:off x="8686800" y="1371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7" descr="4153_4"/>
          <p:cNvPicPr>
            <a:picLocks noChangeAspect="1" noChangeArrowheads="1"/>
          </p:cNvPicPr>
          <p:nvPr/>
        </p:nvPicPr>
        <p:blipFill>
          <a:blip r:embed="rId3"/>
          <a:srcRect/>
          <a:stretch>
            <a:fillRect/>
          </a:stretch>
        </p:blipFill>
        <p:spPr bwMode="auto">
          <a:xfrm>
            <a:off x="868680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8" descr="4153_4"/>
          <p:cNvPicPr>
            <a:picLocks noChangeAspect="1" noChangeArrowheads="1"/>
          </p:cNvPicPr>
          <p:nvPr/>
        </p:nvPicPr>
        <p:blipFill>
          <a:blip r:embed="rId3"/>
          <a:srcRect/>
          <a:stretch>
            <a:fillRect/>
          </a:stretch>
        </p:blipFill>
        <p:spPr bwMode="auto">
          <a:xfrm>
            <a:off x="8686800" y="2819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9" descr="4153_4"/>
          <p:cNvPicPr>
            <a:picLocks noChangeAspect="1" noChangeArrowheads="1"/>
          </p:cNvPicPr>
          <p:nvPr/>
        </p:nvPicPr>
        <p:blipFill>
          <a:blip r:embed="rId3"/>
          <a:srcRect/>
          <a:stretch>
            <a:fillRect/>
          </a:stretch>
        </p:blipFill>
        <p:spPr bwMode="auto">
          <a:xfrm>
            <a:off x="8686800" y="685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9" descr="164887"/>
          <p:cNvPicPr>
            <a:picLocks noChangeAspect="1" noChangeArrowheads="1"/>
          </p:cNvPicPr>
          <p:nvPr/>
        </p:nvPicPr>
        <p:blipFill>
          <a:blip r:embed="rId4" cstate="email"/>
          <a:srcRect/>
          <a:stretch>
            <a:fillRect/>
          </a:stretch>
        </p:blipFill>
        <p:spPr bwMode="auto">
          <a:xfrm>
            <a:off x="395288" y="3500438"/>
            <a:ext cx="82089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27" descr="D172A9DC82C860E8099AD981ACEE1242"/>
          <p:cNvPicPr>
            <a:picLocks noChangeAspect="1" noChangeArrowheads="1"/>
          </p:cNvPicPr>
          <p:nvPr/>
        </p:nvPicPr>
        <p:blipFill>
          <a:blip r:embed="rId5" cstate="email"/>
          <a:srcRect/>
          <a:stretch>
            <a:fillRect/>
          </a:stretch>
        </p:blipFill>
        <p:spPr bwMode="auto">
          <a:xfrm>
            <a:off x="284163" y="0"/>
            <a:ext cx="1255712"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3" name="AutoShape 31"/>
          <p:cNvSpPr>
            <a:spLocks noChangeArrowheads="1"/>
          </p:cNvSpPr>
          <p:nvPr/>
        </p:nvSpPr>
        <p:spPr bwMode="auto">
          <a:xfrm>
            <a:off x="1692275" y="404813"/>
            <a:ext cx="7127875" cy="2087562"/>
          </a:xfrm>
          <a:prstGeom prst="wedgeEllipseCallout">
            <a:avLst>
              <a:gd name="adj1" fmla="val -53407"/>
              <a:gd name="adj2" fmla="val -31824"/>
            </a:avLst>
          </a:prstGeom>
          <a:noFill/>
          <a:ln w="57150">
            <a:solidFill>
              <a:srgbClr val="00FF00"/>
            </a:solidFill>
            <a:miter lim="800000"/>
          </a:ln>
          <a:effectLst>
            <a:outerShdw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lstStyle/>
          <a:p>
            <a:pPr algn="ctr"/>
            <a:endParaRPr lang="zh-CN" altLang="en-US" sz="1800"/>
          </a:p>
        </p:txBody>
      </p:sp>
      <p:sp>
        <p:nvSpPr>
          <p:cNvPr id="14368" name="Text Box 32"/>
          <p:cNvSpPr txBox="1">
            <a:spLocks noChangeArrowheads="1"/>
          </p:cNvSpPr>
          <p:nvPr/>
        </p:nvSpPr>
        <p:spPr bwMode="auto">
          <a:xfrm>
            <a:off x="2627313" y="836613"/>
            <a:ext cx="5905500" cy="1311275"/>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rgbClr val="FF0066"/>
                </a:solidFill>
              </a:rPr>
              <a:t>Hello! I am ...I’m from ...</a:t>
            </a:r>
          </a:p>
          <a:p>
            <a:pPr eaLnBrk="1" hangingPunct="1">
              <a:spcBef>
                <a:spcPct val="50000"/>
              </a:spcBef>
            </a:pPr>
            <a:r>
              <a:rPr lang="en-US" altLang="zh-CN" sz="3200">
                <a:solidFill>
                  <a:srgbClr val="FF0066"/>
                </a:solidFill>
              </a:rPr>
              <a:t>I … food.</a:t>
            </a:r>
            <a:r>
              <a:rPr lang="zh-CN" altLang="en-US" sz="3200">
                <a:solidFill>
                  <a:srgbClr val="FF0066"/>
                </a:solidFill>
              </a:rPr>
              <a:t> </a:t>
            </a:r>
            <a:r>
              <a:rPr lang="en-US" altLang="zh-CN" sz="3200">
                <a:solidFill>
                  <a:srgbClr val="FF0066"/>
                </a:solidFill>
              </a:rPr>
              <a:t>I like to eat </a:t>
            </a:r>
            <a:r>
              <a:rPr lang="zh-CN" altLang="en-US" sz="3200">
                <a:solidFill>
                  <a:srgbClr val="FF0066"/>
                </a:solidFill>
              </a:rPr>
              <a:t>the </a:t>
            </a:r>
            <a:r>
              <a:rPr lang="en-US" altLang="zh-CN" sz="3200">
                <a:solidFill>
                  <a:srgbClr val="FF0066"/>
                </a:solidFill>
              </a:rPr>
              <a:t>...</a:t>
            </a:r>
            <a:endParaRPr lang="en-US" altLang="zh-CN" sz="1800">
              <a:solidFill>
                <a:srgbClr val="FF0066"/>
              </a:solidFill>
            </a:endParaRPr>
          </a:p>
        </p:txBody>
      </p:sp>
      <p:sp>
        <p:nvSpPr>
          <p:cNvPr id="14369" name="Oval 33"/>
          <p:cNvSpPr>
            <a:spLocks noChangeArrowheads="1"/>
          </p:cNvSpPr>
          <p:nvPr/>
        </p:nvSpPr>
        <p:spPr bwMode="auto">
          <a:xfrm>
            <a:off x="250825" y="1844675"/>
            <a:ext cx="1439863" cy="1154113"/>
          </a:xfrm>
          <a:prstGeom prst="ellipse">
            <a:avLst/>
          </a:prstGeom>
          <a:solidFill>
            <a:srgbClr val="FF0000"/>
          </a:solidFill>
          <a:ln w="9525">
            <a:solidFill>
              <a:schemeClr val="tx1"/>
            </a:solidFill>
            <a:round/>
          </a:ln>
          <a:effectLst>
            <a:prstShdw prst="shdw11">
              <a:schemeClr val="bg2">
                <a:alpha val="50000"/>
              </a:schemeClr>
            </a:prstShdw>
          </a:effectLst>
        </p:spPr>
        <p:txBody>
          <a:bodyPr wrap="none" anchor="ctr"/>
          <a:lstStyle/>
          <a:p>
            <a:endParaRPr lang="zh-CN" altLang="en-US"/>
          </a:p>
        </p:txBody>
      </p:sp>
      <p:sp>
        <p:nvSpPr>
          <p:cNvPr id="13336" name="Text Box 4"/>
          <p:cNvSpPr txBox="1">
            <a:spLocks noChangeArrowheads="1"/>
          </p:cNvSpPr>
          <p:nvPr/>
        </p:nvSpPr>
        <p:spPr bwMode="auto">
          <a:xfrm>
            <a:off x="395288" y="2205038"/>
            <a:ext cx="1296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00FF"/>
                </a:solidFill>
              </a:rPr>
              <a:t>enjoy</a:t>
            </a:r>
          </a:p>
        </p:txBody>
      </p:sp>
      <p:pic>
        <p:nvPicPr>
          <p:cNvPr id="13337" name="Picture 46" descr="M`6M_X(]5P7M6`LG%SCM%VG"/>
          <p:cNvPicPr>
            <a:picLocks noChangeAspect="1" noChangeArrowheads="1"/>
          </p:cNvPicPr>
          <p:nvPr/>
        </p:nvPicPr>
        <p:blipFill>
          <a:blip r:embed="rId6" cstate="email"/>
          <a:srcRect/>
          <a:stretch>
            <a:fillRect/>
          </a:stretch>
        </p:blipFill>
        <p:spPr bwMode="auto">
          <a:xfrm>
            <a:off x="6192838" y="2528888"/>
            <a:ext cx="1258887"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47" descr="8@(NVP3R93~~CLP}4HD](96"/>
          <p:cNvPicPr>
            <a:picLocks noChangeAspect="1" noChangeArrowheads="1"/>
          </p:cNvPicPr>
          <p:nvPr/>
        </p:nvPicPr>
        <p:blipFill>
          <a:blip r:embed="rId7" cstate="email"/>
          <a:srcRect/>
          <a:stretch>
            <a:fillRect/>
          </a:stretch>
        </p:blipFill>
        <p:spPr bwMode="auto">
          <a:xfrm>
            <a:off x="1908175" y="2492375"/>
            <a:ext cx="13684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48" descr="XOJY{6A`PEW@)@6ZP5`ZN[F"/>
          <p:cNvPicPr>
            <a:picLocks noChangeAspect="1" noChangeArrowheads="1"/>
          </p:cNvPicPr>
          <p:nvPr/>
        </p:nvPicPr>
        <p:blipFill>
          <a:blip r:embed="rId8" cstate="email"/>
          <a:srcRect/>
          <a:stretch>
            <a:fillRect/>
          </a:stretch>
        </p:blipFill>
        <p:spPr bwMode="auto">
          <a:xfrm>
            <a:off x="4859338" y="3681413"/>
            <a:ext cx="1368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49" descr="{@FNAHRCSW5TCQ$0~BR(R7P"/>
          <p:cNvPicPr>
            <a:picLocks noChangeAspect="1" noChangeArrowheads="1"/>
          </p:cNvPicPr>
          <p:nvPr/>
        </p:nvPicPr>
        <p:blipFill>
          <a:blip r:embed="rId9" cstate="email"/>
          <a:srcRect/>
          <a:stretch>
            <a:fillRect/>
          </a:stretch>
        </p:blipFill>
        <p:spPr bwMode="auto">
          <a:xfrm>
            <a:off x="358775" y="3176588"/>
            <a:ext cx="13335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50"/>
          <p:cNvPicPr>
            <a:picLocks noChangeAspect="1" noChangeArrowheads="1"/>
          </p:cNvPicPr>
          <p:nvPr/>
        </p:nvPicPr>
        <p:blipFill>
          <a:blip r:embed="rId10" cstate="email"/>
          <a:srcRect/>
          <a:stretch>
            <a:fillRect/>
          </a:stretch>
        </p:blipFill>
        <p:spPr bwMode="auto">
          <a:xfrm>
            <a:off x="6264275" y="3644900"/>
            <a:ext cx="118903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6" descr="W020131226671291619285"/>
          <p:cNvPicPr>
            <a:picLocks noChangeAspect="1" noChangeArrowheads="1"/>
          </p:cNvPicPr>
          <p:nvPr/>
        </p:nvPicPr>
        <p:blipFill>
          <a:blip r:embed="rId11" cstate="email"/>
          <a:srcRect/>
          <a:stretch>
            <a:fillRect/>
          </a:stretch>
        </p:blipFill>
        <p:spPr bwMode="auto">
          <a:xfrm>
            <a:off x="4716463" y="2528888"/>
            <a:ext cx="13684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2" descr="201110021720502108"/>
          <p:cNvPicPr>
            <a:picLocks noChangeAspect="1" noChangeArrowheads="1"/>
          </p:cNvPicPr>
          <p:nvPr/>
        </p:nvPicPr>
        <p:blipFill>
          <a:blip r:embed="rId12" cstate="email"/>
          <a:srcRect/>
          <a:stretch>
            <a:fillRect/>
          </a:stretch>
        </p:blipFill>
        <p:spPr bwMode="auto">
          <a:xfrm>
            <a:off x="1908175" y="3608388"/>
            <a:ext cx="1320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4" descr="01300000369368125181946415945"/>
          <p:cNvPicPr>
            <a:picLocks noChangeAspect="1" noChangeArrowheads="1"/>
          </p:cNvPicPr>
          <p:nvPr/>
        </p:nvPicPr>
        <p:blipFill>
          <a:blip r:embed="rId13" cstate="email"/>
          <a:srcRect/>
          <a:stretch>
            <a:fillRect/>
          </a:stretch>
        </p:blipFill>
        <p:spPr bwMode="auto">
          <a:xfrm>
            <a:off x="3348038" y="3608388"/>
            <a:ext cx="14128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54"/>
          <p:cNvPicPr>
            <a:picLocks noChangeAspect="1" noChangeArrowheads="1"/>
          </p:cNvPicPr>
          <p:nvPr/>
        </p:nvPicPr>
        <p:blipFill>
          <a:blip r:embed="rId14" cstate="email"/>
          <a:srcRect/>
          <a:stretch>
            <a:fillRect/>
          </a:stretch>
        </p:blipFill>
        <p:spPr bwMode="auto">
          <a:xfrm>
            <a:off x="3384550" y="2457450"/>
            <a:ext cx="1227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55" descr="20091224144536698"/>
          <p:cNvPicPr>
            <a:picLocks noChangeAspect="1" noChangeArrowheads="1"/>
          </p:cNvPicPr>
          <p:nvPr/>
        </p:nvPicPr>
        <p:blipFill>
          <a:blip r:embed="rId15" cstate="email"/>
          <a:srcRect/>
          <a:stretch>
            <a:fillRect/>
          </a:stretch>
        </p:blipFill>
        <p:spPr bwMode="auto">
          <a:xfrm>
            <a:off x="7524750" y="3105150"/>
            <a:ext cx="13684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36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14368"/>
                                        </p:tgtEl>
                                        <p:attrNameLst>
                                          <p:attrName>style.visibility</p:attrName>
                                        </p:attrNameLst>
                                      </p:cBhvr>
                                      <p:to>
                                        <p:strVal val="visible"/>
                                      </p:to>
                                    </p:set>
                                    <p:anim calcmode="lin" valueType="num">
                                      <p:cBhvr>
                                        <p:cTn id="11" dur="1000" fill="hold"/>
                                        <p:tgtEl>
                                          <p:spTgt spid="14368"/>
                                        </p:tgtEl>
                                        <p:attrNameLst>
                                          <p:attrName>ppt_x</p:attrName>
                                        </p:attrNameLst>
                                      </p:cBhvr>
                                      <p:tavLst>
                                        <p:tav tm="0">
                                          <p:val>
                                            <p:strVal val="#ppt_x-.2"/>
                                          </p:val>
                                        </p:tav>
                                        <p:tav tm="100000">
                                          <p:val>
                                            <p:strVal val="#ppt_x"/>
                                          </p:val>
                                        </p:tav>
                                      </p:tavLst>
                                    </p:anim>
                                    <p:anim calcmode="lin" valueType="num">
                                      <p:cBhvr>
                                        <p:cTn id="12" dur="1000" fill="hold"/>
                                        <p:tgtEl>
                                          <p:spTgt spid="14368"/>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4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8" grpId="0" autoUpdateAnimBg="0"/>
      <p:bldP spid="1436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3" descr="200481823141544"/>
          <p:cNvPicPr>
            <a:picLocks noChangeAspect="1" noChangeArrowheads="1"/>
          </p:cNvPicPr>
          <p:nvPr/>
        </p:nvPicPr>
        <p:blipFill>
          <a:blip r:embed="rId2"/>
          <a:srcRect/>
          <a:stretch>
            <a:fillRect/>
          </a:stretch>
        </p:blipFill>
        <p:spPr bwMode="auto">
          <a:xfrm>
            <a:off x="0" y="0"/>
            <a:ext cx="9144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4153_4"/>
          <p:cNvPicPr>
            <a:picLocks noChangeAspect="1" noChangeArrowheads="1"/>
          </p:cNvPicPr>
          <p:nvPr/>
        </p:nvPicPr>
        <p:blipFill>
          <a:blip r:embed="rId3"/>
          <a:srcRect/>
          <a:stretch>
            <a:fillRect/>
          </a:stretch>
        </p:blipFill>
        <p:spPr bwMode="auto">
          <a:xfrm>
            <a:off x="0" y="129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4153_4"/>
          <p:cNvPicPr>
            <a:picLocks noChangeAspect="1" noChangeArrowheads="1"/>
          </p:cNvPicPr>
          <p:nvPr/>
        </p:nvPicPr>
        <p:blipFill>
          <a:blip r:embed="rId3"/>
          <a:srcRect/>
          <a:stretch>
            <a:fillRect/>
          </a:stretch>
        </p:blipFill>
        <p:spPr bwMode="auto">
          <a:xfrm>
            <a:off x="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4153_4"/>
          <p:cNvPicPr>
            <a:picLocks noChangeAspect="1" noChangeArrowheads="1"/>
          </p:cNvPicPr>
          <p:nvPr/>
        </p:nvPicPr>
        <p:blipFill>
          <a:blip r:embed="rId3"/>
          <a:srcRect/>
          <a:stretch>
            <a:fillRect/>
          </a:stretch>
        </p:blipFill>
        <p:spPr bwMode="auto">
          <a:xfrm>
            <a:off x="0" y="2743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4153_4"/>
          <p:cNvPicPr>
            <a:picLocks noChangeAspect="1" noChangeArrowheads="1"/>
          </p:cNvPicPr>
          <p:nvPr/>
        </p:nvPicPr>
        <p:blipFill>
          <a:blip r:embed="rId3"/>
          <a:srcRect/>
          <a:stretch>
            <a:fillRect/>
          </a:stretch>
        </p:blipFill>
        <p:spPr bwMode="auto">
          <a:xfrm>
            <a:off x="0" y="3505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descr="4153_4"/>
          <p:cNvPicPr>
            <a:picLocks noChangeAspect="1" noChangeArrowheads="1"/>
          </p:cNvPicPr>
          <p:nvPr/>
        </p:nvPicPr>
        <p:blipFill>
          <a:blip r:embed="rId3"/>
          <a:srcRect/>
          <a:stretch>
            <a:fillRect/>
          </a:stretch>
        </p:blipFill>
        <p:spPr bwMode="auto">
          <a:xfrm>
            <a:off x="0" y="426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9" descr="4153_4"/>
          <p:cNvPicPr>
            <a:picLocks noChangeAspect="1" noChangeArrowheads="1"/>
          </p:cNvPicPr>
          <p:nvPr/>
        </p:nvPicPr>
        <p:blipFill>
          <a:blip r:embed="rId3"/>
          <a:srcRect/>
          <a:stretch>
            <a:fillRect/>
          </a:stretch>
        </p:blipFill>
        <p:spPr bwMode="auto">
          <a:xfrm>
            <a:off x="0" y="4953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 descr="4153_4"/>
          <p:cNvPicPr>
            <a:picLocks noChangeAspect="1" noChangeArrowheads="1"/>
          </p:cNvPicPr>
          <p:nvPr/>
        </p:nvPicPr>
        <p:blipFill>
          <a:blip r:embed="rId3"/>
          <a:srcRect/>
          <a:stretch>
            <a:fillRect/>
          </a:stretch>
        </p:blipFill>
        <p:spPr bwMode="auto">
          <a:xfrm>
            <a:off x="0" y="5715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1" descr="4153_4"/>
          <p:cNvPicPr>
            <a:picLocks noChangeAspect="1" noChangeArrowheads="1"/>
          </p:cNvPicPr>
          <p:nvPr/>
        </p:nvPicPr>
        <p:blipFill>
          <a:blip r:embed="rId3"/>
          <a:srcRect/>
          <a:stretch>
            <a:fillRect/>
          </a:stretch>
        </p:blipFill>
        <p:spPr bwMode="auto">
          <a:xfrm>
            <a:off x="0" y="609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2" descr="4153_4"/>
          <p:cNvPicPr>
            <a:picLocks noChangeAspect="1" noChangeArrowheads="1"/>
          </p:cNvPicPr>
          <p:nvPr/>
        </p:nvPicPr>
        <p:blipFill>
          <a:blip r:embed="rId3"/>
          <a:srcRect/>
          <a:stretch>
            <a:fillRect/>
          </a:stretch>
        </p:blipFill>
        <p:spPr bwMode="auto">
          <a:xfrm>
            <a:off x="86868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3" descr="4153_4"/>
          <p:cNvPicPr>
            <a:picLocks noChangeAspect="1" noChangeArrowheads="1"/>
          </p:cNvPicPr>
          <p:nvPr/>
        </p:nvPicPr>
        <p:blipFill>
          <a:blip r:embed="rId3"/>
          <a:srcRect/>
          <a:stretch>
            <a:fillRect/>
          </a:stretch>
        </p:blipFill>
        <p:spPr bwMode="auto">
          <a:xfrm>
            <a:off x="8686800" y="434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4" descr="4153_4"/>
          <p:cNvPicPr>
            <a:picLocks noChangeAspect="1" noChangeArrowheads="1"/>
          </p:cNvPicPr>
          <p:nvPr/>
        </p:nvPicPr>
        <p:blipFill>
          <a:blip r:embed="rId3"/>
          <a:srcRect/>
          <a:stretch>
            <a:fillRect/>
          </a:stretch>
        </p:blipFill>
        <p:spPr bwMode="auto">
          <a:xfrm>
            <a:off x="8686800" y="510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5" descr="4153_4"/>
          <p:cNvPicPr>
            <a:picLocks noChangeAspect="1" noChangeArrowheads="1"/>
          </p:cNvPicPr>
          <p:nvPr/>
        </p:nvPicPr>
        <p:blipFill>
          <a:blip r:embed="rId3"/>
          <a:srcRect/>
          <a:stretch>
            <a:fillRect/>
          </a:stretch>
        </p:blipFill>
        <p:spPr bwMode="auto">
          <a:xfrm>
            <a:off x="8686800" y="586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6" descr="4153_4"/>
          <p:cNvPicPr>
            <a:picLocks noChangeAspect="1" noChangeArrowheads="1"/>
          </p:cNvPicPr>
          <p:nvPr/>
        </p:nvPicPr>
        <p:blipFill>
          <a:blip r:embed="rId3"/>
          <a:srcRect/>
          <a:stretch>
            <a:fillRect/>
          </a:stretch>
        </p:blipFill>
        <p:spPr bwMode="auto">
          <a:xfrm>
            <a:off x="8686800" y="1371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7" descr="4153_4"/>
          <p:cNvPicPr>
            <a:picLocks noChangeAspect="1" noChangeArrowheads="1"/>
          </p:cNvPicPr>
          <p:nvPr/>
        </p:nvPicPr>
        <p:blipFill>
          <a:blip r:embed="rId3"/>
          <a:srcRect/>
          <a:stretch>
            <a:fillRect/>
          </a:stretch>
        </p:blipFill>
        <p:spPr bwMode="auto">
          <a:xfrm>
            <a:off x="868680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8" descr="4153_4"/>
          <p:cNvPicPr>
            <a:picLocks noChangeAspect="1" noChangeArrowheads="1"/>
          </p:cNvPicPr>
          <p:nvPr/>
        </p:nvPicPr>
        <p:blipFill>
          <a:blip r:embed="rId3"/>
          <a:srcRect/>
          <a:stretch>
            <a:fillRect/>
          </a:stretch>
        </p:blipFill>
        <p:spPr bwMode="auto">
          <a:xfrm>
            <a:off x="8686800" y="2819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19" descr="4153_4"/>
          <p:cNvPicPr>
            <a:picLocks noChangeAspect="1" noChangeArrowheads="1"/>
          </p:cNvPicPr>
          <p:nvPr/>
        </p:nvPicPr>
        <p:blipFill>
          <a:blip r:embed="rId3"/>
          <a:srcRect/>
          <a:stretch>
            <a:fillRect/>
          </a:stretch>
        </p:blipFill>
        <p:spPr bwMode="auto">
          <a:xfrm>
            <a:off x="8686800" y="685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19" descr="164887"/>
          <p:cNvPicPr>
            <a:picLocks noChangeAspect="1" noChangeArrowheads="1"/>
          </p:cNvPicPr>
          <p:nvPr/>
        </p:nvPicPr>
        <p:blipFill>
          <a:blip r:embed="rId4" cstate="email"/>
          <a:srcRect/>
          <a:stretch>
            <a:fillRect/>
          </a:stretch>
        </p:blipFill>
        <p:spPr bwMode="auto">
          <a:xfrm>
            <a:off x="395288" y="3500438"/>
            <a:ext cx="82089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27" descr="D172A9DC82C860E8099AD981ACEE1242"/>
          <p:cNvPicPr>
            <a:picLocks noChangeAspect="1" noChangeArrowheads="1"/>
          </p:cNvPicPr>
          <p:nvPr/>
        </p:nvPicPr>
        <p:blipFill>
          <a:blip r:embed="rId5" cstate="email"/>
          <a:srcRect/>
          <a:stretch>
            <a:fillRect/>
          </a:stretch>
        </p:blipFill>
        <p:spPr bwMode="auto">
          <a:xfrm>
            <a:off x="0" y="0"/>
            <a:ext cx="15398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1" name="Oval 31"/>
          <p:cNvSpPr>
            <a:spLocks noChangeArrowheads="1"/>
          </p:cNvSpPr>
          <p:nvPr/>
        </p:nvSpPr>
        <p:spPr bwMode="auto">
          <a:xfrm>
            <a:off x="2195513" y="692150"/>
            <a:ext cx="1439862" cy="1154113"/>
          </a:xfrm>
          <a:prstGeom prst="ellipse">
            <a:avLst/>
          </a:prstGeom>
          <a:solidFill>
            <a:srgbClr val="FF0000"/>
          </a:solidFill>
          <a:ln w="9525">
            <a:solidFill>
              <a:schemeClr val="tx1"/>
            </a:solidFill>
            <a:round/>
          </a:ln>
          <a:effectLst>
            <a:prstShdw prst="shdw11">
              <a:schemeClr val="bg2">
                <a:alpha val="50000"/>
              </a:schemeClr>
            </a:prstShdw>
          </a:effectLst>
        </p:spPr>
        <p:txBody>
          <a:bodyPr wrap="none" anchor="ctr"/>
          <a:lstStyle/>
          <a:p>
            <a:endParaRPr lang="zh-CN" altLang="en-US"/>
          </a:p>
        </p:txBody>
      </p:sp>
      <p:sp>
        <p:nvSpPr>
          <p:cNvPr id="15392" name="Oval 32"/>
          <p:cNvSpPr>
            <a:spLocks noChangeArrowheads="1"/>
          </p:cNvSpPr>
          <p:nvPr/>
        </p:nvSpPr>
        <p:spPr bwMode="auto">
          <a:xfrm>
            <a:off x="4284663" y="620713"/>
            <a:ext cx="1439862" cy="1225550"/>
          </a:xfrm>
          <a:prstGeom prst="ellipse">
            <a:avLst/>
          </a:prstGeom>
          <a:solidFill>
            <a:srgbClr val="FFFF00"/>
          </a:solidFill>
          <a:ln w="9525">
            <a:solidFill>
              <a:schemeClr val="tx1"/>
            </a:solidFill>
            <a:round/>
          </a:ln>
          <a:effectLst>
            <a:prstShdw prst="shdw11">
              <a:schemeClr val="bg2">
                <a:alpha val="50000"/>
              </a:schemeClr>
            </a:prstShdw>
          </a:effectLst>
        </p:spPr>
        <p:txBody>
          <a:bodyPr wrap="none" anchor="ctr"/>
          <a:lstStyle/>
          <a:p>
            <a:endParaRPr lang="zh-CN" altLang="en-US"/>
          </a:p>
        </p:txBody>
      </p:sp>
      <p:sp>
        <p:nvSpPr>
          <p:cNvPr id="15393" name="Oval 33"/>
          <p:cNvSpPr>
            <a:spLocks noChangeArrowheads="1"/>
          </p:cNvSpPr>
          <p:nvPr/>
        </p:nvSpPr>
        <p:spPr bwMode="auto">
          <a:xfrm>
            <a:off x="6516688" y="620713"/>
            <a:ext cx="1368425" cy="1223962"/>
          </a:xfrm>
          <a:prstGeom prst="ellipse">
            <a:avLst/>
          </a:prstGeom>
          <a:solidFill>
            <a:srgbClr val="00FF00"/>
          </a:solidFill>
          <a:ln w="9525">
            <a:solidFill>
              <a:schemeClr val="tx1"/>
            </a:solidFill>
            <a:round/>
          </a:ln>
          <a:effectLst>
            <a:prstShdw prst="shdw11">
              <a:schemeClr val="bg2">
                <a:alpha val="50000"/>
              </a:schemeClr>
            </a:prstShdw>
          </a:effectLst>
        </p:spPr>
        <p:txBody>
          <a:bodyPr wrap="none" anchor="ctr"/>
          <a:lstStyle/>
          <a:p>
            <a:endParaRPr lang="zh-CN" altLang="en-US"/>
          </a:p>
        </p:txBody>
      </p:sp>
      <p:sp>
        <p:nvSpPr>
          <p:cNvPr id="14360" name="Text Box 4"/>
          <p:cNvSpPr txBox="1">
            <a:spLocks noChangeArrowheads="1"/>
          </p:cNvSpPr>
          <p:nvPr/>
        </p:nvSpPr>
        <p:spPr bwMode="auto">
          <a:xfrm>
            <a:off x="6732588" y="1844675"/>
            <a:ext cx="10080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00FF"/>
                </a:solidFill>
              </a:rPr>
              <a:t>love</a:t>
            </a:r>
          </a:p>
        </p:txBody>
      </p:sp>
      <p:sp>
        <p:nvSpPr>
          <p:cNvPr id="14361" name="Text Box 4"/>
          <p:cNvSpPr txBox="1">
            <a:spLocks noChangeArrowheads="1"/>
          </p:cNvSpPr>
          <p:nvPr/>
        </p:nvSpPr>
        <p:spPr bwMode="auto">
          <a:xfrm>
            <a:off x="4572000" y="1844675"/>
            <a:ext cx="936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00FF"/>
                </a:solidFill>
              </a:rPr>
              <a:t>like</a:t>
            </a:r>
          </a:p>
        </p:txBody>
      </p:sp>
      <p:sp>
        <p:nvSpPr>
          <p:cNvPr id="14362" name="Text Box 4"/>
          <p:cNvSpPr txBox="1">
            <a:spLocks noChangeArrowheads="1"/>
          </p:cNvSpPr>
          <p:nvPr/>
        </p:nvSpPr>
        <p:spPr bwMode="auto">
          <a:xfrm>
            <a:off x="2268538" y="1844675"/>
            <a:ext cx="1296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00FF"/>
                </a:solidFill>
              </a:rPr>
              <a:t>enjoy</a:t>
            </a:r>
          </a:p>
        </p:txBody>
      </p:sp>
      <p:pic>
        <p:nvPicPr>
          <p:cNvPr id="14363" name="Picture 48" descr="M`6M_X(]5P7M6`LG%SCM%VG"/>
          <p:cNvPicPr>
            <a:picLocks noChangeAspect="1" noChangeArrowheads="1"/>
          </p:cNvPicPr>
          <p:nvPr/>
        </p:nvPicPr>
        <p:blipFill>
          <a:blip r:embed="rId6" cstate="email"/>
          <a:srcRect/>
          <a:stretch>
            <a:fillRect/>
          </a:stretch>
        </p:blipFill>
        <p:spPr bwMode="auto">
          <a:xfrm>
            <a:off x="6192838" y="2528888"/>
            <a:ext cx="1258887"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49" descr="8@(NVP3R93~~CLP}4HD](96"/>
          <p:cNvPicPr>
            <a:picLocks noChangeAspect="1" noChangeArrowheads="1"/>
          </p:cNvPicPr>
          <p:nvPr/>
        </p:nvPicPr>
        <p:blipFill>
          <a:blip r:embed="rId7" cstate="email"/>
          <a:srcRect/>
          <a:stretch>
            <a:fillRect/>
          </a:stretch>
        </p:blipFill>
        <p:spPr bwMode="auto">
          <a:xfrm>
            <a:off x="1908175" y="2492375"/>
            <a:ext cx="13684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50" descr="XOJY{6A`PEW@)@6ZP5`ZN[F"/>
          <p:cNvPicPr>
            <a:picLocks noChangeAspect="1" noChangeArrowheads="1"/>
          </p:cNvPicPr>
          <p:nvPr/>
        </p:nvPicPr>
        <p:blipFill>
          <a:blip r:embed="rId8"/>
          <a:srcRect/>
          <a:stretch>
            <a:fillRect/>
          </a:stretch>
        </p:blipFill>
        <p:spPr bwMode="auto">
          <a:xfrm>
            <a:off x="4859338" y="3681413"/>
            <a:ext cx="1368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51" descr="{@FNAHRCSW5TCQ$0~BR(R7P"/>
          <p:cNvPicPr>
            <a:picLocks noChangeAspect="1" noChangeArrowheads="1"/>
          </p:cNvPicPr>
          <p:nvPr/>
        </p:nvPicPr>
        <p:blipFill>
          <a:blip r:embed="rId9" cstate="email"/>
          <a:srcRect/>
          <a:stretch>
            <a:fillRect/>
          </a:stretch>
        </p:blipFill>
        <p:spPr bwMode="auto">
          <a:xfrm>
            <a:off x="358775" y="3176588"/>
            <a:ext cx="1333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52"/>
          <p:cNvPicPr>
            <a:picLocks noChangeAspect="1" noChangeArrowheads="1"/>
          </p:cNvPicPr>
          <p:nvPr/>
        </p:nvPicPr>
        <p:blipFill>
          <a:blip r:embed="rId10" cstate="email"/>
          <a:srcRect/>
          <a:stretch>
            <a:fillRect/>
          </a:stretch>
        </p:blipFill>
        <p:spPr bwMode="auto">
          <a:xfrm>
            <a:off x="6264275" y="3644900"/>
            <a:ext cx="118903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6" descr="W020131226671291619285"/>
          <p:cNvPicPr>
            <a:picLocks noChangeAspect="1" noChangeArrowheads="1"/>
          </p:cNvPicPr>
          <p:nvPr/>
        </p:nvPicPr>
        <p:blipFill>
          <a:blip r:embed="rId11" cstate="email"/>
          <a:srcRect/>
          <a:stretch>
            <a:fillRect/>
          </a:stretch>
        </p:blipFill>
        <p:spPr bwMode="auto">
          <a:xfrm>
            <a:off x="4716463" y="2528888"/>
            <a:ext cx="13684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Picture 2" descr="201110021720502108"/>
          <p:cNvPicPr>
            <a:picLocks noChangeAspect="1" noChangeArrowheads="1"/>
          </p:cNvPicPr>
          <p:nvPr/>
        </p:nvPicPr>
        <p:blipFill>
          <a:blip r:embed="rId12" cstate="email"/>
          <a:srcRect/>
          <a:stretch>
            <a:fillRect/>
          </a:stretch>
        </p:blipFill>
        <p:spPr bwMode="auto">
          <a:xfrm>
            <a:off x="1908175" y="3608388"/>
            <a:ext cx="1320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4" descr="01300000369368125181946415945"/>
          <p:cNvPicPr>
            <a:picLocks noChangeAspect="1" noChangeArrowheads="1"/>
          </p:cNvPicPr>
          <p:nvPr/>
        </p:nvPicPr>
        <p:blipFill>
          <a:blip r:embed="rId13" cstate="email"/>
          <a:srcRect/>
          <a:stretch>
            <a:fillRect/>
          </a:stretch>
        </p:blipFill>
        <p:spPr bwMode="auto">
          <a:xfrm>
            <a:off x="3348038" y="3608388"/>
            <a:ext cx="14128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56"/>
          <p:cNvPicPr>
            <a:picLocks noChangeAspect="1" noChangeArrowheads="1"/>
          </p:cNvPicPr>
          <p:nvPr/>
        </p:nvPicPr>
        <p:blipFill>
          <a:blip r:embed="rId14" cstate="email"/>
          <a:srcRect/>
          <a:stretch>
            <a:fillRect/>
          </a:stretch>
        </p:blipFill>
        <p:spPr bwMode="auto">
          <a:xfrm>
            <a:off x="3384550" y="2457450"/>
            <a:ext cx="1227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57" descr="20091224144536698"/>
          <p:cNvPicPr>
            <a:picLocks noChangeAspect="1" noChangeArrowheads="1"/>
          </p:cNvPicPr>
          <p:nvPr/>
        </p:nvPicPr>
        <p:blipFill>
          <a:blip r:embed="rId15" cstate="email"/>
          <a:srcRect/>
          <a:stretch>
            <a:fillRect/>
          </a:stretch>
        </p:blipFill>
        <p:spPr bwMode="auto">
          <a:xfrm>
            <a:off x="7524750" y="3105150"/>
            <a:ext cx="13684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539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539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539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1539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3" nodeType="clickEffect">
                                  <p:stCondLst>
                                    <p:cond delay="0"/>
                                  </p:stCondLst>
                                  <p:childTnLst>
                                    <p:set>
                                      <p:cBhvr>
                                        <p:cTn id="28" dur="1" fill="hold">
                                          <p:stCondLst>
                                            <p:cond delay="0"/>
                                          </p:stCondLst>
                                        </p:cTn>
                                        <p:tgtEl>
                                          <p:spTgt spid="1539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1539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3" nodeType="clickEffect">
                                  <p:stCondLst>
                                    <p:cond delay="0"/>
                                  </p:stCondLst>
                                  <p:childTnLst>
                                    <p:set>
                                      <p:cBhvr>
                                        <p:cTn id="36" dur="1" fill="hold">
                                          <p:stCondLst>
                                            <p:cond delay="0"/>
                                          </p:stCondLst>
                                        </p:cTn>
                                        <p:tgtEl>
                                          <p:spTgt spid="1539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4" nodeType="clickEffect">
                                  <p:stCondLst>
                                    <p:cond delay="0"/>
                                  </p:stCondLst>
                                  <p:childTnLst>
                                    <p:set>
                                      <p:cBhvr>
                                        <p:cTn id="40" dur="1" fill="hold">
                                          <p:stCondLst>
                                            <p:cond delay="0"/>
                                          </p:stCondLst>
                                        </p:cTn>
                                        <p:tgtEl>
                                          <p:spTgt spid="15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1" grpId="0" animBg="1"/>
      <p:bldP spid="15391" grpId="1" animBg="1"/>
      <p:bldP spid="15392" grpId="0" animBg="1"/>
      <p:bldP spid="15392" grpId="1" animBg="1"/>
      <p:bldP spid="15392" grpId="2" animBg="1"/>
      <p:bldP spid="15392" grpId="3" animBg="1"/>
      <p:bldP spid="15392" grpId="4" animBg="1"/>
      <p:bldP spid="15393" grpId="0" animBg="1"/>
      <p:bldP spid="15393" grpId="1" animBg="1"/>
      <p:bldP spid="15393" grpId="2" animBg="1"/>
      <p:bldP spid="15393" grpId="3"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3" descr="200481823141544"/>
          <p:cNvPicPr>
            <a:picLocks noChangeAspect="1" noChangeArrowheads="1"/>
          </p:cNvPicPr>
          <p:nvPr/>
        </p:nvPicPr>
        <p:blipFill>
          <a:blip r:embed="rId2"/>
          <a:srcRect/>
          <a:stretch>
            <a:fillRect/>
          </a:stretch>
        </p:blipFill>
        <p:spPr bwMode="auto">
          <a:xfrm>
            <a:off x="0" y="0"/>
            <a:ext cx="9144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4153_4"/>
          <p:cNvPicPr>
            <a:picLocks noChangeAspect="1" noChangeArrowheads="1"/>
          </p:cNvPicPr>
          <p:nvPr/>
        </p:nvPicPr>
        <p:blipFill>
          <a:blip r:embed="rId3"/>
          <a:srcRect/>
          <a:stretch>
            <a:fillRect/>
          </a:stretch>
        </p:blipFill>
        <p:spPr bwMode="auto">
          <a:xfrm>
            <a:off x="0" y="129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4153_4"/>
          <p:cNvPicPr>
            <a:picLocks noChangeAspect="1" noChangeArrowheads="1"/>
          </p:cNvPicPr>
          <p:nvPr/>
        </p:nvPicPr>
        <p:blipFill>
          <a:blip r:embed="rId3"/>
          <a:srcRect/>
          <a:stretch>
            <a:fillRect/>
          </a:stretch>
        </p:blipFill>
        <p:spPr bwMode="auto">
          <a:xfrm>
            <a:off x="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4153_4"/>
          <p:cNvPicPr>
            <a:picLocks noChangeAspect="1" noChangeArrowheads="1"/>
          </p:cNvPicPr>
          <p:nvPr/>
        </p:nvPicPr>
        <p:blipFill>
          <a:blip r:embed="rId3"/>
          <a:srcRect/>
          <a:stretch>
            <a:fillRect/>
          </a:stretch>
        </p:blipFill>
        <p:spPr bwMode="auto">
          <a:xfrm>
            <a:off x="0" y="2743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4153_4"/>
          <p:cNvPicPr>
            <a:picLocks noChangeAspect="1" noChangeArrowheads="1"/>
          </p:cNvPicPr>
          <p:nvPr/>
        </p:nvPicPr>
        <p:blipFill>
          <a:blip r:embed="rId3"/>
          <a:srcRect/>
          <a:stretch>
            <a:fillRect/>
          </a:stretch>
        </p:blipFill>
        <p:spPr bwMode="auto">
          <a:xfrm>
            <a:off x="0" y="3505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4153_4"/>
          <p:cNvPicPr>
            <a:picLocks noChangeAspect="1" noChangeArrowheads="1"/>
          </p:cNvPicPr>
          <p:nvPr/>
        </p:nvPicPr>
        <p:blipFill>
          <a:blip r:embed="rId3"/>
          <a:srcRect/>
          <a:stretch>
            <a:fillRect/>
          </a:stretch>
        </p:blipFill>
        <p:spPr bwMode="auto">
          <a:xfrm>
            <a:off x="0" y="426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4153_4"/>
          <p:cNvPicPr>
            <a:picLocks noChangeAspect="1" noChangeArrowheads="1"/>
          </p:cNvPicPr>
          <p:nvPr/>
        </p:nvPicPr>
        <p:blipFill>
          <a:blip r:embed="rId3"/>
          <a:srcRect/>
          <a:stretch>
            <a:fillRect/>
          </a:stretch>
        </p:blipFill>
        <p:spPr bwMode="auto">
          <a:xfrm>
            <a:off x="0" y="4953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4153_4"/>
          <p:cNvPicPr>
            <a:picLocks noChangeAspect="1" noChangeArrowheads="1"/>
          </p:cNvPicPr>
          <p:nvPr/>
        </p:nvPicPr>
        <p:blipFill>
          <a:blip r:embed="rId3"/>
          <a:srcRect/>
          <a:stretch>
            <a:fillRect/>
          </a:stretch>
        </p:blipFill>
        <p:spPr bwMode="auto">
          <a:xfrm>
            <a:off x="0" y="5715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1" descr="4153_4"/>
          <p:cNvPicPr>
            <a:picLocks noChangeAspect="1" noChangeArrowheads="1"/>
          </p:cNvPicPr>
          <p:nvPr/>
        </p:nvPicPr>
        <p:blipFill>
          <a:blip r:embed="rId3"/>
          <a:srcRect/>
          <a:stretch>
            <a:fillRect/>
          </a:stretch>
        </p:blipFill>
        <p:spPr bwMode="auto">
          <a:xfrm>
            <a:off x="0" y="609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2" descr="4153_4"/>
          <p:cNvPicPr>
            <a:picLocks noChangeAspect="1" noChangeArrowheads="1"/>
          </p:cNvPicPr>
          <p:nvPr/>
        </p:nvPicPr>
        <p:blipFill>
          <a:blip r:embed="rId3"/>
          <a:srcRect/>
          <a:stretch>
            <a:fillRect/>
          </a:stretch>
        </p:blipFill>
        <p:spPr bwMode="auto">
          <a:xfrm>
            <a:off x="86868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3" descr="4153_4"/>
          <p:cNvPicPr>
            <a:picLocks noChangeAspect="1" noChangeArrowheads="1"/>
          </p:cNvPicPr>
          <p:nvPr/>
        </p:nvPicPr>
        <p:blipFill>
          <a:blip r:embed="rId3"/>
          <a:srcRect/>
          <a:stretch>
            <a:fillRect/>
          </a:stretch>
        </p:blipFill>
        <p:spPr bwMode="auto">
          <a:xfrm>
            <a:off x="8686800" y="434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4" descr="4153_4"/>
          <p:cNvPicPr>
            <a:picLocks noChangeAspect="1" noChangeArrowheads="1"/>
          </p:cNvPicPr>
          <p:nvPr/>
        </p:nvPicPr>
        <p:blipFill>
          <a:blip r:embed="rId3"/>
          <a:srcRect/>
          <a:stretch>
            <a:fillRect/>
          </a:stretch>
        </p:blipFill>
        <p:spPr bwMode="auto">
          <a:xfrm>
            <a:off x="8686800" y="510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5" descr="4153_4"/>
          <p:cNvPicPr>
            <a:picLocks noChangeAspect="1" noChangeArrowheads="1"/>
          </p:cNvPicPr>
          <p:nvPr/>
        </p:nvPicPr>
        <p:blipFill>
          <a:blip r:embed="rId3"/>
          <a:srcRect/>
          <a:stretch>
            <a:fillRect/>
          </a:stretch>
        </p:blipFill>
        <p:spPr bwMode="auto">
          <a:xfrm>
            <a:off x="8686800" y="586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16" descr="4153_4"/>
          <p:cNvPicPr>
            <a:picLocks noChangeAspect="1" noChangeArrowheads="1"/>
          </p:cNvPicPr>
          <p:nvPr/>
        </p:nvPicPr>
        <p:blipFill>
          <a:blip r:embed="rId3"/>
          <a:srcRect/>
          <a:stretch>
            <a:fillRect/>
          </a:stretch>
        </p:blipFill>
        <p:spPr bwMode="auto">
          <a:xfrm>
            <a:off x="8686800" y="1371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17" descr="4153_4"/>
          <p:cNvPicPr>
            <a:picLocks noChangeAspect="1" noChangeArrowheads="1"/>
          </p:cNvPicPr>
          <p:nvPr/>
        </p:nvPicPr>
        <p:blipFill>
          <a:blip r:embed="rId3"/>
          <a:srcRect/>
          <a:stretch>
            <a:fillRect/>
          </a:stretch>
        </p:blipFill>
        <p:spPr bwMode="auto">
          <a:xfrm>
            <a:off x="868680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18" descr="4153_4"/>
          <p:cNvPicPr>
            <a:picLocks noChangeAspect="1" noChangeArrowheads="1"/>
          </p:cNvPicPr>
          <p:nvPr/>
        </p:nvPicPr>
        <p:blipFill>
          <a:blip r:embed="rId3"/>
          <a:srcRect/>
          <a:stretch>
            <a:fillRect/>
          </a:stretch>
        </p:blipFill>
        <p:spPr bwMode="auto">
          <a:xfrm>
            <a:off x="8686800" y="2819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9" descr="4153_4"/>
          <p:cNvPicPr>
            <a:picLocks noChangeAspect="1" noChangeArrowheads="1"/>
          </p:cNvPicPr>
          <p:nvPr/>
        </p:nvPicPr>
        <p:blipFill>
          <a:blip r:embed="rId3"/>
          <a:srcRect/>
          <a:stretch>
            <a:fillRect/>
          </a:stretch>
        </p:blipFill>
        <p:spPr bwMode="auto">
          <a:xfrm>
            <a:off x="8686800" y="685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19" descr="164887"/>
          <p:cNvPicPr>
            <a:picLocks noChangeAspect="1" noChangeArrowheads="1"/>
          </p:cNvPicPr>
          <p:nvPr/>
        </p:nvPicPr>
        <p:blipFill>
          <a:blip r:embed="rId4" cstate="email"/>
          <a:srcRect/>
          <a:stretch>
            <a:fillRect/>
          </a:stretch>
        </p:blipFill>
        <p:spPr bwMode="auto">
          <a:xfrm>
            <a:off x="395288" y="3500438"/>
            <a:ext cx="82089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27" descr="D172A9DC82C860E8099AD981ACEE1242"/>
          <p:cNvPicPr>
            <a:picLocks noChangeAspect="1" noChangeArrowheads="1"/>
          </p:cNvPicPr>
          <p:nvPr/>
        </p:nvPicPr>
        <p:blipFill>
          <a:blip r:embed="rId5" cstate="email"/>
          <a:srcRect/>
          <a:stretch>
            <a:fillRect/>
          </a:stretch>
        </p:blipFill>
        <p:spPr bwMode="auto">
          <a:xfrm>
            <a:off x="284163" y="0"/>
            <a:ext cx="1255712"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AutoShape 31"/>
          <p:cNvSpPr>
            <a:spLocks noChangeArrowheads="1"/>
          </p:cNvSpPr>
          <p:nvPr/>
        </p:nvSpPr>
        <p:spPr bwMode="auto">
          <a:xfrm>
            <a:off x="1692275" y="404813"/>
            <a:ext cx="7127875" cy="2087562"/>
          </a:xfrm>
          <a:prstGeom prst="wedgeEllipseCallout">
            <a:avLst>
              <a:gd name="adj1" fmla="val -53407"/>
              <a:gd name="adj2" fmla="val -31824"/>
            </a:avLst>
          </a:prstGeom>
          <a:noFill/>
          <a:ln w="57150">
            <a:solidFill>
              <a:srgbClr val="00FF00"/>
            </a:solidFill>
            <a:miter lim="800000"/>
          </a:ln>
          <a:effectLst>
            <a:outerShdw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lstStyle/>
          <a:p>
            <a:pPr algn="ctr"/>
            <a:endParaRPr lang="zh-CN" altLang="en-US" sz="1800"/>
          </a:p>
        </p:txBody>
      </p:sp>
      <p:sp>
        <p:nvSpPr>
          <p:cNvPr id="16416" name="Text Box 32"/>
          <p:cNvSpPr txBox="1">
            <a:spLocks noChangeArrowheads="1"/>
          </p:cNvSpPr>
          <p:nvPr/>
        </p:nvSpPr>
        <p:spPr bwMode="auto">
          <a:xfrm>
            <a:off x="2627313" y="836613"/>
            <a:ext cx="5905500" cy="1311275"/>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rgbClr val="FF0066"/>
                </a:solidFill>
              </a:rPr>
              <a:t>Hello! I am ...</a:t>
            </a:r>
            <a:r>
              <a:rPr lang="zh-CN" altLang="en-US" sz="3200">
                <a:solidFill>
                  <a:srgbClr val="FF0066"/>
                </a:solidFill>
              </a:rPr>
              <a:t> </a:t>
            </a:r>
            <a:r>
              <a:rPr lang="en-US" altLang="zh-CN" sz="3200">
                <a:solidFill>
                  <a:srgbClr val="FF0066"/>
                </a:solidFill>
              </a:rPr>
              <a:t>I’m from ...</a:t>
            </a:r>
          </a:p>
          <a:p>
            <a:pPr eaLnBrk="1" hangingPunct="1">
              <a:spcBef>
                <a:spcPct val="50000"/>
              </a:spcBef>
            </a:pPr>
            <a:r>
              <a:rPr lang="en-US" altLang="zh-CN" sz="3200">
                <a:solidFill>
                  <a:srgbClr val="FF0066"/>
                </a:solidFill>
              </a:rPr>
              <a:t>I … food.I like to eat ...</a:t>
            </a:r>
            <a:endParaRPr lang="en-US" altLang="zh-CN" sz="1800">
              <a:solidFill>
                <a:srgbClr val="FF0066"/>
              </a:solidFill>
            </a:endParaRPr>
          </a:p>
        </p:txBody>
      </p:sp>
      <p:sp>
        <p:nvSpPr>
          <p:cNvPr id="16417" name="Oval 33"/>
          <p:cNvSpPr>
            <a:spLocks noChangeArrowheads="1"/>
          </p:cNvSpPr>
          <p:nvPr/>
        </p:nvSpPr>
        <p:spPr bwMode="auto">
          <a:xfrm>
            <a:off x="323850" y="1916113"/>
            <a:ext cx="1439863" cy="1225550"/>
          </a:xfrm>
          <a:prstGeom prst="ellipse">
            <a:avLst/>
          </a:prstGeom>
          <a:solidFill>
            <a:srgbClr val="FFFF00"/>
          </a:solidFill>
          <a:ln w="9525">
            <a:solidFill>
              <a:schemeClr val="tx1"/>
            </a:solidFill>
            <a:round/>
          </a:ln>
          <a:effectLst>
            <a:prstShdw prst="shdw11">
              <a:schemeClr val="bg2">
                <a:alpha val="50000"/>
              </a:schemeClr>
            </a:prstShdw>
          </a:effectLst>
        </p:spPr>
        <p:txBody>
          <a:bodyPr wrap="none" anchor="ctr"/>
          <a:lstStyle/>
          <a:p>
            <a:endParaRPr lang="zh-CN" altLang="en-US"/>
          </a:p>
        </p:txBody>
      </p:sp>
      <p:sp>
        <p:nvSpPr>
          <p:cNvPr id="15384" name="Text Box 4"/>
          <p:cNvSpPr txBox="1">
            <a:spLocks noChangeArrowheads="1"/>
          </p:cNvSpPr>
          <p:nvPr/>
        </p:nvSpPr>
        <p:spPr bwMode="auto">
          <a:xfrm>
            <a:off x="539750" y="2276475"/>
            <a:ext cx="936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00FF"/>
                </a:solidFill>
              </a:rPr>
              <a:t>like</a:t>
            </a:r>
          </a:p>
        </p:txBody>
      </p:sp>
      <p:pic>
        <p:nvPicPr>
          <p:cNvPr id="15385" name="Picture 46" descr="M`6M_X(]5P7M6`LG%SCM%VG"/>
          <p:cNvPicPr>
            <a:picLocks noChangeAspect="1" noChangeArrowheads="1"/>
          </p:cNvPicPr>
          <p:nvPr/>
        </p:nvPicPr>
        <p:blipFill>
          <a:blip r:embed="rId6" cstate="email"/>
          <a:srcRect/>
          <a:stretch>
            <a:fillRect/>
          </a:stretch>
        </p:blipFill>
        <p:spPr bwMode="auto">
          <a:xfrm>
            <a:off x="6192838" y="2528888"/>
            <a:ext cx="1258887"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47" descr="8@(NVP3R93~~CLP}4HD](96"/>
          <p:cNvPicPr>
            <a:picLocks noChangeAspect="1" noChangeArrowheads="1"/>
          </p:cNvPicPr>
          <p:nvPr/>
        </p:nvPicPr>
        <p:blipFill>
          <a:blip r:embed="rId7" cstate="email"/>
          <a:srcRect/>
          <a:stretch>
            <a:fillRect/>
          </a:stretch>
        </p:blipFill>
        <p:spPr bwMode="auto">
          <a:xfrm>
            <a:off x="1908175" y="2492375"/>
            <a:ext cx="13684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Picture 48" descr="XOJY{6A`PEW@)@6ZP5`ZN[F"/>
          <p:cNvPicPr>
            <a:picLocks noChangeAspect="1" noChangeArrowheads="1"/>
          </p:cNvPicPr>
          <p:nvPr/>
        </p:nvPicPr>
        <p:blipFill>
          <a:blip r:embed="rId8" cstate="email"/>
          <a:srcRect/>
          <a:stretch>
            <a:fillRect/>
          </a:stretch>
        </p:blipFill>
        <p:spPr bwMode="auto">
          <a:xfrm>
            <a:off x="4859338" y="3681413"/>
            <a:ext cx="1368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Picture 49" descr="{@FNAHRCSW5TCQ$0~BR(R7P"/>
          <p:cNvPicPr>
            <a:picLocks noChangeAspect="1" noChangeArrowheads="1"/>
          </p:cNvPicPr>
          <p:nvPr/>
        </p:nvPicPr>
        <p:blipFill>
          <a:blip r:embed="rId9" cstate="email"/>
          <a:srcRect/>
          <a:stretch>
            <a:fillRect/>
          </a:stretch>
        </p:blipFill>
        <p:spPr bwMode="auto">
          <a:xfrm>
            <a:off x="358775" y="3176588"/>
            <a:ext cx="1333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50"/>
          <p:cNvPicPr>
            <a:picLocks noChangeAspect="1" noChangeArrowheads="1"/>
          </p:cNvPicPr>
          <p:nvPr/>
        </p:nvPicPr>
        <p:blipFill>
          <a:blip r:embed="rId10" cstate="email"/>
          <a:srcRect/>
          <a:stretch>
            <a:fillRect/>
          </a:stretch>
        </p:blipFill>
        <p:spPr bwMode="auto">
          <a:xfrm>
            <a:off x="6264275" y="3644900"/>
            <a:ext cx="118903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0" name="Picture 6" descr="W020131226671291619285"/>
          <p:cNvPicPr>
            <a:picLocks noChangeAspect="1" noChangeArrowheads="1"/>
          </p:cNvPicPr>
          <p:nvPr/>
        </p:nvPicPr>
        <p:blipFill>
          <a:blip r:embed="rId11" cstate="email"/>
          <a:srcRect/>
          <a:stretch>
            <a:fillRect/>
          </a:stretch>
        </p:blipFill>
        <p:spPr bwMode="auto">
          <a:xfrm>
            <a:off x="4716463" y="2528888"/>
            <a:ext cx="13684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1" name="Picture 2" descr="201110021720502108"/>
          <p:cNvPicPr>
            <a:picLocks noChangeAspect="1" noChangeArrowheads="1"/>
          </p:cNvPicPr>
          <p:nvPr/>
        </p:nvPicPr>
        <p:blipFill>
          <a:blip r:embed="rId12" cstate="email"/>
          <a:srcRect/>
          <a:stretch>
            <a:fillRect/>
          </a:stretch>
        </p:blipFill>
        <p:spPr bwMode="auto">
          <a:xfrm>
            <a:off x="1908175" y="3608388"/>
            <a:ext cx="1320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4" descr="01300000369368125181946415945"/>
          <p:cNvPicPr>
            <a:picLocks noChangeAspect="1" noChangeArrowheads="1"/>
          </p:cNvPicPr>
          <p:nvPr/>
        </p:nvPicPr>
        <p:blipFill>
          <a:blip r:embed="rId13" cstate="email"/>
          <a:srcRect/>
          <a:stretch>
            <a:fillRect/>
          </a:stretch>
        </p:blipFill>
        <p:spPr bwMode="auto">
          <a:xfrm>
            <a:off x="3348038" y="3608388"/>
            <a:ext cx="14128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3" name="Picture 54"/>
          <p:cNvPicPr>
            <a:picLocks noChangeAspect="1" noChangeArrowheads="1"/>
          </p:cNvPicPr>
          <p:nvPr/>
        </p:nvPicPr>
        <p:blipFill>
          <a:blip r:embed="rId14" cstate="email"/>
          <a:srcRect/>
          <a:stretch>
            <a:fillRect/>
          </a:stretch>
        </p:blipFill>
        <p:spPr bwMode="auto">
          <a:xfrm>
            <a:off x="3384550" y="2457450"/>
            <a:ext cx="1227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4" name="Picture 55" descr="20091224144536698"/>
          <p:cNvPicPr>
            <a:picLocks noChangeAspect="1" noChangeArrowheads="1"/>
          </p:cNvPicPr>
          <p:nvPr/>
        </p:nvPicPr>
        <p:blipFill>
          <a:blip r:embed="rId15" cstate="email"/>
          <a:srcRect/>
          <a:stretch>
            <a:fillRect/>
          </a:stretch>
        </p:blipFill>
        <p:spPr bwMode="auto">
          <a:xfrm>
            <a:off x="7524750" y="3105150"/>
            <a:ext cx="13684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4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16416"/>
                                        </p:tgtEl>
                                        <p:attrNameLst>
                                          <p:attrName>style.visibility</p:attrName>
                                        </p:attrNameLst>
                                      </p:cBhvr>
                                      <p:to>
                                        <p:strVal val="visible"/>
                                      </p:to>
                                    </p:set>
                                    <p:anim calcmode="lin" valueType="num">
                                      <p:cBhvr>
                                        <p:cTn id="11" dur="1000" fill="hold"/>
                                        <p:tgtEl>
                                          <p:spTgt spid="16416"/>
                                        </p:tgtEl>
                                        <p:attrNameLst>
                                          <p:attrName>ppt_x</p:attrName>
                                        </p:attrNameLst>
                                      </p:cBhvr>
                                      <p:tavLst>
                                        <p:tav tm="0">
                                          <p:val>
                                            <p:strVal val="#ppt_x-.2"/>
                                          </p:val>
                                        </p:tav>
                                        <p:tav tm="100000">
                                          <p:val>
                                            <p:strVal val="#ppt_x"/>
                                          </p:val>
                                        </p:tav>
                                      </p:tavLst>
                                    </p:anim>
                                    <p:anim calcmode="lin" valueType="num">
                                      <p:cBhvr>
                                        <p:cTn id="12" dur="1000" fill="hold"/>
                                        <p:tgtEl>
                                          <p:spTgt spid="16416"/>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6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6" grpId="0" autoUpdateAnimBg="0"/>
      <p:bldP spid="1641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4" descr="4153_4"/>
          <p:cNvPicPr>
            <a:picLocks noChangeAspect="1" noChangeArrowheads="1" noCrop="1"/>
          </p:cNvPicPr>
          <p:nvPr/>
        </p:nvPicPr>
        <p:blipFill>
          <a:blip r:embed="rId2"/>
          <a:srcRect/>
          <a:stretch>
            <a:fillRect/>
          </a:stretch>
        </p:blipFill>
        <p:spPr bwMode="auto">
          <a:xfrm>
            <a:off x="0" y="129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descr="4153_4"/>
          <p:cNvPicPr>
            <a:picLocks noChangeAspect="1" noChangeArrowheads="1" noCrop="1"/>
          </p:cNvPicPr>
          <p:nvPr/>
        </p:nvPicPr>
        <p:blipFill>
          <a:blip r:embed="rId2"/>
          <a:srcRect/>
          <a:stretch>
            <a:fillRect/>
          </a:stretch>
        </p:blipFill>
        <p:spPr bwMode="auto">
          <a:xfrm>
            <a:off x="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4153_4"/>
          <p:cNvPicPr>
            <a:picLocks noChangeAspect="1" noChangeArrowheads="1" noCrop="1"/>
          </p:cNvPicPr>
          <p:nvPr/>
        </p:nvPicPr>
        <p:blipFill>
          <a:blip r:embed="rId2"/>
          <a:srcRect/>
          <a:stretch>
            <a:fillRect/>
          </a:stretch>
        </p:blipFill>
        <p:spPr bwMode="auto">
          <a:xfrm>
            <a:off x="0" y="2743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4153_4"/>
          <p:cNvPicPr>
            <a:picLocks noChangeAspect="1" noChangeArrowheads="1" noCrop="1"/>
          </p:cNvPicPr>
          <p:nvPr/>
        </p:nvPicPr>
        <p:blipFill>
          <a:blip r:embed="rId2"/>
          <a:srcRect/>
          <a:stretch>
            <a:fillRect/>
          </a:stretch>
        </p:blipFill>
        <p:spPr bwMode="auto">
          <a:xfrm>
            <a:off x="0" y="3505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4153_4"/>
          <p:cNvPicPr>
            <a:picLocks noChangeAspect="1" noChangeArrowheads="1" noCrop="1"/>
          </p:cNvPicPr>
          <p:nvPr/>
        </p:nvPicPr>
        <p:blipFill>
          <a:blip r:embed="rId2"/>
          <a:srcRect/>
          <a:stretch>
            <a:fillRect/>
          </a:stretch>
        </p:blipFill>
        <p:spPr bwMode="auto">
          <a:xfrm>
            <a:off x="0" y="426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descr="4153_4"/>
          <p:cNvPicPr>
            <a:picLocks noChangeAspect="1" noChangeArrowheads="1" noCrop="1"/>
          </p:cNvPicPr>
          <p:nvPr/>
        </p:nvPicPr>
        <p:blipFill>
          <a:blip r:embed="rId2"/>
          <a:srcRect/>
          <a:stretch>
            <a:fillRect/>
          </a:stretch>
        </p:blipFill>
        <p:spPr bwMode="auto">
          <a:xfrm>
            <a:off x="0" y="4953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 descr="4153_4"/>
          <p:cNvPicPr>
            <a:picLocks noChangeAspect="1" noChangeArrowheads="1" noCrop="1"/>
          </p:cNvPicPr>
          <p:nvPr/>
        </p:nvPicPr>
        <p:blipFill>
          <a:blip r:embed="rId2"/>
          <a:srcRect/>
          <a:stretch>
            <a:fillRect/>
          </a:stretch>
        </p:blipFill>
        <p:spPr bwMode="auto">
          <a:xfrm>
            <a:off x="0" y="5715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1" descr="4153_4"/>
          <p:cNvPicPr>
            <a:picLocks noChangeAspect="1" noChangeArrowheads="1" noCrop="1"/>
          </p:cNvPicPr>
          <p:nvPr/>
        </p:nvPicPr>
        <p:blipFill>
          <a:blip r:embed="rId2"/>
          <a:srcRect/>
          <a:stretch>
            <a:fillRect/>
          </a:stretch>
        </p:blipFill>
        <p:spPr bwMode="auto">
          <a:xfrm>
            <a:off x="0" y="609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2" descr="4153_4"/>
          <p:cNvPicPr>
            <a:picLocks noChangeAspect="1" noChangeArrowheads="1" noCrop="1"/>
          </p:cNvPicPr>
          <p:nvPr/>
        </p:nvPicPr>
        <p:blipFill>
          <a:blip r:embed="rId2"/>
          <a:srcRect/>
          <a:stretch>
            <a:fillRect/>
          </a:stretch>
        </p:blipFill>
        <p:spPr bwMode="auto">
          <a:xfrm>
            <a:off x="86868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3" descr="4153_4"/>
          <p:cNvPicPr>
            <a:picLocks noChangeAspect="1" noChangeArrowheads="1" noCrop="1"/>
          </p:cNvPicPr>
          <p:nvPr/>
        </p:nvPicPr>
        <p:blipFill>
          <a:blip r:embed="rId2"/>
          <a:srcRect/>
          <a:stretch>
            <a:fillRect/>
          </a:stretch>
        </p:blipFill>
        <p:spPr bwMode="auto">
          <a:xfrm>
            <a:off x="8686800" y="434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4" descr="4153_4"/>
          <p:cNvPicPr>
            <a:picLocks noChangeAspect="1" noChangeArrowheads="1" noCrop="1"/>
          </p:cNvPicPr>
          <p:nvPr/>
        </p:nvPicPr>
        <p:blipFill>
          <a:blip r:embed="rId2"/>
          <a:srcRect/>
          <a:stretch>
            <a:fillRect/>
          </a:stretch>
        </p:blipFill>
        <p:spPr bwMode="auto">
          <a:xfrm>
            <a:off x="8686800" y="510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5" descr="4153_4"/>
          <p:cNvPicPr>
            <a:picLocks noChangeAspect="1" noChangeArrowheads="1" noCrop="1"/>
          </p:cNvPicPr>
          <p:nvPr/>
        </p:nvPicPr>
        <p:blipFill>
          <a:blip r:embed="rId2"/>
          <a:srcRect/>
          <a:stretch>
            <a:fillRect/>
          </a:stretch>
        </p:blipFill>
        <p:spPr bwMode="auto">
          <a:xfrm>
            <a:off x="8686800" y="586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6" descr="4153_4"/>
          <p:cNvPicPr>
            <a:picLocks noChangeAspect="1" noChangeArrowheads="1" noCrop="1"/>
          </p:cNvPicPr>
          <p:nvPr/>
        </p:nvPicPr>
        <p:blipFill>
          <a:blip r:embed="rId2"/>
          <a:srcRect/>
          <a:stretch>
            <a:fillRect/>
          </a:stretch>
        </p:blipFill>
        <p:spPr bwMode="auto">
          <a:xfrm>
            <a:off x="8686800" y="1371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7" descr="4153_4"/>
          <p:cNvPicPr>
            <a:picLocks noChangeAspect="1" noChangeArrowheads="1" noCrop="1"/>
          </p:cNvPicPr>
          <p:nvPr/>
        </p:nvPicPr>
        <p:blipFill>
          <a:blip r:embed="rId2"/>
          <a:srcRect/>
          <a:stretch>
            <a:fillRect/>
          </a:stretch>
        </p:blipFill>
        <p:spPr bwMode="auto">
          <a:xfrm>
            <a:off x="868680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8" descr="4153_4"/>
          <p:cNvPicPr>
            <a:picLocks noChangeAspect="1" noChangeArrowheads="1" noCrop="1"/>
          </p:cNvPicPr>
          <p:nvPr/>
        </p:nvPicPr>
        <p:blipFill>
          <a:blip r:embed="rId2"/>
          <a:srcRect/>
          <a:stretch>
            <a:fillRect/>
          </a:stretch>
        </p:blipFill>
        <p:spPr bwMode="auto">
          <a:xfrm>
            <a:off x="8686800" y="2819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9" descr="4153_4"/>
          <p:cNvPicPr>
            <a:picLocks noChangeAspect="1" noChangeArrowheads="1" noCrop="1"/>
          </p:cNvPicPr>
          <p:nvPr/>
        </p:nvPicPr>
        <p:blipFill>
          <a:blip r:embed="rId2"/>
          <a:srcRect/>
          <a:stretch>
            <a:fillRect/>
          </a:stretch>
        </p:blipFill>
        <p:spPr bwMode="auto">
          <a:xfrm>
            <a:off x="8686800" y="685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Text Box 19"/>
          <p:cNvSpPr txBox="1">
            <a:spLocks noChangeArrowheads="1"/>
          </p:cNvSpPr>
          <p:nvPr/>
        </p:nvSpPr>
        <p:spPr bwMode="auto">
          <a:xfrm>
            <a:off x="2195513" y="1628775"/>
            <a:ext cx="5040312" cy="64135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3600" b="1">
              <a:latin typeface="Comic Sans MS" panose="030F0702030302020204" pitchFamily="66" charset="0"/>
            </a:endParaRPr>
          </a:p>
        </p:txBody>
      </p:sp>
      <p:sp>
        <p:nvSpPr>
          <p:cNvPr id="16403" name="Text Box 20"/>
          <p:cNvSpPr txBox="1">
            <a:spLocks noChangeArrowheads="1"/>
          </p:cNvSpPr>
          <p:nvPr/>
        </p:nvSpPr>
        <p:spPr bwMode="auto">
          <a:xfrm>
            <a:off x="971600" y="1798896"/>
            <a:ext cx="6553200" cy="344170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400" b="1" i="1" dirty="0">
                <a:solidFill>
                  <a:srgbClr val="FF0000"/>
                </a:solidFill>
                <a:latin typeface="Comic Sans MS" panose="030F0702030302020204" pitchFamily="66" charset="0"/>
              </a:rPr>
              <a:t>    </a:t>
            </a:r>
            <a:r>
              <a:rPr lang="en-US" altLang="zh-CN" sz="4400" b="1" dirty="0">
                <a:solidFill>
                  <a:srgbClr val="FF0000"/>
                </a:solidFill>
                <a:latin typeface="Comic Sans MS" panose="030F0702030302020204" pitchFamily="66" charset="0"/>
              </a:rPr>
              <a:t>Do you know that</a:t>
            </a:r>
            <a:r>
              <a:rPr lang="en-US" altLang="zh-CN" sz="4400" b="1" dirty="0">
                <a:solidFill>
                  <a:srgbClr val="0000FF"/>
                </a:solidFill>
                <a:latin typeface="Comic Sans MS" panose="030F0702030302020204" pitchFamily="66" charset="0"/>
              </a:rPr>
              <a:t> </a:t>
            </a:r>
            <a:r>
              <a:rPr lang="zh-CN" altLang="en-US" sz="4400" b="1" dirty="0">
                <a:solidFill>
                  <a:srgbClr val="0000FF"/>
                </a:solidFill>
                <a:latin typeface="Comic Sans MS" panose="030F0702030302020204" pitchFamily="66" charset="0"/>
              </a:rPr>
              <a:t>in Guangzhou we can find different foods from </a:t>
            </a:r>
            <a:r>
              <a:rPr lang="en-US" altLang="zh-CN" sz="4400" b="1" dirty="0">
                <a:solidFill>
                  <a:srgbClr val="0000FF"/>
                </a:solidFill>
                <a:latin typeface="Comic Sans MS" panose="030F0702030302020204" pitchFamily="66" charset="0"/>
              </a:rPr>
              <a:t>both China and the west? </a:t>
            </a:r>
            <a:endParaRPr lang="zh-CN" altLang="en-US" sz="4400" b="1" dirty="0">
              <a:solidFill>
                <a:srgbClr val="0000FF"/>
              </a:solidFill>
              <a:latin typeface="Comic Sans MS" panose="030F0702030302020204" pitchFamily="66" charset="0"/>
            </a:endParaRPr>
          </a:p>
        </p:txBody>
      </p:sp>
      <p:sp>
        <p:nvSpPr>
          <p:cNvPr id="16404" name="WordArt 21"/>
          <p:cNvSpPr>
            <a:spLocks noChangeArrowheads="1" noChangeShapeType="1" noTextEdit="1"/>
          </p:cNvSpPr>
          <p:nvPr/>
        </p:nvSpPr>
        <p:spPr bwMode="auto">
          <a:xfrm>
            <a:off x="575556" y="127793"/>
            <a:ext cx="3524250" cy="1116013"/>
          </a:xfrm>
          <a:prstGeom prst="rect">
            <a:avLst/>
          </a:prstGeom>
        </p:spPr>
        <p:txBody>
          <a:bodyPr wrap="none" fromWordArt="1">
            <a:prstTxWarp prst="textPlain">
              <a:avLst>
                <a:gd name="adj" fmla="val 50000"/>
              </a:avLst>
            </a:prstTxWarp>
          </a:bodyPr>
          <a:lstStyle/>
          <a:p>
            <a:pPr algn="ctr"/>
            <a:r>
              <a:rPr lang="en-US" altLang="zh-CN" sz="54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a:rPr>
              <a:t>Let's talk</a:t>
            </a:r>
            <a:endParaRPr lang="zh-CN" altLang="en-US" sz="54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a:endParaRPr>
          </a:p>
        </p:txBody>
      </p:sp>
      <p:sp>
        <p:nvSpPr>
          <p:cNvPr id="16405" name="Text Box 15"/>
          <p:cNvSpPr>
            <a:spLocks noChangeArrowheads="1"/>
          </p:cNvSpPr>
          <p:nvPr/>
        </p:nvSpPr>
        <p:spPr bwMode="auto">
          <a:xfrm>
            <a:off x="8604250" y="1412875"/>
            <a:ext cx="2663825" cy="2024063"/>
          </a:xfrm>
          <a:prstGeom prst="rect">
            <a:avLst/>
          </a:prstGeom>
          <a:solidFill>
            <a:srgbClr val="FFFF99"/>
          </a:solidFill>
          <a:ln w="9525">
            <a:solidFill>
              <a:srgbClr val="00FF00"/>
            </a:solidFill>
            <a:miter lim="800000"/>
          </a:ln>
        </p:spPr>
        <p:txBody>
          <a:bodyPr>
            <a:spAutoFit/>
          </a:bodyPr>
          <a:lstStyle/>
          <a:p>
            <a:pPr eaLnBrk="0" hangingPunct="0">
              <a:spcBef>
                <a:spcPct val="50000"/>
              </a:spcBef>
            </a:pPr>
            <a:r>
              <a:rPr lang="zh-CN" altLang="en-US" sz="1800" b="1">
                <a:solidFill>
                  <a:srgbClr val="000000"/>
                </a:solidFill>
                <a:sym typeface="宋体" panose="02010600030101010101" pitchFamily="2" charset="-122"/>
              </a:rPr>
              <a:t>学生通过用</a:t>
            </a:r>
            <a:r>
              <a:rPr lang="en-US" altLang="zh-CN" sz="1800" b="1">
                <a:solidFill>
                  <a:srgbClr val="000000"/>
                </a:solidFill>
                <a:sym typeface="宋体" panose="02010600030101010101" pitchFamily="2" charset="-122"/>
              </a:rPr>
              <a:t>enjoy, like, love</a:t>
            </a:r>
            <a:r>
              <a:rPr lang="zh-CN" altLang="en-US" sz="1800" b="1">
                <a:solidFill>
                  <a:srgbClr val="000000"/>
                </a:solidFill>
                <a:sym typeface="宋体" panose="02010600030101010101" pitchFamily="2" charset="-122"/>
              </a:rPr>
              <a:t>介绍自己的饮食喜好，从而了解喜好的不同表达，这也是本文的要点之一，以达到上口的目的。老师可根据个人需要作增减。</a:t>
            </a:r>
            <a:endParaRPr lang="en-US" altLang="zh-CN" sz="1800" b="1">
              <a:solidFill>
                <a:srgbClr val="000000"/>
              </a:solidFill>
              <a:sym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矩形 28"/>
          <p:cNvPicPr>
            <a:picLocks noChangeArrowheads="1"/>
          </p:cNvPicPr>
          <p:nvPr/>
        </p:nvPicPr>
        <p:blipFill>
          <a:blip r:embed="rId2" cstate="email"/>
          <a:srcRect/>
          <a:stretch>
            <a:fillRect/>
          </a:stretch>
        </p:blipFill>
        <p:spPr bwMode="auto">
          <a:xfrm>
            <a:off x="1476375" y="0"/>
            <a:ext cx="17748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1" name="折角形 1"/>
          <p:cNvGrpSpPr/>
          <p:nvPr/>
        </p:nvGrpSpPr>
        <p:grpSpPr bwMode="auto">
          <a:xfrm>
            <a:off x="1908175" y="3068638"/>
            <a:ext cx="6769100" cy="2957512"/>
            <a:chOff x="0" y="0"/>
            <a:chExt cx="4301" cy="1908"/>
          </a:xfrm>
        </p:grpSpPr>
        <p:pic>
          <p:nvPicPr>
            <p:cNvPr id="17420" name="折角形 1"/>
            <p:cNvPicPr>
              <a:picLocks noChangeArrowheads="1"/>
            </p:cNvPicPr>
            <p:nvPr/>
          </p:nvPicPr>
          <p:blipFill>
            <a:blip r:embed="rId3" cstate="email"/>
            <a:srcRect/>
            <a:stretch>
              <a:fillRect/>
            </a:stretch>
          </p:blipFill>
          <p:spPr bwMode="auto">
            <a:xfrm>
              <a:off x="0" y="0"/>
              <a:ext cx="4301"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 Box 14"/>
            <p:cNvSpPr txBox="1">
              <a:spLocks noChangeArrowheads="1"/>
            </p:cNvSpPr>
            <p:nvPr/>
          </p:nvSpPr>
          <p:spPr bwMode="auto">
            <a:xfrm>
              <a:off x="158" y="158"/>
              <a:ext cx="3985" cy="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400" b="1">
                  <a:solidFill>
                    <a:srgbClr val="04AC54"/>
                  </a:solidFill>
                  <a:latin typeface="Comic Sans MS" panose="030F0702030302020204" pitchFamily="66" charset="0"/>
                  <a:sym typeface="Arial" panose="020B0604020202020204" pitchFamily="34" charset="0"/>
                </a:rPr>
                <a:t>My name is</a:t>
              </a:r>
              <a:r>
                <a:rPr lang="en-US" altLang="zh-CN" sz="2400" b="1">
                  <a:solidFill>
                    <a:srgbClr val="00B050"/>
                  </a:solidFill>
                  <a:latin typeface="Comic Sans MS" panose="030F0702030302020204" pitchFamily="66" charset="0"/>
                  <a:sym typeface="Arial" panose="020B0604020202020204" pitchFamily="34" charset="0"/>
                </a:rPr>
                <a:t> </a:t>
              </a:r>
              <a:r>
                <a:rPr lang="en-US" altLang="zh-CN" sz="2400" b="1" u="sng">
                  <a:solidFill>
                    <a:srgbClr val="E46C0A"/>
                  </a:solidFill>
                  <a:latin typeface="Comic Sans MS" panose="030F0702030302020204" pitchFamily="66" charset="0"/>
                  <a:sym typeface="Arial" panose="020B0604020202020204" pitchFamily="34" charset="0"/>
                </a:rPr>
                <a:t>Garfield</a:t>
              </a:r>
              <a:r>
                <a:rPr lang="en-US" altLang="zh-CN" sz="2400" b="1">
                  <a:solidFill>
                    <a:srgbClr val="00B050"/>
                  </a:solidFill>
                  <a:latin typeface="Comic Sans MS" panose="030F0702030302020204" pitchFamily="66" charset="0"/>
                  <a:sym typeface="Arial" panose="020B0604020202020204" pitchFamily="34" charset="0"/>
                </a:rPr>
                <a:t>.</a:t>
              </a:r>
            </a:p>
            <a:p>
              <a:pPr eaLnBrk="1" hangingPunct="1">
                <a:lnSpc>
                  <a:spcPct val="150000"/>
                </a:lnSpc>
              </a:pPr>
              <a:r>
                <a:rPr lang="en-US" altLang="zh-CN" sz="2400" b="1">
                  <a:solidFill>
                    <a:srgbClr val="04AC54"/>
                  </a:solidFill>
                  <a:latin typeface="Comic Sans MS" panose="030F0702030302020204" pitchFamily="66" charset="0"/>
                  <a:sym typeface="Arial" panose="020B0604020202020204" pitchFamily="34" charset="0"/>
                </a:rPr>
                <a:t>I like</a:t>
              </a:r>
              <a:r>
                <a:rPr lang="en-US" altLang="zh-CN" sz="2400" b="1">
                  <a:solidFill>
                    <a:srgbClr val="00B050"/>
                  </a:solidFill>
                  <a:latin typeface="Comic Sans MS" panose="030F0702030302020204" pitchFamily="66" charset="0"/>
                  <a:sym typeface="Arial" panose="020B0604020202020204" pitchFamily="34" charset="0"/>
                </a:rPr>
                <a:t> </a:t>
              </a:r>
              <a:r>
                <a:rPr lang="en-US" altLang="zh-CN" sz="2400" b="1" u="sng">
                  <a:solidFill>
                    <a:srgbClr val="E46C0A"/>
                  </a:solidFill>
                  <a:latin typeface="Comic Sans MS" panose="030F0702030302020204" pitchFamily="66" charset="0"/>
                  <a:sym typeface="Arial" panose="020B0604020202020204" pitchFamily="34" charset="0"/>
                </a:rPr>
                <a:t>Chinese</a:t>
              </a:r>
              <a:r>
                <a:rPr lang="en-US" altLang="zh-CN" sz="2400" b="1">
                  <a:solidFill>
                    <a:srgbClr val="E46C0A"/>
                  </a:solidFill>
                  <a:latin typeface="Comic Sans MS" panose="030F0702030302020204" pitchFamily="66" charset="0"/>
                  <a:sym typeface="Arial" panose="020B0604020202020204" pitchFamily="34" charset="0"/>
                </a:rPr>
                <a:t> </a:t>
              </a:r>
              <a:r>
                <a:rPr lang="en-US" altLang="zh-CN" sz="2400" b="1">
                  <a:solidFill>
                    <a:srgbClr val="04AC54"/>
                  </a:solidFill>
                  <a:latin typeface="Comic Sans MS" panose="030F0702030302020204" pitchFamily="66" charset="0"/>
                  <a:sym typeface="Arial" panose="020B0604020202020204" pitchFamily="34" charset="0"/>
                </a:rPr>
                <a:t>food</a:t>
              </a:r>
              <a:r>
                <a:rPr lang="en-US" altLang="zh-CN" sz="2400" b="1">
                  <a:solidFill>
                    <a:srgbClr val="00B050"/>
                  </a:solidFill>
                  <a:latin typeface="Comic Sans MS" panose="030F0702030302020204" pitchFamily="66" charset="0"/>
                  <a:sym typeface="Arial" panose="020B0604020202020204" pitchFamily="34" charset="0"/>
                </a:rPr>
                <a:t>.</a:t>
              </a:r>
            </a:p>
            <a:p>
              <a:pPr eaLnBrk="1" hangingPunct="1">
                <a:lnSpc>
                  <a:spcPct val="150000"/>
                </a:lnSpc>
              </a:pPr>
              <a:r>
                <a:rPr lang="en-US" altLang="zh-CN" sz="2400" b="1">
                  <a:solidFill>
                    <a:srgbClr val="00B050"/>
                  </a:solidFill>
                  <a:latin typeface="Comic Sans MS" panose="030F0702030302020204" pitchFamily="66" charset="0"/>
                  <a:sym typeface="Arial" panose="020B0604020202020204" pitchFamily="34" charset="0"/>
                </a:rPr>
                <a:t>I enjoy </a:t>
              </a:r>
              <a:r>
                <a:rPr lang="en-US" altLang="zh-CN" sz="2400" b="1" u="sng">
                  <a:solidFill>
                    <a:srgbClr val="E46C0A"/>
                  </a:solidFill>
                  <a:latin typeface="Comic Sans MS" panose="030F0702030302020204" pitchFamily="66" charset="0"/>
                  <a:sym typeface="Arial" panose="020B0604020202020204" pitchFamily="34" charset="0"/>
                </a:rPr>
                <a:t>noodles</a:t>
              </a:r>
              <a:r>
                <a:rPr lang="en-US" altLang="zh-CN" sz="2400" b="1">
                  <a:solidFill>
                    <a:srgbClr val="A96206"/>
                  </a:solidFill>
                  <a:latin typeface="Comic Sans MS" panose="030F0702030302020204" pitchFamily="66" charset="0"/>
                  <a:sym typeface="Arial" panose="020B0604020202020204" pitchFamily="34" charset="0"/>
                </a:rPr>
                <a:t> </a:t>
              </a:r>
              <a:r>
                <a:rPr lang="en-US" altLang="zh-CN" sz="2400" b="1">
                  <a:solidFill>
                    <a:srgbClr val="04AC54"/>
                  </a:solidFill>
                  <a:latin typeface="Comic Sans MS" panose="030F0702030302020204" pitchFamily="66" charset="0"/>
                  <a:sym typeface="Arial" panose="020B0604020202020204" pitchFamily="34" charset="0"/>
                </a:rPr>
                <a:t>most</a:t>
              </a:r>
              <a:r>
                <a:rPr lang="en-US" altLang="zh-CN" sz="2400" b="1">
                  <a:solidFill>
                    <a:srgbClr val="00B050"/>
                  </a:solidFill>
                  <a:latin typeface="Comic Sans MS" panose="030F0702030302020204" pitchFamily="66" charset="0"/>
                  <a:sym typeface="Arial" panose="020B0604020202020204" pitchFamily="34" charset="0"/>
                </a:rPr>
                <a:t>.</a:t>
              </a:r>
            </a:p>
            <a:p>
              <a:pPr eaLnBrk="1" hangingPunct="1">
                <a:lnSpc>
                  <a:spcPct val="150000"/>
                </a:lnSpc>
              </a:pPr>
              <a:r>
                <a:rPr lang="zh-CN" altLang="en-US" sz="2400" b="1" u="sng">
                  <a:solidFill>
                    <a:srgbClr val="E46C0A"/>
                  </a:solidFill>
                  <a:latin typeface="Comic Sans MS" panose="030F0702030302020204" pitchFamily="66" charset="0"/>
                  <a:sym typeface="Arial" panose="020B0604020202020204" pitchFamily="34" charset="0"/>
                </a:rPr>
                <a:t>They</a:t>
              </a:r>
              <a:r>
                <a:rPr lang="zh-CN" altLang="en-US" sz="2400" b="1">
                  <a:solidFill>
                    <a:srgbClr val="00B050"/>
                  </a:solidFill>
                  <a:latin typeface="Comic Sans MS" panose="030F0702030302020204" pitchFamily="66" charset="0"/>
                  <a:sym typeface="Arial" panose="020B0604020202020204" pitchFamily="34" charset="0"/>
                </a:rPr>
                <a:t> </a:t>
              </a:r>
              <a:r>
                <a:rPr lang="en-US" altLang="zh-CN" sz="2400" b="1">
                  <a:solidFill>
                    <a:srgbClr val="00B050"/>
                  </a:solidFill>
                  <a:latin typeface="Comic Sans MS" panose="030F0702030302020204" pitchFamily="66" charset="0"/>
                  <a:sym typeface="Arial" panose="020B0604020202020204" pitchFamily="34" charset="0"/>
                </a:rPr>
                <a:t>taste </a:t>
              </a:r>
              <a:r>
                <a:rPr lang="en-US" altLang="zh-CN" sz="2400" b="1" u="sng">
                  <a:solidFill>
                    <a:srgbClr val="E46C0A"/>
                  </a:solidFill>
                  <a:latin typeface="Comic Sans MS" panose="030F0702030302020204" pitchFamily="66" charset="0"/>
                  <a:sym typeface="Arial" panose="020B0604020202020204" pitchFamily="34" charset="0"/>
                </a:rPr>
                <a:t> delicious</a:t>
              </a:r>
              <a:r>
                <a:rPr lang="en-US" altLang="zh-CN" sz="2400" b="1">
                  <a:solidFill>
                    <a:srgbClr val="00B050"/>
                  </a:solidFill>
                  <a:latin typeface="Comic Sans MS" panose="030F0702030302020204" pitchFamily="66" charset="0"/>
                  <a:sym typeface="Arial" panose="020B0604020202020204" pitchFamily="34" charset="0"/>
                </a:rPr>
                <a:t>. </a:t>
              </a:r>
            </a:p>
          </p:txBody>
        </p:sp>
      </p:grpSp>
      <p:sp>
        <p:nvSpPr>
          <p:cNvPr id="17412" name="折角形 1"/>
          <p:cNvSpPr/>
          <p:nvPr/>
        </p:nvSpPr>
        <p:spPr bwMode="auto">
          <a:xfrm>
            <a:off x="358775" y="6072188"/>
            <a:ext cx="3636963" cy="642937"/>
          </a:xfrm>
          <a:prstGeom prst="foldedCorner">
            <a:avLst>
              <a:gd name="adj" fmla="val 12500"/>
            </a:avLst>
          </a:prstGeom>
          <a:solidFill>
            <a:srgbClr val="FFFFFF"/>
          </a:solidFill>
          <a:ln w="25400">
            <a:solidFill>
              <a:schemeClr val="accent1"/>
            </a:solidFill>
            <a:round/>
          </a:ln>
        </p:spPr>
        <p:txBody>
          <a:bodyPr anchor="ctr"/>
          <a:lstStyle/>
          <a:p>
            <a:pPr marL="457200" indent="-457200">
              <a:lnSpc>
                <a:spcPct val="150000"/>
              </a:lnSpc>
            </a:pPr>
            <a:r>
              <a:rPr lang="zh-CN" altLang="en-US" sz="1800">
                <a:solidFill>
                  <a:srgbClr val="E46C0A"/>
                </a:solidFill>
                <a:sym typeface="Arial" panose="020B0604020202020204" pitchFamily="34" charset="0"/>
              </a:rPr>
              <a:t>看图，仿照例子描述词条。允许学生说图片以外的食品。</a:t>
            </a:r>
            <a:endParaRPr lang="en-US" altLang="zh-CN" sz="1800">
              <a:solidFill>
                <a:srgbClr val="E46C0A"/>
              </a:solidFill>
              <a:sym typeface="Arial" panose="020B0604020202020204" pitchFamily="34" charset="0"/>
            </a:endParaRPr>
          </a:p>
        </p:txBody>
      </p:sp>
      <p:grpSp>
        <p:nvGrpSpPr>
          <p:cNvPr id="17413" name="Group 8"/>
          <p:cNvGrpSpPr>
            <a:grpSpLocks noChangeAspect="1"/>
          </p:cNvGrpSpPr>
          <p:nvPr/>
        </p:nvGrpSpPr>
        <p:grpSpPr bwMode="auto">
          <a:xfrm>
            <a:off x="107950" y="115888"/>
            <a:ext cx="1382713" cy="1309687"/>
            <a:chOff x="0" y="0"/>
            <a:chExt cx="871" cy="825"/>
          </a:xfrm>
        </p:grpSpPr>
        <p:pic>
          <p:nvPicPr>
            <p:cNvPr id="17418" name="Picture 9" descr="u=4253740168,2636095435&amp;fm=21&amp;gp=0"/>
            <p:cNvPicPr>
              <a:picLocks noChangeAspect="1" noChangeArrowheads="1"/>
            </p:cNvPicPr>
            <p:nvPr/>
          </p:nvPicPr>
          <p:blipFill>
            <a:blip r:embed="rId4" cstate="email"/>
            <a:srcRect/>
            <a:stretch>
              <a:fillRect/>
            </a:stretch>
          </p:blipFill>
          <p:spPr bwMode="auto">
            <a:xfrm rot="456318">
              <a:off x="0" y="0"/>
              <a:ext cx="748"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0" descr="1376362956693_middle"/>
            <p:cNvPicPr>
              <a:picLocks noChangeAspect="1" noChangeArrowheads="1"/>
            </p:cNvPicPr>
            <p:nvPr/>
          </p:nvPicPr>
          <p:blipFill>
            <a:blip r:embed="rId5" cstate="email"/>
            <a:srcRect/>
            <a:stretch>
              <a:fillRect/>
            </a:stretch>
          </p:blipFill>
          <p:spPr bwMode="auto">
            <a:xfrm>
              <a:off x="590" y="544"/>
              <a:ext cx="28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42" name="Picture 11" descr="MGNDF]W5EXPURK9V$@P8KL5"/>
          <p:cNvPicPr>
            <a:picLocks noChangeAspect="1" noChangeArrowheads="1"/>
          </p:cNvPicPr>
          <p:nvPr/>
        </p:nvPicPr>
        <p:blipFill>
          <a:blip r:embed="rId6"/>
          <a:srcRect/>
          <a:stretch>
            <a:fillRect/>
          </a:stretch>
        </p:blipFill>
        <p:spPr bwMode="auto">
          <a:xfrm>
            <a:off x="755650" y="1484313"/>
            <a:ext cx="1944688"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3" descr="XOJY{6A`PEW@)@6ZP5`ZN[F"/>
          <p:cNvPicPr>
            <a:picLocks noChangeAspect="1" noChangeArrowheads="1"/>
          </p:cNvPicPr>
          <p:nvPr/>
        </p:nvPicPr>
        <p:blipFill>
          <a:blip r:embed="rId7"/>
          <a:srcRect/>
          <a:stretch>
            <a:fillRect/>
          </a:stretch>
        </p:blipFill>
        <p:spPr bwMode="auto">
          <a:xfrm>
            <a:off x="6227763" y="1412875"/>
            <a:ext cx="20891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4" descr="u=3916291268,3624557039&amp;fm=23&amp;gp=0"/>
          <p:cNvPicPr>
            <a:picLocks noChangeAspect="1" noChangeArrowheads="1"/>
          </p:cNvPicPr>
          <p:nvPr/>
        </p:nvPicPr>
        <p:blipFill>
          <a:blip r:embed="rId8"/>
          <a:srcRect/>
          <a:stretch>
            <a:fillRect/>
          </a:stretch>
        </p:blipFill>
        <p:spPr bwMode="auto">
          <a:xfrm>
            <a:off x="6732588" y="4652963"/>
            <a:ext cx="12573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7"/>
          <p:cNvPicPr>
            <a:picLocks noChangeAspect="1" noChangeArrowheads="1"/>
          </p:cNvPicPr>
          <p:nvPr/>
        </p:nvPicPr>
        <p:blipFill>
          <a:blip r:embed="rId9"/>
          <a:srcRect/>
          <a:stretch>
            <a:fillRect/>
          </a:stretch>
        </p:blipFill>
        <p:spPr bwMode="auto">
          <a:xfrm>
            <a:off x="3708400" y="692150"/>
            <a:ext cx="1935163"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slide(fromLeft)">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8442"/>
                                        </p:tgtEl>
                                        <p:attrNameLst>
                                          <p:attrName>style.visibility</p:attrName>
                                        </p:attrNameLst>
                                      </p:cBhvr>
                                      <p:to>
                                        <p:strVal val="visible"/>
                                      </p:to>
                                    </p:set>
                                    <p:animEffect transition="in" filter="fade">
                                      <p:cBhvr>
                                        <p:cTn id="12" dur="1000"/>
                                        <p:tgtEl>
                                          <p:spTgt spid="18442"/>
                                        </p:tgtEl>
                                      </p:cBhvr>
                                    </p:animEffect>
                                    <p:anim calcmode="lin" valueType="num">
                                      <p:cBhvr>
                                        <p:cTn id="13" dur="1000" fill="hold"/>
                                        <p:tgtEl>
                                          <p:spTgt spid="18442"/>
                                        </p:tgtEl>
                                        <p:attrNameLst>
                                          <p:attrName>ppt_x</p:attrName>
                                        </p:attrNameLst>
                                      </p:cBhvr>
                                      <p:tavLst>
                                        <p:tav tm="0">
                                          <p:val>
                                            <p:strVal val="#ppt_x"/>
                                          </p:val>
                                        </p:tav>
                                        <p:tav tm="100000">
                                          <p:val>
                                            <p:strVal val="#ppt_x"/>
                                          </p:val>
                                        </p:tav>
                                      </p:tavLst>
                                    </p:anim>
                                    <p:anim calcmode="lin" valueType="num">
                                      <p:cBhvr>
                                        <p:cTn id="14" dur="1000" fill="hold"/>
                                        <p:tgtEl>
                                          <p:spTgt spid="184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8445"/>
                                        </p:tgtEl>
                                        <p:attrNameLst>
                                          <p:attrName>style.visibility</p:attrName>
                                        </p:attrNameLst>
                                      </p:cBhvr>
                                      <p:to>
                                        <p:strVal val="visible"/>
                                      </p:to>
                                    </p:set>
                                    <p:anim calcmode="lin" valueType="num">
                                      <p:cBhvr>
                                        <p:cTn id="19" dur="1000" fill="hold"/>
                                        <p:tgtEl>
                                          <p:spTgt spid="18445"/>
                                        </p:tgtEl>
                                        <p:attrNameLst>
                                          <p:attrName>ppt_w</p:attrName>
                                        </p:attrNameLst>
                                      </p:cBhvr>
                                      <p:tavLst>
                                        <p:tav tm="0">
                                          <p:val>
                                            <p:strVal val="#ppt_w*0.70"/>
                                          </p:val>
                                        </p:tav>
                                        <p:tav tm="100000">
                                          <p:val>
                                            <p:strVal val="#ppt_w"/>
                                          </p:val>
                                        </p:tav>
                                      </p:tavLst>
                                    </p:anim>
                                    <p:anim calcmode="lin" valueType="num">
                                      <p:cBhvr>
                                        <p:cTn id="20" dur="1000" fill="hold"/>
                                        <p:tgtEl>
                                          <p:spTgt spid="18445"/>
                                        </p:tgtEl>
                                        <p:attrNameLst>
                                          <p:attrName>ppt_h</p:attrName>
                                        </p:attrNameLst>
                                      </p:cBhvr>
                                      <p:tavLst>
                                        <p:tav tm="0">
                                          <p:val>
                                            <p:strVal val="#ppt_h"/>
                                          </p:val>
                                        </p:tav>
                                        <p:tav tm="100000">
                                          <p:val>
                                            <p:strVal val="#ppt_h"/>
                                          </p:val>
                                        </p:tav>
                                      </p:tavLst>
                                    </p:anim>
                                    <p:animEffect transition="in" filter="fade">
                                      <p:cBhvr>
                                        <p:cTn id="21" dur="1000"/>
                                        <p:tgtEl>
                                          <p:spTgt spid="18445"/>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18443"/>
                                        </p:tgtEl>
                                        <p:attrNameLst>
                                          <p:attrName>style.visibility</p:attrName>
                                        </p:attrNameLst>
                                      </p:cBhvr>
                                      <p:to>
                                        <p:strVal val="visible"/>
                                      </p:to>
                                    </p:set>
                                    <p:animEffect transition="in" filter="diamond(in)">
                                      <p:cBhvr>
                                        <p:cTn id="26" dur="20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434" name="折角形 1"/>
          <p:cNvGrpSpPr/>
          <p:nvPr/>
        </p:nvGrpSpPr>
        <p:grpSpPr bwMode="auto">
          <a:xfrm>
            <a:off x="2051050" y="3500438"/>
            <a:ext cx="6769100" cy="2957512"/>
            <a:chOff x="0" y="0"/>
            <a:chExt cx="4301" cy="1908"/>
          </a:xfrm>
        </p:grpSpPr>
        <p:pic>
          <p:nvPicPr>
            <p:cNvPr id="18444" name="折角形 1"/>
            <p:cNvPicPr>
              <a:picLocks noChangeArrowheads="1"/>
            </p:cNvPicPr>
            <p:nvPr/>
          </p:nvPicPr>
          <p:blipFill>
            <a:blip r:embed="rId2" cstate="email"/>
            <a:srcRect/>
            <a:stretch>
              <a:fillRect/>
            </a:stretch>
          </p:blipFill>
          <p:spPr bwMode="auto">
            <a:xfrm>
              <a:off x="0" y="0"/>
              <a:ext cx="4301"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ext Box 14"/>
            <p:cNvSpPr txBox="1">
              <a:spLocks noChangeArrowheads="1"/>
            </p:cNvSpPr>
            <p:nvPr/>
          </p:nvSpPr>
          <p:spPr bwMode="auto">
            <a:xfrm>
              <a:off x="158" y="158"/>
              <a:ext cx="3985" cy="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400" b="1">
                  <a:solidFill>
                    <a:srgbClr val="00B050"/>
                  </a:solidFill>
                  <a:latin typeface="Comic Sans MS" panose="030F0702030302020204" pitchFamily="66" charset="0"/>
                  <a:sym typeface="Arial" panose="020B0604020202020204" pitchFamily="34" charset="0"/>
                </a:rPr>
                <a:t>My name is </a:t>
              </a:r>
              <a:r>
                <a:rPr lang="en-US" altLang="zh-CN" sz="2400" b="1" u="sng">
                  <a:solidFill>
                    <a:srgbClr val="E46C0A"/>
                  </a:solidFill>
                  <a:latin typeface="Comic Sans MS" panose="030F0702030302020204" pitchFamily="66" charset="0"/>
                  <a:sym typeface="Arial" panose="020B0604020202020204" pitchFamily="34" charset="0"/>
                </a:rPr>
                <a:t>         </a:t>
              </a:r>
              <a:r>
                <a:rPr lang="en-US" altLang="zh-CN" sz="2400" b="1">
                  <a:solidFill>
                    <a:srgbClr val="00B050"/>
                  </a:solidFill>
                  <a:latin typeface="Comic Sans MS" panose="030F0702030302020204" pitchFamily="66" charset="0"/>
                  <a:sym typeface="Arial" panose="020B0604020202020204" pitchFamily="34" charset="0"/>
                </a:rPr>
                <a:t>.</a:t>
              </a:r>
            </a:p>
            <a:p>
              <a:pPr eaLnBrk="1" hangingPunct="1">
                <a:lnSpc>
                  <a:spcPct val="150000"/>
                </a:lnSpc>
              </a:pPr>
              <a:r>
                <a:rPr lang="en-US" altLang="zh-CN" sz="2400" b="1">
                  <a:solidFill>
                    <a:srgbClr val="04AC54"/>
                  </a:solidFill>
                  <a:latin typeface="Comic Sans MS" panose="030F0702030302020204" pitchFamily="66" charset="0"/>
                  <a:sym typeface="Arial" panose="020B0604020202020204" pitchFamily="34" charset="0"/>
                </a:rPr>
                <a:t>I like</a:t>
              </a:r>
              <a:r>
                <a:rPr lang="en-US" altLang="zh-CN" sz="2400" b="1">
                  <a:solidFill>
                    <a:srgbClr val="00B050"/>
                  </a:solidFill>
                  <a:latin typeface="Comic Sans MS" panose="030F0702030302020204" pitchFamily="66" charset="0"/>
                  <a:sym typeface="Arial" panose="020B0604020202020204" pitchFamily="34" charset="0"/>
                </a:rPr>
                <a:t> </a:t>
              </a:r>
              <a:r>
                <a:rPr lang="en-US" altLang="zh-CN" sz="2400" b="1">
                  <a:latin typeface="Comic Sans MS" panose="030F0702030302020204" pitchFamily="66" charset="0"/>
                  <a:sym typeface="Arial" panose="020B0604020202020204" pitchFamily="34" charset="0"/>
                </a:rPr>
                <a:t> </a:t>
              </a:r>
              <a:r>
                <a:rPr lang="en-US" altLang="zh-CN" sz="2400" b="1" u="sng">
                  <a:solidFill>
                    <a:srgbClr val="E46C0A"/>
                  </a:solidFill>
                  <a:latin typeface="Comic Sans MS" panose="030F0702030302020204" pitchFamily="66" charset="0"/>
                  <a:sym typeface="Arial" panose="020B0604020202020204" pitchFamily="34" charset="0"/>
                </a:rPr>
                <a:t>         </a:t>
              </a:r>
              <a:r>
                <a:rPr lang="en-US" altLang="zh-CN" sz="2400" b="1">
                  <a:solidFill>
                    <a:srgbClr val="E46C0A"/>
                  </a:solidFill>
                  <a:latin typeface="Comic Sans MS" panose="030F0702030302020204" pitchFamily="66" charset="0"/>
                  <a:sym typeface="Arial" panose="020B0604020202020204" pitchFamily="34" charset="0"/>
                </a:rPr>
                <a:t> </a:t>
              </a:r>
              <a:r>
                <a:rPr lang="en-US" altLang="zh-CN" sz="2400" b="1">
                  <a:solidFill>
                    <a:srgbClr val="04AC54"/>
                  </a:solidFill>
                  <a:latin typeface="Comic Sans MS" panose="030F0702030302020204" pitchFamily="66" charset="0"/>
                  <a:sym typeface="Arial" panose="020B0604020202020204" pitchFamily="34" charset="0"/>
                </a:rPr>
                <a:t>food</a:t>
              </a:r>
              <a:r>
                <a:rPr lang="en-US" altLang="zh-CN" sz="2400" b="1">
                  <a:solidFill>
                    <a:srgbClr val="00B050"/>
                  </a:solidFill>
                  <a:latin typeface="Comic Sans MS" panose="030F0702030302020204" pitchFamily="66" charset="0"/>
                  <a:sym typeface="Arial" panose="020B0604020202020204" pitchFamily="34" charset="0"/>
                </a:rPr>
                <a:t>.</a:t>
              </a:r>
            </a:p>
            <a:p>
              <a:pPr eaLnBrk="1" hangingPunct="1">
                <a:lnSpc>
                  <a:spcPct val="150000"/>
                </a:lnSpc>
              </a:pPr>
              <a:r>
                <a:rPr lang="en-US" altLang="zh-CN" sz="2400" b="1">
                  <a:solidFill>
                    <a:srgbClr val="00B050"/>
                  </a:solidFill>
                  <a:latin typeface="Comic Sans MS" panose="030F0702030302020204" pitchFamily="66" charset="0"/>
                  <a:sym typeface="Arial" panose="020B0604020202020204" pitchFamily="34" charset="0"/>
                </a:rPr>
                <a:t>I enjoy </a:t>
              </a:r>
              <a:r>
                <a:rPr lang="en-US" altLang="zh-CN" sz="2400" b="1" u="sng">
                  <a:solidFill>
                    <a:srgbClr val="E46C0A"/>
                  </a:solidFill>
                  <a:latin typeface="Comic Sans MS" panose="030F0702030302020204" pitchFamily="66" charset="0"/>
                  <a:sym typeface="Arial" panose="020B0604020202020204" pitchFamily="34" charset="0"/>
                </a:rPr>
                <a:t>         </a:t>
              </a:r>
              <a:r>
                <a:rPr lang="en-US" altLang="zh-CN" sz="2400" b="1">
                  <a:solidFill>
                    <a:srgbClr val="E46C0A"/>
                  </a:solidFill>
                  <a:latin typeface="Comic Sans MS" panose="030F0702030302020204" pitchFamily="66" charset="0"/>
                  <a:sym typeface="Arial" panose="020B0604020202020204" pitchFamily="34" charset="0"/>
                </a:rPr>
                <a:t> </a:t>
              </a:r>
              <a:r>
                <a:rPr lang="en-US" altLang="zh-CN" sz="2400" b="1">
                  <a:solidFill>
                    <a:srgbClr val="04AC54"/>
                  </a:solidFill>
                  <a:latin typeface="Comic Sans MS" panose="030F0702030302020204" pitchFamily="66" charset="0"/>
                  <a:sym typeface="Arial" panose="020B0604020202020204" pitchFamily="34" charset="0"/>
                </a:rPr>
                <a:t>most</a:t>
              </a:r>
              <a:r>
                <a:rPr lang="en-US" altLang="zh-CN" sz="2400" b="1">
                  <a:solidFill>
                    <a:srgbClr val="00B050"/>
                  </a:solidFill>
                  <a:latin typeface="Comic Sans MS" panose="030F0702030302020204" pitchFamily="66" charset="0"/>
                  <a:sym typeface="Arial" panose="020B0604020202020204" pitchFamily="34" charset="0"/>
                </a:rPr>
                <a:t>.</a:t>
              </a:r>
            </a:p>
            <a:p>
              <a:pPr eaLnBrk="1" hangingPunct="1">
                <a:lnSpc>
                  <a:spcPct val="150000"/>
                </a:lnSpc>
              </a:pPr>
              <a:r>
                <a:rPr lang="en-US" altLang="zh-CN" sz="2400" b="1">
                  <a:solidFill>
                    <a:srgbClr val="00B050"/>
                  </a:solidFill>
                  <a:latin typeface="Comic Sans MS" panose="030F0702030302020204" pitchFamily="66" charset="0"/>
                  <a:sym typeface="Arial" panose="020B0604020202020204" pitchFamily="34" charset="0"/>
                </a:rPr>
                <a:t>It tastes</a:t>
              </a:r>
              <a:r>
                <a:rPr lang="zh-CN" altLang="en-US" sz="2400" b="1">
                  <a:solidFill>
                    <a:srgbClr val="00B050"/>
                  </a:solidFill>
                  <a:latin typeface="Comic Sans MS" panose="030F0702030302020204" pitchFamily="66" charset="0"/>
                  <a:sym typeface="Arial" panose="020B0604020202020204" pitchFamily="34" charset="0"/>
                </a:rPr>
                <a:t>/ They taste </a:t>
              </a:r>
              <a:r>
                <a:rPr lang="en-US" altLang="zh-CN" sz="2400" b="1" u="sng">
                  <a:solidFill>
                    <a:srgbClr val="E46C0A"/>
                  </a:solidFill>
                  <a:latin typeface="Comic Sans MS" panose="030F0702030302020204" pitchFamily="66" charset="0"/>
                  <a:sym typeface="Arial" panose="020B0604020202020204" pitchFamily="34" charset="0"/>
                </a:rPr>
                <a:t>              </a:t>
              </a:r>
              <a:r>
                <a:rPr lang="en-US" altLang="zh-CN" sz="2400" b="1">
                  <a:solidFill>
                    <a:srgbClr val="00B050"/>
                  </a:solidFill>
                  <a:latin typeface="Comic Sans MS" panose="030F0702030302020204" pitchFamily="66" charset="0"/>
                  <a:sym typeface="Arial" panose="020B0604020202020204" pitchFamily="34" charset="0"/>
                </a:rPr>
                <a:t>.</a:t>
              </a:r>
              <a:r>
                <a:rPr lang="en-US" altLang="zh-CN" sz="2400">
                  <a:solidFill>
                    <a:srgbClr val="00B050"/>
                  </a:solidFill>
                  <a:sym typeface="Arial" panose="020B0604020202020204" pitchFamily="34" charset="0"/>
                </a:rPr>
                <a:t> </a:t>
              </a:r>
            </a:p>
          </p:txBody>
        </p:sp>
      </p:grpSp>
      <p:pic>
        <p:nvPicPr>
          <p:cNvPr id="19461" name="矩形 28"/>
          <p:cNvPicPr>
            <a:picLocks noChangeArrowheads="1"/>
          </p:cNvPicPr>
          <p:nvPr/>
        </p:nvPicPr>
        <p:blipFill>
          <a:blip r:embed="rId3" cstate="email"/>
          <a:srcRect/>
          <a:stretch>
            <a:fillRect/>
          </a:stretch>
        </p:blipFill>
        <p:spPr bwMode="auto">
          <a:xfrm>
            <a:off x="1444625" y="152400"/>
            <a:ext cx="17748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6" name="Group 6"/>
          <p:cNvGrpSpPr>
            <a:grpSpLocks noChangeAspect="1"/>
          </p:cNvGrpSpPr>
          <p:nvPr/>
        </p:nvGrpSpPr>
        <p:grpSpPr bwMode="auto">
          <a:xfrm>
            <a:off x="107950" y="115888"/>
            <a:ext cx="1382713" cy="1309687"/>
            <a:chOff x="0" y="0"/>
            <a:chExt cx="871" cy="825"/>
          </a:xfrm>
        </p:grpSpPr>
        <p:pic>
          <p:nvPicPr>
            <p:cNvPr id="18442" name="Picture 7" descr="u=4253740168,2636095435&amp;fm=21&amp;gp=0"/>
            <p:cNvPicPr>
              <a:picLocks noChangeAspect="1" noChangeArrowheads="1"/>
            </p:cNvPicPr>
            <p:nvPr/>
          </p:nvPicPr>
          <p:blipFill>
            <a:blip r:embed="rId4" cstate="email"/>
            <a:srcRect/>
            <a:stretch>
              <a:fillRect/>
            </a:stretch>
          </p:blipFill>
          <p:spPr bwMode="auto">
            <a:xfrm rot="456318">
              <a:off x="0" y="0"/>
              <a:ext cx="748"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8" descr="1376362956693_middle"/>
            <p:cNvPicPr>
              <a:picLocks noChangeAspect="1" noChangeArrowheads="1"/>
            </p:cNvPicPr>
            <p:nvPr/>
          </p:nvPicPr>
          <p:blipFill>
            <a:blip r:embed="rId5" cstate="email"/>
            <a:srcRect/>
            <a:stretch>
              <a:fillRect/>
            </a:stretch>
          </p:blipFill>
          <p:spPr bwMode="auto">
            <a:xfrm>
              <a:off x="590" y="544"/>
              <a:ext cx="28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5" name="Picture 9" descr="{@FNAHRCSW5TCQ$0~BR(R7P"/>
          <p:cNvPicPr>
            <a:picLocks noChangeAspect="1" noChangeArrowheads="1"/>
          </p:cNvPicPr>
          <p:nvPr/>
        </p:nvPicPr>
        <p:blipFill>
          <a:blip r:embed="rId6"/>
          <a:srcRect/>
          <a:stretch>
            <a:fillRect/>
          </a:stretch>
        </p:blipFill>
        <p:spPr bwMode="auto">
          <a:xfrm>
            <a:off x="2339975" y="1628775"/>
            <a:ext cx="18002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0" descr="M`6M_X(]5P7M6`LG%SCM%VG"/>
          <p:cNvPicPr>
            <a:picLocks noChangeAspect="1" noChangeArrowheads="1"/>
          </p:cNvPicPr>
          <p:nvPr/>
        </p:nvPicPr>
        <p:blipFill>
          <a:blip r:embed="rId7"/>
          <a:srcRect/>
          <a:stretch>
            <a:fillRect/>
          </a:stretch>
        </p:blipFill>
        <p:spPr bwMode="auto">
          <a:xfrm>
            <a:off x="4427538" y="908050"/>
            <a:ext cx="19431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1" descr="%Y4J{IJ1XR_B3{O}JS2HI1K"/>
          <p:cNvPicPr>
            <a:picLocks noChangeAspect="1" noChangeArrowheads="1"/>
          </p:cNvPicPr>
          <p:nvPr/>
        </p:nvPicPr>
        <p:blipFill>
          <a:blip r:embed="rId8"/>
          <a:srcRect/>
          <a:stretch>
            <a:fillRect/>
          </a:stretch>
        </p:blipFill>
        <p:spPr bwMode="auto">
          <a:xfrm>
            <a:off x="6732588" y="1844675"/>
            <a:ext cx="2087562"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2" descr="u=3916291268,3624557039&amp;fm=23&amp;gp=0"/>
          <p:cNvPicPr>
            <a:picLocks noChangeAspect="1" noChangeArrowheads="1"/>
          </p:cNvPicPr>
          <p:nvPr/>
        </p:nvPicPr>
        <p:blipFill>
          <a:blip r:embed="rId9"/>
          <a:srcRect/>
          <a:stretch>
            <a:fillRect/>
          </a:stretch>
        </p:blipFill>
        <p:spPr bwMode="auto">
          <a:xfrm>
            <a:off x="6443663" y="4292600"/>
            <a:ext cx="1328737"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7"/>
          <p:cNvPicPr>
            <a:picLocks noChangeAspect="1" noChangeArrowheads="1"/>
          </p:cNvPicPr>
          <p:nvPr/>
        </p:nvPicPr>
        <p:blipFill>
          <a:blip r:embed="rId10" cstate="email"/>
          <a:srcRect/>
          <a:stretch>
            <a:fillRect/>
          </a:stretch>
        </p:blipFill>
        <p:spPr bwMode="auto">
          <a:xfrm>
            <a:off x="250825" y="2636838"/>
            <a:ext cx="1808163"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slide(fromLeft)">
                                      <p:cBhvr>
                                        <p:cTn id="7" dur="5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19465"/>
                                        </p:tgtEl>
                                        <p:attrNameLst>
                                          <p:attrName>style.visibility</p:attrName>
                                        </p:attrNameLst>
                                      </p:cBhvr>
                                      <p:to>
                                        <p:strVal val="visible"/>
                                      </p:to>
                                    </p:set>
                                    <p:anim calcmode="lin" valueType="num">
                                      <p:cBhvr>
                                        <p:cTn id="12" dur="500" fill="hold"/>
                                        <p:tgtEl>
                                          <p:spTgt spid="19465"/>
                                        </p:tgtEl>
                                        <p:attrNameLst>
                                          <p:attrName>ppt_w</p:attrName>
                                        </p:attrNameLst>
                                      </p:cBhvr>
                                      <p:tavLst>
                                        <p:tav tm="0">
                                          <p:val>
                                            <p:strVal val="#ppt_w*0.05"/>
                                          </p:val>
                                        </p:tav>
                                        <p:tav tm="100000">
                                          <p:val>
                                            <p:strVal val="#ppt_w"/>
                                          </p:val>
                                        </p:tav>
                                      </p:tavLst>
                                    </p:anim>
                                    <p:anim calcmode="lin" valueType="num">
                                      <p:cBhvr>
                                        <p:cTn id="13" dur="500" fill="hold"/>
                                        <p:tgtEl>
                                          <p:spTgt spid="19465"/>
                                        </p:tgtEl>
                                        <p:attrNameLst>
                                          <p:attrName>ppt_h</p:attrName>
                                        </p:attrNameLst>
                                      </p:cBhvr>
                                      <p:tavLst>
                                        <p:tav tm="0">
                                          <p:val>
                                            <p:strVal val="#ppt_h"/>
                                          </p:val>
                                        </p:tav>
                                        <p:tav tm="100000">
                                          <p:val>
                                            <p:strVal val="#ppt_h"/>
                                          </p:val>
                                        </p:tav>
                                      </p:tavLst>
                                    </p:anim>
                                    <p:anim calcmode="lin" valueType="num">
                                      <p:cBhvr>
                                        <p:cTn id="14" dur="500" fill="hold"/>
                                        <p:tgtEl>
                                          <p:spTgt spid="19465"/>
                                        </p:tgtEl>
                                        <p:attrNameLst>
                                          <p:attrName>ppt_x</p:attrName>
                                        </p:attrNameLst>
                                      </p:cBhvr>
                                      <p:tavLst>
                                        <p:tav tm="0">
                                          <p:val>
                                            <p:strVal val="#ppt_x-.2"/>
                                          </p:val>
                                        </p:tav>
                                        <p:tav tm="100000">
                                          <p:val>
                                            <p:strVal val="#ppt_x"/>
                                          </p:val>
                                        </p:tav>
                                      </p:tavLst>
                                    </p:anim>
                                    <p:anim calcmode="lin" valueType="num">
                                      <p:cBhvr>
                                        <p:cTn id="15" dur="500" fill="hold"/>
                                        <p:tgtEl>
                                          <p:spTgt spid="19465"/>
                                        </p:tgtEl>
                                        <p:attrNameLst>
                                          <p:attrName>ppt_y</p:attrName>
                                        </p:attrNameLst>
                                      </p:cBhvr>
                                      <p:tavLst>
                                        <p:tav tm="0">
                                          <p:val>
                                            <p:strVal val="#ppt_y"/>
                                          </p:val>
                                        </p:tav>
                                        <p:tav tm="100000">
                                          <p:val>
                                            <p:strVal val="#ppt_y"/>
                                          </p:val>
                                        </p:tav>
                                      </p:tavLst>
                                    </p:anim>
                                    <p:animEffect transition="in" filter="fade">
                                      <p:cBhvr>
                                        <p:cTn id="16" dur="500"/>
                                        <p:tgtEl>
                                          <p:spTgt spid="1946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19466"/>
                                        </p:tgtEl>
                                        <p:attrNameLst>
                                          <p:attrName>style.visibility</p:attrName>
                                        </p:attrNameLst>
                                      </p:cBhvr>
                                      <p:to>
                                        <p:strVal val="visible"/>
                                      </p:to>
                                    </p:set>
                                    <p:animEffect transition="in" filter="wheel(4)">
                                      <p:cBhvr>
                                        <p:cTn id="21" dur="2000"/>
                                        <p:tgtEl>
                                          <p:spTgt spid="1946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9467"/>
                                        </p:tgtEl>
                                        <p:attrNameLst>
                                          <p:attrName>style.visibility</p:attrName>
                                        </p:attrNameLst>
                                      </p:cBhvr>
                                      <p:to>
                                        <p:strVal val="visible"/>
                                      </p:to>
                                    </p:set>
                                    <p:animEffect transition="in" filter="slide(fromBottom)">
                                      <p:cBhvr>
                                        <p:cTn id="26" dur="500"/>
                                        <p:tgtEl>
                                          <p:spTgt spid="19467"/>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9469"/>
                                        </p:tgtEl>
                                        <p:attrNameLst>
                                          <p:attrName>style.visibility</p:attrName>
                                        </p:attrNameLst>
                                      </p:cBhvr>
                                      <p:to>
                                        <p:strVal val="visible"/>
                                      </p:to>
                                    </p:set>
                                    <p:anim calcmode="lin" valueType="num">
                                      <p:cBhvr>
                                        <p:cTn id="31" dur="500" fill="hold"/>
                                        <p:tgtEl>
                                          <p:spTgt spid="19469"/>
                                        </p:tgtEl>
                                        <p:attrNameLst>
                                          <p:attrName>ppt_w</p:attrName>
                                        </p:attrNameLst>
                                      </p:cBhvr>
                                      <p:tavLst>
                                        <p:tav tm="0">
                                          <p:val>
                                            <p:fltVal val="0"/>
                                          </p:val>
                                        </p:tav>
                                        <p:tav tm="100000">
                                          <p:val>
                                            <p:strVal val="#ppt_w"/>
                                          </p:val>
                                        </p:tav>
                                      </p:tavLst>
                                    </p:anim>
                                    <p:anim calcmode="lin" valueType="num">
                                      <p:cBhvr>
                                        <p:cTn id="32" dur="500" fill="hold"/>
                                        <p:tgtEl>
                                          <p:spTgt spid="194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58" name="折角形 1"/>
          <p:cNvGrpSpPr/>
          <p:nvPr/>
        </p:nvGrpSpPr>
        <p:grpSpPr bwMode="auto">
          <a:xfrm>
            <a:off x="1403350" y="3357563"/>
            <a:ext cx="6769100" cy="2957512"/>
            <a:chOff x="0" y="0"/>
            <a:chExt cx="4301" cy="1908"/>
          </a:xfrm>
        </p:grpSpPr>
        <p:pic>
          <p:nvPicPr>
            <p:cNvPr id="19467" name="折角形 1"/>
            <p:cNvPicPr>
              <a:picLocks noChangeArrowheads="1"/>
            </p:cNvPicPr>
            <p:nvPr/>
          </p:nvPicPr>
          <p:blipFill>
            <a:blip r:embed="rId2" cstate="email"/>
            <a:srcRect/>
            <a:stretch>
              <a:fillRect/>
            </a:stretch>
          </p:blipFill>
          <p:spPr bwMode="auto">
            <a:xfrm>
              <a:off x="0" y="0"/>
              <a:ext cx="4301"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 Box 14"/>
            <p:cNvSpPr txBox="1">
              <a:spLocks noChangeArrowheads="1"/>
            </p:cNvSpPr>
            <p:nvPr/>
          </p:nvSpPr>
          <p:spPr bwMode="auto">
            <a:xfrm>
              <a:off x="158" y="158"/>
              <a:ext cx="3985" cy="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400" b="1">
                  <a:solidFill>
                    <a:srgbClr val="00B050"/>
                  </a:solidFill>
                  <a:latin typeface="Comic Sans MS" panose="030F0702030302020204" pitchFamily="66" charset="0"/>
                  <a:sym typeface="Arial" panose="020B0604020202020204" pitchFamily="34" charset="0"/>
                </a:rPr>
                <a:t>My name is </a:t>
              </a:r>
              <a:r>
                <a:rPr lang="en-US" altLang="zh-CN" sz="2400" b="1" u="sng">
                  <a:solidFill>
                    <a:srgbClr val="E46C0A"/>
                  </a:solidFill>
                  <a:latin typeface="Comic Sans MS" panose="030F0702030302020204" pitchFamily="66" charset="0"/>
                  <a:sym typeface="Arial" panose="020B0604020202020204" pitchFamily="34" charset="0"/>
                </a:rPr>
                <a:t>         </a:t>
              </a:r>
              <a:r>
                <a:rPr lang="en-US" altLang="zh-CN" sz="2400" b="1">
                  <a:solidFill>
                    <a:srgbClr val="00B050"/>
                  </a:solidFill>
                  <a:latin typeface="Comic Sans MS" panose="030F0702030302020204" pitchFamily="66" charset="0"/>
                  <a:sym typeface="Arial" panose="020B0604020202020204" pitchFamily="34" charset="0"/>
                </a:rPr>
                <a:t>.</a:t>
              </a:r>
            </a:p>
            <a:p>
              <a:pPr eaLnBrk="1" hangingPunct="1">
                <a:lnSpc>
                  <a:spcPct val="150000"/>
                </a:lnSpc>
              </a:pPr>
              <a:r>
                <a:rPr lang="en-US" altLang="zh-CN" sz="2400" b="1">
                  <a:solidFill>
                    <a:srgbClr val="04AC54"/>
                  </a:solidFill>
                  <a:latin typeface="Comic Sans MS" panose="030F0702030302020204" pitchFamily="66" charset="0"/>
                  <a:sym typeface="Arial" panose="020B0604020202020204" pitchFamily="34" charset="0"/>
                </a:rPr>
                <a:t>I like</a:t>
              </a:r>
              <a:r>
                <a:rPr lang="en-US" altLang="zh-CN" sz="2400" b="1">
                  <a:solidFill>
                    <a:srgbClr val="00B050"/>
                  </a:solidFill>
                  <a:latin typeface="Comic Sans MS" panose="030F0702030302020204" pitchFamily="66" charset="0"/>
                  <a:sym typeface="Arial" panose="020B0604020202020204" pitchFamily="34" charset="0"/>
                </a:rPr>
                <a:t> </a:t>
              </a:r>
              <a:r>
                <a:rPr lang="en-US" altLang="zh-CN" sz="2400" b="1" u="sng">
                  <a:solidFill>
                    <a:srgbClr val="E46C0A"/>
                  </a:solidFill>
                  <a:latin typeface="Comic Sans MS" panose="030F0702030302020204" pitchFamily="66" charset="0"/>
                  <a:sym typeface="Arial" panose="020B0604020202020204" pitchFamily="34" charset="0"/>
                </a:rPr>
                <a:t>         </a:t>
              </a:r>
              <a:r>
                <a:rPr lang="en-US" altLang="zh-CN" sz="2400" b="1">
                  <a:solidFill>
                    <a:srgbClr val="E46C0A"/>
                  </a:solidFill>
                  <a:latin typeface="Comic Sans MS" panose="030F0702030302020204" pitchFamily="66" charset="0"/>
                  <a:sym typeface="Arial" panose="020B0604020202020204" pitchFamily="34" charset="0"/>
                </a:rPr>
                <a:t> </a:t>
              </a:r>
              <a:r>
                <a:rPr lang="en-US" altLang="zh-CN" sz="2400" b="1">
                  <a:solidFill>
                    <a:srgbClr val="04AC54"/>
                  </a:solidFill>
                  <a:latin typeface="Comic Sans MS" panose="030F0702030302020204" pitchFamily="66" charset="0"/>
                  <a:sym typeface="Arial" panose="020B0604020202020204" pitchFamily="34" charset="0"/>
                </a:rPr>
                <a:t>food</a:t>
              </a:r>
              <a:r>
                <a:rPr lang="en-US" altLang="zh-CN" sz="2400" b="1">
                  <a:solidFill>
                    <a:srgbClr val="00B050"/>
                  </a:solidFill>
                  <a:latin typeface="Comic Sans MS" panose="030F0702030302020204" pitchFamily="66" charset="0"/>
                  <a:sym typeface="Arial" panose="020B0604020202020204" pitchFamily="34" charset="0"/>
                </a:rPr>
                <a:t>.</a:t>
              </a:r>
            </a:p>
            <a:p>
              <a:pPr eaLnBrk="1" hangingPunct="1">
                <a:lnSpc>
                  <a:spcPct val="150000"/>
                </a:lnSpc>
              </a:pPr>
              <a:r>
                <a:rPr lang="en-US" altLang="zh-CN" sz="2400" b="1">
                  <a:solidFill>
                    <a:srgbClr val="00B050"/>
                  </a:solidFill>
                  <a:latin typeface="Comic Sans MS" panose="030F0702030302020204" pitchFamily="66" charset="0"/>
                  <a:sym typeface="Arial" panose="020B0604020202020204" pitchFamily="34" charset="0"/>
                </a:rPr>
                <a:t>I enjoy </a:t>
              </a:r>
              <a:r>
                <a:rPr lang="en-US" altLang="zh-CN" sz="2400" b="1" u="sng">
                  <a:solidFill>
                    <a:srgbClr val="E46C0A"/>
                  </a:solidFill>
                  <a:latin typeface="Comic Sans MS" panose="030F0702030302020204" pitchFamily="66" charset="0"/>
                  <a:sym typeface="Arial" panose="020B0604020202020204" pitchFamily="34" charset="0"/>
                </a:rPr>
                <a:t>         </a:t>
              </a:r>
              <a:r>
                <a:rPr lang="en-US" altLang="zh-CN" sz="2400" b="1">
                  <a:solidFill>
                    <a:srgbClr val="E46C0A"/>
                  </a:solidFill>
                  <a:latin typeface="Comic Sans MS" panose="030F0702030302020204" pitchFamily="66" charset="0"/>
                  <a:sym typeface="Arial" panose="020B0604020202020204" pitchFamily="34" charset="0"/>
                </a:rPr>
                <a:t> </a:t>
              </a:r>
              <a:r>
                <a:rPr lang="en-US" altLang="zh-CN" sz="2400" b="1">
                  <a:solidFill>
                    <a:srgbClr val="04AC54"/>
                  </a:solidFill>
                  <a:latin typeface="Comic Sans MS" panose="030F0702030302020204" pitchFamily="66" charset="0"/>
                  <a:sym typeface="Arial" panose="020B0604020202020204" pitchFamily="34" charset="0"/>
                </a:rPr>
                <a:t>most</a:t>
              </a:r>
              <a:r>
                <a:rPr lang="en-US" altLang="zh-CN" sz="2400" b="1">
                  <a:solidFill>
                    <a:srgbClr val="00B050"/>
                  </a:solidFill>
                  <a:latin typeface="Comic Sans MS" panose="030F0702030302020204" pitchFamily="66" charset="0"/>
                  <a:sym typeface="Arial" panose="020B0604020202020204" pitchFamily="34" charset="0"/>
                </a:rPr>
                <a:t>.</a:t>
              </a:r>
            </a:p>
            <a:p>
              <a:pPr eaLnBrk="1" hangingPunct="1">
                <a:lnSpc>
                  <a:spcPct val="150000"/>
                </a:lnSpc>
              </a:pPr>
              <a:r>
                <a:rPr lang="en-US" altLang="zh-CN" sz="2400" b="1">
                  <a:solidFill>
                    <a:srgbClr val="00B050"/>
                  </a:solidFill>
                  <a:latin typeface="Comic Sans MS" panose="030F0702030302020204" pitchFamily="66" charset="0"/>
                  <a:sym typeface="Arial" panose="020B0604020202020204" pitchFamily="34" charset="0"/>
                </a:rPr>
                <a:t>It tastes</a:t>
              </a:r>
              <a:r>
                <a:rPr lang="zh-CN" altLang="en-US" sz="2400" b="1">
                  <a:solidFill>
                    <a:srgbClr val="00B050"/>
                  </a:solidFill>
                  <a:latin typeface="Comic Sans MS" panose="030F0702030302020204" pitchFamily="66" charset="0"/>
                  <a:sym typeface="Arial" panose="020B0604020202020204" pitchFamily="34" charset="0"/>
                </a:rPr>
                <a:t> / They taste</a:t>
              </a:r>
              <a:r>
                <a:rPr lang="en-US" altLang="zh-CN" sz="2400" b="1">
                  <a:solidFill>
                    <a:srgbClr val="00B050"/>
                  </a:solidFill>
                  <a:latin typeface="Comic Sans MS" panose="030F0702030302020204" pitchFamily="66" charset="0"/>
                  <a:sym typeface="Arial" panose="020B0604020202020204" pitchFamily="34" charset="0"/>
                </a:rPr>
                <a:t> </a:t>
              </a:r>
              <a:r>
                <a:rPr lang="en-US" altLang="zh-CN" sz="2400" b="1" u="sng">
                  <a:solidFill>
                    <a:srgbClr val="E46C0A"/>
                  </a:solidFill>
                  <a:latin typeface="Comic Sans MS" panose="030F0702030302020204" pitchFamily="66" charset="0"/>
                  <a:sym typeface="Arial" panose="020B0604020202020204" pitchFamily="34" charset="0"/>
                </a:rPr>
                <a:t>              </a:t>
              </a:r>
              <a:r>
                <a:rPr lang="en-US" altLang="zh-CN" sz="2400" b="1">
                  <a:solidFill>
                    <a:srgbClr val="00B050"/>
                  </a:solidFill>
                  <a:latin typeface="Comic Sans MS" panose="030F0702030302020204" pitchFamily="66" charset="0"/>
                  <a:sym typeface="Arial" panose="020B0604020202020204" pitchFamily="34" charset="0"/>
                </a:rPr>
                <a:t>.</a:t>
              </a:r>
              <a:r>
                <a:rPr lang="en-US" altLang="zh-CN" sz="2400">
                  <a:solidFill>
                    <a:srgbClr val="00B050"/>
                  </a:solidFill>
                  <a:sym typeface="Arial" panose="020B0604020202020204" pitchFamily="34" charset="0"/>
                </a:rPr>
                <a:t> </a:t>
              </a:r>
            </a:p>
          </p:txBody>
        </p:sp>
      </p:grpSp>
      <p:pic>
        <p:nvPicPr>
          <p:cNvPr id="20485" name="矩形 28"/>
          <p:cNvPicPr>
            <a:picLocks noChangeArrowheads="1"/>
          </p:cNvPicPr>
          <p:nvPr/>
        </p:nvPicPr>
        <p:blipFill>
          <a:blip r:embed="rId3" cstate="email"/>
          <a:srcRect/>
          <a:stretch>
            <a:fillRect/>
          </a:stretch>
        </p:blipFill>
        <p:spPr bwMode="auto">
          <a:xfrm>
            <a:off x="1444625" y="152400"/>
            <a:ext cx="17748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6"/>
          <p:cNvGrpSpPr>
            <a:grpSpLocks noChangeAspect="1"/>
          </p:cNvGrpSpPr>
          <p:nvPr/>
        </p:nvGrpSpPr>
        <p:grpSpPr bwMode="auto">
          <a:xfrm>
            <a:off x="107950" y="115888"/>
            <a:ext cx="1382713" cy="1309687"/>
            <a:chOff x="0" y="0"/>
            <a:chExt cx="871" cy="825"/>
          </a:xfrm>
        </p:grpSpPr>
        <p:pic>
          <p:nvPicPr>
            <p:cNvPr id="19465" name="Picture 7" descr="u=4253740168,2636095435&amp;fm=21&amp;gp=0"/>
            <p:cNvPicPr>
              <a:picLocks noChangeAspect="1" noChangeArrowheads="1"/>
            </p:cNvPicPr>
            <p:nvPr/>
          </p:nvPicPr>
          <p:blipFill>
            <a:blip r:embed="rId4" cstate="email"/>
            <a:srcRect/>
            <a:stretch>
              <a:fillRect/>
            </a:stretch>
          </p:blipFill>
          <p:spPr bwMode="auto">
            <a:xfrm rot="456318">
              <a:off x="0" y="0"/>
              <a:ext cx="748"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8" descr="1376362956693_middle"/>
            <p:cNvPicPr>
              <a:picLocks noChangeAspect="1" noChangeArrowheads="1"/>
            </p:cNvPicPr>
            <p:nvPr/>
          </p:nvPicPr>
          <p:blipFill>
            <a:blip r:embed="rId5" cstate="email"/>
            <a:srcRect/>
            <a:stretch>
              <a:fillRect/>
            </a:stretch>
          </p:blipFill>
          <p:spPr bwMode="auto">
            <a:xfrm>
              <a:off x="590" y="544"/>
              <a:ext cx="28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9" name="Picture 10" descr="20091224144536698"/>
          <p:cNvPicPr>
            <a:picLocks noChangeAspect="1" noChangeArrowheads="1"/>
          </p:cNvPicPr>
          <p:nvPr/>
        </p:nvPicPr>
        <p:blipFill>
          <a:blip r:embed="rId6" cstate="email"/>
          <a:srcRect/>
          <a:stretch>
            <a:fillRect/>
          </a:stretch>
        </p:blipFill>
        <p:spPr bwMode="auto">
          <a:xfrm>
            <a:off x="1047750" y="1412875"/>
            <a:ext cx="187007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3" descr="u=3916291268,3624557039&amp;fm=23&amp;gp=0"/>
          <p:cNvPicPr>
            <a:picLocks noChangeAspect="1" noChangeArrowheads="1"/>
          </p:cNvPicPr>
          <p:nvPr/>
        </p:nvPicPr>
        <p:blipFill>
          <a:blip r:embed="rId7"/>
          <a:srcRect/>
          <a:stretch>
            <a:fillRect/>
          </a:stretch>
        </p:blipFill>
        <p:spPr bwMode="auto">
          <a:xfrm>
            <a:off x="5867400" y="3860800"/>
            <a:ext cx="12573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7" descr="8@(NVP3R93~~CLP}4HD](96"/>
          <p:cNvPicPr>
            <a:picLocks noChangeAspect="1" noChangeArrowheads="1"/>
          </p:cNvPicPr>
          <p:nvPr/>
        </p:nvPicPr>
        <p:blipFill>
          <a:blip r:embed="rId8"/>
          <a:srcRect/>
          <a:stretch>
            <a:fillRect/>
          </a:stretch>
        </p:blipFill>
        <p:spPr bwMode="auto">
          <a:xfrm>
            <a:off x="6516688" y="1412875"/>
            <a:ext cx="2135187"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8" descr="[`{~Y~KCPN~]])53GU5YTCT"/>
          <p:cNvPicPr>
            <a:picLocks noChangeAspect="1" noChangeArrowheads="1"/>
          </p:cNvPicPr>
          <p:nvPr/>
        </p:nvPicPr>
        <p:blipFill>
          <a:blip r:embed="rId9"/>
          <a:srcRect/>
          <a:stretch>
            <a:fillRect/>
          </a:stretch>
        </p:blipFill>
        <p:spPr bwMode="auto">
          <a:xfrm>
            <a:off x="3527425" y="620713"/>
            <a:ext cx="2268538"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slide(fromLeft)">
                                      <p:cBhvr>
                                        <p:cTn id="7" dur="500"/>
                                        <p:tgtEl>
                                          <p:spTgt spid="2048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0489"/>
                                        </p:tgtEl>
                                        <p:attrNameLst>
                                          <p:attrName>style.visibility</p:attrName>
                                        </p:attrNameLst>
                                      </p:cBhvr>
                                      <p:to>
                                        <p:strVal val="visible"/>
                                      </p:to>
                                    </p:set>
                                    <p:anim calcmode="lin" valueType="num">
                                      <p:cBhvr>
                                        <p:cTn id="12" dur="1000" fill="hold"/>
                                        <p:tgtEl>
                                          <p:spTgt spid="20489"/>
                                        </p:tgtEl>
                                        <p:attrNameLst>
                                          <p:attrName>ppt_w</p:attrName>
                                        </p:attrNameLst>
                                      </p:cBhvr>
                                      <p:tavLst>
                                        <p:tav tm="0">
                                          <p:val>
                                            <p:strVal val="#ppt_w*0.70"/>
                                          </p:val>
                                        </p:tav>
                                        <p:tav tm="100000">
                                          <p:val>
                                            <p:strVal val="#ppt_w"/>
                                          </p:val>
                                        </p:tav>
                                      </p:tavLst>
                                    </p:anim>
                                    <p:anim calcmode="lin" valueType="num">
                                      <p:cBhvr>
                                        <p:cTn id="13" dur="1000" fill="hold"/>
                                        <p:tgtEl>
                                          <p:spTgt spid="20489"/>
                                        </p:tgtEl>
                                        <p:attrNameLst>
                                          <p:attrName>ppt_h</p:attrName>
                                        </p:attrNameLst>
                                      </p:cBhvr>
                                      <p:tavLst>
                                        <p:tav tm="0">
                                          <p:val>
                                            <p:strVal val="#ppt_h"/>
                                          </p:val>
                                        </p:tav>
                                        <p:tav tm="100000">
                                          <p:val>
                                            <p:strVal val="#ppt_h"/>
                                          </p:val>
                                        </p:tav>
                                      </p:tavLst>
                                    </p:anim>
                                    <p:animEffect transition="in" filter="fade">
                                      <p:cBhvr>
                                        <p:cTn id="14" dur="1000"/>
                                        <p:tgtEl>
                                          <p:spTgt spid="2048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0491"/>
                                        </p:tgtEl>
                                        <p:attrNameLst>
                                          <p:attrName>style.visibility</p:attrName>
                                        </p:attrNameLst>
                                      </p:cBhvr>
                                      <p:to>
                                        <p:strVal val="visible"/>
                                      </p:to>
                                    </p:set>
                                    <p:animEffect transition="in" filter="blinds(horizontal)">
                                      <p:cBhvr>
                                        <p:cTn id="19" dur="500"/>
                                        <p:tgtEl>
                                          <p:spTgt spid="2049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0492"/>
                                        </p:tgtEl>
                                        <p:attrNameLst>
                                          <p:attrName>style.visibility</p:attrName>
                                        </p:attrNameLst>
                                      </p:cBhvr>
                                      <p:to>
                                        <p:strVal val="visible"/>
                                      </p:to>
                                    </p:set>
                                    <p:animEffect transition="in" filter="dissolve">
                                      <p:cBhvr>
                                        <p:cTn id="24" dur="5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482" name="折角形 1"/>
          <p:cNvGrpSpPr/>
          <p:nvPr/>
        </p:nvGrpSpPr>
        <p:grpSpPr bwMode="auto">
          <a:xfrm>
            <a:off x="1403350" y="3284538"/>
            <a:ext cx="6769100" cy="2957512"/>
            <a:chOff x="0" y="0"/>
            <a:chExt cx="4301" cy="1908"/>
          </a:xfrm>
        </p:grpSpPr>
        <p:pic>
          <p:nvPicPr>
            <p:cNvPr id="20491" name="折角形 1"/>
            <p:cNvPicPr>
              <a:picLocks noChangeArrowheads="1"/>
            </p:cNvPicPr>
            <p:nvPr/>
          </p:nvPicPr>
          <p:blipFill>
            <a:blip r:embed="rId2" cstate="email"/>
            <a:srcRect/>
            <a:stretch>
              <a:fillRect/>
            </a:stretch>
          </p:blipFill>
          <p:spPr bwMode="auto">
            <a:xfrm>
              <a:off x="0" y="0"/>
              <a:ext cx="4301"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 Box 14"/>
            <p:cNvSpPr txBox="1">
              <a:spLocks noChangeArrowheads="1"/>
            </p:cNvSpPr>
            <p:nvPr/>
          </p:nvSpPr>
          <p:spPr bwMode="auto">
            <a:xfrm>
              <a:off x="158" y="158"/>
              <a:ext cx="3985" cy="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400" b="1">
                  <a:solidFill>
                    <a:srgbClr val="00B050"/>
                  </a:solidFill>
                  <a:latin typeface="Comic Sans MS" panose="030F0702030302020204" pitchFamily="66" charset="0"/>
                  <a:sym typeface="Arial" panose="020B0604020202020204" pitchFamily="34" charset="0"/>
                </a:rPr>
                <a:t>My name is </a:t>
              </a:r>
              <a:r>
                <a:rPr lang="en-US" altLang="zh-CN" sz="2400" b="1" u="sng">
                  <a:solidFill>
                    <a:srgbClr val="E46C0A"/>
                  </a:solidFill>
                  <a:latin typeface="Comic Sans MS" panose="030F0702030302020204" pitchFamily="66" charset="0"/>
                  <a:sym typeface="Arial" panose="020B0604020202020204" pitchFamily="34" charset="0"/>
                </a:rPr>
                <a:t>         </a:t>
              </a:r>
              <a:r>
                <a:rPr lang="en-US" altLang="zh-CN" sz="2400" b="1">
                  <a:solidFill>
                    <a:srgbClr val="00B050"/>
                  </a:solidFill>
                  <a:latin typeface="Comic Sans MS" panose="030F0702030302020204" pitchFamily="66" charset="0"/>
                  <a:sym typeface="Arial" panose="020B0604020202020204" pitchFamily="34" charset="0"/>
                </a:rPr>
                <a:t>.</a:t>
              </a:r>
            </a:p>
            <a:p>
              <a:pPr eaLnBrk="1" hangingPunct="1">
                <a:lnSpc>
                  <a:spcPct val="150000"/>
                </a:lnSpc>
              </a:pPr>
              <a:r>
                <a:rPr lang="en-US" altLang="zh-CN" sz="2400" b="1">
                  <a:solidFill>
                    <a:srgbClr val="04AC54"/>
                  </a:solidFill>
                  <a:latin typeface="Comic Sans MS" panose="030F0702030302020204" pitchFamily="66" charset="0"/>
                  <a:sym typeface="Arial" panose="020B0604020202020204" pitchFamily="34" charset="0"/>
                </a:rPr>
                <a:t>I like</a:t>
              </a:r>
              <a:r>
                <a:rPr lang="en-US" altLang="zh-CN" sz="2400" b="1">
                  <a:solidFill>
                    <a:srgbClr val="00B050"/>
                  </a:solidFill>
                  <a:latin typeface="Comic Sans MS" panose="030F0702030302020204" pitchFamily="66" charset="0"/>
                  <a:sym typeface="Arial" panose="020B0604020202020204" pitchFamily="34" charset="0"/>
                </a:rPr>
                <a:t> </a:t>
              </a:r>
              <a:r>
                <a:rPr lang="en-US" altLang="zh-CN" sz="2400" b="1" u="sng">
                  <a:solidFill>
                    <a:srgbClr val="E46C0A"/>
                  </a:solidFill>
                  <a:latin typeface="Comic Sans MS" panose="030F0702030302020204" pitchFamily="66" charset="0"/>
                  <a:sym typeface="Arial" panose="020B0604020202020204" pitchFamily="34" charset="0"/>
                </a:rPr>
                <a:t>         </a:t>
              </a:r>
              <a:r>
                <a:rPr lang="en-US" altLang="zh-CN" sz="2400" b="1">
                  <a:solidFill>
                    <a:srgbClr val="E46C0A"/>
                  </a:solidFill>
                  <a:latin typeface="Comic Sans MS" panose="030F0702030302020204" pitchFamily="66" charset="0"/>
                  <a:sym typeface="Arial" panose="020B0604020202020204" pitchFamily="34" charset="0"/>
                </a:rPr>
                <a:t> </a:t>
              </a:r>
              <a:r>
                <a:rPr lang="en-US" altLang="zh-CN" sz="2400" b="1">
                  <a:solidFill>
                    <a:srgbClr val="04AC54"/>
                  </a:solidFill>
                  <a:latin typeface="Comic Sans MS" panose="030F0702030302020204" pitchFamily="66" charset="0"/>
                  <a:sym typeface="Arial" panose="020B0604020202020204" pitchFamily="34" charset="0"/>
                </a:rPr>
                <a:t>food</a:t>
              </a:r>
              <a:r>
                <a:rPr lang="en-US" altLang="zh-CN" sz="2400" b="1">
                  <a:solidFill>
                    <a:srgbClr val="00B050"/>
                  </a:solidFill>
                  <a:latin typeface="Comic Sans MS" panose="030F0702030302020204" pitchFamily="66" charset="0"/>
                  <a:sym typeface="Arial" panose="020B0604020202020204" pitchFamily="34" charset="0"/>
                </a:rPr>
                <a:t>.</a:t>
              </a:r>
            </a:p>
            <a:p>
              <a:pPr eaLnBrk="1" hangingPunct="1">
                <a:lnSpc>
                  <a:spcPct val="150000"/>
                </a:lnSpc>
              </a:pPr>
              <a:r>
                <a:rPr lang="en-US" altLang="zh-CN" sz="2400" b="1">
                  <a:solidFill>
                    <a:srgbClr val="00B050"/>
                  </a:solidFill>
                  <a:latin typeface="Comic Sans MS" panose="030F0702030302020204" pitchFamily="66" charset="0"/>
                  <a:sym typeface="Arial" panose="020B0604020202020204" pitchFamily="34" charset="0"/>
                </a:rPr>
                <a:t>I enjoy </a:t>
              </a:r>
              <a:r>
                <a:rPr lang="en-US" altLang="zh-CN" sz="2400" b="1" u="sng">
                  <a:solidFill>
                    <a:srgbClr val="E46C0A"/>
                  </a:solidFill>
                  <a:latin typeface="Comic Sans MS" panose="030F0702030302020204" pitchFamily="66" charset="0"/>
                  <a:sym typeface="Arial" panose="020B0604020202020204" pitchFamily="34" charset="0"/>
                </a:rPr>
                <a:t>         </a:t>
              </a:r>
              <a:r>
                <a:rPr lang="en-US" altLang="zh-CN" sz="2400" b="1">
                  <a:solidFill>
                    <a:srgbClr val="E46C0A"/>
                  </a:solidFill>
                  <a:latin typeface="Comic Sans MS" panose="030F0702030302020204" pitchFamily="66" charset="0"/>
                  <a:sym typeface="Arial" panose="020B0604020202020204" pitchFamily="34" charset="0"/>
                </a:rPr>
                <a:t> </a:t>
              </a:r>
              <a:r>
                <a:rPr lang="en-US" altLang="zh-CN" sz="2400" b="1">
                  <a:solidFill>
                    <a:srgbClr val="04AC54"/>
                  </a:solidFill>
                  <a:latin typeface="Comic Sans MS" panose="030F0702030302020204" pitchFamily="66" charset="0"/>
                  <a:sym typeface="Arial" panose="020B0604020202020204" pitchFamily="34" charset="0"/>
                </a:rPr>
                <a:t>most</a:t>
              </a:r>
              <a:r>
                <a:rPr lang="en-US" altLang="zh-CN" sz="2400" b="1">
                  <a:solidFill>
                    <a:srgbClr val="00B050"/>
                  </a:solidFill>
                  <a:latin typeface="Comic Sans MS" panose="030F0702030302020204" pitchFamily="66" charset="0"/>
                  <a:sym typeface="Arial" panose="020B0604020202020204" pitchFamily="34" charset="0"/>
                </a:rPr>
                <a:t>.</a:t>
              </a:r>
            </a:p>
            <a:p>
              <a:pPr eaLnBrk="1" hangingPunct="1">
                <a:lnSpc>
                  <a:spcPct val="150000"/>
                </a:lnSpc>
              </a:pPr>
              <a:r>
                <a:rPr lang="en-US" altLang="zh-CN" sz="2400" b="1">
                  <a:solidFill>
                    <a:srgbClr val="00B050"/>
                  </a:solidFill>
                  <a:latin typeface="Comic Sans MS" panose="030F0702030302020204" pitchFamily="66" charset="0"/>
                  <a:sym typeface="Arial" panose="020B0604020202020204" pitchFamily="34" charset="0"/>
                </a:rPr>
                <a:t>It tastes</a:t>
              </a:r>
              <a:r>
                <a:rPr lang="zh-CN" altLang="en-US" sz="2400" b="1">
                  <a:solidFill>
                    <a:srgbClr val="00B050"/>
                  </a:solidFill>
                  <a:latin typeface="Comic Sans MS" panose="030F0702030302020204" pitchFamily="66" charset="0"/>
                  <a:sym typeface="Arial" panose="020B0604020202020204" pitchFamily="34" charset="0"/>
                </a:rPr>
                <a:t> / They taste</a:t>
              </a:r>
              <a:r>
                <a:rPr lang="en-US" altLang="zh-CN" sz="2400" b="1">
                  <a:solidFill>
                    <a:srgbClr val="00B050"/>
                  </a:solidFill>
                  <a:latin typeface="Comic Sans MS" panose="030F0702030302020204" pitchFamily="66" charset="0"/>
                  <a:sym typeface="Arial" panose="020B0604020202020204" pitchFamily="34" charset="0"/>
                </a:rPr>
                <a:t> </a:t>
              </a:r>
              <a:r>
                <a:rPr lang="en-US" altLang="zh-CN" sz="2400" b="1" u="sng">
                  <a:solidFill>
                    <a:srgbClr val="E46C0A"/>
                  </a:solidFill>
                  <a:latin typeface="Comic Sans MS" panose="030F0702030302020204" pitchFamily="66" charset="0"/>
                  <a:sym typeface="Arial" panose="020B0604020202020204" pitchFamily="34" charset="0"/>
                </a:rPr>
                <a:t>              </a:t>
              </a:r>
              <a:r>
                <a:rPr lang="en-US" altLang="zh-CN" sz="2400" b="1">
                  <a:solidFill>
                    <a:srgbClr val="00B050"/>
                  </a:solidFill>
                  <a:latin typeface="Comic Sans MS" panose="030F0702030302020204" pitchFamily="66" charset="0"/>
                  <a:sym typeface="Arial" panose="020B0604020202020204" pitchFamily="34" charset="0"/>
                </a:rPr>
                <a:t>.</a:t>
              </a:r>
              <a:r>
                <a:rPr lang="en-US" altLang="zh-CN" sz="2400">
                  <a:solidFill>
                    <a:srgbClr val="00B050"/>
                  </a:solidFill>
                  <a:sym typeface="Arial" panose="020B0604020202020204" pitchFamily="34" charset="0"/>
                </a:rPr>
                <a:t> </a:t>
              </a:r>
            </a:p>
          </p:txBody>
        </p:sp>
      </p:grpSp>
      <p:pic>
        <p:nvPicPr>
          <p:cNvPr id="21509" name="矩形 28"/>
          <p:cNvPicPr>
            <a:picLocks noChangeArrowheads="1"/>
          </p:cNvPicPr>
          <p:nvPr/>
        </p:nvPicPr>
        <p:blipFill>
          <a:blip r:embed="rId3" cstate="email"/>
          <a:srcRect/>
          <a:stretch>
            <a:fillRect/>
          </a:stretch>
        </p:blipFill>
        <p:spPr bwMode="auto">
          <a:xfrm>
            <a:off x="1444625" y="152400"/>
            <a:ext cx="17748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4" name="Group 6"/>
          <p:cNvGrpSpPr>
            <a:grpSpLocks noChangeAspect="1"/>
          </p:cNvGrpSpPr>
          <p:nvPr/>
        </p:nvGrpSpPr>
        <p:grpSpPr bwMode="auto">
          <a:xfrm>
            <a:off x="107950" y="115888"/>
            <a:ext cx="1382713" cy="1309687"/>
            <a:chOff x="0" y="0"/>
            <a:chExt cx="871" cy="825"/>
          </a:xfrm>
        </p:grpSpPr>
        <p:pic>
          <p:nvPicPr>
            <p:cNvPr id="20489" name="Picture 7" descr="u=4253740168,2636095435&amp;fm=21&amp;gp=0"/>
            <p:cNvPicPr>
              <a:picLocks noChangeAspect="1" noChangeArrowheads="1"/>
            </p:cNvPicPr>
            <p:nvPr/>
          </p:nvPicPr>
          <p:blipFill>
            <a:blip r:embed="rId4" cstate="email"/>
            <a:srcRect/>
            <a:stretch>
              <a:fillRect/>
            </a:stretch>
          </p:blipFill>
          <p:spPr bwMode="auto">
            <a:xfrm rot="456318">
              <a:off x="0" y="0"/>
              <a:ext cx="748"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8" descr="1376362956693_middle"/>
            <p:cNvPicPr>
              <a:picLocks noChangeAspect="1" noChangeArrowheads="1"/>
            </p:cNvPicPr>
            <p:nvPr/>
          </p:nvPicPr>
          <p:blipFill>
            <a:blip r:embed="rId5" cstate="email"/>
            <a:srcRect/>
            <a:stretch>
              <a:fillRect/>
            </a:stretch>
          </p:blipFill>
          <p:spPr bwMode="auto">
            <a:xfrm>
              <a:off x="590" y="544"/>
              <a:ext cx="28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5" name="Picture 13" descr="u=3916291268,3624557039&amp;fm=23&amp;gp=0"/>
          <p:cNvPicPr>
            <a:picLocks noChangeAspect="1" noChangeArrowheads="1"/>
          </p:cNvPicPr>
          <p:nvPr/>
        </p:nvPicPr>
        <p:blipFill>
          <a:blip r:embed="rId6"/>
          <a:srcRect/>
          <a:stretch>
            <a:fillRect/>
          </a:stretch>
        </p:blipFill>
        <p:spPr bwMode="auto">
          <a:xfrm>
            <a:off x="5976938" y="4113213"/>
            <a:ext cx="12573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a50f4bfbfbedab64fdc78ecaf736afc379311e07"/>
          <p:cNvPicPr>
            <a:picLocks noChangeAspect="1" noChangeArrowheads="1"/>
          </p:cNvPicPr>
          <p:nvPr/>
        </p:nvPicPr>
        <p:blipFill>
          <a:blip r:embed="rId7"/>
          <a:srcRect/>
          <a:stretch>
            <a:fillRect/>
          </a:stretch>
        </p:blipFill>
        <p:spPr bwMode="auto">
          <a:xfrm>
            <a:off x="3203575" y="260350"/>
            <a:ext cx="2663825"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3922081_100902207000_2"/>
          <p:cNvPicPr>
            <a:picLocks noChangeAspect="1" noChangeArrowheads="1"/>
          </p:cNvPicPr>
          <p:nvPr/>
        </p:nvPicPr>
        <p:blipFill>
          <a:blip r:embed="rId8"/>
          <a:srcRect/>
          <a:stretch>
            <a:fillRect/>
          </a:stretch>
        </p:blipFill>
        <p:spPr bwMode="auto">
          <a:xfrm>
            <a:off x="6264275" y="1412875"/>
            <a:ext cx="259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thumb"/>
          <p:cNvPicPr>
            <a:picLocks noChangeAspect="1" noChangeArrowheads="1"/>
          </p:cNvPicPr>
          <p:nvPr/>
        </p:nvPicPr>
        <p:blipFill>
          <a:blip r:embed="rId9"/>
          <a:srcRect/>
          <a:stretch>
            <a:fillRect/>
          </a:stretch>
        </p:blipFill>
        <p:spPr bwMode="auto">
          <a:xfrm>
            <a:off x="431800" y="1712913"/>
            <a:ext cx="2352675"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slide(fromLeft)">
                                      <p:cBhvr>
                                        <p:cTn id="7" dur="5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1514"/>
                                        </p:tgtEl>
                                        <p:attrNameLst>
                                          <p:attrName>style.visibility</p:attrName>
                                        </p:attrNameLst>
                                      </p:cBhvr>
                                      <p:to>
                                        <p:strVal val="visible"/>
                                      </p:to>
                                    </p:set>
                                    <p:animEffect transition="in" filter="wedge">
                                      <p:cBhvr>
                                        <p:cTn id="12" dur="2000"/>
                                        <p:tgtEl>
                                          <p:spTgt spid="215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515"/>
                                        </p:tgtEl>
                                        <p:attrNameLst>
                                          <p:attrName>style.visibility</p:attrName>
                                        </p:attrNameLst>
                                      </p:cBhvr>
                                      <p:to>
                                        <p:strVal val="visible"/>
                                      </p:to>
                                    </p:set>
                                    <p:animEffect transition="in" filter="dissolve">
                                      <p:cBhvr>
                                        <p:cTn id="17" dur="500"/>
                                        <p:tgtEl>
                                          <p:spTgt spid="2151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1516"/>
                                        </p:tgtEl>
                                        <p:attrNameLst>
                                          <p:attrName>style.visibility</p:attrName>
                                        </p:attrNameLst>
                                      </p:cBhvr>
                                      <p:to>
                                        <p:strVal val="visible"/>
                                      </p:to>
                                    </p:set>
                                    <p:animEffect transition="in" filter="strips(downLeft)">
                                      <p:cBhvr>
                                        <p:cTn id="22" dur="5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9"/>
          <p:cNvGrpSpPr/>
          <p:nvPr/>
        </p:nvGrpSpPr>
        <p:grpSpPr bwMode="auto">
          <a:xfrm>
            <a:off x="71438" y="71438"/>
            <a:ext cx="1428750" cy="1214437"/>
            <a:chOff x="0" y="0"/>
            <a:chExt cx="5486400" cy="4619625"/>
          </a:xfrm>
        </p:grpSpPr>
        <p:sp>
          <p:nvSpPr>
            <p:cNvPr id="3077" name="椭圆 20"/>
            <p:cNvSpPr>
              <a:spLocks noChangeArrowheads="1"/>
            </p:cNvSpPr>
            <p:nvPr/>
          </p:nvSpPr>
          <p:spPr bwMode="auto">
            <a:xfrm>
              <a:off x="3814770" y="1738309"/>
              <a:ext cx="785818" cy="57150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1800">
                <a:solidFill>
                  <a:srgbClr val="FFFFFF"/>
                </a:solidFill>
                <a:latin typeface="Calibri" panose="020F0502020204030204" pitchFamily="34" charset="0"/>
              </a:endParaRPr>
            </a:p>
          </p:txBody>
        </p:sp>
        <p:grpSp>
          <p:nvGrpSpPr>
            <p:cNvPr id="3078" name="组合 29"/>
            <p:cNvGrpSpPr/>
            <p:nvPr/>
          </p:nvGrpSpPr>
          <p:grpSpPr bwMode="auto">
            <a:xfrm>
              <a:off x="0" y="0"/>
              <a:ext cx="5486400" cy="4619625"/>
              <a:chOff x="0" y="0"/>
              <a:chExt cx="5486400" cy="4619625"/>
            </a:xfrm>
          </p:grpSpPr>
          <p:sp>
            <p:nvSpPr>
              <p:cNvPr id="3079" name="矩形 22"/>
              <p:cNvSpPr>
                <a:spLocks noChangeArrowheads="1"/>
              </p:cNvSpPr>
              <p:nvPr/>
            </p:nvSpPr>
            <p:spPr bwMode="auto">
              <a:xfrm>
                <a:off x="2814638" y="1095367"/>
                <a:ext cx="785818" cy="4286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Calibri" panose="020F0502020204030204" pitchFamily="34" charset="0"/>
                </a:endParaRPr>
              </a:p>
            </p:txBody>
          </p:sp>
          <p:pic>
            <p:nvPicPr>
              <p:cNvPr id="3080" name="图片 23" descr="幻灯片1_图层 1.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0" y="0"/>
                <a:ext cx="54864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6155" name="矩形 25"/>
          <p:cNvPicPr>
            <a:picLocks noChangeArrowheads="1"/>
          </p:cNvPicPr>
          <p:nvPr/>
        </p:nvPicPr>
        <p:blipFill>
          <a:blip r:embed="rId3"/>
          <a:srcRect/>
          <a:stretch>
            <a:fillRect/>
          </a:stretch>
        </p:blipFill>
        <p:spPr bwMode="auto">
          <a:xfrm>
            <a:off x="1279525" y="6350"/>
            <a:ext cx="304800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折角形 1"/>
          <p:cNvSpPr/>
          <p:nvPr/>
        </p:nvSpPr>
        <p:spPr bwMode="auto">
          <a:xfrm>
            <a:off x="500063" y="1000125"/>
            <a:ext cx="7920037" cy="4895850"/>
          </a:xfrm>
          <a:prstGeom prst="foldedCorner">
            <a:avLst>
              <a:gd name="adj" fmla="val 12500"/>
            </a:avLst>
          </a:prstGeom>
          <a:solidFill>
            <a:srgbClr val="FFFFFF"/>
          </a:solidFill>
          <a:ln w="25400">
            <a:solidFill>
              <a:schemeClr val="accent1"/>
            </a:solidFill>
            <a:round/>
          </a:ln>
        </p:spPr>
        <p:txBody>
          <a:bodyPr anchor="ctr"/>
          <a:lstStyle/>
          <a:p>
            <a:pPr marL="342900" indent="-342900"/>
            <a:endParaRPr lang="zh-CN" altLang="en-US" sz="2400" b="1" dirty="0">
              <a:latin typeface="Calibri" panose="020F0502020204030204" pitchFamily="34" charset="0"/>
              <a:sym typeface="Arial" panose="020B0604020202020204" pitchFamily="34" charset="0"/>
            </a:endParaRPr>
          </a:p>
          <a:p>
            <a:pPr marL="342900" indent="-342900"/>
            <a:endParaRPr lang="zh-CN" altLang="en-US" sz="2400" b="1" dirty="0">
              <a:latin typeface="Calibri" panose="020F0502020204030204" pitchFamily="34" charset="0"/>
              <a:sym typeface="Arial" panose="020B0604020202020204" pitchFamily="34" charset="0"/>
            </a:endParaRPr>
          </a:p>
          <a:p>
            <a:pPr marL="342900" indent="-342900"/>
            <a:r>
              <a:rPr lang="zh-CN" altLang="en-US" sz="2400" b="1" dirty="0">
                <a:latin typeface="Calibri" panose="020F0502020204030204" pitchFamily="34" charset="0"/>
                <a:sym typeface="Arial" panose="020B0604020202020204" pitchFamily="34" charset="0"/>
              </a:rPr>
              <a:t>本课时内容和目标：</a:t>
            </a:r>
          </a:p>
          <a:p>
            <a:pPr marL="342900" indent="-342900"/>
            <a:endParaRPr lang="zh-CN" altLang="en-US" sz="2400" b="1" dirty="0">
              <a:latin typeface="Calibri" panose="020F0502020204030204" pitchFamily="34" charset="0"/>
              <a:sym typeface="Arial" panose="020B0604020202020204" pitchFamily="34" charset="0"/>
            </a:endParaRPr>
          </a:p>
          <a:p>
            <a:pPr marL="342900" indent="-342900">
              <a:lnSpc>
                <a:spcPct val="150000"/>
              </a:lnSpc>
              <a:buFont typeface="Arial" panose="020B0604020202020204" pitchFamily="34" charset="0"/>
              <a:buAutoNum type="arabicPeriod"/>
            </a:pPr>
            <a:r>
              <a:rPr lang="zh-CN" altLang="en-US" sz="2000" b="1" dirty="0">
                <a:latin typeface="Calibri" panose="020F0502020204030204" pitchFamily="34" charset="0"/>
                <a:sym typeface="Arial" panose="020B0604020202020204" pitchFamily="34" charset="0"/>
              </a:rPr>
              <a:t> </a:t>
            </a:r>
            <a:r>
              <a:rPr lang="zh-CN" altLang="en-US" sz="2000" b="1" dirty="0">
                <a:solidFill>
                  <a:srgbClr val="000000"/>
                </a:solidFill>
              </a:rPr>
              <a:t>复</a:t>
            </a:r>
            <a:r>
              <a:rPr lang="zh-CN" altLang="en-US" sz="2000" b="1" dirty="0" smtClean="0">
                <a:solidFill>
                  <a:srgbClr val="000000"/>
                </a:solidFill>
              </a:rPr>
              <a:t>习和</a:t>
            </a:r>
            <a:r>
              <a:rPr lang="zh-CN" altLang="en-US" sz="2000" b="1" dirty="0">
                <a:solidFill>
                  <a:srgbClr val="000000"/>
                </a:solidFill>
              </a:rPr>
              <a:t>巩固本单元</a:t>
            </a:r>
            <a:r>
              <a:rPr lang="zh-CN" altLang="en-US" sz="2000" b="1" dirty="0">
                <a:solidFill>
                  <a:srgbClr val="000000"/>
                </a:solidFill>
                <a:latin typeface="Calibri" panose="020F0502020204030204" pitchFamily="34" charset="0"/>
              </a:rPr>
              <a:t>单词、课文。</a:t>
            </a:r>
          </a:p>
          <a:p>
            <a:pPr marL="342900" indent="-342900">
              <a:lnSpc>
                <a:spcPct val="150000"/>
              </a:lnSpc>
              <a:buFont typeface="Arial" panose="020B0604020202020204" pitchFamily="34" charset="0"/>
              <a:buAutoNum type="arabicPeriod"/>
            </a:pPr>
            <a:r>
              <a:rPr lang="zh-CN" altLang="en-US" sz="2000" b="1" dirty="0">
                <a:solidFill>
                  <a:srgbClr val="000000"/>
                </a:solidFill>
                <a:latin typeface="Calibri" panose="020F0502020204030204" pitchFamily="34" charset="0"/>
              </a:rPr>
              <a:t>学生能口头介绍中西饮食的不同和中国不同地域的口味。</a:t>
            </a:r>
          </a:p>
          <a:p>
            <a:pPr marL="342900" indent="-342900">
              <a:lnSpc>
                <a:spcPct val="150000"/>
              </a:lnSpc>
              <a:buFont typeface="Arial" panose="020B0604020202020204" pitchFamily="34" charset="0"/>
              <a:buAutoNum type="arabicPeriod"/>
            </a:pPr>
            <a:r>
              <a:rPr lang="zh-CN" altLang="en-US" sz="2000" b="1" dirty="0">
                <a:solidFill>
                  <a:srgbClr val="000000"/>
                </a:solidFill>
                <a:latin typeface="Calibri" panose="020F0502020204030204" pitchFamily="34" charset="0"/>
              </a:rPr>
              <a:t>学生能谈论自己的饮食爱好。同时四会学习单词“</a:t>
            </a:r>
            <a:r>
              <a:rPr lang="en-US" altLang="zh-CN" sz="2000" b="1" dirty="0">
                <a:solidFill>
                  <a:srgbClr val="000000"/>
                </a:solidFill>
                <a:latin typeface="Calibri" panose="020F0502020204030204" pitchFamily="34" charset="0"/>
              </a:rPr>
              <a:t>bun, pancake, salad, steak”</a:t>
            </a:r>
          </a:p>
          <a:p>
            <a:pPr marL="342900" indent="-342900">
              <a:lnSpc>
                <a:spcPct val="150000"/>
              </a:lnSpc>
              <a:buFont typeface="Arial" panose="020B0604020202020204" pitchFamily="34" charset="0"/>
              <a:buAutoNum type="arabicPeriod"/>
            </a:pPr>
            <a:r>
              <a:rPr lang="zh-CN" altLang="en-US" sz="2000" b="1" dirty="0">
                <a:latin typeface="Calibri" panose="020F0502020204030204" pitchFamily="34" charset="0"/>
                <a:sym typeface="Arial" panose="020B0604020202020204" pitchFamily="34" charset="0"/>
              </a:rPr>
              <a:t>巩固句型：</a:t>
            </a:r>
            <a:r>
              <a:rPr lang="en-US" altLang="zh-CN" sz="1800" b="1" dirty="0">
                <a:solidFill>
                  <a:srgbClr val="000000"/>
                </a:solidFill>
              </a:rPr>
              <a:t>Do you know that …?</a:t>
            </a:r>
            <a:endParaRPr lang="zh-CN" altLang="en-US" sz="1800" b="1" dirty="0">
              <a:solidFill>
                <a:srgbClr val="000000"/>
              </a:solidFill>
            </a:endParaRPr>
          </a:p>
          <a:p>
            <a:pPr marL="342900" indent="-342900"/>
            <a:r>
              <a:rPr lang="en-US" altLang="zh-CN" sz="1800" b="1" dirty="0">
                <a:solidFill>
                  <a:srgbClr val="000000"/>
                </a:solidFill>
              </a:rPr>
              <a:t>5. </a:t>
            </a:r>
            <a:r>
              <a:rPr lang="zh-CN" altLang="en-US" sz="1800" b="1" dirty="0">
                <a:solidFill>
                  <a:srgbClr val="000000"/>
                </a:solidFill>
              </a:rPr>
              <a:t>了解更多其他国家的饮食文化。</a:t>
            </a:r>
            <a:endParaRPr lang="zh-CN" altLang="en-US" sz="2000" b="1" dirty="0">
              <a:latin typeface="Calibri" panose="020F0502020204030204" pitchFamily="34" charset="0"/>
              <a:sym typeface="Arial" panose="020B0604020202020204" pitchFamily="34" charset="0"/>
            </a:endParaRPr>
          </a:p>
          <a:p>
            <a:pPr marL="342900" indent="-342900">
              <a:lnSpc>
                <a:spcPct val="150000"/>
              </a:lnSpc>
            </a:pPr>
            <a:endParaRPr lang="en-US" sz="2000" b="1" dirty="0">
              <a:solidFill>
                <a:srgbClr val="000000"/>
              </a:solidFill>
              <a:latin typeface="Calibri" panose="020F0502020204030204" pitchFamily="34" charset="0"/>
            </a:endParaRPr>
          </a:p>
          <a:p>
            <a:pPr marL="342900" indent="-342900">
              <a:lnSpc>
                <a:spcPct val="150000"/>
              </a:lnSpc>
            </a:pPr>
            <a:endParaRPr lang="zh-CN" altLang="en-US" sz="2000" b="1" dirty="0">
              <a:solidFill>
                <a:srgbClr val="000000"/>
              </a:solidFill>
              <a:latin typeface="Calibri" panose="020F0502020204030204" pitchFamily="34" charset="0"/>
            </a:endParaRPr>
          </a:p>
          <a:p>
            <a:pPr marL="342900" indent="-342900">
              <a:lnSpc>
                <a:spcPct val="150000"/>
              </a:lnSpc>
            </a:pPr>
            <a:r>
              <a:rPr lang="zh-CN" altLang="en-US" sz="2000" b="1" dirty="0">
                <a:solidFill>
                  <a:srgbClr val="000000"/>
                </a:solidFill>
                <a:latin typeface="Calibri" panose="020F0502020204030204" pitchFamily="34" charset="0"/>
                <a:sym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32" presetClass="emph" presetSubtype="0" repeatCount="indefinite" fill="hold" nodeType="withEffect">
                                  <p:stCondLst>
                                    <p:cond delay="0"/>
                                  </p:stCondLst>
                                  <p:childTnLst>
                                    <p:animClr clrSpc="rgb" dir="cw">
                                      <p:cBhvr override="childStyle">
                                        <p:cTn id="10" dur="500" fill="hold"/>
                                        <p:tgtEl>
                                          <p:spTgt spid="2"/>
                                        </p:tgtEl>
                                        <p:attrNameLst>
                                          <p:attrName>style.color</p:attrName>
                                        </p:attrNameLst>
                                      </p:cBhvr>
                                      <p:to>
                                        <a:schemeClr val="accent2"/>
                                      </p:to>
                                    </p:animClr>
                                    <p:animClr clrSpc="rgb" dir="cw">
                                      <p:cBhvr>
                                        <p:cTn id="11" dur="500" fill="hold"/>
                                        <p:tgtEl>
                                          <p:spTgt spid="2"/>
                                        </p:tgtEl>
                                        <p:attrNameLst>
                                          <p:attrName>fillcolor</p:attrName>
                                        </p:attrNameLst>
                                      </p:cBhvr>
                                      <p:to>
                                        <a:schemeClr val="accent2"/>
                                      </p:to>
                                    </p:animClr>
                                    <p:set>
                                      <p:cBhvr>
                                        <p:cTn id="12" dur="500" fill="hold"/>
                                        <p:tgtEl>
                                          <p:spTgt spid="2"/>
                                        </p:tgtEl>
                                        <p:attrNameLst>
                                          <p:attrName>fill.type</p:attrName>
                                        </p:attrNameLst>
                                      </p:cBhvr>
                                      <p:to>
                                        <p:strVal val="solid"/>
                                      </p:to>
                                    </p:set>
                                    <p:set>
                                      <p:cBhvr>
                                        <p:cTn id="13" dur="500" fill="hold"/>
                                        <p:tgtEl>
                                          <p:spTgt spid="2"/>
                                        </p:tgtEl>
                                        <p:attrNameLst>
                                          <p:attrName>fill.on</p:attrName>
                                        </p:attrNameLst>
                                      </p:cBhvr>
                                      <p:to>
                                        <p:strVal val="true"/>
                                      </p:to>
                                    </p:set>
                                    <p:animRot by="120000">
                                      <p:cBhvr>
                                        <p:cTn id="14" dur="500" fill="hold">
                                          <p:stCondLst>
                                            <p:cond delay="0"/>
                                          </p:stCondLst>
                                        </p:cTn>
                                        <p:tgtEl>
                                          <p:spTgt spid="2"/>
                                        </p:tgtEl>
                                        <p:attrNameLst>
                                          <p:attrName>r</p:attrName>
                                        </p:attrNameLst>
                                      </p:cBhvr>
                                    </p:animRot>
                                    <p:animRot by="-239520">
                                      <p:cBhvr>
                                        <p:cTn id="15" dur="1000" fill="hold">
                                          <p:stCondLst>
                                            <p:cond delay="1000"/>
                                          </p:stCondLst>
                                        </p:cTn>
                                        <p:tgtEl>
                                          <p:spTgt spid="2"/>
                                        </p:tgtEl>
                                        <p:attrNameLst>
                                          <p:attrName>r</p:attrName>
                                        </p:attrNameLst>
                                      </p:cBhvr>
                                    </p:animRot>
                                    <p:animRot by="240000">
                                      <p:cBhvr>
                                        <p:cTn id="16" dur="1000" fill="hold">
                                          <p:stCondLst>
                                            <p:cond delay="2000"/>
                                          </p:stCondLst>
                                        </p:cTn>
                                        <p:tgtEl>
                                          <p:spTgt spid="2"/>
                                        </p:tgtEl>
                                        <p:attrNameLst>
                                          <p:attrName>r</p:attrName>
                                        </p:attrNameLst>
                                      </p:cBhvr>
                                    </p:animRot>
                                    <p:animRot by="-239520">
                                      <p:cBhvr>
                                        <p:cTn id="17" dur="1000" fill="hold">
                                          <p:stCondLst>
                                            <p:cond delay="3000"/>
                                          </p:stCondLst>
                                        </p:cTn>
                                        <p:tgtEl>
                                          <p:spTgt spid="2"/>
                                        </p:tgtEl>
                                        <p:attrNameLst>
                                          <p:attrName>r</p:attrName>
                                        </p:attrNameLst>
                                      </p:cBhvr>
                                    </p:animRot>
                                    <p:animRot by="120000">
                                      <p:cBhvr>
                                        <p:cTn id="18" dur="1000" fill="hold">
                                          <p:stCondLst>
                                            <p:cond delay="4000"/>
                                          </p:stCondLst>
                                        </p:cTn>
                                        <p:tgtEl>
                                          <p:spTgt spid="2"/>
                                        </p:tgtEl>
                                        <p:attrNameLst>
                                          <p:attrName>r</p:attrName>
                                        </p:attrNameLst>
                                      </p:cBhvr>
                                    </p:animRot>
                                  </p:childTnLst>
                                </p:cTn>
                              </p:par>
                              <p:par>
                                <p:cTn id="19" presetID="12" presetClass="entr" presetSubtype="8" fill="hold" nodeType="withEffect">
                                  <p:stCondLst>
                                    <p:cond delay="0"/>
                                  </p:stCondLst>
                                  <p:childTnLst>
                                    <p:set>
                                      <p:cBhvr>
                                        <p:cTn id="20" dur="1" fill="hold">
                                          <p:stCondLst>
                                            <p:cond delay="0"/>
                                          </p:stCondLst>
                                        </p:cTn>
                                        <p:tgtEl>
                                          <p:spTgt spid="6155"/>
                                        </p:tgtEl>
                                        <p:attrNameLst>
                                          <p:attrName>style.visibility</p:attrName>
                                        </p:attrNameLst>
                                      </p:cBhvr>
                                      <p:to>
                                        <p:strVal val="visible"/>
                                      </p:to>
                                    </p:set>
                                    <p:animEffect transition="in" filter="slide(fromLeft)">
                                      <p:cBhvr>
                                        <p:cTn id="21" dur="5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506" name="折角形 1"/>
          <p:cNvGrpSpPr/>
          <p:nvPr/>
        </p:nvGrpSpPr>
        <p:grpSpPr bwMode="auto">
          <a:xfrm>
            <a:off x="1439863" y="3536950"/>
            <a:ext cx="6769100" cy="2955925"/>
            <a:chOff x="0" y="0"/>
            <a:chExt cx="4301" cy="1908"/>
          </a:xfrm>
        </p:grpSpPr>
        <p:pic>
          <p:nvPicPr>
            <p:cNvPr id="21515" name="折角形 1"/>
            <p:cNvPicPr>
              <a:picLocks noChangeArrowheads="1"/>
            </p:cNvPicPr>
            <p:nvPr/>
          </p:nvPicPr>
          <p:blipFill>
            <a:blip r:embed="rId2" cstate="email"/>
            <a:srcRect/>
            <a:stretch>
              <a:fillRect/>
            </a:stretch>
          </p:blipFill>
          <p:spPr bwMode="auto">
            <a:xfrm>
              <a:off x="0" y="0"/>
              <a:ext cx="4301"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Text Box 14"/>
            <p:cNvSpPr txBox="1">
              <a:spLocks noChangeArrowheads="1"/>
            </p:cNvSpPr>
            <p:nvPr/>
          </p:nvSpPr>
          <p:spPr bwMode="auto">
            <a:xfrm>
              <a:off x="158" y="158"/>
              <a:ext cx="3985" cy="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400" b="1">
                  <a:solidFill>
                    <a:srgbClr val="00B050"/>
                  </a:solidFill>
                  <a:latin typeface="Comic Sans MS" panose="030F0702030302020204" pitchFamily="66" charset="0"/>
                  <a:sym typeface="Arial" panose="020B0604020202020204" pitchFamily="34" charset="0"/>
                </a:rPr>
                <a:t>My name is </a:t>
              </a:r>
              <a:r>
                <a:rPr lang="en-US" altLang="zh-CN" sz="2400" b="1" u="sng">
                  <a:solidFill>
                    <a:srgbClr val="E46C0A"/>
                  </a:solidFill>
                  <a:latin typeface="Comic Sans MS" panose="030F0702030302020204" pitchFamily="66" charset="0"/>
                  <a:sym typeface="Arial" panose="020B0604020202020204" pitchFamily="34" charset="0"/>
                </a:rPr>
                <a:t>         </a:t>
              </a:r>
              <a:r>
                <a:rPr lang="en-US" altLang="zh-CN" sz="2400" b="1">
                  <a:solidFill>
                    <a:srgbClr val="00B050"/>
                  </a:solidFill>
                  <a:latin typeface="Comic Sans MS" panose="030F0702030302020204" pitchFamily="66" charset="0"/>
                  <a:sym typeface="Arial" panose="020B0604020202020204" pitchFamily="34" charset="0"/>
                </a:rPr>
                <a:t>.</a:t>
              </a:r>
            </a:p>
            <a:p>
              <a:pPr eaLnBrk="1" hangingPunct="1">
                <a:lnSpc>
                  <a:spcPct val="150000"/>
                </a:lnSpc>
              </a:pPr>
              <a:r>
                <a:rPr lang="en-US" altLang="zh-CN" sz="2400" b="1">
                  <a:solidFill>
                    <a:srgbClr val="04AC54"/>
                  </a:solidFill>
                  <a:latin typeface="Comic Sans MS" panose="030F0702030302020204" pitchFamily="66" charset="0"/>
                  <a:sym typeface="Arial" panose="020B0604020202020204" pitchFamily="34" charset="0"/>
                </a:rPr>
                <a:t>I like</a:t>
              </a:r>
              <a:r>
                <a:rPr lang="en-US" altLang="zh-CN" sz="2400" b="1">
                  <a:solidFill>
                    <a:srgbClr val="00B050"/>
                  </a:solidFill>
                  <a:latin typeface="Comic Sans MS" panose="030F0702030302020204" pitchFamily="66" charset="0"/>
                  <a:sym typeface="Arial" panose="020B0604020202020204" pitchFamily="34" charset="0"/>
                </a:rPr>
                <a:t> </a:t>
              </a:r>
              <a:r>
                <a:rPr lang="en-US" altLang="zh-CN" sz="2400" b="1" u="sng">
                  <a:solidFill>
                    <a:srgbClr val="E46C0A"/>
                  </a:solidFill>
                  <a:latin typeface="Comic Sans MS" panose="030F0702030302020204" pitchFamily="66" charset="0"/>
                  <a:sym typeface="Arial" panose="020B0604020202020204" pitchFamily="34" charset="0"/>
                </a:rPr>
                <a:t>         </a:t>
              </a:r>
              <a:r>
                <a:rPr lang="en-US" altLang="zh-CN" sz="2400" b="1">
                  <a:solidFill>
                    <a:srgbClr val="E46C0A"/>
                  </a:solidFill>
                  <a:latin typeface="Comic Sans MS" panose="030F0702030302020204" pitchFamily="66" charset="0"/>
                  <a:sym typeface="Arial" panose="020B0604020202020204" pitchFamily="34" charset="0"/>
                </a:rPr>
                <a:t> </a:t>
              </a:r>
              <a:r>
                <a:rPr lang="en-US" altLang="zh-CN" sz="2400" b="1">
                  <a:solidFill>
                    <a:srgbClr val="04AC54"/>
                  </a:solidFill>
                  <a:latin typeface="Comic Sans MS" panose="030F0702030302020204" pitchFamily="66" charset="0"/>
                  <a:sym typeface="Arial" panose="020B0604020202020204" pitchFamily="34" charset="0"/>
                </a:rPr>
                <a:t>food</a:t>
              </a:r>
              <a:r>
                <a:rPr lang="en-US" altLang="zh-CN" sz="2400" b="1">
                  <a:solidFill>
                    <a:srgbClr val="00B050"/>
                  </a:solidFill>
                  <a:latin typeface="Comic Sans MS" panose="030F0702030302020204" pitchFamily="66" charset="0"/>
                  <a:sym typeface="Arial" panose="020B0604020202020204" pitchFamily="34" charset="0"/>
                </a:rPr>
                <a:t>.</a:t>
              </a:r>
            </a:p>
            <a:p>
              <a:pPr eaLnBrk="1" hangingPunct="1">
                <a:lnSpc>
                  <a:spcPct val="150000"/>
                </a:lnSpc>
              </a:pPr>
              <a:r>
                <a:rPr lang="en-US" altLang="zh-CN" sz="2400" b="1">
                  <a:solidFill>
                    <a:srgbClr val="00B050"/>
                  </a:solidFill>
                  <a:latin typeface="Comic Sans MS" panose="030F0702030302020204" pitchFamily="66" charset="0"/>
                  <a:sym typeface="Arial" panose="020B0604020202020204" pitchFamily="34" charset="0"/>
                </a:rPr>
                <a:t>I enjoy </a:t>
              </a:r>
              <a:r>
                <a:rPr lang="en-US" altLang="zh-CN" sz="2400" b="1" u="sng">
                  <a:solidFill>
                    <a:srgbClr val="E46C0A"/>
                  </a:solidFill>
                  <a:latin typeface="Comic Sans MS" panose="030F0702030302020204" pitchFamily="66" charset="0"/>
                  <a:sym typeface="Arial" panose="020B0604020202020204" pitchFamily="34" charset="0"/>
                </a:rPr>
                <a:t>         </a:t>
              </a:r>
              <a:r>
                <a:rPr lang="en-US" altLang="zh-CN" sz="2400" b="1">
                  <a:solidFill>
                    <a:srgbClr val="E46C0A"/>
                  </a:solidFill>
                  <a:latin typeface="Comic Sans MS" panose="030F0702030302020204" pitchFamily="66" charset="0"/>
                  <a:sym typeface="Arial" panose="020B0604020202020204" pitchFamily="34" charset="0"/>
                </a:rPr>
                <a:t> </a:t>
              </a:r>
              <a:r>
                <a:rPr lang="en-US" altLang="zh-CN" sz="2400" b="1">
                  <a:solidFill>
                    <a:srgbClr val="04AC54"/>
                  </a:solidFill>
                  <a:latin typeface="Comic Sans MS" panose="030F0702030302020204" pitchFamily="66" charset="0"/>
                  <a:sym typeface="Arial" panose="020B0604020202020204" pitchFamily="34" charset="0"/>
                </a:rPr>
                <a:t>most</a:t>
              </a:r>
              <a:r>
                <a:rPr lang="en-US" altLang="zh-CN" sz="2400" b="1">
                  <a:solidFill>
                    <a:srgbClr val="00B050"/>
                  </a:solidFill>
                  <a:latin typeface="Comic Sans MS" panose="030F0702030302020204" pitchFamily="66" charset="0"/>
                  <a:sym typeface="Arial" panose="020B0604020202020204" pitchFamily="34" charset="0"/>
                </a:rPr>
                <a:t>.</a:t>
              </a:r>
            </a:p>
            <a:p>
              <a:pPr eaLnBrk="1" hangingPunct="1">
                <a:lnSpc>
                  <a:spcPct val="150000"/>
                </a:lnSpc>
              </a:pPr>
              <a:r>
                <a:rPr lang="en-US" altLang="zh-CN" sz="2400" b="1">
                  <a:solidFill>
                    <a:srgbClr val="00B050"/>
                  </a:solidFill>
                  <a:latin typeface="Comic Sans MS" panose="030F0702030302020204" pitchFamily="66" charset="0"/>
                  <a:sym typeface="Arial" panose="020B0604020202020204" pitchFamily="34" charset="0"/>
                </a:rPr>
                <a:t>It tastes</a:t>
              </a:r>
              <a:r>
                <a:rPr lang="zh-CN" altLang="en-US" sz="2400" b="1">
                  <a:solidFill>
                    <a:srgbClr val="00B050"/>
                  </a:solidFill>
                  <a:latin typeface="Comic Sans MS" panose="030F0702030302020204" pitchFamily="66" charset="0"/>
                  <a:sym typeface="Arial" panose="020B0604020202020204" pitchFamily="34" charset="0"/>
                </a:rPr>
                <a:t> / They taste</a:t>
              </a:r>
              <a:r>
                <a:rPr lang="en-US" altLang="zh-CN" sz="2400" b="1">
                  <a:solidFill>
                    <a:srgbClr val="00B050"/>
                  </a:solidFill>
                  <a:latin typeface="Comic Sans MS" panose="030F0702030302020204" pitchFamily="66" charset="0"/>
                  <a:sym typeface="Arial" panose="020B0604020202020204" pitchFamily="34" charset="0"/>
                </a:rPr>
                <a:t> </a:t>
              </a:r>
              <a:r>
                <a:rPr lang="en-US" altLang="zh-CN" sz="2400" b="1" u="sng">
                  <a:solidFill>
                    <a:srgbClr val="E46C0A"/>
                  </a:solidFill>
                  <a:latin typeface="Comic Sans MS" panose="030F0702030302020204" pitchFamily="66" charset="0"/>
                  <a:sym typeface="Arial" panose="020B0604020202020204" pitchFamily="34" charset="0"/>
                </a:rPr>
                <a:t>              </a:t>
              </a:r>
              <a:r>
                <a:rPr lang="en-US" altLang="zh-CN" sz="2400" b="1">
                  <a:solidFill>
                    <a:srgbClr val="00B050"/>
                  </a:solidFill>
                  <a:latin typeface="Comic Sans MS" panose="030F0702030302020204" pitchFamily="66" charset="0"/>
                  <a:sym typeface="Arial" panose="020B0604020202020204" pitchFamily="34" charset="0"/>
                </a:rPr>
                <a:t>. </a:t>
              </a:r>
            </a:p>
          </p:txBody>
        </p:sp>
      </p:grpSp>
      <p:pic>
        <p:nvPicPr>
          <p:cNvPr id="22533" name="矩形 28"/>
          <p:cNvPicPr>
            <a:picLocks noChangeArrowheads="1"/>
          </p:cNvPicPr>
          <p:nvPr/>
        </p:nvPicPr>
        <p:blipFill>
          <a:blip r:embed="rId3" cstate="email"/>
          <a:srcRect/>
          <a:stretch>
            <a:fillRect/>
          </a:stretch>
        </p:blipFill>
        <p:spPr bwMode="auto">
          <a:xfrm>
            <a:off x="1444625" y="152400"/>
            <a:ext cx="17748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8" name="Group 6"/>
          <p:cNvGrpSpPr>
            <a:grpSpLocks noChangeAspect="1"/>
          </p:cNvGrpSpPr>
          <p:nvPr/>
        </p:nvGrpSpPr>
        <p:grpSpPr bwMode="auto">
          <a:xfrm>
            <a:off x="107950" y="115888"/>
            <a:ext cx="1382713" cy="1309687"/>
            <a:chOff x="0" y="0"/>
            <a:chExt cx="871" cy="825"/>
          </a:xfrm>
        </p:grpSpPr>
        <p:pic>
          <p:nvPicPr>
            <p:cNvPr id="21513" name="Picture 7" descr="u=4253740168,2636095435&amp;fm=21&amp;gp=0"/>
            <p:cNvPicPr>
              <a:picLocks noChangeAspect="1" noChangeArrowheads="1"/>
            </p:cNvPicPr>
            <p:nvPr/>
          </p:nvPicPr>
          <p:blipFill>
            <a:blip r:embed="rId4" cstate="email"/>
            <a:srcRect/>
            <a:stretch>
              <a:fillRect/>
            </a:stretch>
          </p:blipFill>
          <p:spPr bwMode="auto">
            <a:xfrm rot="456318">
              <a:off x="0" y="0"/>
              <a:ext cx="748"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8" descr="1376362956693_middle"/>
            <p:cNvPicPr>
              <a:picLocks noChangeAspect="1" noChangeArrowheads="1"/>
            </p:cNvPicPr>
            <p:nvPr/>
          </p:nvPicPr>
          <p:blipFill>
            <a:blip r:embed="rId5" cstate="email"/>
            <a:srcRect/>
            <a:stretch>
              <a:fillRect/>
            </a:stretch>
          </p:blipFill>
          <p:spPr bwMode="auto">
            <a:xfrm>
              <a:off x="590" y="544"/>
              <a:ext cx="28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09" name="Picture 13" descr="u=3916291268,3624557039&amp;fm=23&amp;gp=0"/>
          <p:cNvPicPr>
            <a:picLocks noChangeAspect="1" noChangeArrowheads="1"/>
          </p:cNvPicPr>
          <p:nvPr/>
        </p:nvPicPr>
        <p:blipFill>
          <a:blip r:embed="rId6"/>
          <a:srcRect/>
          <a:stretch>
            <a:fillRect/>
          </a:stretch>
        </p:blipFill>
        <p:spPr bwMode="auto">
          <a:xfrm>
            <a:off x="5940425" y="4292600"/>
            <a:ext cx="12573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p:cNvPicPr>
            <a:picLocks noChangeAspect="1" noChangeArrowheads="1"/>
          </p:cNvPicPr>
          <p:nvPr/>
        </p:nvPicPr>
        <p:blipFill>
          <a:blip r:embed="rId7" cstate="email"/>
          <a:srcRect/>
          <a:stretch>
            <a:fillRect/>
          </a:stretch>
        </p:blipFill>
        <p:spPr bwMode="auto">
          <a:xfrm>
            <a:off x="6048375" y="296863"/>
            <a:ext cx="2808288"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1" descr="O2X}D_U~H@WU]Z@9002KS@O"/>
          <p:cNvPicPr>
            <a:picLocks noChangeAspect="1" noChangeArrowheads="1"/>
          </p:cNvPicPr>
          <p:nvPr/>
        </p:nvPicPr>
        <p:blipFill>
          <a:blip r:embed="rId8"/>
          <a:srcRect/>
          <a:stretch>
            <a:fillRect/>
          </a:stretch>
        </p:blipFill>
        <p:spPr bwMode="auto">
          <a:xfrm>
            <a:off x="3311525" y="692150"/>
            <a:ext cx="2557463"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2"/>
          <p:cNvPicPr>
            <a:picLocks noChangeAspect="1" noChangeArrowheads="1"/>
          </p:cNvPicPr>
          <p:nvPr/>
        </p:nvPicPr>
        <p:blipFill>
          <a:blip r:embed="rId9"/>
          <a:srcRect/>
          <a:stretch>
            <a:fillRect/>
          </a:stretch>
        </p:blipFill>
        <p:spPr bwMode="auto">
          <a:xfrm>
            <a:off x="358775" y="1520825"/>
            <a:ext cx="259238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slide(fromLeft)">
                                      <p:cBhvr>
                                        <p:cTn id="7" dur="5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2538"/>
                                        </p:tgtEl>
                                        <p:attrNameLst>
                                          <p:attrName>style.visibility</p:attrName>
                                        </p:attrNameLst>
                                      </p:cBhvr>
                                      <p:to>
                                        <p:strVal val="visible"/>
                                      </p:to>
                                    </p:set>
                                    <p:anim calcmode="lin" valueType="num">
                                      <p:cBhvr>
                                        <p:cTn id="12" dur="500" fill="hold"/>
                                        <p:tgtEl>
                                          <p:spTgt spid="22538"/>
                                        </p:tgtEl>
                                        <p:attrNameLst>
                                          <p:attrName>ppt_w</p:attrName>
                                        </p:attrNameLst>
                                      </p:cBhvr>
                                      <p:tavLst>
                                        <p:tav tm="0">
                                          <p:val>
                                            <p:fltVal val="0"/>
                                          </p:val>
                                        </p:tav>
                                        <p:tav tm="100000">
                                          <p:val>
                                            <p:strVal val="#ppt_w"/>
                                          </p:val>
                                        </p:tav>
                                      </p:tavLst>
                                    </p:anim>
                                    <p:anim calcmode="lin" valueType="num">
                                      <p:cBhvr>
                                        <p:cTn id="13" dur="500" fill="hold"/>
                                        <p:tgtEl>
                                          <p:spTgt spid="2253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2539"/>
                                        </p:tgtEl>
                                        <p:attrNameLst>
                                          <p:attrName>style.visibility</p:attrName>
                                        </p:attrNameLst>
                                      </p:cBhvr>
                                      <p:to>
                                        <p:strVal val="visible"/>
                                      </p:to>
                                    </p:set>
                                    <p:animEffect transition="in" filter="blinds(horizontal)">
                                      <p:cBhvr>
                                        <p:cTn id="18"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zh-CN" altLang="en-US" smtClean="0"/>
          </a:p>
        </p:txBody>
      </p:sp>
      <p:sp>
        <p:nvSpPr>
          <p:cNvPr id="22531" name="Text Box 24"/>
          <p:cNvSpPr txBox="1">
            <a:spLocks noChangeArrowheads="1"/>
          </p:cNvSpPr>
          <p:nvPr/>
        </p:nvSpPr>
        <p:spPr bwMode="auto">
          <a:xfrm>
            <a:off x="1835150" y="1808163"/>
            <a:ext cx="5724525" cy="32623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Tx/>
              <a:buNone/>
            </a:pPr>
            <a:r>
              <a:rPr lang="en-US" altLang="zh-CN" sz="4000">
                <a:solidFill>
                  <a:srgbClr val="0099FF"/>
                </a:solidFill>
                <a:latin typeface="Comic Sans MS" panose="030F0702030302020204" pitchFamily="66" charset="0"/>
              </a:rPr>
              <a:t>     </a:t>
            </a:r>
            <a:r>
              <a:rPr lang="en-US" altLang="zh-CN" sz="4000" b="1">
                <a:solidFill>
                  <a:srgbClr val="FF0000"/>
                </a:solidFill>
                <a:latin typeface="Comic Sans MS" panose="030F0702030302020204" pitchFamily="66" charset="0"/>
              </a:rPr>
              <a:t>Do you know that</a:t>
            </a:r>
            <a:r>
              <a:rPr lang="en-US" altLang="zh-CN" sz="4000" b="1">
                <a:solidFill>
                  <a:srgbClr val="9900CC"/>
                </a:solidFill>
                <a:latin typeface="Comic Sans MS" panose="030F0702030302020204" pitchFamily="66" charset="0"/>
              </a:rPr>
              <a:t> people from different country like different food?</a:t>
            </a:r>
            <a:r>
              <a:rPr lang="en-US" altLang="zh-CN" sz="4000">
                <a:solidFill>
                  <a:srgbClr val="0099FF"/>
                </a:solidFill>
                <a:latin typeface="Comic Sans MS" panose="030F0702030302020204" pitchFamily="66" charset="0"/>
              </a:rPr>
              <a:t> </a:t>
            </a:r>
          </a:p>
          <a:p>
            <a:pPr eaLnBrk="1" hangingPunct="1">
              <a:spcBef>
                <a:spcPct val="20000"/>
              </a:spcBef>
              <a:buFontTx/>
              <a:buNone/>
            </a:pPr>
            <a:endParaRPr lang="en-US" altLang="zh-CN" sz="4000" b="1" i="1">
              <a:solidFill>
                <a:srgbClr val="9900CC"/>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u=3688480117,1175922484&amp;fm=23&amp;gp=0"/>
          <p:cNvPicPr>
            <a:picLocks noChangeAspect="1" noChangeArrowheads="1"/>
          </p:cNvPicPr>
          <p:nvPr/>
        </p:nvPicPr>
        <p:blipFill>
          <a:blip r:embed="rId2"/>
          <a:srcRect/>
          <a:stretch>
            <a:fillRect/>
          </a:stretch>
        </p:blipFill>
        <p:spPr bwMode="auto">
          <a:xfrm>
            <a:off x="6156325" y="0"/>
            <a:ext cx="2987675"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W020120128568325572475"/>
          <p:cNvPicPr>
            <a:picLocks noChangeAspect="1" noChangeArrowheads="1"/>
          </p:cNvPicPr>
          <p:nvPr/>
        </p:nvPicPr>
        <p:blipFill>
          <a:blip r:embed="rId3" cstate="email"/>
          <a:srcRect/>
          <a:stretch>
            <a:fillRect/>
          </a:stretch>
        </p:blipFill>
        <p:spPr bwMode="auto">
          <a:xfrm>
            <a:off x="0" y="0"/>
            <a:ext cx="316865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f2465f75-8462-4315-ac24-f39252e962f6"/>
          <p:cNvPicPr>
            <a:picLocks noChangeAspect="1" noChangeArrowheads="1"/>
          </p:cNvPicPr>
          <p:nvPr/>
        </p:nvPicPr>
        <p:blipFill>
          <a:blip r:embed="rId4"/>
          <a:srcRect/>
          <a:stretch>
            <a:fillRect/>
          </a:stretch>
        </p:blipFill>
        <p:spPr bwMode="auto">
          <a:xfrm>
            <a:off x="0" y="3573463"/>
            <a:ext cx="2987675"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a1a38512gw1dzcah6in52j"/>
          <p:cNvPicPr>
            <a:picLocks noChangeAspect="1" noChangeArrowheads="1"/>
          </p:cNvPicPr>
          <p:nvPr/>
        </p:nvPicPr>
        <p:blipFill>
          <a:blip r:embed="rId5" cstate="email"/>
          <a:srcRect/>
          <a:stretch>
            <a:fillRect/>
          </a:stretch>
        </p:blipFill>
        <p:spPr bwMode="auto">
          <a:xfrm>
            <a:off x="3203575" y="3933825"/>
            <a:ext cx="3097213"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india_08"/>
          <p:cNvPicPr>
            <a:picLocks noChangeAspect="1" noChangeArrowheads="1"/>
          </p:cNvPicPr>
          <p:nvPr/>
        </p:nvPicPr>
        <p:blipFill>
          <a:blip r:embed="rId6"/>
          <a:srcRect/>
          <a:stretch>
            <a:fillRect/>
          </a:stretch>
        </p:blipFill>
        <p:spPr bwMode="auto">
          <a:xfrm>
            <a:off x="6516688" y="3716338"/>
            <a:ext cx="2627312"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7"/>
          <p:cNvSpPr txBox="1">
            <a:spLocks noChangeArrowheads="1"/>
          </p:cNvSpPr>
          <p:nvPr/>
        </p:nvSpPr>
        <p:spPr bwMode="auto">
          <a:xfrm>
            <a:off x="9144000" y="2060575"/>
            <a:ext cx="1871663" cy="25638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zh-CN" altLang="en-US" sz="1800"/>
              <a:t>照片呈现用于跟学生谈论，文字帮助学生谈论照片，从而达到在图片情景和文字语境中理解中外餐饮文化差别和输入及练习目标语言的目的。</a:t>
            </a:r>
          </a:p>
        </p:txBody>
      </p:sp>
      <p:pic>
        <p:nvPicPr>
          <p:cNvPr id="23560" name="Picture 8" descr="121227143048_8496"/>
          <p:cNvPicPr>
            <a:picLocks noChangeAspect="1" noChangeArrowheads="1"/>
          </p:cNvPicPr>
          <p:nvPr/>
        </p:nvPicPr>
        <p:blipFill>
          <a:blip r:embed="rId7" cstate="email"/>
          <a:srcRect/>
          <a:stretch>
            <a:fillRect/>
          </a:stretch>
        </p:blipFill>
        <p:spPr bwMode="auto">
          <a:xfrm>
            <a:off x="3419475" y="476250"/>
            <a:ext cx="2592388"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9"/>
          <p:cNvSpPr txBox="1">
            <a:spLocks noChangeArrowheads="1"/>
          </p:cNvSpPr>
          <p:nvPr/>
        </p:nvSpPr>
        <p:spPr bwMode="auto">
          <a:xfrm rot="1312072">
            <a:off x="498475" y="2676525"/>
            <a:ext cx="8667750"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a:solidFill>
                  <a:srgbClr val="FF0000"/>
                </a:solidFill>
              </a:rPr>
              <a:t>Different people like different food.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descr="ymwkk1-1"/>
          <p:cNvPicPr>
            <a:picLocks noChangeAspect="1" noChangeArrowheads="1"/>
          </p:cNvPicPr>
          <p:nvPr/>
        </p:nvPicPr>
        <p:blipFill>
          <a:blip r:embed="rId2" cstate="email"/>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title"/>
          </p:nvPr>
        </p:nvSpPr>
        <p:spPr/>
        <p:txBody>
          <a:bodyPr/>
          <a:lstStyle/>
          <a:p>
            <a:pPr eaLnBrk="1" hangingPunct="1"/>
            <a:endParaRPr lang="zh-CN" altLang="en-US" smtClean="0"/>
          </a:p>
        </p:txBody>
      </p:sp>
      <p:sp>
        <p:nvSpPr>
          <p:cNvPr id="24580" name="Rectangle 4"/>
          <p:cNvSpPr>
            <a:spLocks noGrp="1" noChangeArrowheads="1"/>
          </p:cNvSpPr>
          <p:nvPr>
            <p:ph type="body" idx="1"/>
          </p:nvPr>
        </p:nvSpPr>
        <p:spPr/>
        <p:txBody>
          <a:bodyPr/>
          <a:lstStyle/>
          <a:p>
            <a:pPr eaLnBrk="1" hangingPunct="1"/>
            <a:endParaRPr lang="zh-CN" altLang="en-US" smtClean="0"/>
          </a:p>
        </p:txBody>
      </p:sp>
      <p:sp>
        <p:nvSpPr>
          <p:cNvPr id="24581" name="WordArt 5"/>
          <p:cNvSpPr>
            <a:spLocks noChangeArrowheads="1" noChangeShapeType="1"/>
          </p:cNvSpPr>
          <p:nvPr/>
        </p:nvSpPr>
        <p:spPr bwMode="auto">
          <a:xfrm>
            <a:off x="900113" y="765175"/>
            <a:ext cx="4752975" cy="1800225"/>
          </a:xfrm>
          <a:prstGeom prst="rect">
            <a:avLst/>
          </a:prstGeom>
        </p:spPr>
        <p:txBody>
          <a:bodyPr wrap="none" fromWordArt="1">
            <a:prstTxWarp prst="textWave1">
              <a:avLst>
                <a:gd name="adj1" fmla="val 13005"/>
                <a:gd name="adj2" fmla="val 0"/>
              </a:avLst>
            </a:prstTxWarp>
          </a:bodyPr>
          <a:lstStyle/>
          <a:p>
            <a:pPr algn="ctr"/>
            <a:r>
              <a:rPr lang="en-US" altLang="zh-CN" sz="3600" b="1" kern="10" dirty="0">
                <a:ln w="15875">
                  <a:solidFill>
                    <a:srgbClr val="3333CC"/>
                  </a:solidFill>
                  <a:round/>
                </a:ln>
                <a:solidFill>
                  <a:srgbClr val="9900FF">
                    <a:alpha val="50195"/>
                  </a:srgbClr>
                </a:solidFill>
                <a:effectLst>
                  <a:outerShdw dist="45791" dir="2021404" algn="ctr" rotWithShape="0">
                    <a:srgbClr val="9999FF"/>
                  </a:outerShdw>
                </a:effectLst>
                <a:latin typeface="Times New Roman" panose="02020603050405020304"/>
                <a:cs typeface="Times New Roman" panose="02020603050405020304"/>
              </a:rPr>
              <a:t>Listen &amp; finish</a:t>
            </a:r>
            <a:endParaRPr lang="zh-CN" altLang="en-US" sz="3600" b="1" kern="10" dirty="0">
              <a:ln w="15875">
                <a:solidFill>
                  <a:srgbClr val="3333CC"/>
                </a:solidFill>
                <a:round/>
              </a:ln>
              <a:solidFill>
                <a:srgbClr val="9900FF">
                  <a:alpha val="50195"/>
                </a:srgbClr>
              </a:solidFill>
              <a:effectLst>
                <a:outerShdw dist="45791" dir="2021404" algn="ctr" rotWithShape="0">
                  <a:srgbClr val="9999FF"/>
                </a:outerShdw>
              </a:effectLst>
              <a:latin typeface="Times New Roman" panose="02020603050405020304"/>
              <a:cs typeface="Times New Roman" panose="020206030504050203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755650" y="4076700"/>
            <a:ext cx="76327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800080"/>
                </a:solidFill>
                <a:latin typeface="Comic Sans MS" panose="030F0702030302020204" pitchFamily="66" charset="0"/>
              </a:rPr>
              <a:t>Germans eat          and          . </a:t>
            </a:r>
          </a:p>
          <a:p>
            <a:pPr eaLnBrk="1" hangingPunct="1"/>
            <a:r>
              <a:rPr lang="en-US" altLang="zh-CN" sz="2800" b="1" dirty="0">
                <a:solidFill>
                  <a:srgbClr val="800080"/>
                </a:solidFill>
                <a:latin typeface="Comic Sans MS" panose="030F0702030302020204" pitchFamily="66" charset="0"/>
              </a:rPr>
              <a:t>They always eat their meals on a        with a knife and fork. </a:t>
            </a:r>
          </a:p>
          <a:p>
            <a:pPr eaLnBrk="1" hangingPunct="1"/>
            <a:r>
              <a:rPr lang="en-US" altLang="zh-CN" sz="2800" b="1" dirty="0">
                <a:solidFill>
                  <a:srgbClr val="800080"/>
                </a:solidFill>
                <a:latin typeface="Comic Sans MS" panose="030F0702030302020204" pitchFamily="66" charset="0"/>
              </a:rPr>
              <a:t>They don’t like           food.</a:t>
            </a:r>
          </a:p>
        </p:txBody>
      </p:sp>
      <p:cxnSp>
        <p:nvCxnSpPr>
          <p:cNvPr id="26627" name="直接连接符 19"/>
          <p:cNvCxnSpPr>
            <a:cxnSpLocks noChangeShapeType="1"/>
          </p:cNvCxnSpPr>
          <p:nvPr/>
        </p:nvCxnSpPr>
        <p:spPr bwMode="auto">
          <a:xfrm>
            <a:off x="2987675" y="4508500"/>
            <a:ext cx="1512888"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pic>
        <p:nvPicPr>
          <p:cNvPr id="25604" name="Picture 4" descr="W020120128568325572475"/>
          <p:cNvPicPr>
            <a:picLocks noChangeAspect="1" noChangeArrowheads="1"/>
          </p:cNvPicPr>
          <p:nvPr/>
        </p:nvPicPr>
        <p:blipFill>
          <a:blip r:embed="rId3" cstate="email"/>
          <a:srcRect/>
          <a:stretch>
            <a:fillRect/>
          </a:stretch>
        </p:blipFill>
        <p:spPr bwMode="auto">
          <a:xfrm>
            <a:off x="323850" y="457200"/>
            <a:ext cx="4176713"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f2465f75-8462-4315-ac24-f39252e962f6"/>
          <p:cNvPicPr>
            <a:picLocks noChangeAspect="1" noChangeArrowheads="1"/>
          </p:cNvPicPr>
          <p:nvPr/>
        </p:nvPicPr>
        <p:blipFill>
          <a:blip r:embed="rId4"/>
          <a:srcRect/>
          <a:stretch>
            <a:fillRect/>
          </a:stretch>
        </p:blipFill>
        <p:spPr bwMode="auto">
          <a:xfrm>
            <a:off x="4716463" y="476250"/>
            <a:ext cx="4103687"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折角形 1"/>
          <p:cNvSpPr/>
          <p:nvPr/>
        </p:nvSpPr>
        <p:spPr bwMode="auto">
          <a:xfrm>
            <a:off x="8928100" y="2528888"/>
            <a:ext cx="6483350" cy="2593975"/>
          </a:xfrm>
          <a:prstGeom prst="foldedCorner">
            <a:avLst>
              <a:gd name="adj" fmla="val 12500"/>
            </a:avLst>
          </a:prstGeom>
          <a:solidFill>
            <a:srgbClr val="FFFFFF"/>
          </a:solidFill>
          <a:ln w="25400">
            <a:solidFill>
              <a:schemeClr val="accent1"/>
            </a:solidFill>
            <a:round/>
          </a:ln>
        </p:spPr>
        <p:txBody>
          <a:bodyPr anchor="ctr"/>
          <a:lstStyle/>
          <a:p>
            <a:pPr marL="457200" indent="-457200">
              <a:lnSpc>
                <a:spcPct val="150000"/>
              </a:lnSpc>
            </a:pPr>
            <a:r>
              <a:rPr lang="en-US" altLang="zh-CN" sz="1800">
                <a:solidFill>
                  <a:srgbClr val="E46C0A"/>
                </a:solidFill>
                <a:latin typeface="Comic Sans MS" panose="030F0702030302020204" pitchFamily="66" charset="0"/>
                <a:sym typeface="Arial" panose="020B0604020202020204" pitchFamily="34" charset="0"/>
              </a:rPr>
              <a:t>       People from different countries have different taste.</a:t>
            </a:r>
          </a:p>
          <a:p>
            <a:pPr marL="457200" indent="-457200">
              <a:lnSpc>
                <a:spcPct val="150000"/>
              </a:lnSpc>
            </a:pPr>
            <a:r>
              <a:rPr lang="zh-CN" altLang="en-US" sz="1800">
                <a:solidFill>
                  <a:srgbClr val="E46C0A"/>
                </a:solidFill>
                <a:latin typeface="Comic Sans MS" panose="030F0702030302020204" pitchFamily="66" charset="0"/>
                <a:sym typeface="Arial" panose="020B0604020202020204" pitchFamily="34" charset="0"/>
              </a:rPr>
              <a:t>            通过听力训练的方式学习各地餐饮习惯，同时通过插入大量的图片及介绍，加大学生的输入，以便让学生了解更多有趣的餐饮文化。这里提供的图片和文字老师不一定全用，可以根据实际选用。</a:t>
            </a:r>
          </a:p>
        </p:txBody>
      </p:sp>
      <p:pic>
        <p:nvPicPr>
          <p:cNvPr id="25607" name="Picture 7" descr="u=1604866261,3146677335&amp;fm=23&amp;gp=0"/>
          <p:cNvPicPr>
            <a:picLocks noChangeAspect="1" noChangeArrowheads="1"/>
          </p:cNvPicPr>
          <p:nvPr/>
        </p:nvPicPr>
        <p:blipFill>
          <a:blip r:embed="rId5"/>
          <a:srcRect/>
          <a:stretch>
            <a:fillRect/>
          </a:stretch>
        </p:blipFill>
        <p:spPr bwMode="auto">
          <a:xfrm>
            <a:off x="6948488" y="5211763"/>
            <a:ext cx="2195512"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8"/>
          <p:cNvSpPr txBox="1">
            <a:spLocks noChangeArrowheads="1"/>
          </p:cNvSpPr>
          <p:nvPr/>
        </p:nvSpPr>
        <p:spPr bwMode="auto">
          <a:xfrm>
            <a:off x="3132138" y="4076700"/>
            <a:ext cx="1223962" cy="519113"/>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bread</a:t>
            </a:r>
          </a:p>
        </p:txBody>
      </p:sp>
      <p:cxnSp>
        <p:nvCxnSpPr>
          <p:cNvPr id="26633" name="直接连接符 19"/>
          <p:cNvCxnSpPr>
            <a:cxnSpLocks noChangeShapeType="1"/>
          </p:cNvCxnSpPr>
          <p:nvPr/>
        </p:nvCxnSpPr>
        <p:spPr bwMode="auto">
          <a:xfrm>
            <a:off x="6840538" y="4905375"/>
            <a:ext cx="1439862"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cxnSp>
        <p:nvCxnSpPr>
          <p:cNvPr id="26634" name="直接连接符 19"/>
          <p:cNvCxnSpPr>
            <a:cxnSpLocks noChangeShapeType="1"/>
          </p:cNvCxnSpPr>
          <p:nvPr/>
        </p:nvCxnSpPr>
        <p:spPr bwMode="auto">
          <a:xfrm>
            <a:off x="3492500" y="5805488"/>
            <a:ext cx="1512888"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26635" name="Text Box 11"/>
          <p:cNvSpPr txBox="1">
            <a:spLocks noChangeArrowheads="1"/>
          </p:cNvSpPr>
          <p:nvPr/>
        </p:nvSpPr>
        <p:spPr bwMode="auto">
          <a:xfrm>
            <a:off x="5364163" y="4076700"/>
            <a:ext cx="1223962" cy="519113"/>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meat</a:t>
            </a:r>
          </a:p>
        </p:txBody>
      </p:sp>
      <p:sp>
        <p:nvSpPr>
          <p:cNvPr id="26636" name="Text Box 12"/>
          <p:cNvSpPr txBox="1">
            <a:spLocks noChangeArrowheads="1"/>
          </p:cNvSpPr>
          <p:nvPr/>
        </p:nvSpPr>
        <p:spPr bwMode="auto">
          <a:xfrm>
            <a:off x="3779838" y="5373688"/>
            <a:ext cx="792162"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hot</a:t>
            </a:r>
          </a:p>
        </p:txBody>
      </p:sp>
      <p:sp>
        <p:nvSpPr>
          <p:cNvPr id="26637" name="Text Box 13"/>
          <p:cNvSpPr txBox="1">
            <a:spLocks noChangeArrowheads="1"/>
          </p:cNvSpPr>
          <p:nvPr/>
        </p:nvSpPr>
        <p:spPr bwMode="auto">
          <a:xfrm>
            <a:off x="6985000" y="4508500"/>
            <a:ext cx="1081088" cy="519113"/>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plate</a:t>
            </a:r>
          </a:p>
        </p:txBody>
      </p:sp>
      <p:cxnSp>
        <p:nvCxnSpPr>
          <p:cNvPr id="26638" name="直接连接符 19"/>
          <p:cNvCxnSpPr>
            <a:cxnSpLocks noChangeShapeType="1"/>
          </p:cNvCxnSpPr>
          <p:nvPr/>
        </p:nvCxnSpPr>
        <p:spPr bwMode="auto">
          <a:xfrm>
            <a:off x="5148263" y="4508500"/>
            <a:ext cx="1512887"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pic>
        <p:nvPicPr>
          <p:cNvPr id="26639" name="已录下的2505.WAV">
            <a:hlinkClick r:id="" action="ppaction://media"/>
          </p:cNvPr>
          <p:cNvPicPr>
            <a:picLocks noRot="1" noChangeAspect="1" noChangeArrowheads="1"/>
          </p:cNvPicPr>
          <p:nvPr>
            <a:wavAudioFile r:embed="rId1" name="已录下的声音"/>
          </p:nvPr>
        </p:nvPicPr>
        <p:blipFill>
          <a:blip r:embed="rId6">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p:cTn id="7" dur="1000" fill="hold"/>
                                        <p:tgtEl>
                                          <p:spTgt spid="2662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662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26">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 calcmode="lin" valueType="num">
                                      <p:cBhvr>
                                        <p:cTn id="12" dur="1000" fill="hold"/>
                                        <p:tgtEl>
                                          <p:spTgt spid="26626">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2662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6626">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6626">
                                            <p:txEl>
                                              <p:pRg st="2" end="2"/>
                                            </p:txEl>
                                          </p:spTgt>
                                        </p:tgtEl>
                                        <p:attrNameLst>
                                          <p:attrName>style.visibility</p:attrName>
                                        </p:attrNameLst>
                                      </p:cBhvr>
                                      <p:to>
                                        <p:strVal val="visible"/>
                                      </p:to>
                                    </p:set>
                                    <p:anim calcmode="lin" valueType="num">
                                      <p:cBhvr>
                                        <p:cTn id="17" dur="1000" fill="hold"/>
                                        <p:tgtEl>
                                          <p:spTgt spid="26626">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2662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6626">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26627"/>
                                        </p:tgtEl>
                                        <p:attrNameLst>
                                          <p:attrName>style.visibility</p:attrName>
                                        </p:attrNameLst>
                                      </p:cBhvr>
                                      <p:to>
                                        <p:strVal val="visible"/>
                                      </p:to>
                                    </p:set>
                                    <p:anim calcmode="lin" valueType="num">
                                      <p:cBhvr>
                                        <p:cTn id="22" dur="1000" fill="hold"/>
                                        <p:tgtEl>
                                          <p:spTgt spid="26627"/>
                                        </p:tgtEl>
                                        <p:attrNameLst>
                                          <p:attrName>ppt_x</p:attrName>
                                        </p:attrNameLst>
                                      </p:cBhvr>
                                      <p:tavLst>
                                        <p:tav tm="0">
                                          <p:val>
                                            <p:strVal val="#ppt_x-.2"/>
                                          </p:val>
                                        </p:tav>
                                        <p:tav tm="100000">
                                          <p:val>
                                            <p:strVal val="#ppt_x"/>
                                          </p:val>
                                        </p:tav>
                                      </p:tavLst>
                                    </p:anim>
                                    <p:anim calcmode="lin" valueType="num">
                                      <p:cBhvr>
                                        <p:cTn id="23" dur="1000" fill="hold"/>
                                        <p:tgtEl>
                                          <p:spTgt spid="2662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6627"/>
                                        </p:tgtEl>
                                      </p:cBhvr>
                                    </p:animEffect>
                                  </p:childTnLst>
                                </p:cTn>
                              </p:par>
                              <p:par>
                                <p:cTn id="25" presetID="29" presetClass="entr" presetSubtype="0" fill="hold" nodeType="withEffect">
                                  <p:stCondLst>
                                    <p:cond delay="0"/>
                                  </p:stCondLst>
                                  <p:childTnLst>
                                    <p:set>
                                      <p:cBhvr>
                                        <p:cTn id="26" dur="1" fill="hold">
                                          <p:stCondLst>
                                            <p:cond delay="0"/>
                                          </p:stCondLst>
                                        </p:cTn>
                                        <p:tgtEl>
                                          <p:spTgt spid="26638"/>
                                        </p:tgtEl>
                                        <p:attrNameLst>
                                          <p:attrName>style.visibility</p:attrName>
                                        </p:attrNameLst>
                                      </p:cBhvr>
                                      <p:to>
                                        <p:strVal val="visible"/>
                                      </p:to>
                                    </p:set>
                                    <p:anim calcmode="lin" valueType="num">
                                      <p:cBhvr>
                                        <p:cTn id="27" dur="1000" fill="hold"/>
                                        <p:tgtEl>
                                          <p:spTgt spid="26638"/>
                                        </p:tgtEl>
                                        <p:attrNameLst>
                                          <p:attrName>ppt_x</p:attrName>
                                        </p:attrNameLst>
                                      </p:cBhvr>
                                      <p:tavLst>
                                        <p:tav tm="0">
                                          <p:val>
                                            <p:strVal val="#ppt_x-.2"/>
                                          </p:val>
                                        </p:tav>
                                        <p:tav tm="100000">
                                          <p:val>
                                            <p:strVal val="#ppt_x"/>
                                          </p:val>
                                        </p:tav>
                                      </p:tavLst>
                                    </p:anim>
                                    <p:anim calcmode="lin" valueType="num">
                                      <p:cBhvr>
                                        <p:cTn id="28" dur="1000" fill="hold"/>
                                        <p:tgtEl>
                                          <p:spTgt spid="2663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6638"/>
                                        </p:tgtEl>
                                      </p:cBhvr>
                                    </p:animEffect>
                                  </p:childTnLst>
                                </p:cTn>
                              </p:par>
                              <p:par>
                                <p:cTn id="30" presetID="29" presetClass="entr" presetSubtype="0" fill="hold" nodeType="withEffect">
                                  <p:stCondLst>
                                    <p:cond delay="0"/>
                                  </p:stCondLst>
                                  <p:childTnLst>
                                    <p:set>
                                      <p:cBhvr>
                                        <p:cTn id="31" dur="1" fill="hold">
                                          <p:stCondLst>
                                            <p:cond delay="0"/>
                                          </p:stCondLst>
                                        </p:cTn>
                                        <p:tgtEl>
                                          <p:spTgt spid="26633"/>
                                        </p:tgtEl>
                                        <p:attrNameLst>
                                          <p:attrName>style.visibility</p:attrName>
                                        </p:attrNameLst>
                                      </p:cBhvr>
                                      <p:to>
                                        <p:strVal val="visible"/>
                                      </p:to>
                                    </p:set>
                                    <p:anim calcmode="lin" valueType="num">
                                      <p:cBhvr>
                                        <p:cTn id="32" dur="1000" fill="hold"/>
                                        <p:tgtEl>
                                          <p:spTgt spid="26633"/>
                                        </p:tgtEl>
                                        <p:attrNameLst>
                                          <p:attrName>ppt_x</p:attrName>
                                        </p:attrNameLst>
                                      </p:cBhvr>
                                      <p:tavLst>
                                        <p:tav tm="0">
                                          <p:val>
                                            <p:strVal val="#ppt_x-.2"/>
                                          </p:val>
                                        </p:tav>
                                        <p:tav tm="100000">
                                          <p:val>
                                            <p:strVal val="#ppt_x"/>
                                          </p:val>
                                        </p:tav>
                                      </p:tavLst>
                                    </p:anim>
                                    <p:anim calcmode="lin" valueType="num">
                                      <p:cBhvr>
                                        <p:cTn id="33" dur="1000" fill="hold"/>
                                        <p:tgtEl>
                                          <p:spTgt spid="2663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6633"/>
                                        </p:tgtEl>
                                      </p:cBhvr>
                                    </p:animEffect>
                                  </p:childTnLst>
                                </p:cTn>
                              </p:par>
                              <p:par>
                                <p:cTn id="35" presetID="29" presetClass="entr" presetSubtype="0" fill="hold" nodeType="withEffect">
                                  <p:stCondLst>
                                    <p:cond delay="0"/>
                                  </p:stCondLst>
                                  <p:childTnLst>
                                    <p:set>
                                      <p:cBhvr>
                                        <p:cTn id="36" dur="1" fill="hold">
                                          <p:stCondLst>
                                            <p:cond delay="0"/>
                                          </p:stCondLst>
                                        </p:cTn>
                                        <p:tgtEl>
                                          <p:spTgt spid="26634"/>
                                        </p:tgtEl>
                                        <p:attrNameLst>
                                          <p:attrName>style.visibility</p:attrName>
                                        </p:attrNameLst>
                                      </p:cBhvr>
                                      <p:to>
                                        <p:strVal val="visible"/>
                                      </p:to>
                                    </p:set>
                                    <p:anim calcmode="lin" valueType="num">
                                      <p:cBhvr>
                                        <p:cTn id="37" dur="1000" fill="hold"/>
                                        <p:tgtEl>
                                          <p:spTgt spid="26634"/>
                                        </p:tgtEl>
                                        <p:attrNameLst>
                                          <p:attrName>ppt_x</p:attrName>
                                        </p:attrNameLst>
                                      </p:cBhvr>
                                      <p:tavLst>
                                        <p:tav tm="0">
                                          <p:val>
                                            <p:strVal val="#ppt_x-.2"/>
                                          </p:val>
                                        </p:tav>
                                        <p:tav tm="100000">
                                          <p:val>
                                            <p:strVal val="#ppt_x"/>
                                          </p:val>
                                        </p:tav>
                                      </p:tavLst>
                                    </p:anim>
                                    <p:anim calcmode="lin" valueType="num">
                                      <p:cBhvr>
                                        <p:cTn id="38" dur="1000" fill="hold"/>
                                        <p:tgtEl>
                                          <p:spTgt spid="2663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663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663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663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663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6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26639"/>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 fill="hold"/>
                                        <p:tgtEl>
                                          <p:spTgt spid="26639"/>
                                        </p:tgtEl>
                                      </p:cBhvr>
                                    </p:cmd>
                                  </p:childTnLst>
                                </p:cTn>
                              </p:par>
                            </p:childTnLst>
                          </p:cTn>
                        </p:par>
                      </p:childTnLst>
                    </p:cTn>
                  </p:par>
                </p:childTnLst>
              </p:cTn>
              <p:nextCondLst>
                <p:cond evt="onClick" delay="0">
                  <p:tgtEl>
                    <p:spTgt spid="26639"/>
                  </p:tgtEl>
                </p:cond>
              </p:nextCondLst>
            </p:seq>
          </p:childTnLst>
        </p:cTn>
      </p:par>
    </p:tnLst>
    <p:bldLst>
      <p:bldP spid="26626" grpId="0" build="allAtOnce" autoUpdateAnimBg="0"/>
      <p:bldP spid="26635" grpId="0" autoUpdateAnimBg="0"/>
      <p:bldP spid="26636" grpId="0" autoUpdateAnimBg="0"/>
      <p:bldP spid="2663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395288" y="3860800"/>
            <a:ext cx="84963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800080"/>
                </a:solidFill>
                <a:latin typeface="Comic Sans MS" panose="030F0702030302020204" pitchFamily="66" charset="0"/>
              </a:rPr>
              <a:t>French people eat </a:t>
            </a:r>
            <a:r>
              <a:rPr lang="zh-CN" altLang="en-US" sz="2800" b="1" dirty="0">
                <a:solidFill>
                  <a:srgbClr val="800080"/>
                </a:solidFill>
                <a:latin typeface="Comic Sans MS" panose="030F0702030302020204" pitchFamily="66" charset="0"/>
              </a:rPr>
              <a:t>lots of </a:t>
            </a:r>
            <a:r>
              <a:rPr lang="en-US" altLang="zh-CN" sz="2800" b="1" dirty="0">
                <a:solidFill>
                  <a:srgbClr val="800080"/>
                </a:solidFill>
                <a:latin typeface="Comic Sans MS" panose="030F0702030302020204" pitchFamily="66" charset="0"/>
              </a:rPr>
              <a:t>bread. </a:t>
            </a:r>
          </a:p>
          <a:p>
            <a:pPr eaLnBrk="1" hangingPunct="1"/>
            <a:r>
              <a:rPr lang="en-US" altLang="zh-CN" sz="2800" b="1" dirty="0">
                <a:solidFill>
                  <a:srgbClr val="800080"/>
                </a:solidFill>
                <a:latin typeface="Comic Sans MS" panose="030F0702030302020204" pitchFamily="66" charset="0"/>
              </a:rPr>
              <a:t>They </a:t>
            </a:r>
            <a:r>
              <a:rPr lang="en-US" altLang="zh-CN" sz="2800" b="1" dirty="0">
                <a:solidFill>
                  <a:srgbClr val="FF0000"/>
                </a:solidFill>
                <a:latin typeface="Comic Sans MS" panose="030F0702030302020204" pitchFamily="66" charset="0"/>
              </a:rPr>
              <a:t>also</a:t>
            </a:r>
            <a:r>
              <a:rPr lang="en-US" altLang="zh-CN" sz="2800" b="1" dirty="0">
                <a:solidFill>
                  <a:srgbClr val="800080"/>
                </a:solidFill>
                <a:latin typeface="Comic Sans MS" panose="030F0702030302020204" pitchFamily="66" charset="0"/>
              </a:rPr>
              <a:t> eat their meals on a plate with a </a:t>
            </a:r>
          </a:p>
          <a:p>
            <a:pPr eaLnBrk="1" hangingPunct="1"/>
            <a:r>
              <a:rPr lang="en-US" altLang="zh-CN" sz="2800" b="1" dirty="0">
                <a:solidFill>
                  <a:srgbClr val="800080"/>
                </a:solidFill>
                <a:latin typeface="Comic Sans MS" panose="030F0702030302020204" pitchFamily="66" charset="0"/>
              </a:rPr>
              <a:t>          and           . </a:t>
            </a:r>
          </a:p>
          <a:p>
            <a:pPr eaLnBrk="1" hangingPunct="1"/>
            <a:r>
              <a:rPr lang="en-US" altLang="zh-CN" sz="2800" b="1" dirty="0">
                <a:solidFill>
                  <a:srgbClr val="800080"/>
                </a:solidFill>
                <a:latin typeface="Comic Sans MS" panose="030F0702030302020204" pitchFamily="66" charset="0"/>
              </a:rPr>
              <a:t>They like sea food(</a:t>
            </a:r>
            <a:r>
              <a:rPr lang="zh-CN" altLang="en-US" sz="2800" b="1" dirty="0">
                <a:solidFill>
                  <a:srgbClr val="800080"/>
                </a:solidFill>
                <a:latin typeface="Comic Sans MS" panose="030F0702030302020204" pitchFamily="66" charset="0"/>
              </a:rPr>
              <a:t>海鲜</a:t>
            </a:r>
            <a:r>
              <a:rPr lang="en-US" altLang="zh-CN" sz="2800" b="1" dirty="0">
                <a:solidFill>
                  <a:srgbClr val="800080"/>
                </a:solidFill>
                <a:latin typeface="Comic Sans MS" panose="030F0702030302020204" pitchFamily="66" charset="0"/>
              </a:rPr>
              <a:t>) ,          and </a:t>
            </a:r>
          </a:p>
          <a:p>
            <a:pPr eaLnBrk="1" hangingPunct="1"/>
            <a:r>
              <a:rPr lang="en-US" sz="2800" b="1" dirty="0">
                <a:solidFill>
                  <a:srgbClr val="800080"/>
                </a:solidFill>
                <a:latin typeface="Comic Sans MS" panose="030F0702030302020204" pitchFamily="66" charset="0"/>
              </a:rPr>
              <a:t>               </a:t>
            </a:r>
            <a:r>
              <a:rPr lang="en-US" altLang="zh-CN" sz="2800" b="1" dirty="0">
                <a:solidFill>
                  <a:srgbClr val="FF0000"/>
                </a:solidFill>
                <a:latin typeface="Comic Sans MS" panose="030F0702030302020204" pitchFamily="66" charset="0"/>
              </a:rPr>
              <a:t>most</a:t>
            </a:r>
            <a:r>
              <a:rPr lang="en-US" altLang="zh-CN" sz="2800" b="1" dirty="0">
                <a:solidFill>
                  <a:srgbClr val="800080"/>
                </a:solidFill>
                <a:latin typeface="Comic Sans MS" panose="030F0702030302020204" pitchFamily="66" charset="0"/>
              </a:rPr>
              <a:t>.</a:t>
            </a:r>
          </a:p>
        </p:txBody>
      </p:sp>
      <p:pic>
        <p:nvPicPr>
          <p:cNvPr id="26627" name="Picture 3" descr="1181687_1249291441201_1024x1024"/>
          <p:cNvPicPr>
            <a:picLocks noChangeAspect="1" noChangeArrowheads="1"/>
          </p:cNvPicPr>
          <p:nvPr/>
        </p:nvPicPr>
        <p:blipFill>
          <a:blip r:embed="rId3"/>
          <a:srcRect/>
          <a:stretch>
            <a:fillRect/>
          </a:stretch>
        </p:blipFill>
        <p:spPr bwMode="auto">
          <a:xfrm>
            <a:off x="4859338" y="476250"/>
            <a:ext cx="4033837"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1893744"/>
          <p:cNvPicPr>
            <a:picLocks noChangeAspect="1" noChangeArrowheads="1"/>
          </p:cNvPicPr>
          <p:nvPr/>
        </p:nvPicPr>
        <p:blipFill>
          <a:blip r:embed="rId4"/>
          <a:srcRect/>
          <a:stretch>
            <a:fillRect/>
          </a:stretch>
        </p:blipFill>
        <p:spPr bwMode="auto">
          <a:xfrm>
            <a:off x="395288" y="476250"/>
            <a:ext cx="40322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HaoSc4_188_20052410210621"/>
          <p:cNvPicPr>
            <a:picLocks noChangeAspect="1" noChangeArrowheads="1"/>
          </p:cNvPicPr>
          <p:nvPr/>
        </p:nvPicPr>
        <p:blipFill>
          <a:blip r:embed="rId5"/>
          <a:srcRect/>
          <a:stretch>
            <a:fillRect/>
          </a:stretch>
        </p:blipFill>
        <p:spPr bwMode="auto">
          <a:xfrm>
            <a:off x="7596188" y="5697538"/>
            <a:ext cx="1547812"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54" name="直接连接符 19"/>
          <p:cNvCxnSpPr>
            <a:cxnSpLocks noChangeShapeType="1"/>
          </p:cNvCxnSpPr>
          <p:nvPr/>
        </p:nvCxnSpPr>
        <p:spPr bwMode="auto">
          <a:xfrm>
            <a:off x="395288" y="5084763"/>
            <a:ext cx="1512887"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27655" name="Text Box 7"/>
          <p:cNvSpPr txBox="1">
            <a:spLocks noChangeArrowheads="1"/>
          </p:cNvSpPr>
          <p:nvPr/>
        </p:nvSpPr>
        <p:spPr bwMode="auto">
          <a:xfrm>
            <a:off x="611188" y="4652963"/>
            <a:ext cx="1223962"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knife</a:t>
            </a:r>
          </a:p>
        </p:txBody>
      </p:sp>
      <p:cxnSp>
        <p:nvCxnSpPr>
          <p:cNvPr id="27656" name="直接连接符 19"/>
          <p:cNvCxnSpPr>
            <a:cxnSpLocks noChangeShapeType="1"/>
          </p:cNvCxnSpPr>
          <p:nvPr/>
        </p:nvCxnSpPr>
        <p:spPr bwMode="auto">
          <a:xfrm>
            <a:off x="5076825" y="5589588"/>
            <a:ext cx="1439863"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cxnSp>
        <p:nvCxnSpPr>
          <p:cNvPr id="27657" name="直接连接符 19"/>
          <p:cNvCxnSpPr>
            <a:cxnSpLocks noChangeShapeType="1"/>
          </p:cNvCxnSpPr>
          <p:nvPr/>
        </p:nvCxnSpPr>
        <p:spPr bwMode="auto">
          <a:xfrm>
            <a:off x="395288" y="6021388"/>
            <a:ext cx="2305050"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27658" name="Text Box 10"/>
          <p:cNvSpPr txBox="1">
            <a:spLocks noChangeArrowheads="1"/>
          </p:cNvSpPr>
          <p:nvPr/>
        </p:nvSpPr>
        <p:spPr bwMode="auto">
          <a:xfrm>
            <a:off x="2916238" y="4652963"/>
            <a:ext cx="1223962"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fork</a:t>
            </a:r>
          </a:p>
        </p:txBody>
      </p:sp>
      <p:sp>
        <p:nvSpPr>
          <p:cNvPr id="27659" name="Text Box 11"/>
          <p:cNvSpPr txBox="1">
            <a:spLocks noChangeArrowheads="1"/>
          </p:cNvSpPr>
          <p:nvPr/>
        </p:nvSpPr>
        <p:spPr bwMode="auto">
          <a:xfrm>
            <a:off x="539750" y="5589588"/>
            <a:ext cx="2087563"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vegetables</a:t>
            </a:r>
          </a:p>
        </p:txBody>
      </p:sp>
      <p:sp>
        <p:nvSpPr>
          <p:cNvPr id="27660" name="Text Box 12"/>
          <p:cNvSpPr txBox="1">
            <a:spLocks noChangeArrowheads="1"/>
          </p:cNvSpPr>
          <p:nvPr/>
        </p:nvSpPr>
        <p:spPr bwMode="auto">
          <a:xfrm>
            <a:off x="5292725" y="5157788"/>
            <a:ext cx="1081088"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soup</a:t>
            </a:r>
          </a:p>
        </p:txBody>
      </p:sp>
      <p:cxnSp>
        <p:nvCxnSpPr>
          <p:cNvPr id="27661" name="直接连接符 19"/>
          <p:cNvCxnSpPr>
            <a:cxnSpLocks noChangeShapeType="1"/>
          </p:cNvCxnSpPr>
          <p:nvPr/>
        </p:nvCxnSpPr>
        <p:spPr bwMode="auto">
          <a:xfrm>
            <a:off x="2700338" y="5084763"/>
            <a:ext cx="1512887"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p:cTn id="7" dur="1000" fill="hold"/>
                                        <p:tgtEl>
                                          <p:spTgt spid="2765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765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 calcmode="lin" valueType="num">
                                      <p:cBhvr>
                                        <p:cTn id="12" dur="1000" fill="hold"/>
                                        <p:tgtEl>
                                          <p:spTgt spid="27650">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2765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7650">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 calcmode="lin" valueType="num">
                                      <p:cBhvr>
                                        <p:cTn id="17" dur="1000" fill="hold"/>
                                        <p:tgtEl>
                                          <p:spTgt spid="27650">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2765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7650">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27650">
                                            <p:txEl>
                                              <p:pRg st="3" end="3"/>
                                            </p:txEl>
                                          </p:spTgt>
                                        </p:tgtEl>
                                        <p:attrNameLst>
                                          <p:attrName>style.visibility</p:attrName>
                                        </p:attrNameLst>
                                      </p:cBhvr>
                                      <p:to>
                                        <p:strVal val="visible"/>
                                      </p:to>
                                    </p:set>
                                    <p:anim calcmode="lin" valueType="num">
                                      <p:cBhvr>
                                        <p:cTn id="22" dur="1000" fill="hold"/>
                                        <p:tgtEl>
                                          <p:spTgt spid="27650">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27650">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7650">
                                            <p:txEl>
                                              <p:pRg st="3" end="3"/>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27650">
                                            <p:txEl>
                                              <p:pRg st="4" end="4"/>
                                            </p:txEl>
                                          </p:spTgt>
                                        </p:tgtEl>
                                        <p:attrNameLst>
                                          <p:attrName>style.visibility</p:attrName>
                                        </p:attrNameLst>
                                      </p:cBhvr>
                                      <p:to>
                                        <p:strVal val="visible"/>
                                      </p:to>
                                    </p:set>
                                    <p:anim calcmode="lin" valueType="num">
                                      <p:cBhvr>
                                        <p:cTn id="27" dur="1000" fill="hold"/>
                                        <p:tgtEl>
                                          <p:spTgt spid="27650">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27650">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7650">
                                            <p:txEl>
                                              <p:pRg st="4" end="4"/>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27654"/>
                                        </p:tgtEl>
                                        <p:attrNameLst>
                                          <p:attrName>style.visibility</p:attrName>
                                        </p:attrNameLst>
                                      </p:cBhvr>
                                      <p:to>
                                        <p:strVal val="visible"/>
                                      </p:to>
                                    </p:set>
                                    <p:anim calcmode="lin" valueType="num">
                                      <p:cBhvr>
                                        <p:cTn id="32" dur="1000" fill="hold"/>
                                        <p:tgtEl>
                                          <p:spTgt spid="27654"/>
                                        </p:tgtEl>
                                        <p:attrNameLst>
                                          <p:attrName>ppt_x</p:attrName>
                                        </p:attrNameLst>
                                      </p:cBhvr>
                                      <p:tavLst>
                                        <p:tav tm="0">
                                          <p:val>
                                            <p:strVal val="#ppt_x-.2"/>
                                          </p:val>
                                        </p:tav>
                                        <p:tav tm="100000">
                                          <p:val>
                                            <p:strVal val="#ppt_x"/>
                                          </p:val>
                                        </p:tav>
                                      </p:tavLst>
                                    </p:anim>
                                    <p:anim calcmode="lin" valueType="num">
                                      <p:cBhvr>
                                        <p:cTn id="33" dur="1000" fill="hold"/>
                                        <p:tgtEl>
                                          <p:spTgt spid="2765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7654"/>
                                        </p:tgtEl>
                                      </p:cBhvr>
                                    </p:animEffect>
                                  </p:childTnLst>
                                  <p:subTnLst>
                                    <p:audio>
                                      <p:cMediaNode>
                                        <p:cTn display="0" masterRel="sameClick">
                                          <p:stCondLst>
                                            <p:cond evt="begin" delay="0">
                                              <p:tn val="30"/>
                                            </p:cond>
                                          </p:stCondLst>
                                          <p:endCondLst>
                                            <p:cond evt="onStopAudio" delay="0">
                                              <p:tgtEl>
                                                <p:sldTgt/>
                                              </p:tgtEl>
                                            </p:cond>
                                          </p:endCondLst>
                                        </p:cTn>
                                        <p:tgtEl>
                                          <p:sndTgt r:embed="rId2" name="arrow.wav"/>
                                        </p:tgtEl>
                                      </p:cMediaNode>
                                    </p:audio>
                                  </p:subTnLst>
                                </p:cTn>
                              </p:par>
                              <p:par>
                                <p:cTn id="35" presetID="29" presetClass="entr" presetSubtype="0" fill="hold" nodeType="withEffect">
                                  <p:stCondLst>
                                    <p:cond delay="0"/>
                                  </p:stCondLst>
                                  <p:childTnLst>
                                    <p:set>
                                      <p:cBhvr>
                                        <p:cTn id="36" dur="1" fill="hold">
                                          <p:stCondLst>
                                            <p:cond delay="0"/>
                                          </p:stCondLst>
                                        </p:cTn>
                                        <p:tgtEl>
                                          <p:spTgt spid="27661"/>
                                        </p:tgtEl>
                                        <p:attrNameLst>
                                          <p:attrName>style.visibility</p:attrName>
                                        </p:attrNameLst>
                                      </p:cBhvr>
                                      <p:to>
                                        <p:strVal val="visible"/>
                                      </p:to>
                                    </p:set>
                                    <p:anim calcmode="lin" valueType="num">
                                      <p:cBhvr>
                                        <p:cTn id="37" dur="1000" fill="hold"/>
                                        <p:tgtEl>
                                          <p:spTgt spid="27661"/>
                                        </p:tgtEl>
                                        <p:attrNameLst>
                                          <p:attrName>ppt_x</p:attrName>
                                        </p:attrNameLst>
                                      </p:cBhvr>
                                      <p:tavLst>
                                        <p:tav tm="0">
                                          <p:val>
                                            <p:strVal val="#ppt_x-.2"/>
                                          </p:val>
                                        </p:tav>
                                        <p:tav tm="100000">
                                          <p:val>
                                            <p:strVal val="#ppt_x"/>
                                          </p:val>
                                        </p:tav>
                                      </p:tavLst>
                                    </p:anim>
                                    <p:anim calcmode="lin" valueType="num">
                                      <p:cBhvr>
                                        <p:cTn id="38" dur="1000" fill="hold"/>
                                        <p:tgtEl>
                                          <p:spTgt spid="27661"/>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7661"/>
                                        </p:tgtEl>
                                      </p:cBhvr>
                                    </p:animEffect>
                                  </p:childTnLst>
                                  <p:subTnLst>
                                    <p:audio>
                                      <p:cMediaNode>
                                        <p:cTn display="0" masterRel="sameClick">
                                          <p:stCondLst>
                                            <p:cond evt="begin" delay="0">
                                              <p:tn val="35"/>
                                            </p:cond>
                                          </p:stCondLst>
                                          <p:endCondLst>
                                            <p:cond evt="onStopAudio" delay="0">
                                              <p:tgtEl>
                                                <p:sldTgt/>
                                              </p:tgtEl>
                                            </p:cond>
                                          </p:endCondLst>
                                        </p:cTn>
                                        <p:tgtEl>
                                          <p:sndTgt r:embed="rId2" name="arrow.wav"/>
                                        </p:tgtEl>
                                      </p:cMediaNode>
                                    </p:audio>
                                  </p:subTnLst>
                                </p:cTn>
                              </p:par>
                              <p:par>
                                <p:cTn id="40" presetID="29" presetClass="entr" presetSubtype="0" fill="hold" nodeType="withEffect">
                                  <p:stCondLst>
                                    <p:cond delay="0"/>
                                  </p:stCondLst>
                                  <p:childTnLst>
                                    <p:set>
                                      <p:cBhvr>
                                        <p:cTn id="41" dur="1" fill="hold">
                                          <p:stCondLst>
                                            <p:cond delay="0"/>
                                          </p:stCondLst>
                                        </p:cTn>
                                        <p:tgtEl>
                                          <p:spTgt spid="27656"/>
                                        </p:tgtEl>
                                        <p:attrNameLst>
                                          <p:attrName>style.visibility</p:attrName>
                                        </p:attrNameLst>
                                      </p:cBhvr>
                                      <p:to>
                                        <p:strVal val="visible"/>
                                      </p:to>
                                    </p:set>
                                    <p:anim calcmode="lin" valueType="num">
                                      <p:cBhvr>
                                        <p:cTn id="42" dur="1000" fill="hold"/>
                                        <p:tgtEl>
                                          <p:spTgt spid="27656"/>
                                        </p:tgtEl>
                                        <p:attrNameLst>
                                          <p:attrName>ppt_x</p:attrName>
                                        </p:attrNameLst>
                                      </p:cBhvr>
                                      <p:tavLst>
                                        <p:tav tm="0">
                                          <p:val>
                                            <p:strVal val="#ppt_x-.2"/>
                                          </p:val>
                                        </p:tav>
                                        <p:tav tm="100000">
                                          <p:val>
                                            <p:strVal val="#ppt_x"/>
                                          </p:val>
                                        </p:tav>
                                      </p:tavLst>
                                    </p:anim>
                                    <p:anim calcmode="lin" valueType="num">
                                      <p:cBhvr>
                                        <p:cTn id="43" dur="1000" fill="hold"/>
                                        <p:tgtEl>
                                          <p:spTgt spid="2765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7656"/>
                                        </p:tgtEl>
                                      </p:cBhvr>
                                    </p:animEffect>
                                  </p:childTnLst>
                                  <p:subTnLst>
                                    <p:audio>
                                      <p:cMediaNode>
                                        <p:cTn display="0" masterRel="sameClick">
                                          <p:stCondLst>
                                            <p:cond evt="begin" delay="0">
                                              <p:tn val="40"/>
                                            </p:cond>
                                          </p:stCondLst>
                                          <p:endCondLst>
                                            <p:cond evt="onStopAudio" delay="0">
                                              <p:tgtEl>
                                                <p:sldTgt/>
                                              </p:tgtEl>
                                            </p:cond>
                                          </p:endCondLst>
                                        </p:cTn>
                                        <p:tgtEl>
                                          <p:sndTgt r:embed="rId2" name="arrow.wav"/>
                                        </p:tgtEl>
                                      </p:cMediaNode>
                                    </p:audio>
                                  </p:subTnLst>
                                </p:cTn>
                              </p:par>
                              <p:par>
                                <p:cTn id="45" presetID="29" presetClass="entr" presetSubtype="0" fill="hold" nodeType="withEffect">
                                  <p:stCondLst>
                                    <p:cond delay="0"/>
                                  </p:stCondLst>
                                  <p:childTnLst>
                                    <p:set>
                                      <p:cBhvr>
                                        <p:cTn id="46" dur="1" fill="hold">
                                          <p:stCondLst>
                                            <p:cond delay="0"/>
                                          </p:stCondLst>
                                        </p:cTn>
                                        <p:tgtEl>
                                          <p:spTgt spid="27657"/>
                                        </p:tgtEl>
                                        <p:attrNameLst>
                                          <p:attrName>style.visibility</p:attrName>
                                        </p:attrNameLst>
                                      </p:cBhvr>
                                      <p:to>
                                        <p:strVal val="visible"/>
                                      </p:to>
                                    </p:set>
                                    <p:anim calcmode="lin" valueType="num">
                                      <p:cBhvr>
                                        <p:cTn id="47" dur="1000" fill="hold"/>
                                        <p:tgtEl>
                                          <p:spTgt spid="27657"/>
                                        </p:tgtEl>
                                        <p:attrNameLst>
                                          <p:attrName>ppt_x</p:attrName>
                                        </p:attrNameLst>
                                      </p:cBhvr>
                                      <p:tavLst>
                                        <p:tav tm="0">
                                          <p:val>
                                            <p:strVal val="#ppt_x-.2"/>
                                          </p:val>
                                        </p:tav>
                                        <p:tav tm="100000">
                                          <p:val>
                                            <p:strVal val="#ppt_x"/>
                                          </p:val>
                                        </p:tav>
                                      </p:tavLst>
                                    </p:anim>
                                    <p:anim calcmode="lin" valueType="num">
                                      <p:cBhvr>
                                        <p:cTn id="48" dur="1000" fill="hold"/>
                                        <p:tgtEl>
                                          <p:spTgt spid="27657"/>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7657"/>
                                        </p:tgtEl>
                                      </p:cBhvr>
                                    </p:animEffect>
                                  </p:childTnLst>
                                  <p:subTnLst>
                                    <p:audio>
                                      <p:cMediaNode>
                                        <p:cTn display="0" masterRel="sameClick">
                                          <p:stCondLst>
                                            <p:cond evt="begin" delay="0">
                                              <p:tn val="45"/>
                                            </p:cond>
                                          </p:stCondLst>
                                          <p:endCondLst>
                                            <p:cond evt="onStopAudio" delay="0">
                                              <p:tgtEl>
                                                <p:sldTgt/>
                                              </p:tgtEl>
                                            </p:cond>
                                          </p:endCondLst>
                                        </p:cTn>
                                        <p:tgtEl>
                                          <p:sndTgt r:embed="rId2" name="arrow.wav"/>
                                        </p:tgtEl>
                                      </p:cMediaNode>
                                    </p:audio>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765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765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766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7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utoUpdateAnimBg="0"/>
      <p:bldP spid="27658" grpId="0" autoUpdateAnimBg="0"/>
      <p:bldP spid="27659" grpId="0" autoUpdateAnimBg="0"/>
      <p:bldP spid="2766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323850" y="4076700"/>
            <a:ext cx="856932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800080"/>
                </a:solidFill>
                <a:latin typeface="Comic Sans MS" panose="030F0702030302020204" pitchFamily="66" charset="0"/>
              </a:rPr>
              <a:t>American people often eat         food(</a:t>
            </a:r>
            <a:r>
              <a:rPr lang="zh-CN" altLang="en-US" sz="2800" b="1">
                <a:solidFill>
                  <a:srgbClr val="800080"/>
                </a:solidFill>
                <a:latin typeface="Comic Sans MS" panose="030F0702030302020204" pitchFamily="66" charset="0"/>
              </a:rPr>
              <a:t>快餐</a:t>
            </a:r>
            <a:r>
              <a:rPr lang="en-US" altLang="zh-CN" sz="2800" b="1">
                <a:solidFill>
                  <a:srgbClr val="800080"/>
                </a:solidFill>
                <a:latin typeface="Comic Sans MS" panose="030F0702030302020204" pitchFamily="66" charset="0"/>
              </a:rPr>
              <a:t>). </a:t>
            </a:r>
          </a:p>
          <a:p>
            <a:pPr eaLnBrk="1" hangingPunct="1"/>
            <a:r>
              <a:rPr lang="en-US" altLang="zh-CN" sz="2800" b="1">
                <a:solidFill>
                  <a:srgbClr val="800080"/>
                </a:solidFill>
                <a:latin typeface="Comic Sans MS" panose="030F0702030302020204" pitchFamily="66" charset="0"/>
              </a:rPr>
              <a:t>They usually eat their meals on a plate with their           . </a:t>
            </a:r>
          </a:p>
          <a:p>
            <a:pPr eaLnBrk="1" hangingPunct="1"/>
            <a:r>
              <a:rPr lang="en-US" altLang="zh-CN" sz="2800" b="1">
                <a:solidFill>
                  <a:srgbClr val="800080"/>
                </a:solidFill>
                <a:latin typeface="Comic Sans MS" panose="030F0702030302020204" pitchFamily="66" charset="0"/>
              </a:rPr>
              <a:t>They like              ,hot dogs and fried meat.</a:t>
            </a:r>
          </a:p>
          <a:p>
            <a:pPr eaLnBrk="1" hangingPunct="1"/>
            <a:r>
              <a:rPr lang="en-US" altLang="zh-CN" sz="2800" b="1">
                <a:solidFill>
                  <a:srgbClr val="800080"/>
                </a:solidFill>
                <a:latin typeface="Comic Sans MS" panose="030F0702030302020204" pitchFamily="66" charset="0"/>
              </a:rPr>
              <a:t>They love            and sweet food. But they think </a:t>
            </a:r>
            <a:r>
              <a:rPr lang="en-US" altLang="zh-CN" sz="2800" b="1">
                <a:solidFill>
                  <a:srgbClr val="FF0000"/>
                </a:solidFill>
                <a:latin typeface="Comic Sans MS" panose="030F0702030302020204" pitchFamily="66" charset="0"/>
              </a:rPr>
              <a:t>sour</a:t>
            </a:r>
            <a:r>
              <a:rPr lang="en-US" altLang="zh-CN" sz="2800" b="1">
                <a:solidFill>
                  <a:srgbClr val="800080"/>
                </a:solidFill>
                <a:latin typeface="Comic Sans MS" panose="030F0702030302020204" pitchFamily="66" charset="0"/>
              </a:rPr>
              <a:t> </a:t>
            </a:r>
            <a:r>
              <a:rPr lang="zh-CN" altLang="en-US" sz="2800" b="1">
                <a:solidFill>
                  <a:srgbClr val="800080"/>
                </a:solidFill>
                <a:latin typeface="Comic Sans MS" panose="030F0702030302020204" pitchFamily="66" charset="0"/>
              </a:rPr>
              <a:t>food </a:t>
            </a:r>
            <a:r>
              <a:rPr lang="en-US" altLang="zh-CN" sz="2800" b="1">
                <a:solidFill>
                  <a:srgbClr val="800080"/>
                </a:solidFill>
                <a:latin typeface="Comic Sans MS" panose="030F0702030302020204" pitchFamily="66" charset="0"/>
              </a:rPr>
              <a:t>and hot food </a:t>
            </a:r>
            <a:r>
              <a:rPr lang="zh-CN" altLang="en-US" sz="2800" b="1">
                <a:solidFill>
                  <a:srgbClr val="800080"/>
                </a:solidFill>
                <a:latin typeface="Comic Sans MS" panose="030F0702030302020204" pitchFamily="66" charset="0"/>
              </a:rPr>
              <a:t>are</a:t>
            </a:r>
            <a:r>
              <a:rPr lang="en-US" altLang="zh-CN" sz="2800" b="1">
                <a:solidFill>
                  <a:srgbClr val="800080"/>
                </a:solidFill>
                <a:latin typeface="Comic Sans MS" panose="030F0702030302020204" pitchFamily="66" charset="0"/>
              </a:rPr>
              <a:t> </a:t>
            </a:r>
            <a:r>
              <a:rPr lang="en-US" altLang="zh-CN" sz="2800" b="1">
                <a:solidFill>
                  <a:srgbClr val="FF0000"/>
                </a:solidFill>
                <a:latin typeface="Comic Sans MS" panose="030F0702030302020204" pitchFamily="66" charset="0"/>
              </a:rPr>
              <a:t>terrible</a:t>
            </a:r>
            <a:r>
              <a:rPr lang="en-US" altLang="zh-CN" sz="2800" b="1">
                <a:solidFill>
                  <a:srgbClr val="800080"/>
                </a:solidFill>
                <a:latin typeface="Comic Sans MS" panose="030F0702030302020204" pitchFamily="66" charset="0"/>
              </a:rPr>
              <a:t>.</a:t>
            </a:r>
          </a:p>
        </p:txBody>
      </p:sp>
      <p:pic>
        <p:nvPicPr>
          <p:cNvPr id="27651" name="Picture 3" descr="U6230P1134DT20120316093506"/>
          <p:cNvPicPr>
            <a:picLocks noChangeAspect="1" noChangeArrowheads="1"/>
          </p:cNvPicPr>
          <p:nvPr/>
        </p:nvPicPr>
        <p:blipFill>
          <a:blip r:embed="rId3"/>
          <a:srcRect/>
          <a:stretch>
            <a:fillRect/>
          </a:stretch>
        </p:blipFill>
        <p:spPr bwMode="auto">
          <a:xfrm>
            <a:off x="395288" y="260350"/>
            <a:ext cx="2570162"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u=3694634928,1597401553&amp;fm=23&amp;gp=0"/>
          <p:cNvPicPr>
            <a:picLocks noChangeAspect="1" noChangeArrowheads="1"/>
          </p:cNvPicPr>
          <p:nvPr/>
        </p:nvPicPr>
        <p:blipFill>
          <a:blip r:embed="rId4"/>
          <a:srcRect/>
          <a:stretch>
            <a:fillRect/>
          </a:stretch>
        </p:blipFill>
        <p:spPr bwMode="auto">
          <a:xfrm>
            <a:off x="1476375" y="2276475"/>
            <a:ext cx="273685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1532177810"/>
          <p:cNvPicPr>
            <a:picLocks noChangeAspect="1" noChangeArrowheads="1"/>
          </p:cNvPicPr>
          <p:nvPr/>
        </p:nvPicPr>
        <p:blipFill>
          <a:blip r:embed="rId5"/>
          <a:srcRect/>
          <a:stretch>
            <a:fillRect/>
          </a:stretch>
        </p:blipFill>
        <p:spPr bwMode="auto">
          <a:xfrm>
            <a:off x="4500563" y="657225"/>
            <a:ext cx="417512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pic4302_sc115"/>
          <p:cNvPicPr>
            <a:picLocks noChangeAspect="1" noChangeArrowheads="1"/>
          </p:cNvPicPr>
          <p:nvPr/>
        </p:nvPicPr>
        <p:blipFill>
          <a:blip r:embed="rId6"/>
          <a:srcRect/>
          <a:stretch>
            <a:fillRect/>
          </a:stretch>
        </p:blipFill>
        <p:spPr bwMode="auto">
          <a:xfrm>
            <a:off x="6877050" y="0"/>
            <a:ext cx="226695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79" name="直接连接符 19"/>
          <p:cNvCxnSpPr>
            <a:cxnSpLocks noChangeShapeType="1"/>
          </p:cNvCxnSpPr>
          <p:nvPr/>
        </p:nvCxnSpPr>
        <p:spPr bwMode="auto">
          <a:xfrm>
            <a:off x="5148263" y="4508500"/>
            <a:ext cx="1150937"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28680" name="Text Box 8"/>
          <p:cNvSpPr txBox="1">
            <a:spLocks noChangeArrowheads="1"/>
          </p:cNvSpPr>
          <p:nvPr/>
        </p:nvSpPr>
        <p:spPr bwMode="auto">
          <a:xfrm>
            <a:off x="5292725" y="4076700"/>
            <a:ext cx="938213" cy="519113"/>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fast</a:t>
            </a:r>
          </a:p>
        </p:txBody>
      </p:sp>
      <p:cxnSp>
        <p:nvCxnSpPr>
          <p:cNvPr id="28681" name="直接连接符 19"/>
          <p:cNvCxnSpPr>
            <a:cxnSpLocks noChangeShapeType="1"/>
          </p:cNvCxnSpPr>
          <p:nvPr/>
        </p:nvCxnSpPr>
        <p:spPr bwMode="auto">
          <a:xfrm>
            <a:off x="1403350" y="5300663"/>
            <a:ext cx="1439863"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cxnSp>
        <p:nvCxnSpPr>
          <p:cNvPr id="28682" name="直接连接符 19"/>
          <p:cNvCxnSpPr>
            <a:cxnSpLocks noChangeShapeType="1"/>
          </p:cNvCxnSpPr>
          <p:nvPr/>
        </p:nvCxnSpPr>
        <p:spPr bwMode="auto">
          <a:xfrm>
            <a:off x="1979613" y="5734050"/>
            <a:ext cx="2160587"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28683" name="Text Box 11"/>
          <p:cNvSpPr txBox="1">
            <a:spLocks noChangeArrowheads="1"/>
          </p:cNvSpPr>
          <p:nvPr/>
        </p:nvSpPr>
        <p:spPr bwMode="auto">
          <a:xfrm>
            <a:off x="2051050" y="5300663"/>
            <a:ext cx="2160588"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hamburgers</a:t>
            </a:r>
          </a:p>
        </p:txBody>
      </p:sp>
      <p:sp>
        <p:nvSpPr>
          <p:cNvPr id="28684" name="Text Box 12"/>
          <p:cNvSpPr txBox="1">
            <a:spLocks noChangeArrowheads="1"/>
          </p:cNvSpPr>
          <p:nvPr/>
        </p:nvSpPr>
        <p:spPr bwMode="auto">
          <a:xfrm>
            <a:off x="1403350" y="4868863"/>
            <a:ext cx="1223963"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hands</a:t>
            </a:r>
          </a:p>
        </p:txBody>
      </p:sp>
      <p:cxnSp>
        <p:nvCxnSpPr>
          <p:cNvPr id="28685" name="直接连接符 19"/>
          <p:cNvCxnSpPr>
            <a:cxnSpLocks noChangeShapeType="1"/>
          </p:cNvCxnSpPr>
          <p:nvPr/>
        </p:nvCxnSpPr>
        <p:spPr bwMode="auto">
          <a:xfrm>
            <a:off x="2195513" y="6165850"/>
            <a:ext cx="1512887"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28686" name="Text Box 14"/>
          <p:cNvSpPr txBox="1">
            <a:spLocks noChangeArrowheads="1"/>
          </p:cNvSpPr>
          <p:nvPr/>
        </p:nvSpPr>
        <p:spPr bwMode="auto">
          <a:xfrm>
            <a:off x="2411413" y="5734050"/>
            <a:ext cx="1081087" cy="519113"/>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salty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 calcmode="lin" valueType="num">
                                      <p:cBhvr>
                                        <p:cTn id="7" dur="1000" fill="hold"/>
                                        <p:tgtEl>
                                          <p:spTgt spid="2867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867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4">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28674">
                                            <p:txEl>
                                              <p:pRg st="1" end="1"/>
                                            </p:txEl>
                                          </p:spTgt>
                                        </p:tgtEl>
                                        <p:attrNameLst>
                                          <p:attrName>style.visibility</p:attrName>
                                        </p:attrNameLst>
                                      </p:cBhvr>
                                      <p:to>
                                        <p:strVal val="visible"/>
                                      </p:to>
                                    </p:set>
                                    <p:anim calcmode="lin" valueType="num">
                                      <p:cBhvr>
                                        <p:cTn id="12" dur="1000" fill="hold"/>
                                        <p:tgtEl>
                                          <p:spTgt spid="28674">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2867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8674">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28674">
                                            <p:txEl>
                                              <p:pRg st="2" end="2"/>
                                            </p:txEl>
                                          </p:spTgt>
                                        </p:tgtEl>
                                        <p:attrNameLst>
                                          <p:attrName>style.visibility</p:attrName>
                                        </p:attrNameLst>
                                      </p:cBhvr>
                                      <p:to>
                                        <p:strVal val="visible"/>
                                      </p:to>
                                    </p:set>
                                    <p:anim calcmode="lin" valueType="num">
                                      <p:cBhvr>
                                        <p:cTn id="17" dur="1000" fill="hold"/>
                                        <p:tgtEl>
                                          <p:spTgt spid="28674">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2867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8674">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28674">
                                            <p:txEl>
                                              <p:pRg st="3" end="3"/>
                                            </p:txEl>
                                          </p:spTgt>
                                        </p:tgtEl>
                                        <p:attrNameLst>
                                          <p:attrName>style.visibility</p:attrName>
                                        </p:attrNameLst>
                                      </p:cBhvr>
                                      <p:to>
                                        <p:strVal val="visible"/>
                                      </p:to>
                                    </p:set>
                                    <p:anim calcmode="lin" valueType="num">
                                      <p:cBhvr>
                                        <p:cTn id="22" dur="1000" fill="hold"/>
                                        <p:tgtEl>
                                          <p:spTgt spid="28674">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2867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8674">
                                            <p:txEl>
                                              <p:pRg st="3" end="3"/>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28679"/>
                                        </p:tgtEl>
                                        <p:attrNameLst>
                                          <p:attrName>style.visibility</p:attrName>
                                        </p:attrNameLst>
                                      </p:cBhvr>
                                      <p:to>
                                        <p:strVal val="visible"/>
                                      </p:to>
                                    </p:set>
                                    <p:anim calcmode="lin" valueType="num">
                                      <p:cBhvr>
                                        <p:cTn id="27" dur="1000" fill="hold"/>
                                        <p:tgtEl>
                                          <p:spTgt spid="28679"/>
                                        </p:tgtEl>
                                        <p:attrNameLst>
                                          <p:attrName>ppt_x</p:attrName>
                                        </p:attrNameLst>
                                      </p:cBhvr>
                                      <p:tavLst>
                                        <p:tav tm="0">
                                          <p:val>
                                            <p:strVal val="#ppt_x-.2"/>
                                          </p:val>
                                        </p:tav>
                                        <p:tav tm="100000">
                                          <p:val>
                                            <p:strVal val="#ppt_x"/>
                                          </p:val>
                                        </p:tav>
                                      </p:tavLst>
                                    </p:anim>
                                    <p:anim calcmode="lin" valueType="num">
                                      <p:cBhvr>
                                        <p:cTn id="28" dur="1000" fill="hold"/>
                                        <p:tgtEl>
                                          <p:spTgt spid="2867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8679"/>
                                        </p:tgtEl>
                                      </p:cBhvr>
                                    </p:animEffect>
                                  </p:childTnLst>
                                  <p:subTnLst>
                                    <p:audio>
                                      <p:cMediaNode>
                                        <p:cTn display="0" masterRel="sameClick">
                                          <p:stCondLst>
                                            <p:cond evt="begin" delay="0">
                                              <p:tn val="25"/>
                                            </p:cond>
                                          </p:stCondLst>
                                          <p:endCondLst>
                                            <p:cond evt="onStopAudio" delay="0">
                                              <p:tgtEl>
                                                <p:sldTgt/>
                                              </p:tgtEl>
                                            </p:cond>
                                          </p:endCondLst>
                                        </p:cTn>
                                        <p:tgtEl>
                                          <p:sndTgt r:embed="rId2" name="arrow.wav"/>
                                        </p:tgtEl>
                                      </p:cMediaNode>
                                    </p:audio>
                                  </p:subTnLst>
                                </p:cTn>
                              </p:par>
                              <p:par>
                                <p:cTn id="30" presetID="29" presetClass="entr" presetSubtype="0" fill="hold" nodeType="withEffect">
                                  <p:stCondLst>
                                    <p:cond delay="0"/>
                                  </p:stCondLst>
                                  <p:childTnLst>
                                    <p:set>
                                      <p:cBhvr>
                                        <p:cTn id="31" dur="1" fill="hold">
                                          <p:stCondLst>
                                            <p:cond delay="0"/>
                                          </p:stCondLst>
                                        </p:cTn>
                                        <p:tgtEl>
                                          <p:spTgt spid="28685"/>
                                        </p:tgtEl>
                                        <p:attrNameLst>
                                          <p:attrName>style.visibility</p:attrName>
                                        </p:attrNameLst>
                                      </p:cBhvr>
                                      <p:to>
                                        <p:strVal val="visible"/>
                                      </p:to>
                                    </p:set>
                                    <p:anim calcmode="lin" valueType="num">
                                      <p:cBhvr>
                                        <p:cTn id="32" dur="1000" fill="hold"/>
                                        <p:tgtEl>
                                          <p:spTgt spid="28685"/>
                                        </p:tgtEl>
                                        <p:attrNameLst>
                                          <p:attrName>ppt_x</p:attrName>
                                        </p:attrNameLst>
                                      </p:cBhvr>
                                      <p:tavLst>
                                        <p:tav tm="0">
                                          <p:val>
                                            <p:strVal val="#ppt_x-.2"/>
                                          </p:val>
                                        </p:tav>
                                        <p:tav tm="100000">
                                          <p:val>
                                            <p:strVal val="#ppt_x"/>
                                          </p:val>
                                        </p:tav>
                                      </p:tavLst>
                                    </p:anim>
                                    <p:anim calcmode="lin" valueType="num">
                                      <p:cBhvr>
                                        <p:cTn id="33" dur="1000" fill="hold"/>
                                        <p:tgtEl>
                                          <p:spTgt spid="28685"/>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8685"/>
                                        </p:tgtEl>
                                      </p:cBhvr>
                                    </p:animEffect>
                                  </p:childTnLst>
                                  <p:subTnLst>
                                    <p:audio>
                                      <p:cMediaNode>
                                        <p:cTn display="0" masterRel="sameClick">
                                          <p:stCondLst>
                                            <p:cond evt="begin" delay="0">
                                              <p:tn val="30"/>
                                            </p:cond>
                                          </p:stCondLst>
                                          <p:endCondLst>
                                            <p:cond evt="onStopAudio" delay="0">
                                              <p:tgtEl>
                                                <p:sldTgt/>
                                              </p:tgtEl>
                                            </p:cond>
                                          </p:endCondLst>
                                        </p:cTn>
                                        <p:tgtEl>
                                          <p:sndTgt r:embed="rId2" name="arrow.wav"/>
                                        </p:tgtEl>
                                      </p:cMediaNode>
                                    </p:audio>
                                  </p:subTnLst>
                                </p:cTn>
                              </p:par>
                              <p:par>
                                <p:cTn id="35" presetID="29" presetClass="entr" presetSubtype="0" fill="hold" nodeType="withEffect">
                                  <p:stCondLst>
                                    <p:cond delay="0"/>
                                  </p:stCondLst>
                                  <p:childTnLst>
                                    <p:set>
                                      <p:cBhvr>
                                        <p:cTn id="36" dur="1" fill="hold">
                                          <p:stCondLst>
                                            <p:cond delay="0"/>
                                          </p:stCondLst>
                                        </p:cTn>
                                        <p:tgtEl>
                                          <p:spTgt spid="28681"/>
                                        </p:tgtEl>
                                        <p:attrNameLst>
                                          <p:attrName>style.visibility</p:attrName>
                                        </p:attrNameLst>
                                      </p:cBhvr>
                                      <p:to>
                                        <p:strVal val="visible"/>
                                      </p:to>
                                    </p:set>
                                    <p:anim calcmode="lin" valueType="num">
                                      <p:cBhvr>
                                        <p:cTn id="37" dur="1000" fill="hold"/>
                                        <p:tgtEl>
                                          <p:spTgt spid="28681"/>
                                        </p:tgtEl>
                                        <p:attrNameLst>
                                          <p:attrName>ppt_x</p:attrName>
                                        </p:attrNameLst>
                                      </p:cBhvr>
                                      <p:tavLst>
                                        <p:tav tm="0">
                                          <p:val>
                                            <p:strVal val="#ppt_x-.2"/>
                                          </p:val>
                                        </p:tav>
                                        <p:tav tm="100000">
                                          <p:val>
                                            <p:strVal val="#ppt_x"/>
                                          </p:val>
                                        </p:tav>
                                      </p:tavLst>
                                    </p:anim>
                                    <p:anim calcmode="lin" valueType="num">
                                      <p:cBhvr>
                                        <p:cTn id="38" dur="1000" fill="hold"/>
                                        <p:tgtEl>
                                          <p:spTgt spid="28681"/>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8681"/>
                                        </p:tgtEl>
                                      </p:cBhvr>
                                    </p:animEffect>
                                  </p:childTnLst>
                                  <p:subTnLst>
                                    <p:audio>
                                      <p:cMediaNode>
                                        <p:cTn display="0" masterRel="sameClick">
                                          <p:stCondLst>
                                            <p:cond evt="begin" delay="0">
                                              <p:tn val="35"/>
                                            </p:cond>
                                          </p:stCondLst>
                                          <p:endCondLst>
                                            <p:cond evt="onStopAudio" delay="0">
                                              <p:tgtEl>
                                                <p:sldTgt/>
                                              </p:tgtEl>
                                            </p:cond>
                                          </p:endCondLst>
                                        </p:cTn>
                                        <p:tgtEl>
                                          <p:sndTgt r:embed="rId2" name="arrow.wav"/>
                                        </p:tgtEl>
                                      </p:cMediaNode>
                                    </p:audio>
                                  </p:subTnLst>
                                </p:cTn>
                              </p:par>
                              <p:par>
                                <p:cTn id="40" presetID="29" presetClass="entr" presetSubtype="0" fill="hold" nodeType="withEffect">
                                  <p:stCondLst>
                                    <p:cond delay="0"/>
                                  </p:stCondLst>
                                  <p:childTnLst>
                                    <p:set>
                                      <p:cBhvr>
                                        <p:cTn id="41" dur="1" fill="hold">
                                          <p:stCondLst>
                                            <p:cond delay="0"/>
                                          </p:stCondLst>
                                        </p:cTn>
                                        <p:tgtEl>
                                          <p:spTgt spid="28682"/>
                                        </p:tgtEl>
                                        <p:attrNameLst>
                                          <p:attrName>style.visibility</p:attrName>
                                        </p:attrNameLst>
                                      </p:cBhvr>
                                      <p:to>
                                        <p:strVal val="visible"/>
                                      </p:to>
                                    </p:set>
                                    <p:anim calcmode="lin" valueType="num">
                                      <p:cBhvr>
                                        <p:cTn id="42" dur="1000" fill="hold"/>
                                        <p:tgtEl>
                                          <p:spTgt spid="28682"/>
                                        </p:tgtEl>
                                        <p:attrNameLst>
                                          <p:attrName>ppt_x</p:attrName>
                                        </p:attrNameLst>
                                      </p:cBhvr>
                                      <p:tavLst>
                                        <p:tav tm="0">
                                          <p:val>
                                            <p:strVal val="#ppt_x-.2"/>
                                          </p:val>
                                        </p:tav>
                                        <p:tav tm="100000">
                                          <p:val>
                                            <p:strVal val="#ppt_x"/>
                                          </p:val>
                                        </p:tav>
                                      </p:tavLst>
                                    </p:anim>
                                    <p:anim calcmode="lin" valueType="num">
                                      <p:cBhvr>
                                        <p:cTn id="43" dur="1000" fill="hold"/>
                                        <p:tgtEl>
                                          <p:spTgt spid="2868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8682"/>
                                        </p:tgtEl>
                                      </p:cBhvr>
                                    </p:animEffect>
                                  </p:childTnLst>
                                  <p:subTnLst>
                                    <p:audio>
                                      <p:cMediaNode>
                                        <p:cTn display="0" masterRel="sameClick">
                                          <p:stCondLst>
                                            <p:cond evt="begin" delay="0">
                                              <p:tn val="40"/>
                                            </p:cond>
                                          </p:stCondLst>
                                          <p:endCondLst>
                                            <p:cond evt="onStopAudio" delay="0">
                                              <p:tgtEl>
                                                <p:sldTgt/>
                                              </p:tgtEl>
                                            </p:cond>
                                          </p:endCondLst>
                                        </p:cTn>
                                        <p:tgtEl>
                                          <p:sndTgt r:embed="rId2" name="arrow.wav"/>
                                        </p:tgtEl>
                                      </p:cMediaNode>
                                    </p:audio>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68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68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68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autoUpdateAnimBg="0"/>
      <p:bldP spid="28683" grpId="0" autoUpdateAnimBg="0"/>
      <p:bldP spid="28684" grpId="0" autoUpdateAnimBg="0"/>
      <p:bldP spid="2868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468313" y="3860800"/>
            <a:ext cx="9144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800080"/>
                </a:solidFill>
                <a:latin typeface="Comic Sans MS" panose="030F0702030302020204" pitchFamily="66" charset="0"/>
              </a:rPr>
              <a:t>Korea people eat rice or            . </a:t>
            </a:r>
          </a:p>
          <a:p>
            <a:pPr eaLnBrk="1" hangingPunct="1"/>
            <a:r>
              <a:rPr lang="en-US" altLang="zh-CN" sz="2800" b="1">
                <a:solidFill>
                  <a:srgbClr val="800080"/>
                </a:solidFill>
                <a:latin typeface="Comic Sans MS" panose="030F0702030302020204" pitchFamily="66" charset="0"/>
              </a:rPr>
              <a:t>They often use                and bowls. </a:t>
            </a:r>
          </a:p>
          <a:p>
            <a:pPr eaLnBrk="1" hangingPunct="1"/>
            <a:r>
              <a:rPr lang="en-US" altLang="zh-CN" sz="2800" b="1">
                <a:solidFill>
                  <a:srgbClr val="800080"/>
                </a:solidFill>
                <a:latin typeface="Comic Sans MS" panose="030F0702030302020204" pitchFamily="66" charset="0"/>
              </a:rPr>
              <a:t>Cold dish(</a:t>
            </a:r>
            <a:r>
              <a:rPr lang="zh-CN" altLang="en-US" sz="2800" b="1">
                <a:solidFill>
                  <a:srgbClr val="800080"/>
                </a:solidFill>
                <a:latin typeface="Comic Sans MS" panose="030F0702030302020204" pitchFamily="66" charset="0"/>
              </a:rPr>
              <a:t>冷菜</a:t>
            </a:r>
            <a:r>
              <a:rPr lang="en-US" altLang="zh-CN" sz="2800" b="1">
                <a:solidFill>
                  <a:srgbClr val="800080"/>
                </a:solidFill>
                <a:latin typeface="Comic Sans MS" panose="030F0702030302020204" pitchFamily="66" charset="0"/>
              </a:rPr>
              <a:t>) and kimchi(</a:t>
            </a:r>
            <a:r>
              <a:rPr lang="zh-CN" altLang="en-US" sz="2800" b="1">
                <a:solidFill>
                  <a:srgbClr val="800080"/>
                </a:solidFill>
                <a:latin typeface="Comic Sans MS" panose="030F0702030302020204" pitchFamily="66" charset="0"/>
              </a:rPr>
              <a:t>泡菜</a:t>
            </a:r>
            <a:r>
              <a:rPr lang="en-US" altLang="zh-CN" sz="2800" b="1">
                <a:solidFill>
                  <a:srgbClr val="800080"/>
                </a:solidFill>
                <a:latin typeface="Comic Sans MS" panose="030F0702030302020204" pitchFamily="66" charset="0"/>
              </a:rPr>
              <a:t>) are their</a:t>
            </a:r>
          </a:p>
          <a:p>
            <a:pPr eaLnBrk="1" hangingPunct="1"/>
            <a:r>
              <a:rPr lang="en-US" sz="2800" b="1">
                <a:solidFill>
                  <a:srgbClr val="800080"/>
                </a:solidFill>
                <a:latin typeface="Comic Sans MS" panose="030F0702030302020204" pitchFamily="66" charset="0"/>
              </a:rPr>
              <a:t>               </a:t>
            </a:r>
            <a:r>
              <a:rPr lang="en-US" altLang="zh-CN" sz="2800" b="1">
                <a:solidFill>
                  <a:srgbClr val="800080"/>
                </a:solidFill>
                <a:latin typeface="Comic Sans MS" panose="030F0702030302020204" pitchFamily="66" charset="0"/>
              </a:rPr>
              <a:t>.</a:t>
            </a:r>
          </a:p>
          <a:p>
            <a:pPr eaLnBrk="1" hangingPunct="1"/>
            <a:r>
              <a:rPr lang="en-US" altLang="zh-CN" sz="2800" b="1">
                <a:solidFill>
                  <a:srgbClr val="800080"/>
                </a:solidFill>
                <a:latin typeface="Comic Sans MS" panose="030F0702030302020204" pitchFamily="66" charset="0"/>
              </a:rPr>
              <a:t>They like        food</a:t>
            </a:r>
            <a:r>
              <a:rPr lang="zh-CN" altLang="en-US" sz="2800" b="1">
                <a:solidFill>
                  <a:srgbClr val="800080"/>
                </a:solidFill>
                <a:latin typeface="Comic Sans MS" panose="030F0702030302020204" pitchFamily="66" charset="0"/>
              </a:rPr>
              <a:t>, too</a:t>
            </a:r>
            <a:r>
              <a:rPr lang="en-US" altLang="zh-CN" sz="2800" b="1">
                <a:solidFill>
                  <a:srgbClr val="800080"/>
                </a:solidFill>
                <a:latin typeface="Comic Sans MS" panose="030F0702030302020204" pitchFamily="66" charset="0"/>
              </a:rPr>
              <a:t>.</a:t>
            </a:r>
          </a:p>
        </p:txBody>
      </p:sp>
      <p:pic>
        <p:nvPicPr>
          <p:cNvPr id="28675" name="Picture 3" descr="%JCJ8([ZQ5L8{7BKXLTDO20"/>
          <p:cNvPicPr>
            <a:picLocks noChangeAspect="1" noChangeArrowheads="1"/>
          </p:cNvPicPr>
          <p:nvPr/>
        </p:nvPicPr>
        <p:blipFill>
          <a:blip r:embed="rId2"/>
          <a:srcRect/>
          <a:stretch>
            <a:fillRect/>
          </a:stretch>
        </p:blipFill>
        <p:spPr bwMode="auto">
          <a:xfrm>
            <a:off x="395288" y="620713"/>
            <a:ext cx="424815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1110201512_13971847516401n"/>
          <p:cNvPicPr>
            <a:picLocks noChangeAspect="1" noChangeArrowheads="1"/>
          </p:cNvPicPr>
          <p:nvPr/>
        </p:nvPicPr>
        <p:blipFill>
          <a:blip r:embed="rId3"/>
          <a:srcRect/>
          <a:stretch>
            <a:fillRect/>
          </a:stretch>
        </p:blipFill>
        <p:spPr bwMode="auto">
          <a:xfrm>
            <a:off x="4716463" y="836613"/>
            <a:ext cx="4176712"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2" name="直接连接符 19"/>
          <p:cNvCxnSpPr>
            <a:cxnSpLocks noChangeShapeType="1"/>
          </p:cNvCxnSpPr>
          <p:nvPr/>
        </p:nvCxnSpPr>
        <p:spPr bwMode="auto">
          <a:xfrm>
            <a:off x="4859338" y="4292600"/>
            <a:ext cx="1657350"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29703" name="Text Box 7"/>
          <p:cNvSpPr txBox="1">
            <a:spLocks noChangeArrowheads="1"/>
          </p:cNvSpPr>
          <p:nvPr/>
        </p:nvSpPr>
        <p:spPr bwMode="auto">
          <a:xfrm>
            <a:off x="5003800" y="3897313"/>
            <a:ext cx="1439863"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noodles</a:t>
            </a:r>
          </a:p>
        </p:txBody>
      </p:sp>
      <p:cxnSp>
        <p:nvCxnSpPr>
          <p:cNvPr id="29704" name="直接连接符 19"/>
          <p:cNvCxnSpPr>
            <a:cxnSpLocks noChangeShapeType="1"/>
          </p:cNvCxnSpPr>
          <p:nvPr/>
        </p:nvCxnSpPr>
        <p:spPr bwMode="auto">
          <a:xfrm>
            <a:off x="2195513" y="6021388"/>
            <a:ext cx="1150937"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cxnSp>
        <p:nvCxnSpPr>
          <p:cNvPr id="29705" name="直接连接符 19"/>
          <p:cNvCxnSpPr>
            <a:cxnSpLocks noChangeShapeType="1"/>
          </p:cNvCxnSpPr>
          <p:nvPr/>
        </p:nvCxnSpPr>
        <p:spPr bwMode="auto">
          <a:xfrm>
            <a:off x="684213" y="5589588"/>
            <a:ext cx="2089150"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29706" name="Text Box 10"/>
          <p:cNvSpPr txBox="1">
            <a:spLocks noChangeArrowheads="1"/>
          </p:cNvSpPr>
          <p:nvPr/>
        </p:nvSpPr>
        <p:spPr bwMode="auto">
          <a:xfrm>
            <a:off x="900113" y="5192713"/>
            <a:ext cx="2016125"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favourite</a:t>
            </a:r>
            <a:r>
              <a:rPr lang="zh-CN" altLang="en-US" sz="2800" b="1">
                <a:solidFill>
                  <a:srgbClr val="FF6600"/>
                </a:solidFill>
                <a:latin typeface="Comic Sans MS" panose="030F0702030302020204" pitchFamily="66" charset="0"/>
              </a:rPr>
              <a:t>s</a:t>
            </a:r>
            <a:endParaRPr lang="en-US" altLang="zh-CN" sz="2800" b="1">
              <a:solidFill>
                <a:srgbClr val="FF6600"/>
              </a:solidFill>
              <a:latin typeface="Comic Sans MS" panose="030F0702030302020204" pitchFamily="66" charset="0"/>
            </a:endParaRPr>
          </a:p>
        </p:txBody>
      </p:sp>
      <p:sp>
        <p:nvSpPr>
          <p:cNvPr id="29707" name="Text Box 11"/>
          <p:cNvSpPr txBox="1">
            <a:spLocks noChangeArrowheads="1"/>
          </p:cNvSpPr>
          <p:nvPr/>
        </p:nvSpPr>
        <p:spPr bwMode="auto">
          <a:xfrm>
            <a:off x="2447925" y="5624513"/>
            <a:ext cx="862013"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hot</a:t>
            </a:r>
          </a:p>
        </p:txBody>
      </p:sp>
      <p:cxnSp>
        <p:nvCxnSpPr>
          <p:cNvPr id="29708" name="直接连接符 19"/>
          <p:cNvCxnSpPr>
            <a:cxnSpLocks noChangeShapeType="1"/>
          </p:cNvCxnSpPr>
          <p:nvPr/>
        </p:nvCxnSpPr>
        <p:spPr bwMode="auto">
          <a:xfrm>
            <a:off x="3348038" y="4724400"/>
            <a:ext cx="2305050"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29709" name="Text Box 13"/>
          <p:cNvSpPr txBox="1">
            <a:spLocks noChangeArrowheads="1"/>
          </p:cNvSpPr>
          <p:nvPr/>
        </p:nvSpPr>
        <p:spPr bwMode="auto">
          <a:xfrm>
            <a:off x="3635375" y="4329113"/>
            <a:ext cx="1943100"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chopsticks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p:cTn id="7" dur="1000" fill="hold"/>
                                        <p:tgtEl>
                                          <p:spTgt spid="2969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969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698">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 calcmode="lin" valueType="num">
                                      <p:cBhvr>
                                        <p:cTn id="12" dur="1000" fill="hold"/>
                                        <p:tgtEl>
                                          <p:spTgt spid="29698">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2969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9698">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9698">
                                            <p:txEl>
                                              <p:pRg st="2" end="2"/>
                                            </p:txEl>
                                          </p:spTgt>
                                        </p:tgtEl>
                                        <p:attrNameLst>
                                          <p:attrName>style.visibility</p:attrName>
                                        </p:attrNameLst>
                                      </p:cBhvr>
                                      <p:to>
                                        <p:strVal val="visible"/>
                                      </p:to>
                                    </p:set>
                                    <p:anim calcmode="lin" valueType="num">
                                      <p:cBhvr>
                                        <p:cTn id="17" dur="1000" fill="hold"/>
                                        <p:tgtEl>
                                          <p:spTgt spid="29698">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2969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9698">
                                            <p:txEl>
                                              <p:pRg st="2" end="2"/>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29698">
                                            <p:txEl>
                                              <p:pRg st="3" end="3"/>
                                            </p:txEl>
                                          </p:spTgt>
                                        </p:tgtEl>
                                        <p:attrNameLst>
                                          <p:attrName>style.visibility</p:attrName>
                                        </p:attrNameLst>
                                      </p:cBhvr>
                                      <p:to>
                                        <p:strVal val="visible"/>
                                      </p:to>
                                    </p:set>
                                    <p:anim calcmode="lin" valueType="num">
                                      <p:cBhvr>
                                        <p:cTn id="22" dur="1000" fill="hold"/>
                                        <p:tgtEl>
                                          <p:spTgt spid="29698">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29698">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9698">
                                            <p:txEl>
                                              <p:pRg st="3" end="3"/>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29698">
                                            <p:txEl>
                                              <p:pRg st="4" end="4"/>
                                            </p:txEl>
                                          </p:spTgt>
                                        </p:tgtEl>
                                        <p:attrNameLst>
                                          <p:attrName>style.visibility</p:attrName>
                                        </p:attrNameLst>
                                      </p:cBhvr>
                                      <p:to>
                                        <p:strVal val="visible"/>
                                      </p:to>
                                    </p:set>
                                    <p:anim calcmode="lin" valueType="num">
                                      <p:cBhvr>
                                        <p:cTn id="27" dur="1000" fill="hold"/>
                                        <p:tgtEl>
                                          <p:spTgt spid="29698">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29698">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9698">
                                            <p:txEl>
                                              <p:pRg st="4" end="4"/>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29702"/>
                                        </p:tgtEl>
                                        <p:attrNameLst>
                                          <p:attrName>style.visibility</p:attrName>
                                        </p:attrNameLst>
                                      </p:cBhvr>
                                      <p:to>
                                        <p:strVal val="visible"/>
                                      </p:to>
                                    </p:set>
                                    <p:anim calcmode="lin" valueType="num">
                                      <p:cBhvr>
                                        <p:cTn id="32" dur="1000" fill="hold"/>
                                        <p:tgtEl>
                                          <p:spTgt spid="29702"/>
                                        </p:tgtEl>
                                        <p:attrNameLst>
                                          <p:attrName>ppt_x</p:attrName>
                                        </p:attrNameLst>
                                      </p:cBhvr>
                                      <p:tavLst>
                                        <p:tav tm="0">
                                          <p:val>
                                            <p:strVal val="#ppt_x-.2"/>
                                          </p:val>
                                        </p:tav>
                                        <p:tav tm="100000">
                                          <p:val>
                                            <p:strVal val="#ppt_x"/>
                                          </p:val>
                                        </p:tav>
                                      </p:tavLst>
                                    </p:anim>
                                    <p:anim calcmode="lin" valueType="num">
                                      <p:cBhvr>
                                        <p:cTn id="33" dur="1000" fill="hold"/>
                                        <p:tgtEl>
                                          <p:spTgt spid="2970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9702"/>
                                        </p:tgtEl>
                                      </p:cBhvr>
                                    </p:animEffect>
                                  </p:childTnLst>
                                </p:cTn>
                              </p:par>
                              <p:par>
                                <p:cTn id="35" presetID="29" presetClass="entr" presetSubtype="0" fill="hold" nodeType="withEffect">
                                  <p:stCondLst>
                                    <p:cond delay="0"/>
                                  </p:stCondLst>
                                  <p:childTnLst>
                                    <p:set>
                                      <p:cBhvr>
                                        <p:cTn id="36" dur="1" fill="hold">
                                          <p:stCondLst>
                                            <p:cond delay="0"/>
                                          </p:stCondLst>
                                        </p:cTn>
                                        <p:tgtEl>
                                          <p:spTgt spid="29708"/>
                                        </p:tgtEl>
                                        <p:attrNameLst>
                                          <p:attrName>style.visibility</p:attrName>
                                        </p:attrNameLst>
                                      </p:cBhvr>
                                      <p:to>
                                        <p:strVal val="visible"/>
                                      </p:to>
                                    </p:set>
                                    <p:anim calcmode="lin" valueType="num">
                                      <p:cBhvr>
                                        <p:cTn id="37" dur="1000" fill="hold"/>
                                        <p:tgtEl>
                                          <p:spTgt spid="29708"/>
                                        </p:tgtEl>
                                        <p:attrNameLst>
                                          <p:attrName>ppt_x</p:attrName>
                                        </p:attrNameLst>
                                      </p:cBhvr>
                                      <p:tavLst>
                                        <p:tav tm="0">
                                          <p:val>
                                            <p:strVal val="#ppt_x-.2"/>
                                          </p:val>
                                        </p:tav>
                                        <p:tav tm="100000">
                                          <p:val>
                                            <p:strVal val="#ppt_x"/>
                                          </p:val>
                                        </p:tav>
                                      </p:tavLst>
                                    </p:anim>
                                    <p:anim calcmode="lin" valueType="num">
                                      <p:cBhvr>
                                        <p:cTn id="38" dur="1000" fill="hold"/>
                                        <p:tgtEl>
                                          <p:spTgt spid="2970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9708"/>
                                        </p:tgtEl>
                                      </p:cBhvr>
                                    </p:animEffect>
                                  </p:childTnLst>
                                </p:cTn>
                              </p:par>
                              <p:par>
                                <p:cTn id="40" presetID="29" presetClass="entr" presetSubtype="0" fill="hold" nodeType="withEffect">
                                  <p:stCondLst>
                                    <p:cond delay="0"/>
                                  </p:stCondLst>
                                  <p:childTnLst>
                                    <p:set>
                                      <p:cBhvr>
                                        <p:cTn id="41" dur="1" fill="hold">
                                          <p:stCondLst>
                                            <p:cond delay="0"/>
                                          </p:stCondLst>
                                        </p:cTn>
                                        <p:tgtEl>
                                          <p:spTgt spid="29705"/>
                                        </p:tgtEl>
                                        <p:attrNameLst>
                                          <p:attrName>style.visibility</p:attrName>
                                        </p:attrNameLst>
                                      </p:cBhvr>
                                      <p:to>
                                        <p:strVal val="visible"/>
                                      </p:to>
                                    </p:set>
                                    <p:anim calcmode="lin" valueType="num">
                                      <p:cBhvr>
                                        <p:cTn id="42" dur="1000" fill="hold"/>
                                        <p:tgtEl>
                                          <p:spTgt spid="29705"/>
                                        </p:tgtEl>
                                        <p:attrNameLst>
                                          <p:attrName>ppt_x</p:attrName>
                                        </p:attrNameLst>
                                      </p:cBhvr>
                                      <p:tavLst>
                                        <p:tav tm="0">
                                          <p:val>
                                            <p:strVal val="#ppt_x-.2"/>
                                          </p:val>
                                        </p:tav>
                                        <p:tav tm="100000">
                                          <p:val>
                                            <p:strVal val="#ppt_x"/>
                                          </p:val>
                                        </p:tav>
                                      </p:tavLst>
                                    </p:anim>
                                    <p:anim calcmode="lin" valueType="num">
                                      <p:cBhvr>
                                        <p:cTn id="43" dur="1000" fill="hold"/>
                                        <p:tgtEl>
                                          <p:spTgt spid="2970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9705"/>
                                        </p:tgtEl>
                                      </p:cBhvr>
                                    </p:animEffect>
                                  </p:childTnLst>
                                </p:cTn>
                              </p:par>
                              <p:par>
                                <p:cTn id="45" presetID="29" presetClass="entr" presetSubtype="0" fill="hold" nodeType="withEffect">
                                  <p:stCondLst>
                                    <p:cond delay="0"/>
                                  </p:stCondLst>
                                  <p:childTnLst>
                                    <p:set>
                                      <p:cBhvr>
                                        <p:cTn id="46" dur="1" fill="hold">
                                          <p:stCondLst>
                                            <p:cond delay="0"/>
                                          </p:stCondLst>
                                        </p:cTn>
                                        <p:tgtEl>
                                          <p:spTgt spid="29704"/>
                                        </p:tgtEl>
                                        <p:attrNameLst>
                                          <p:attrName>style.visibility</p:attrName>
                                        </p:attrNameLst>
                                      </p:cBhvr>
                                      <p:to>
                                        <p:strVal val="visible"/>
                                      </p:to>
                                    </p:set>
                                    <p:anim calcmode="lin" valueType="num">
                                      <p:cBhvr>
                                        <p:cTn id="47" dur="1000" fill="hold"/>
                                        <p:tgtEl>
                                          <p:spTgt spid="29704"/>
                                        </p:tgtEl>
                                        <p:attrNameLst>
                                          <p:attrName>ppt_x</p:attrName>
                                        </p:attrNameLst>
                                      </p:cBhvr>
                                      <p:tavLst>
                                        <p:tav tm="0">
                                          <p:val>
                                            <p:strVal val="#ppt_x-.2"/>
                                          </p:val>
                                        </p:tav>
                                        <p:tav tm="100000">
                                          <p:val>
                                            <p:strVal val="#ppt_x"/>
                                          </p:val>
                                        </p:tav>
                                      </p:tavLst>
                                    </p:anim>
                                    <p:anim calcmode="lin" valueType="num">
                                      <p:cBhvr>
                                        <p:cTn id="48" dur="1000" fill="hold"/>
                                        <p:tgtEl>
                                          <p:spTgt spid="29704"/>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970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970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970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970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9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allAtOnce" autoUpdateAnimBg="0"/>
      <p:bldP spid="29703" grpId="0" autoUpdateAnimBg="0"/>
      <p:bldP spid="29706" grpId="0" autoUpdateAnimBg="0"/>
      <p:bldP spid="29707" grpId="0" autoUpdateAnimBg="0"/>
      <p:bldP spid="2970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ymwkk1-1"/>
          <p:cNvPicPr>
            <a:picLocks noChangeAspect="1" noChangeArrowheads="1"/>
          </p:cNvPicPr>
          <p:nvPr/>
        </p:nvPicPr>
        <p:blipFill>
          <a:blip r:embed="rId2" cstate="email"/>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p:nvPr>
        </p:nvSpPr>
        <p:spPr/>
        <p:txBody>
          <a:bodyPr/>
          <a:lstStyle/>
          <a:p>
            <a:pPr eaLnBrk="1" hangingPunct="1"/>
            <a:endParaRPr lang="zh-CN" altLang="en-US" smtClean="0"/>
          </a:p>
        </p:txBody>
      </p:sp>
      <p:sp>
        <p:nvSpPr>
          <p:cNvPr id="29700" name="Rectangle 4"/>
          <p:cNvSpPr>
            <a:spLocks noGrp="1" noChangeArrowheads="1"/>
          </p:cNvSpPr>
          <p:nvPr>
            <p:ph type="body" idx="1"/>
          </p:nvPr>
        </p:nvSpPr>
        <p:spPr/>
        <p:txBody>
          <a:bodyPr/>
          <a:lstStyle/>
          <a:p>
            <a:pPr eaLnBrk="1" hangingPunct="1"/>
            <a:endParaRPr lang="zh-CN" altLang="en-US" smtClean="0"/>
          </a:p>
        </p:txBody>
      </p:sp>
      <p:sp>
        <p:nvSpPr>
          <p:cNvPr id="29701" name="WordArt 5"/>
          <p:cNvSpPr>
            <a:spLocks noChangeArrowheads="1" noChangeShapeType="1"/>
          </p:cNvSpPr>
          <p:nvPr/>
        </p:nvSpPr>
        <p:spPr bwMode="auto">
          <a:xfrm>
            <a:off x="827088" y="692150"/>
            <a:ext cx="4968875" cy="2160588"/>
          </a:xfrm>
          <a:prstGeom prst="rect">
            <a:avLst/>
          </a:prstGeom>
        </p:spPr>
        <p:txBody>
          <a:bodyPr wrap="none" fromWordArt="1">
            <a:prstTxWarp prst="textWave1">
              <a:avLst>
                <a:gd name="adj1" fmla="val 13005"/>
                <a:gd name="adj2" fmla="val 0"/>
              </a:avLst>
            </a:prstTxWarp>
          </a:bodyPr>
          <a:lstStyle/>
          <a:p>
            <a:pPr algn="ctr"/>
            <a:r>
              <a:rPr lang="en-US" altLang="zh-CN" sz="3600" b="1" kern="10" dirty="0">
                <a:ln w="15875">
                  <a:solidFill>
                    <a:srgbClr val="3333CC"/>
                  </a:solidFill>
                  <a:round/>
                </a:ln>
                <a:solidFill>
                  <a:srgbClr val="9900FF">
                    <a:alpha val="50195"/>
                  </a:srgbClr>
                </a:solidFill>
                <a:effectLst>
                  <a:outerShdw dist="45791" dir="2021404" algn="ctr" rotWithShape="0">
                    <a:srgbClr val="9999FF"/>
                  </a:outerShdw>
                </a:effectLst>
                <a:latin typeface="Times New Roman" panose="02020603050405020304"/>
                <a:cs typeface="Times New Roman" panose="02020603050405020304"/>
              </a:rPr>
              <a:t>Discuss &amp; try</a:t>
            </a:r>
            <a:endParaRPr lang="zh-CN" altLang="en-US" sz="3600" b="1" kern="10" dirty="0">
              <a:ln w="15875">
                <a:solidFill>
                  <a:srgbClr val="3333CC"/>
                </a:solidFill>
                <a:round/>
              </a:ln>
              <a:solidFill>
                <a:srgbClr val="9900FF">
                  <a:alpha val="50195"/>
                </a:srgbClr>
              </a:solidFill>
              <a:effectLst>
                <a:outerShdw dist="45791" dir="2021404" algn="ctr" rotWithShape="0">
                  <a:srgbClr val="9999FF"/>
                </a:outerShdw>
              </a:effectLst>
              <a:latin typeface="Times New Roman" panose="02020603050405020304"/>
              <a:cs typeface="Times New Roman" panose="0202060305040502030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descr="a1ec08fa513d269735f3f95757fbb2fb4316d89c"/>
          <p:cNvPicPr>
            <a:picLocks noChangeAspect="1" noChangeArrowheads="1"/>
          </p:cNvPicPr>
          <p:nvPr/>
        </p:nvPicPr>
        <p:blipFill>
          <a:blip r:embed="rId2"/>
          <a:srcRect/>
          <a:stretch>
            <a:fillRect/>
          </a:stretch>
        </p:blipFill>
        <p:spPr bwMode="auto">
          <a:xfrm>
            <a:off x="7451725" y="5165725"/>
            <a:ext cx="16922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468313" y="3716338"/>
            <a:ext cx="8207375"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800080"/>
                </a:solidFill>
                <a:latin typeface="Comic Sans MS" panose="030F0702030302020204" pitchFamily="66" charset="0"/>
              </a:rPr>
              <a:t>English people eat          . </a:t>
            </a:r>
          </a:p>
          <a:p>
            <a:pPr eaLnBrk="1" hangingPunct="1"/>
            <a:r>
              <a:rPr lang="en-US" altLang="zh-CN" sz="2800" b="1" dirty="0">
                <a:solidFill>
                  <a:srgbClr val="800080"/>
                </a:solidFill>
                <a:latin typeface="Comic Sans MS" panose="030F0702030302020204" pitchFamily="66" charset="0"/>
              </a:rPr>
              <a:t>They </a:t>
            </a:r>
            <a:r>
              <a:rPr lang="en-US" altLang="zh-CN" sz="2800" b="1" dirty="0">
                <a:solidFill>
                  <a:srgbClr val="FF0000"/>
                </a:solidFill>
                <a:latin typeface="Comic Sans MS" panose="030F0702030302020204" pitchFamily="66" charset="0"/>
              </a:rPr>
              <a:t>also</a:t>
            </a:r>
            <a:r>
              <a:rPr lang="en-US" altLang="zh-CN" sz="2800" b="1" dirty="0">
                <a:solidFill>
                  <a:srgbClr val="800080"/>
                </a:solidFill>
                <a:latin typeface="Comic Sans MS" panose="030F0702030302020204" pitchFamily="66" charset="0"/>
              </a:rPr>
              <a:t> eat their meals on a          with a knife and fork. </a:t>
            </a:r>
          </a:p>
          <a:p>
            <a:pPr eaLnBrk="1" hangingPunct="1"/>
            <a:r>
              <a:rPr lang="en-US" altLang="zh-CN" sz="2800" b="1" dirty="0">
                <a:solidFill>
                  <a:srgbClr val="800080"/>
                </a:solidFill>
                <a:latin typeface="Comic Sans MS" panose="030F0702030302020204" pitchFamily="66" charset="0"/>
              </a:rPr>
              <a:t>They have</a:t>
            </a:r>
            <a:r>
              <a:rPr lang="zh-CN" altLang="en-US" sz="2800" b="1" dirty="0">
                <a:solidFill>
                  <a:srgbClr val="800080"/>
                </a:solidFill>
                <a:latin typeface="Comic Sans MS" panose="030F0702030302020204" pitchFamily="66" charset="0"/>
              </a:rPr>
              <a:t> a</a:t>
            </a:r>
            <a:r>
              <a:rPr lang="en-US" altLang="zh-CN" sz="2800" b="1" dirty="0">
                <a:solidFill>
                  <a:srgbClr val="800080"/>
                </a:solidFill>
                <a:latin typeface="Comic Sans MS" panose="030F0702030302020204" pitchFamily="66" charset="0"/>
              </a:rPr>
              <a:t>       time at about 4</a:t>
            </a:r>
            <a:r>
              <a:rPr lang="zh-CN" altLang="en-US" sz="2800" b="1" dirty="0">
                <a:solidFill>
                  <a:srgbClr val="800080"/>
                </a:solidFill>
                <a:latin typeface="Comic Sans MS" panose="030F0702030302020204" pitchFamily="66" charset="0"/>
              </a:rPr>
              <a:t> </a:t>
            </a:r>
            <a:r>
              <a:rPr lang="en-US" altLang="zh-CN" sz="2800" b="1" dirty="0">
                <a:solidFill>
                  <a:srgbClr val="800080"/>
                </a:solidFill>
                <a:latin typeface="Comic Sans MS" panose="030F0702030302020204" pitchFamily="66" charset="0"/>
              </a:rPr>
              <a:t>p.m.</a:t>
            </a:r>
          </a:p>
          <a:p>
            <a:pPr eaLnBrk="1" hangingPunct="1"/>
            <a:r>
              <a:rPr lang="en-US" altLang="zh-CN" sz="2800" b="1" dirty="0">
                <a:solidFill>
                  <a:srgbClr val="800080"/>
                </a:solidFill>
                <a:latin typeface="Comic Sans MS" panose="030F0702030302020204" pitchFamily="66" charset="0"/>
              </a:rPr>
              <a:t>They like light(</a:t>
            </a:r>
            <a:r>
              <a:rPr lang="zh-CN" altLang="en-US" sz="2800" b="1" dirty="0">
                <a:solidFill>
                  <a:srgbClr val="800080"/>
                </a:solidFill>
                <a:latin typeface="Comic Sans MS" panose="030F0702030302020204" pitchFamily="66" charset="0"/>
              </a:rPr>
              <a:t>清淡的</a:t>
            </a:r>
            <a:r>
              <a:rPr lang="en-US" altLang="zh-CN" sz="2800" b="1" dirty="0">
                <a:solidFill>
                  <a:srgbClr val="800080"/>
                </a:solidFill>
                <a:latin typeface="Comic Sans MS" panose="030F0702030302020204" pitchFamily="66" charset="0"/>
              </a:rPr>
              <a:t>)</a:t>
            </a:r>
            <a:r>
              <a:rPr lang="en-US" altLang="zh-CN" sz="3600" dirty="0">
                <a:latin typeface="Comic Sans MS" panose="030F0702030302020204" pitchFamily="66" charset="0"/>
              </a:rPr>
              <a:t> </a:t>
            </a:r>
            <a:r>
              <a:rPr lang="en-US" altLang="zh-CN" sz="2800" b="1" dirty="0">
                <a:solidFill>
                  <a:srgbClr val="800080"/>
                </a:solidFill>
                <a:latin typeface="Comic Sans MS" panose="030F0702030302020204" pitchFamily="66" charset="0"/>
              </a:rPr>
              <a:t>and          food. </a:t>
            </a:r>
          </a:p>
          <a:p>
            <a:pPr eaLnBrk="1" hangingPunct="1"/>
            <a:r>
              <a:rPr lang="en-US" altLang="zh-CN" sz="2800" b="1" dirty="0">
                <a:solidFill>
                  <a:srgbClr val="800080"/>
                </a:solidFill>
                <a:latin typeface="Comic Sans MS" panose="030F0702030302020204" pitchFamily="66" charset="0"/>
              </a:rPr>
              <a:t>They think hot food is </a:t>
            </a:r>
            <a:r>
              <a:rPr lang="en-US" altLang="zh-CN" sz="2800" b="1" dirty="0">
                <a:solidFill>
                  <a:srgbClr val="FF0000"/>
                </a:solidFill>
                <a:latin typeface="Comic Sans MS" panose="030F0702030302020204" pitchFamily="66" charset="0"/>
              </a:rPr>
              <a:t>terrible</a:t>
            </a:r>
            <a:r>
              <a:rPr lang="en-US" altLang="zh-CN" sz="2800" b="1" dirty="0">
                <a:solidFill>
                  <a:srgbClr val="800080"/>
                </a:solidFill>
                <a:latin typeface="Comic Sans MS" panose="030F0702030302020204" pitchFamily="66" charset="0"/>
              </a:rPr>
              <a:t>.</a:t>
            </a:r>
          </a:p>
        </p:txBody>
      </p:sp>
      <p:pic>
        <p:nvPicPr>
          <p:cNvPr id="30724" name="Picture 4" descr="546726062a99bd9cd9e648459a61d57b"/>
          <p:cNvPicPr>
            <a:picLocks noChangeAspect="1" noChangeArrowheads="1"/>
          </p:cNvPicPr>
          <p:nvPr/>
        </p:nvPicPr>
        <p:blipFill>
          <a:blip r:embed="rId3"/>
          <a:srcRect/>
          <a:stretch>
            <a:fillRect/>
          </a:stretch>
        </p:blipFill>
        <p:spPr bwMode="auto">
          <a:xfrm>
            <a:off x="250825" y="476250"/>
            <a:ext cx="4408488"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121227143048_8496"/>
          <p:cNvPicPr>
            <a:picLocks noChangeAspect="1" noChangeArrowheads="1"/>
          </p:cNvPicPr>
          <p:nvPr/>
        </p:nvPicPr>
        <p:blipFill>
          <a:blip r:embed="rId4" cstate="email"/>
          <a:srcRect/>
          <a:stretch>
            <a:fillRect/>
          </a:stretch>
        </p:blipFill>
        <p:spPr bwMode="auto">
          <a:xfrm>
            <a:off x="4859338" y="476250"/>
            <a:ext cx="4033837"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750" name="直接连接符 19"/>
          <p:cNvCxnSpPr>
            <a:cxnSpLocks noChangeShapeType="1"/>
          </p:cNvCxnSpPr>
          <p:nvPr/>
        </p:nvCxnSpPr>
        <p:spPr bwMode="auto">
          <a:xfrm>
            <a:off x="5976938" y="4581525"/>
            <a:ext cx="1512887"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31751" name="Text Box 7"/>
          <p:cNvSpPr txBox="1">
            <a:spLocks noChangeArrowheads="1"/>
          </p:cNvSpPr>
          <p:nvPr/>
        </p:nvSpPr>
        <p:spPr bwMode="auto">
          <a:xfrm>
            <a:off x="6048375" y="4184650"/>
            <a:ext cx="1223963" cy="519113"/>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rPr>
              <a:t>plate</a:t>
            </a:r>
          </a:p>
        </p:txBody>
      </p:sp>
      <p:cxnSp>
        <p:nvCxnSpPr>
          <p:cNvPr id="31752" name="直接连接符 19"/>
          <p:cNvCxnSpPr>
            <a:cxnSpLocks noChangeShapeType="1"/>
          </p:cNvCxnSpPr>
          <p:nvPr/>
        </p:nvCxnSpPr>
        <p:spPr bwMode="auto">
          <a:xfrm>
            <a:off x="5184775" y="5949950"/>
            <a:ext cx="1439863"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cxnSp>
        <p:nvCxnSpPr>
          <p:cNvPr id="31753" name="直接连接符 19"/>
          <p:cNvCxnSpPr>
            <a:cxnSpLocks noChangeShapeType="1"/>
          </p:cNvCxnSpPr>
          <p:nvPr/>
        </p:nvCxnSpPr>
        <p:spPr bwMode="auto">
          <a:xfrm>
            <a:off x="3671888" y="4184650"/>
            <a:ext cx="1512887"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31754" name="Text Box 10"/>
          <p:cNvSpPr txBox="1">
            <a:spLocks noChangeArrowheads="1"/>
          </p:cNvSpPr>
          <p:nvPr/>
        </p:nvSpPr>
        <p:spPr bwMode="auto">
          <a:xfrm>
            <a:off x="2844800" y="5013325"/>
            <a:ext cx="758825" cy="519113"/>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tea</a:t>
            </a:r>
          </a:p>
        </p:txBody>
      </p:sp>
      <p:sp>
        <p:nvSpPr>
          <p:cNvPr id="31755" name="Text Box 11"/>
          <p:cNvSpPr txBox="1">
            <a:spLocks noChangeArrowheads="1"/>
          </p:cNvSpPr>
          <p:nvPr/>
        </p:nvSpPr>
        <p:spPr bwMode="auto">
          <a:xfrm>
            <a:off x="3851275" y="3789363"/>
            <a:ext cx="1154113"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rPr>
              <a:t>bread</a:t>
            </a:r>
          </a:p>
        </p:txBody>
      </p:sp>
      <p:sp>
        <p:nvSpPr>
          <p:cNvPr id="31756" name="Text Box 12"/>
          <p:cNvSpPr txBox="1">
            <a:spLocks noChangeArrowheads="1"/>
          </p:cNvSpPr>
          <p:nvPr/>
        </p:nvSpPr>
        <p:spPr bwMode="auto">
          <a:xfrm>
            <a:off x="5327650" y="5553075"/>
            <a:ext cx="1081088" cy="519113"/>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rPr>
              <a:t>fresh</a:t>
            </a:r>
          </a:p>
        </p:txBody>
      </p:sp>
      <p:cxnSp>
        <p:nvCxnSpPr>
          <p:cNvPr id="31757" name="直接连接符 19"/>
          <p:cNvCxnSpPr>
            <a:cxnSpLocks noChangeShapeType="1"/>
          </p:cNvCxnSpPr>
          <p:nvPr/>
        </p:nvCxnSpPr>
        <p:spPr bwMode="auto">
          <a:xfrm>
            <a:off x="2736850" y="5445125"/>
            <a:ext cx="1041400"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174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747">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 calcmode="lin" valueType="num">
                                      <p:cBhvr>
                                        <p:cTn id="12" dur="1000" fill="hold"/>
                                        <p:tgtEl>
                                          <p:spTgt spid="31747">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174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1747">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 calcmode="lin" valueType="num">
                                      <p:cBhvr>
                                        <p:cTn id="17" dur="1000" fill="hold"/>
                                        <p:tgtEl>
                                          <p:spTgt spid="31747">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174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1747">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 calcmode="lin" valueType="num">
                                      <p:cBhvr>
                                        <p:cTn id="22" dur="1000" fill="hold"/>
                                        <p:tgtEl>
                                          <p:spTgt spid="31747">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3174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1747">
                                            <p:txEl>
                                              <p:pRg st="3" end="3"/>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 calcmode="lin" valueType="num">
                                      <p:cBhvr>
                                        <p:cTn id="27" dur="1000" fill="hold"/>
                                        <p:tgtEl>
                                          <p:spTgt spid="31747">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3174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1747">
                                            <p:txEl>
                                              <p:pRg st="4" end="4"/>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31750"/>
                                        </p:tgtEl>
                                        <p:attrNameLst>
                                          <p:attrName>style.visibility</p:attrName>
                                        </p:attrNameLst>
                                      </p:cBhvr>
                                      <p:to>
                                        <p:strVal val="visible"/>
                                      </p:to>
                                    </p:set>
                                    <p:anim calcmode="lin" valueType="num">
                                      <p:cBhvr>
                                        <p:cTn id="32" dur="1000" fill="hold"/>
                                        <p:tgtEl>
                                          <p:spTgt spid="31750"/>
                                        </p:tgtEl>
                                        <p:attrNameLst>
                                          <p:attrName>ppt_x</p:attrName>
                                        </p:attrNameLst>
                                      </p:cBhvr>
                                      <p:tavLst>
                                        <p:tav tm="0">
                                          <p:val>
                                            <p:strVal val="#ppt_x-.2"/>
                                          </p:val>
                                        </p:tav>
                                        <p:tav tm="100000">
                                          <p:val>
                                            <p:strVal val="#ppt_x"/>
                                          </p:val>
                                        </p:tav>
                                      </p:tavLst>
                                    </p:anim>
                                    <p:anim calcmode="lin" valueType="num">
                                      <p:cBhvr>
                                        <p:cTn id="33" dur="1000" fill="hold"/>
                                        <p:tgtEl>
                                          <p:spTgt spid="31750"/>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1750"/>
                                        </p:tgtEl>
                                      </p:cBhvr>
                                    </p:animEffect>
                                  </p:childTnLst>
                                </p:cTn>
                              </p:par>
                              <p:par>
                                <p:cTn id="35" presetID="29" presetClass="entr" presetSubtype="0" fill="hold" nodeType="withEffect">
                                  <p:stCondLst>
                                    <p:cond delay="0"/>
                                  </p:stCondLst>
                                  <p:childTnLst>
                                    <p:set>
                                      <p:cBhvr>
                                        <p:cTn id="36" dur="1" fill="hold">
                                          <p:stCondLst>
                                            <p:cond delay="0"/>
                                          </p:stCondLst>
                                        </p:cTn>
                                        <p:tgtEl>
                                          <p:spTgt spid="31757"/>
                                        </p:tgtEl>
                                        <p:attrNameLst>
                                          <p:attrName>style.visibility</p:attrName>
                                        </p:attrNameLst>
                                      </p:cBhvr>
                                      <p:to>
                                        <p:strVal val="visible"/>
                                      </p:to>
                                    </p:set>
                                    <p:anim calcmode="lin" valueType="num">
                                      <p:cBhvr>
                                        <p:cTn id="37" dur="1000" fill="hold"/>
                                        <p:tgtEl>
                                          <p:spTgt spid="31757"/>
                                        </p:tgtEl>
                                        <p:attrNameLst>
                                          <p:attrName>ppt_x</p:attrName>
                                        </p:attrNameLst>
                                      </p:cBhvr>
                                      <p:tavLst>
                                        <p:tav tm="0">
                                          <p:val>
                                            <p:strVal val="#ppt_x-.2"/>
                                          </p:val>
                                        </p:tav>
                                        <p:tav tm="100000">
                                          <p:val>
                                            <p:strVal val="#ppt_x"/>
                                          </p:val>
                                        </p:tav>
                                      </p:tavLst>
                                    </p:anim>
                                    <p:anim calcmode="lin" valueType="num">
                                      <p:cBhvr>
                                        <p:cTn id="38" dur="1000" fill="hold"/>
                                        <p:tgtEl>
                                          <p:spTgt spid="3175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1757"/>
                                        </p:tgtEl>
                                      </p:cBhvr>
                                    </p:animEffect>
                                  </p:childTnLst>
                                </p:cTn>
                              </p:par>
                              <p:par>
                                <p:cTn id="40" presetID="29" presetClass="entr" presetSubtype="0" fill="hold" nodeType="withEffect">
                                  <p:stCondLst>
                                    <p:cond delay="0"/>
                                  </p:stCondLst>
                                  <p:childTnLst>
                                    <p:set>
                                      <p:cBhvr>
                                        <p:cTn id="41" dur="1" fill="hold">
                                          <p:stCondLst>
                                            <p:cond delay="0"/>
                                          </p:stCondLst>
                                        </p:cTn>
                                        <p:tgtEl>
                                          <p:spTgt spid="31752"/>
                                        </p:tgtEl>
                                        <p:attrNameLst>
                                          <p:attrName>style.visibility</p:attrName>
                                        </p:attrNameLst>
                                      </p:cBhvr>
                                      <p:to>
                                        <p:strVal val="visible"/>
                                      </p:to>
                                    </p:set>
                                    <p:anim calcmode="lin" valueType="num">
                                      <p:cBhvr>
                                        <p:cTn id="42" dur="1000" fill="hold"/>
                                        <p:tgtEl>
                                          <p:spTgt spid="31752"/>
                                        </p:tgtEl>
                                        <p:attrNameLst>
                                          <p:attrName>ppt_x</p:attrName>
                                        </p:attrNameLst>
                                      </p:cBhvr>
                                      <p:tavLst>
                                        <p:tav tm="0">
                                          <p:val>
                                            <p:strVal val="#ppt_x-.2"/>
                                          </p:val>
                                        </p:tav>
                                        <p:tav tm="100000">
                                          <p:val>
                                            <p:strVal val="#ppt_x"/>
                                          </p:val>
                                        </p:tav>
                                      </p:tavLst>
                                    </p:anim>
                                    <p:anim calcmode="lin" valueType="num">
                                      <p:cBhvr>
                                        <p:cTn id="43" dur="1000" fill="hold"/>
                                        <p:tgtEl>
                                          <p:spTgt spid="3175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1752"/>
                                        </p:tgtEl>
                                      </p:cBhvr>
                                    </p:animEffect>
                                  </p:childTnLst>
                                </p:cTn>
                              </p:par>
                              <p:par>
                                <p:cTn id="45" presetID="29" presetClass="entr" presetSubtype="0" fill="hold" nodeType="withEffect">
                                  <p:stCondLst>
                                    <p:cond delay="0"/>
                                  </p:stCondLst>
                                  <p:childTnLst>
                                    <p:set>
                                      <p:cBhvr>
                                        <p:cTn id="46" dur="1" fill="hold">
                                          <p:stCondLst>
                                            <p:cond delay="0"/>
                                          </p:stCondLst>
                                        </p:cTn>
                                        <p:tgtEl>
                                          <p:spTgt spid="31753"/>
                                        </p:tgtEl>
                                        <p:attrNameLst>
                                          <p:attrName>style.visibility</p:attrName>
                                        </p:attrNameLst>
                                      </p:cBhvr>
                                      <p:to>
                                        <p:strVal val="visible"/>
                                      </p:to>
                                    </p:set>
                                    <p:anim calcmode="lin" valueType="num">
                                      <p:cBhvr>
                                        <p:cTn id="47" dur="1000" fill="hold"/>
                                        <p:tgtEl>
                                          <p:spTgt spid="31753"/>
                                        </p:tgtEl>
                                        <p:attrNameLst>
                                          <p:attrName>ppt_x</p:attrName>
                                        </p:attrNameLst>
                                      </p:cBhvr>
                                      <p:tavLst>
                                        <p:tav tm="0">
                                          <p:val>
                                            <p:strVal val="#ppt_x-.2"/>
                                          </p:val>
                                        </p:tav>
                                        <p:tav tm="100000">
                                          <p:val>
                                            <p:strVal val="#ppt_x"/>
                                          </p:val>
                                        </p:tav>
                                      </p:tavLst>
                                    </p:anim>
                                    <p:anim calcmode="lin" valueType="num">
                                      <p:cBhvr>
                                        <p:cTn id="48" dur="1000" fill="hold"/>
                                        <p:tgtEl>
                                          <p:spTgt spid="31753"/>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1753"/>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175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175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175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1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utoUpdateAnimBg="0"/>
      <p:bldP spid="31755" grpId="0" autoUpdateAnimBg="0"/>
      <p:bldP spid="3175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U508P115T9D113486F379DT20050624092107"/>
          <p:cNvPicPr>
            <a:picLocks noChangeAspect="1" noChangeArrowheads="1"/>
          </p:cNvPicPr>
          <p:nvPr/>
        </p:nvPicPr>
        <p:blipFill>
          <a:blip r:embed="rId4" cstate="email"/>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U508P115T9D113486F379DT20050624092107"/>
          <p:cNvPicPr>
            <a:picLocks noChangeAspect="1" noChangeArrowheads="1"/>
          </p:cNvPicPr>
          <p:nvPr/>
        </p:nvPicPr>
        <p:blipFill>
          <a:blip r:embed="rId4"/>
          <a:srcRect/>
          <a:stretch>
            <a:fillRect/>
          </a:stretch>
        </p:blipFill>
        <p:spPr bwMode="auto">
          <a:xfrm>
            <a:off x="-357188" y="0"/>
            <a:ext cx="9748838"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287338" y="7497763"/>
            <a:ext cx="3276600" cy="16002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7200" b="1">
                <a:solidFill>
                  <a:srgbClr val="FF0000"/>
                </a:solidFill>
                <a:latin typeface="Comic Sans MS" panose="030F0702030302020204" pitchFamily="66" charset="0"/>
              </a:rPr>
              <a:t>knife</a:t>
            </a:r>
          </a:p>
        </p:txBody>
      </p:sp>
      <p:sp>
        <p:nvSpPr>
          <p:cNvPr id="7173" name="Rectangle 5"/>
          <p:cNvSpPr>
            <a:spLocks noChangeArrowheads="1"/>
          </p:cNvSpPr>
          <p:nvPr/>
        </p:nvSpPr>
        <p:spPr bwMode="auto">
          <a:xfrm>
            <a:off x="5327650" y="7461250"/>
            <a:ext cx="3581400" cy="15240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7200" b="1">
                <a:solidFill>
                  <a:srgbClr val="FF0000"/>
                </a:solidFill>
                <a:latin typeface="Comic Sans MS" panose="030F0702030302020204" pitchFamily="66" charset="0"/>
              </a:rPr>
              <a:t>dimsum</a:t>
            </a:r>
          </a:p>
        </p:txBody>
      </p:sp>
      <p:sp>
        <p:nvSpPr>
          <p:cNvPr id="7174" name="Rectangle 6"/>
          <p:cNvSpPr>
            <a:spLocks noChangeArrowheads="1"/>
          </p:cNvSpPr>
          <p:nvPr/>
        </p:nvSpPr>
        <p:spPr bwMode="auto">
          <a:xfrm>
            <a:off x="0" y="7497763"/>
            <a:ext cx="4356100" cy="14478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7200" b="1">
                <a:solidFill>
                  <a:srgbClr val="FF3300"/>
                </a:solidFill>
                <a:latin typeface="Comic Sans MS" panose="030F0702030302020204" pitchFamily="66" charset="0"/>
              </a:rPr>
              <a:t>plenty of</a:t>
            </a:r>
            <a:endParaRPr lang="en-US" altLang="zh-CN" sz="7200" b="1">
              <a:latin typeface="Comic Sans MS" panose="030F0702030302020204" pitchFamily="66" charset="0"/>
            </a:endParaRPr>
          </a:p>
        </p:txBody>
      </p:sp>
      <p:sp>
        <p:nvSpPr>
          <p:cNvPr id="7175" name="Rectangle 7"/>
          <p:cNvSpPr>
            <a:spLocks noChangeArrowheads="1"/>
          </p:cNvSpPr>
          <p:nvPr/>
        </p:nvSpPr>
        <p:spPr bwMode="auto">
          <a:xfrm>
            <a:off x="5184775" y="7569200"/>
            <a:ext cx="3600450" cy="14478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7200" b="1">
                <a:solidFill>
                  <a:srgbClr val="FF3300"/>
                </a:solidFill>
                <a:latin typeface="Comic Sans MS" panose="030F0702030302020204" pitchFamily="66" charset="0"/>
              </a:rPr>
              <a:t>western</a:t>
            </a:r>
            <a:endParaRPr lang="en-US" altLang="zh-CN" sz="7200" b="1">
              <a:latin typeface="Comic Sans MS" panose="030F0702030302020204" pitchFamily="66" charset="0"/>
            </a:endParaRPr>
          </a:p>
        </p:txBody>
      </p:sp>
      <p:sp>
        <p:nvSpPr>
          <p:cNvPr id="7176" name="Rectangle 8"/>
          <p:cNvSpPr>
            <a:spLocks noChangeArrowheads="1"/>
          </p:cNvSpPr>
          <p:nvPr/>
        </p:nvSpPr>
        <p:spPr bwMode="auto">
          <a:xfrm>
            <a:off x="0" y="7532688"/>
            <a:ext cx="4419600" cy="14478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7200" b="1">
                <a:solidFill>
                  <a:srgbClr val="FF3300"/>
                </a:solidFill>
                <a:latin typeface="Comic Sans MS" panose="030F0702030302020204" pitchFamily="66" charset="0"/>
              </a:rPr>
              <a:t>chopstick</a:t>
            </a:r>
            <a:endParaRPr lang="en-US" altLang="zh-CN" sz="7200" b="1">
              <a:latin typeface="Comic Sans MS" panose="030F0702030302020204" pitchFamily="66" charset="0"/>
            </a:endParaRPr>
          </a:p>
        </p:txBody>
      </p:sp>
      <p:sp>
        <p:nvSpPr>
          <p:cNvPr id="7177" name="Rectangle 9"/>
          <p:cNvSpPr>
            <a:spLocks noChangeArrowheads="1"/>
          </p:cNvSpPr>
          <p:nvPr/>
        </p:nvSpPr>
        <p:spPr bwMode="auto">
          <a:xfrm>
            <a:off x="4724400" y="7677150"/>
            <a:ext cx="4419600" cy="14478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7200" b="1">
                <a:solidFill>
                  <a:srgbClr val="FF3300"/>
                </a:solidFill>
                <a:latin typeface="Comic Sans MS" panose="030F0702030302020204" pitchFamily="66" charset="0"/>
              </a:rPr>
              <a:t>chopstick</a:t>
            </a:r>
            <a:endParaRPr lang="en-US" altLang="zh-CN" sz="7200" b="1">
              <a:latin typeface="Comic Sans MS" panose="030F0702030302020204" pitchFamily="66" charset="0"/>
            </a:endParaRPr>
          </a:p>
        </p:txBody>
      </p:sp>
      <p:grpSp>
        <p:nvGrpSpPr>
          <p:cNvPr id="2" name="Group 10"/>
          <p:cNvGrpSpPr/>
          <p:nvPr/>
        </p:nvGrpSpPr>
        <p:grpSpPr bwMode="auto">
          <a:xfrm>
            <a:off x="755650" y="2565400"/>
            <a:ext cx="7391400" cy="1079500"/>
            <a:chOff x="0" y="0"/>
            <a:chExt cx="4218" cy="680"/>
          </a:xfrm>
        </p:grpSpPr>
        <p:grpSp>
          <p:nvGrpSpPr>
            <p:cNvPr id="4122" name="Group 11"/>
            <p:cNvGrpSpPr/>
            <p:nvPr/>
          </p:nvGrpSpPr>
          <p:grpSpPr bwMode="auto">
            <a:xfrm>
              <a:off x="0" y="0"/>
              <a:ext cx="4218" cy="680"/>
              <a:chOff x="0" y="0"/>
              <a:chExt cx="4218" cy="680"/>
            </a:xfrm>
          </p:grpSpPr>
          <p:sp>
            <p:nvSpPr>
              <p:cNvPr id="4124" name="AutoShape 32"/>
              <p:cNvSpPr>
                <a:spLocks noChangeArrowheads="1"/>
              </p:cNvSpPr>
              <p:nvPr/>
            </p:nvSpPr>
            <p:spPr bwMode="auto">
              <a:xfrm>
                <a:off x="0" y="0"/>
                <a:ext cx="4218" cy="680"/>
              </a:xfrm>
              <a:prstGeom prst="foldedCorner">
                <a:avLst>
                  <a:gd name="adj" fmla="val 12500"/>
                </a:avLst>
              </a:prstGeom>
              <a:solidFill>
                <a:schemeClr val="bg1"/>
              </a:solidFill>
              <a:ln w="28575" cap="rnd">
                <a:solidFill>
                  <a:srgbClr val="FFFF00"/>
                </a:solidFill>
                <a:prstDash val="sysDot"/>
                <a:round/>
              </a:ln>
            </p:spPr>
            <p:txBody>
              <a:bodyPr wrap="none" anchor="ctr"/>
              <a:lstStyle/>
              <a:p>
                <a:pPr algn="ctr"/>
                <a:endParaRPr lang="zh-CN" altLang="en-US" sz="1800" b="1">
                  <a:solidFill>
                    <a:srgbClr val="FFFF00"/>
                  </a:solidFill>
                </a:endParaRPr>
              </a:p>
            </p:txBody>
          </p:sp>
          <p:sp>
            <p:nvSpPr>
              <p:cNvPr id="4125" name="Text Box 33"/>
              <p:cNvSpPr txBox="1">
                <a:spLocks noChangeArrowheads="1"/>
              </p:cNvSpPr>
              <p:nvPr/>
            </p:nvSpPr>
            <p:spPr bwMode="auto">
              <a:xfrm>
                <a:off x="91" y="0"/>
                <a:ext cx="3674" cy="5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latin typeface="楷体" panose="02010609060101010101" pitchFamily="49" charset="-122"/>
                    <a:ea typeface="楷体" panose="02010609060101010101" pitchFamily="49" charset="-122"/>
                  </a:rPr>
                  <a:t>分两大组比赛，单词出现在哪一组的跑道上，请快速起立并读出该单词。</a:t>
                </a:r>
              </a:p>
            </p:txBody>
          </p:sp>
        </p:grpSp>
        <p:pic>
          <p:nvPicPr>
            <p:cNvPr id="4123" name="Picture 35" descr="HeinH17"/>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3629" y="227"/>
              <a:ext cx="405"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83" name="Rectangle 15"/>
          <p:cNvSpPr>
            <a:spLocks noChangeArrowheads="1"/>
          </p:cNvSpPr>
          <p:nvPr/>
        </p:nvSpPr>
        <p:spPr bwMode="auto">
          <a:xfrm>
            <a:off x="0" y="7532688"/>
            <a:ext cx="4248150" cy="15240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7200" b="1">
                <a:solidFill>
                  <a:srgbClr val="FF3300"/>
                </a:solidFill>
                <a:latin typeface="Comic Sans MS" panose="030F0702030302020204" pitchFamily="66" charset="0"/>
              </a:rPr>
              <a:t>different</a:t>
            </a:r>
            <a:endParaRPr lang="en-US" altLang="zh-CN" sz="7200" b="1">
              <a:latin typeface="Comic Sans MS" panose="030F0702030302020204" pitchFamily="66" charset="0"/>
            </a:endParaRPr>
          </a:p>
        </p:txBody>
      </p:sp>
      <p:sp>
        <p:nvSpPr>
          <p:cNvPr id="7184" name="Rectangle 16"/>
          <p:cNvSpPr>
            <a:spLocks noChangeArrowheads="1"/>
          </p:cNvSpPr>
          <p:nvPr/>
        </p:nvSpPr>
        <p:spPr bwMode="auto">
          <a:xfrm>
            <a:off x="4572000" y="7532688"/>
            <a:ext cx="4572000" cy="16002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6000" b="1">
                <a:solidFill>
                  <a:srgbClr val="FF3300"/>
                </a:solidFill>
                <a:latin typeface="Comic Sans MS" panose="030F0702030302020204" pitchFamily="66" charset="0"/>
              </a:rPr>
              <a:t>for example</a:t>
            </a:r>
            <a:endParaRPr lang="en-US" altLang="zh-CN" sz="6000" b="1">
              <a:latin typeface="Comic Sans MS" panose="030F0702030302020204" pitchFamily="66" charset="0"/>
            </a:endParaRPr>
          </a:p>
        </p:txBody>
      </p:sp>
      <p:sp>
        <p:nvSpPr>
          <p:cNvPr id="7185" name="Rectangle 17"/>
          <p:cNvSpPr>
            <a:spLocks noChangeArrowheads="1"/>
          </p:cNvSpPr>
          <p:nvPr/>
        </p:nvSpPr>
        <p:spPr bwMode="auto">
          <a:xfrm>
            <a:off x="215900" y="7497763"/>
            <a:ext cx="3851275" cy="16002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7200" b="1">
                <a:solidFill>
                  <a:srgbClr val="FF3300"/>
                </a:solidFill>
                <a:latin typeface="Comic Sans MS" panose="030F0702030302020204" pitchFamily="66" charset="0"/>
              </a:rPr>
              <a:t>terrible</a:t>
            </a:r>
            <a:endParaRPr lang="en-US" altLang="zh-CN" sz="7200" b="1">
              <a:latin typeface="Comic Sans MS" panose="030F0702030302020204" pitchFamily="66" charset="0"/>
            </a:endParaRPr>
          </a:p>
        </p:txBody>
      </p:sp>
      <p:sp>
        <p:nvSpPr>
          <p:cNvPr id="7186" name="Rectangle 18"/>
          <p:cNvSpPr>
            <a:spLocks noChangeArrowheads="1"/>
          </p:cNvSpPr>
          <p:nvPr/>
        </p:nvSpPr>
        <p:spPr bwMode="auto">
          <a:xfrm>
            <a:off x="-177800" y="7532688"/>
            <a:ext cx="4568825" cy="16002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6000" b="1">
                <a:solidFill>
                  <a:srgbClr val="FF3300"/>
                </a:solidFill>
                <a:latin typeface="Comic Sans MS" panose="030F0702030302020204" pitchFamily="66" charset="0"/>
              </a:rPr>
              <a:t>for example</a:t>
            </a:r>
            <a:endParaRPr lang="en-US" altLang="zh-CN" sz="6000" b="1">
              <a:latin typeface="Comic Sans MS" panose="030F0702030302020204" pitchFamily="66" charset="0"/>
            </a:endParaRPr>
          </a:p>
        </p:txBody>
      </p:sp>
      <p:sp>
        <p:nvSpPr>
          <p:cNvPr id="7187" name="Rectangle 19"/>
          <p:cNvSpPr>
            <a:spLocks noChangeArrowheads="1"/>
          </p:cNvSpPr>
          <p:nvPr/>
        </p:nvSpPr>
        <p:spPr bwMode="auto">
          <a:xfrm>
            <a:off x="5003800" y="7497763"/>
            <a:ext cx="3671888" cy="16002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7200" b="1">
                <a:solidFill>
                  <a:srgbClr val="FF3300"/>
                </a:solidFill>
                <a:latin typeface="Comic Sans MS" panose="030F0702030302020204" pitchFamily="66" charset="0"/>
              </a:rPr>
              <a:t>terrible</a:t>
            </a:r>
            <a:endParaRPr lang="en-US" altLang="zh-CN" sz="7200" b="1">
              <a:latin typeface="Comic Sans MS" panose="030F0702030302020204" pitchFamily="66" charset="0"/>
            </a:endParaRPr>
          </a:p>
        </p:txBody>
      </p:sp>
      <p:sp>
        <p:nvSpPr>
          <p:cNvPr id="7188" name="Rectangle 20"/>
          <p:cNvSpPr>
            <a:spLocks noChangeArrowheads="1"/>
          </p:cNvSpPr>
          <p:nvPr/>
        </p:nvSpPr>
        <p:spPr bwMode="auto">
          <a:xfrm>
            <a:off x="4859338" y="7532688"/>
            <a:ext cx="3924300" cy="16002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7200" b="1">
                <a:solidFill>
                  <a:srgbClr val="FF3300"/>
                </a:solidFill>
                <a:latin typeface="Comic Sans MS" panose="030F0702030302020204" pitchFamily="66" charset="0"/>
              </a:rPr>
              <a:t>pancake</a:t>
            </a:r>
            <a:endParaRPr lang="en-US" altLang="zh-CN" sz="7200" b="1">
              <a:latin typeface="Comic Sans MS" panose="030F0702030302020204" pitchFamily="66" charset="0"/>
            </a:endParaRPr>
          </a:p>
        </p:txBody>
      </p:sp>
      <p:sp>
        <p:nvSpPr>
          <p:cNvPr id="7189" name="Rectangle 21"/>
          <p:cNvSpPr>
            <a:spLocks noChangeArrowheads="1"/>
          </p:cNvSpPr>
          <p:nvPr/>
        </p:nvSpPr>
        <p:spPr bwMode="auto">
          <a:xfrm>
            <a:off x="5651500" y="7532688"/>
            <a:ext cx="2700338" cy="16002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7200" b="1">
                <a:solidFill>
                  <a:srgbClr val="FF3300"/>
                </a:solidFill>
                <a:latin typeface="Comic Sans MS" panose="030F0702030302020204" pitchFamily="66" charset="0"/>
              </a:rPr>
              <a:t>bowl</a:t>
            </a:r>
            <a:endParaRPr lang="en-US" altLang="zh-CN" sz="7200" b="1">
              <a:latin typeface="Comic Sans MS" panose="030F0702030302020204" pitchFamily="66" charset="0"/>
            </a:endParaRPr>
          </a:p>
        </p:txBody>
      </p:sp>
      <p:sp>
        <p:nvSpPr>
          <p:cNvPr id="7190" name="Rectangle 22"/>
          <p:cNvSpPr>
            <a:spLocks noChangeArrowheads="1"/>
          </p:cNvSpPr>
          <p:nvPr/>
        </p:nvSpPr>
        <p:spPr bwMode="auto">
          <a:xfrm>
            <a:off x="503238" y="7497763"/>
            <a:ext cx="2195512" cy="16002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7200" b="1">
                <a:solidFill>
                  <a:srgbClr val="FF3300"/>
                </a:solidFill>
                <a:latin typeface="Comic Sans MS" panose="030F0702030302020204" pitchFamily="66" charset="0"/>
              </a:rPr>
              <a:t>also</a:t>
            </a:r>
            <a:endParaRPr lang="en-US" altLang="zh-CN" sz="7200" b="1">
              <a:latin typeface="Comic Sans MS" panose="030F0702030302020204" pitchFamily="66" charset="0"/>
            </a:endParaRPr>
          </a:p>
        </p:txBody>
      </p:sp>
      <p:sp>
        <p:nvSpPr>
          <p:cNvPr id="7191" name="Rectangle 23"/>
          <p:cNvSpPr>
            <a:spLocks noChangeArrowheads="1"/>
          </p:cNvSpPr>
          <p:nvPr/>
        </p:nvSpPr>
        <p:spPr bwMode="auto">
          <a:xfrm>
            <a:off x="611188" y="7497763"/>
            <a:ext cx="2700337" cy="16002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7200" b="1">
                <a:solidFill>
                  <a:srgbClr val="FF3300"/>
                </a:solidFill>
                <a:latin typeface="Comic Sans MS" panose="030F0702030302020204" pitchFamily="66" charset="0"/>
              </a:rPr>
              <a:t>plate</a:t>
            </a:r>
            <a:endParaRPr lang="en-US" altLang="zh-CN" sz="7200" b="1">
              <a:latin typeface="Comic Sans MS" panose="030F0702030302020204" pitchFamily="66" charset="0"/>
            </a:endParaRPr>
          </a:p>
        </p:txBody>
      </p:sp>
      <p:sp>
        <p:nvSpPr>
          <p:cNvPr id="7192" name="Rectangle 24"/>
          <p:cNvSpPr>
            <a:spLocks noChangeArrowheads="1"/>
          </p:cNvSpPr>
          <p:nvPr/>
        </p:nvSpPr>
        <p:spPr bwMode="auto">
          <a:xfrm>
            <a:off x="5292725" y="7532688"/>
            <a:ext cx="2700338" cy="16002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7200" b="1">
                <a:solidFill>
                  <a:srgbClr val="FF3300"/>
                </a:solidFill>
                <a:latin typeface="Comic Sans MS" panose="030F0702030302020204" pitchFamily="66" charset="0"/>
              </a:rPr>
              <a:t>most</a:t>
            </a:r>
            <a:endParaRPr lang="en-US" altLang="zh-CN" sz="7200" b="1">
              <a:latin typeface="Comic Sans MS" panose="030F0702030302020204" pitchFamily="66" charset="0"/>
            </a:endParaRPr>
          </a:p>
        </p:txBody>
      </p:sp>
      <p:sp>
        <p:nvSpPr>
          <p:cNvPr id="7193" name="Rectangle 25"/>
          <p:cNvSpPr>
            <a:spLocks noChangeArrowheads="1"/>
          </p:cNvSpPr>
          <p:nvPr/>
        </p:nvSpPr>
        <p:spPr bwMode="auto">
          <a:xfrm>
            <a:off x="792163" y="7569200"/>
            <a:ext cx="2519362" cy="16002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7200" b="1">
                <a:solidFill>
                  <a:srgbClr val="FF3300"/>
                </a:solidFill>
                <a:latin typeface="Comic Sans MS" panose="030F0702030302020204" pitchFamily="66" charset="0"/>
              </a:rPr>
              <a:t>sour</a:t>
            </a:r>
            <a:endParaRPr lang="en-US" altLang="zh-CN" sz="7200" b="1">
              <a:latin typeface="Comic Sans MS" panose="030F0702030302020204" pitchFamily="66" charset="0"/>
            </a:endParaRPr>
          </a:p>
        </p:txBody>
      </p:sp>
      <p:sp>
        <p:nvSpPr>
          <p:cNvPr id="7194" name="Rectangle 26"/>
          <p:cNvSpPr>
            <a:spLocks noChangeArrowheads="1"/>
          </p:cNvSpPr>
          <p:nvPr/>
        </p:nvSpPr>
        <p:spPr bwMode="auto">
          <a:xfrm>
            <a:off x="792163" y="7532688"/>
            <a:ext cx="2519362" cy="16002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7200" b="1">
                <a:solidFill>
                  <a:srgbClr val="FF3300"/>
                </a:solidFill>
                <a:latin typeface="Comic Sans MS" panose="030F0702030302020204" pitchFamily="66" charset="0"/>
              </a:rPr>
              <a:t>fork</a:t>
            </a:r>
            <a:endParaRPr lang="en-US" altLang="zh-CN" sz="7200" b="1">
              <a:latin typeface="Comic Sans MS" panose="030F0702030302020204" pitchFamily="66" charset="0"/>
            </a:endParaRPr>
          </a:p>
        </p:txBody>
      </p:sp>
      <p:sp>
        <p:nvSpPr>
          <p:cNvPr id="7195" name="Rectangle 27"/>
          <p:cNvSpPr>
            <a:spLocks noChangeArrowheads="1"/>
          </p:cNvSpPr>
          <p:nvPr/>
        </p:nvSpPr>
        <p:spPr bwMode="auto">
          <a:xfrm>
            <a:off x="935038" y="6096000"/>
            <a:ext cx="2209800" cy="762000"/>
          </a:xfrm>
          <a:prstGeom prst="rect">
            <a:avLst/>
          </a:prstGeom>
          <a:solidFill>
            <a:schemeClr val="bg1"/>
          </a:solidFill>
          <a:ln w="9525">
            <a:solidFill>
              <a:schemeClr val="tx1"/>
            </a:solidFill>
            <a:miter lim="800000"/>
          </a:ln>
        </p:spPr>
        <p:txBody>
          <a:bodyPr wrap="none" anchor="ctr"/>
          <a:lstStyle/>
          <a:p>
            <a:pPr algn="ctr"/>
            <a:r>
              <a:rPr lang="en-US" altLang="zh-CN" sz="4400">
                <a:latin typeface="Comic Sans MS" panose="030F0702030302020204" pitchFamily="66" charset="0"/>
              </a:rPr>
              <a:t>Group 2</a:t>
            </a:r>
          </a:p>
        </p:txBody>
      </p:sp>
      <p:sp>
        <p:nvSpPr>
          <p:cNvPr id="7196" name="Rectangle 28"/>
          <p:cNvSpPr>
            <a:spLocks noChangeArrowheads="1"/>
          </p:cNvSpPr>
          <p:nvPr/>
        </p:nvSpPr>
        <p:spPr bwMode="auto">
          <a:xfrm>
            <a:off x="5219700" y="6096000"/>
            <a:ext cx="2209800" cy="762000"/>
          </a:xfrm>
          <a:prstGeom prst="rect">
            <a:avLst/>
          </a:prstGeom>
          <a:solidFill>
            <a:schemeClr val="bg1"/>
          </a:solidFill>
          <a:ln w="9525">
            <a:solidFill>
              <a:schemeClr val="tx1"/>
            </a:solidFill>
            <a:miter lim="800000"/>
          </a:ln>
        </p:spPr>
        <p:txBody>
          <a:bodyPr wrap="none" anchor="ctr"/>
          <a:lstStyle/>
          <a:p>
            <a:pPr algn="ctr"/>
            <a:r>
              <a:rPr lang="en-US" altLang="zh-CN" sz="4400">
                <a:latin typeface="Comic Sans MS" panose="030F0702030302020204" pitchFamily="66" charset="0"/>
              </a:rPr>
              <a:t>Group 1</a:t>
            </a:r>
          </a:p>
        </p:txBody>
      </p:sp>
      <p:sp>
        <p:nvSpPr>
          <p:cNvPr id="4121" name="AutoShape 29"/>
          <p:cNvSpPr>
            <a:spLocks noChangeArrowheads="1"/>
          </p:cNvSpPr>
          <p:nvPr/>
        </p:nvSpPr>
        <p:spPr bwMode="auto">
          <a:xfrm>
            <a:off x="6121400" y="296863"/>
            <a:ext cx="2698750" cy="757237"/>
          </a:xfrm>
          <a:prstGeom prst="foldedCorner">
            <a:avLst>
              <a:gd name="adj" fmla="val 12500"/>
            </a:avLst>
          </a:prstGeom>
          <a:solidFill>
            <a:schemeClr val="accent1"/>
          </a:solidFill>
          <a:ln w="9525">
            <a:solidFill>
              <a:schemeClr val="tx1"/>
            </a:solidFill>
            <a:miter lim="800000"/>
          </a:ln>
        </p:spPr>
        <p:txBody>
          <a:bodyPr wrap="none" anchor="ctr"/>
          <a:lstStyle/>
          <a:p>
            <a:r>
              <a:rPr lang="zh-CN" altLang="en-US"/>
              <a:t>老师们可以根据学生水平调整</a:t>
            </a:r>
          </a:p>
          <a:p>
            <a:r>
              <a:rPr lang="zh-CN" altLang="en-US"/>
              <a:t>单词出现的速度。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7" fill="hold">
                      <p:stCondLst>
                        <p:cond delay="indefinite"/>
                      </p:stCondLst>
                      <p:childTnLst>
                        <p:par>
                          <p:cTn id="8" fill="hold">
                            <p:stCondLst>
                              <p:cond delay="0"/>
                            </p:stCondLst>
                            <p:childTnLst>
                              <p:par>
                                <p:cTn id="9" presetID="55" presetClass="exit" presetSubtype="0" fill="hold" nodeType="clickEffect">
                                  <p:stCondLst>
                                    <p:cond delay="0"/>
                                  </p:stCondLst>
                                  <p:childTnLst>
                                    <p:anim calcmode="lin" valueType="num">
                                      <p:cBhvr>
                                        <p:cTn id="10" dur="500"/>
                                        <p:tgtEl>
                                          <p:spTgt spid="2"/>
                                        </p:tgtEl>
                                        <p:attrNameLst>
                                          <p:attrName>ppt_w</p:attrName>
                                        </p:attrNameLst>
                                      </p:cBhvr>
                                      <p:tavLst>
                                        <p:tav tm="0">
                                          <p:val>
                                            <p:strVal val="ppt_w"/>
                                          </p:val>
                                        </p:tav>
                                        <p:tav tm="100000">
                                          <p:val>
                                            <p:strVal val="ppt_w*0.70"/>
                                          </p:val>
                                        </p:tav>
                                      </p:tavLst>
                                    </p:anim>
                                    <p:anim calcmode="lin" valueType="num">
                                      <p:cBhvr>
                                        <p:cTn id="11" dur="500"/>
                                        <p:tgtEl>
                                          <p:spTgt spid="2"/>
                                        </p:tgtEl>
                                        <p:attrNameLst>
                                          <p:attrName>ppt_h</p:attrName>
                                        </p:attrNameLst>
                                      </p:cBhvr>
                                      <p:tavLst>
                                        <p:tav tm="0">
                                          <p:val>
                                            <p:strVal val="ppt_h"/>
                                          </p:val>
                                        </p:tav>
                                        <p:tav tm="100000">
                                          <p:val>
                                            <p:strVal val="ppt_h"/>
                                          </p:val>
                                        </p:tav>
                                      </p:tavLst>
                                    </p:anim>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arrow.wav"/>
                                        </p:tgtEl>
                                      </p:cMediaNode>
                                    </p:audio>
                                  </p:subTnLst>
                                </p:cTn>
                              </p:par>
                            </p:childTnLst>
                          </p:cTn>
                        </p:par>
                      </p:childTnLst>
                    </p:cTn>
                  </p:par>
                  <p:par>
                    <p:cTn id="14" fill="hold">
                      <p:stCondLst>
                        <p:cond delay="indefinite"/>
                      </p:stCondLst>
                      <p:childTnLst>
                        <p:par>
                          <p:cTn id="15" fill="hold">
                            <p:stCondLst>
                              <p:cond delay="0"/>
                            </p:stCondLst>
                            <p:childTnLst>
                              <p:par>
                                <p:cTn id="16" presetID="64" presetClass="path" presetSubtype="0" accel="50000" decel="50000" fill="hold" grpId="0" nodeType="clickEffect">
                                  <p:stCondLst>
                                    <p:cond delay="0"/>
                                  </p:stCondLst>
                                  <p:childTnLst>
                                    <p:animMotion origin="layout" path="M -3.33333E-6 -4.44444E-6 L -0.0177 -1.41875 " pathEditMode="relative" rAng="0" ptsTypes="AA">
                                      <p:cBhvr>
                                        <p:cTn id="17" dur="2000" fill="hold"/>
                                        <p:tgtEl>
                                          <p:spTgt spid="7172"/>
                                        </p:tgtEl>
                                        <p:attrNameLst>
                                          <p:attrName>ppt_x</p:attrName>
                                          <p:attrName>ppt_y</p:attrName>
                                        </p:attrNameLst>
                                      </p:cBhvr>
                                      <p:rCtr x="-700" y="-70700"/>
                                    </p:animMotion>
                                  </p:childTnLst>
                                </p:cTn>
                              </p:par>
                            </p:childTnLst>
                          </p:cTn>
                        </p:par>
                      </p:childTnLst>
                    </p:cTn>
                  </p:par>
                  <p:par>
                    <p:cTn id="18" fill="hold">
                      <p:stCondLst>
                        <p:cond delay="indefinite"/>
                      </p:stCondLst>
                      <p:childTnLst>
                        <p:par>
                          <p:cTn id="19" fill="hold">
                            <p:stCondLst>
                              <p:cond delay="0"/>
                            </p:stCondLst>
                            <p:childTnLst>
                              <p:par>
                                <p:cTn id="20" presetID="64" presetClass="path" presetSubtype="0" accel="50000" decel="50000" fill="hold" grpId="0" nodeType="clickEffect">
                                  <p:stCondLst>
                                    <p:cond delay="0"/>
                                  </p:stCondLst>
                                  <p:childTnLst>
                                    <p:animMotion origin="layout" path="M -0.00781 0.0051 L -0.03038 -1.40787 " pathEditMode="relative" rAng="0" ptsTypes="AA">
                                      <p:cBhvr>
                                        <p:cTn id="21" dur="2000" fill="hold"/>
                                        <p:tgtEl>
                                          <p:spTgt spid="7173"/>
                                        </p:tgtEl>
                                        <p:attrNameLst>
                                          <p:attrName>ppt_x</p:attrName>
                                          <p:attrName>ppt_y</p:attrName>
                                        </p:attrNameLst>
                                      </p:cBhvr>
                                      <p:rCtr x="-900" y="-70400"/>
                                    </p:animMotion>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grpId="0" nodeType="clickEffect">
                                  <p:stCondLst>
                                    <p:cond delay="0"/>
                                  </p:stCondLst>
                                  <p:childTnLst>
                                    <p:animMotion origin="layout" path="M -0.0434 -0.01042 L -0.03559 -1.41806 " pathEditMode="relative" rAng="0" ptsTypes="AA">
                                      <p:cBhvr>
                                        <p:cTn id="25" dur="2000" fill="hold"/>
                                        <p:tgtEl>
                                          <p:spTgt spid="7175"/>
                                        </p:tgtEl>
                                        <p:attrNameLst>
                                          <p:attrName>ppt_x</p:attrName>
                                          <p:attrName>ppt_y</p:attrName>
                                        </p:attrNameLst>
                                      </p:cBhvr>
                                      <p:rCtr x="400" y="-70200"/>
                                    </p:animMotion>
                                  </p:childTnLst>
                                </p:cTn>
                              </p:par>
                            </p:childTnLst>
                          </p:cTn>
                        </p:par>
                      </p:childTnLst>
                    </p:cTn>
                  </p:par>
                  <p:par>
                    <p:cTn id="26" fill="hold">
                      <p:stCondLst>
                        <p:cond delay="indefinite"/>
                      </p:stCondLst>
                      <p:childTnLst>
                        <p:par>
                          <p:cTn id="27" fill="hold">
                            <p:stCondLst>
                              <p:cond delay="0"/>
                            </p:stCondLst>
                            <p:childTnLst>
                              <p:par>
                                <p:cTn id="28" presetID="64" presetClass="path" presetSubtype="0" accel="50000" decel="50000" fill="hold" grpId="0" nodeType="clickEffect">
                                  <p:stCondLst>
                                    <p:cond delay="0"/>
                                  </p:stCondLst>
                                  <p:childTnLst>
                                    <p:animMotion origin="layout" path="M -4.44444E-6 -2.59259E-6 L -0.0059 -1.3919 " pathEditMode="relative" rAng="0" ptsTypes="AA">
                                      <p:cBhvr>
                                        <p:cTn id="29" dur="2000" fill="hold"/>
                                        <p:tgtEl>
                                          <p:spTgt spid="7174"/>
                                        </p:tgtEl>
                                        <p:attrNameLst>
                                          <p:attrName>ppt_x</p:attrName>
                                          <p:attrName>ppt_y</p:attrName>
                                        </p:attrNameLst>
                                      </p:cBhvr>
                                      <p:rCtr x="0" y="-69400"/>
                                    </p:animMotion>
                                  </p:childTnLst>
                                </p:cTn>
                              </p:par>
                            </p:childTnLst>
                          </p:cTn>
                        </p:par>
                      </p:childTnLst>
                    </p:cTn>
                  </p:par>
                  <p:par>
                    <p:cTn id="30" fill="hold">
                      <p:stCondLst>
                        <p:cond delay="indefinite"/>
                      </p:stCondLst>
                      <p:childTnLst>
                        <p:par>
                          <p:cTn id="31" fill="hold">
                            <p:stCondLst>
                              <p:cond delay="0"/>
                            </p:stCondLst>
                            <p:childTnLst>
                              <p:par>
                                <p:cTn id="32" presetID="64" presetClass="path" presetSubtype="0" accel="50000" decel="50000" fill="hold" grpId="0" nodeType="clickEffect">
                                  <p:stCondLst>
                                    <p:cond delay="0"/>
                                  </p:stCondLst>
                                  <p:childTnLst>
                                    <p:animMotion origin="layout" path="M 0.01962 0.09468 L 0.00938 -1.42847 " pathEditMode="relative" rAng="0" ptsTypes="AA">
                                      <p:cBhvr>
                                        <p:cTn id="33" dur="2000" fill="hold"/>
                                        <p:tgtEl>
                                          <p:spTgt spid="7177"/>
                                        </p:tgtEl>
                                        <p:attrNameLst>
                                          <p:attrName>ppt_x</p:attrName>
                                          <p:attrName>ppt_y</p:attrName>
                                        </p:attrNameLst>
                                      </p:cBhvr>
                                      <p:rCtr x="-300" y="-76000"/>
                                    </p:animMotion>
                                  </p:childTnLst>
                                </p:cTn>
                              </p:par>
                              <p:par>
                                <p:cTn id="34" presetID="64" presetClass="path" presetSubtype="0" accel="50000" decel="50000" fill="hold" grpId="0" nodeType="withEffect">
                                  <p:stCondLst>
                                    <p:cond delay="0"/>
                                  </p:stCondLst>
                                  <p:childTnLst>
                                    <p:animMotion origin="layout" path="M 0.00642 0.08865 L 0.01024 -1.41783 " pathEditMode="relative" rAng="0" ptsTypes="AA">
                                      <p:cBhvr>
                                        <p:cTn id="35" dur="2000" fill="hold"/>
                                        <p:tgtEl>
                                          <p:spTgt spid="7176"/>
                                        </p:tgtEl>
                                        <p:attrNameLst>
                                          <p:attrName>ppt_x</p:attrName>
                                          <p:attrName>ppt_y</p:attrName>
                                        </p:attrNameLst>
                                      </p:cBhvr>
                                      <p:rCtr x="200" y="-75100"/>
                                    </p:animMotion>
                                  </p:childTnLst>
                                </p:cTn>
                              </p:par>
                            </p:childTnLst>
                          </p:cTn>
                        </p:par>
                      </p:childTnLst>
                    </p:cTn>
                  </p:par>
                  <p:par>
                    <p:cTn id="36" fill="hold">
                      <p:stCondLst>
                        <p:cond delay="indefinite"/>
                      </p:stCondLst>
                      <p:childTnLst>
                        <p:par>
                          <p:cTn id="37" fill="hold">
                            <p:stCondLst>
                              <p:cond delay="0"/>
                            </p:stCondLst>
                            <p:childTnLst>
                              <p:par>
                                <p:cTn id="38" presetID="64" presetClass="path" presetSubtype="0" accel="50000" decel="50000" fill="hold" grpId="0" nodeType="clickEffect">
                                  <p:stCondLst>
                                    <p:cond delay="0"/>
                                  </p:stCondLst>
                                  <p:childTnLst>
                                    <p:animMotion origin="layout" path="M -1.66667E-6 -7.40741E-7 L -0.01979 -1.41296 " pathEditMode="relative" rAng="0" ptsTypes="AA">
                                      <p:cBhvr>
                                        <p:cTn id="39" dur="2000" fill="hold"/>
                                        <p:tgtEl>
                                          <p:spTgt spid="7183"/>
                                        </p:tgtEl>
                                        <p:attrNameLst>
                                          <p:attrName>ppt_x</p:attrName>
                                          <p:attrName>ppt_y</p:attrName>
                                        </p:attrNameLst>
                                      </p:cBhvr>
                                      <p:rCtr x="-800" y="-70400"/>
                                    </p:animMotion>
                                  </p:childTnLst>
                                </p:cTn>
                              </p:par>
                            </p:childTnLst>
                          </p:cTn>
                        </p:par>
                      </p:childTnLst>
                    </p:cTn>
                  </p:par>
                  <p:par>
                    <p:cTn id="40" fill="hold">
                      <p:stCondLst>
                        <p:cond delay="indefinite"/>
                      </p:stCondLst>
                      <p:childTnLst>
                        <p:par>
                          <p:cTn id="41" fill="hold">
                            <p:stCondLst>
                              <p:cond delay="0"/>
                            </p:stCondLst>
                            <p:childTnLst>
                              <p:par>
                                <p:cTn id="42" presetID="64" presetClass="path" presetSubtype="0" accel="50000" decel="50000" fill="hold" grpId="0" nodeType="clickEffect">
                                  <p:stCondLst>
                                    <p:cond delay="0"/>
                                  </p:stCondLst>
                                  <p:childTnLst>
                                    <p:animMotion origin="layout" path="M 1.11022E-16 -1.11111E-6 L -0.01771 -1.44491 " pathEditMode="relative" rAng="0" ptsTypes="AA">
                                      <p:cBhvr>
                                        <p:cTn id="43" dur="2000" fill="hold"/>
                                        <p:tgtEl>
                                          <p:spTgt spid="7184"/>
                                        </p:tgtEl>
                                        <p:attrNameLst>
                                          <p:attrName>ppt_x</p:attrName>
                                          <p:attrName>ppt_y</p:attrName>
                                        </p:attrNameLst>
                                      </p:cBhvr>
                                      <p:rCtr x="-700" y="-72000"/>
                                    </p:animMotion>
                                  </p:childTnLst>
                                </p:cTn>
                              </p:par>
                              <p:par>
                                <p:cTn id="44" presetID="64" presetClass="path" presetSubtype="0" accel="50000" decel="50000" fill="hold" grpId="0" nodeType="withEffect">
                                  <p:stCondLst>
                                    <p:cond delay="0"/>
                                  </p:stCondLst>
                                  <p:childTnLst>
                                    <p:animMotion origin="layout" path="M 0.0316 -0.00533 L 0.00208 -1.41852 " pathEditMode="relative" rAng="0" ptsTypes="AA">
                                      <p:cBhvr>
                                        <p:cTn id="45" dur="2000" fill="hold"/>
                                        <p:tgtEl>
                                          <p:spTgt spid="7186"/>
                                        </p:tgtEl>
                                        <p:attrNameLst>
                                          <p:attrName>ppt_x</p:attrName>
                                          <p:attrName>ppt_y</p:attrName>
                                        </p:attrNameLst>
                                      </p:cBhvr>
                                      <p:rCtr x="-1300" y="-70500"/>
                                    </p:animMotion>
                                  </p:childTnLst>
                                </p:cTn>
                              </p:par>
                            </p:childTnLst>
                          </p:cTn>
                        </p:par>
                      </p:childTnLst>
                    </p:cTn>
                  </p:par>
                  <p:par>
                    <p:cTn id="46" fill="hold">
                      <p:stCondLst>
                        <p:cond delay="indefinite"/>
                      </p:stCondLst>
                      <p:childTnLst>
                        <p:par>
                          <p:cTn id="47" fill="hold">
                            <p:stCondLst>
                              <p:cond delay="0"/>
                            </p:stCondLst>
                            <p:childTnLst>
                              <p:par>
                                <p:cTn id="48" presetID="64" presetClass="path" presetSubtype="0" accel="50000" decel="50000" fill="hold" nodeType="clickEffect">
                                  <p:stCondLst>
                                    <p:cond delay="0"/>
                                  </p:stCondLst>
                                  <p:childTnLst>
                                    <p:animMotion origin="layout" path="M 2.5E-6 1.48148E-6 L -0.0375 -1.43982 " pathEditMode="relative" rAng="0" ptsTypes="AA">
                                      <p:cBhvr>
                                        <p:cTn id="49" dur="2000" fill="hold"/>
                                        <p:tgtEl>
                                          <p:spTgt spid="7188"/>
                                        </p:tgtEl>
                                        <p:attrNameLst>
                                          <p:attrName>ppt_x</p:attrName>
                                          <p:attrName>ppt_y</p:attrName>
                                        </p:attrNameLst>
                                      </p:cBhvr>
                                      <p:rCtr x="-1700" y="-71800"/>
                                    </p:animMotion>
                                  </p:childTnLst>
                                </p:cTn>
                              </p:par>
                            </p:childTnLst>
                          </p:cTn>
                        </p:par>
                      </p:childTnLst>
                    </p:cTn>
                  </p:par>
                  <p:par>
                    <p:cTn id="50" fill="hold">
                      <p:stCondLst>
                        <p:cond delay="indefinite"/>
                      </p:stCondLst>
                      <p:childTnLst>
                        <p:par>
                          <p:cTn id="51" fill="hold">
                            <p:stCondLst>
                              <p:cond delay="0"/>
                            </p:stCondLst>
                            <p:childTnLst>
                              <p:par>
                                <p:cTn id="52" presetID="64" presetClass="path" presetSubtype="0" accel="50000" decel="50000" fill="hold" grpId="0" nodeType="clickEffect">
                                  <p:stCondLst>
                                    <p:cond delay="0"/>
                                  </p:stCondLst>
                                  <p:childTnLst>
                                    <p:animMotion origin="layout" path="M -4.72222E-6 4.81481E-6 L -0.01371 -1.45024 " pathEditMode="relative" rAng="0" ptsTypes="AA">
                                      <p:cBhvr>
                                        <p:cTn id="53" dur="2000" fill="hold"/>
                                        <p:tgtEl>
                                          <p:spTgt spid="7189"/>
                                        </p:tgtEl>
                                        <p:attrNameLst>
                                          <p:attrName>ppt_x</p:attrName>
                                          <p:attrName>ppt_y</p:attrName>
                                        </p:attrNameLst>
                                      </p:cBhvr>
                                      <p:rCtr x="-500" y="-72300"/>
                                    </p:animMotion>
                                  </p:childTnLst>
                                </p:cTn>
                              </p:par>
                            </p:childTnLst>
                          </p:cTn>
                        </p:par>
                      </p:childTnLst>
                    </p:cTn>
                  </p:par>
                  <p:par>
                    <p:cTn id="54" fill="hold">
                      <p:stCondLst>
                        <p:cond delay="indefinite"/>
                      </p:stCondLst>
                      <p:childTnLst>
                        <p:par>
                          <p:cTn id="55" fill="hold">
                            <p:stCondLst>
                              <p:cond delay="0"/>
                            </p:stCondLst>
                            <p:childTnLst>
                              <p:par>
                                <p:cTn id="56" presetID="64" presetClass="path" presetSubtype="0" accel="50000" decel="50000" fill="hold" grpId="0" nodeType="clickEffect">
                                  <p:stCondLst>
                                    <p:cond delay="0"/>
                                  </p:stCondLst>
                                  <p:childTnLst>
                                    <p:animMotion origin="layout" path="M 0 -3.7037E-6 L -0.00972 -1.38726 " pathEditMode="relative" rAng="0" ptsTypes="AA">
                                      <p:cBhvr>
                                        <p:cTn id="57" dur="2000" fill="hold"/>
                                        <p:tgtEl>
                                          <p:spTgt spid="7190"/>
                                        </p:tgtEl>
                                        <p:attrNameLst>
                                          <p:attrName>ppt_x</p:attrName>
                                          <p:attrName>ppt_y</p:attrName>
                                        </p:attrNameLst>
                                      </p:cBhvr>
                                      <p:rCtr x="-300" y="-69200"/>
                                    </p:animMotion>
                                  </p:childTnLst>
                                </p:cTn>
                              </p:par>
                            </p:childTnLst>
                          </p:cTn>
                        </p:par>
                      </p:childTnLst>
                    </p:cTn>
                  </p:par>
                  <p:par>
                    <p:cTn id="58" fill="hold">
                      <p:stCondLst>
                        <p:cond delay="indefinite"/>
                      </p:stCondLst>
                      <p:childTnLst>
                        <p:par>
                          <p:cTn id="59" fill="hold">
                            <p:stCondLst>
                              <p:cond delay="0"/>
                            </p:stCondLst>
                            <p:childTnLst>
                              <p:par>
                                <p:cTn id="60" presetID="64" presetClass="path" presetSubtype="0" accel="50000" decel="50000" fill="hold" grpId="0" nodeType="clickEffect">
                                  <p:stCondLst>
                                    <p:cond delay="0"/>
                                  </p:stCondLst>
                                  <p:childTnLst>
                                    <p:animMotion origin="layout" path="M -4.72222E-6 -1.85185E-6 L -0.0059 -1.39791 " pathEditMode="relative" rAng="0" ptsTypes="AA">
                                      <p:cBhvr>
                                        <p:cTn id="61" dur="2000" fill="hold"/>
                                        <p:tgtEl>
                                          <p:spTgt spid="7185"/>
                                        </p:tgtEl>
                                        <p:attrNameLst>
                                          <p:attrName>ppt_x</p:attrName>
                                          <p:attrName>ppt_y</p:attrName>
                                        </p:attrNameLst>
                                      </p:cBhvr>
                                      <p:rCtr x="0" y="-69700"/>
                                    </p:animMotion>
                                  </p:childTnLst>
                                </p:cTn>
                              </p:par>
                              <p:par>
                                <p:cTn id="62" presetID="64" presetClass="path" presetSubtype="0" accel="50000" decel="50000" fill="hold" grpId="0" nodeType="withEffect">
                                  <p:stCondLst>
                                    <p:cond delay="0"/>
                                  </p:stCondLst>
                                  <p:childTnLst>
                                    <p:animMotion origin="layout" path="M -0.01181 -3.7037E-6 L -0.02743 -1.42384 " pathEditMode="relative" rAng="0" ptsTypes="AA">
                                      <p:cBhvr>
                                        <p:cTn id="63" dur="2000" fill="hold"/>
                                        <p:tgtEl>
                                          <p:spTgt spid="7187"/>
                                        </p:tgtEl>
                                        <p:attrNameLst>
                                          <p:attrName>ppt_x</p:attrName>
                                          <p:attrName>ppt_y</p:attrName>
                                        </p:attrNameLst>
                                      </p:cBhvr>
                                      <p:rCtr x="-600" y="-71000"/>
                                    </p:animMotion>
                                  </p:childTnLst>
                                </p:cTn>
                              </p:par>
                            </p:childTnLst>
                          </p:cTn>
                        </p:par>
                      </p:childTnLst>
                    </p:cTn>
                  </p:par>
                  <p:par>
                    <p:cTn id="64" fill="hold">
                      <p:stCondLst>
                        <p:cond delay="indefinite"/>
                      </p:stCondLst>
                      <p:childTnLst>
                        <p:par>
                          <p:cTn id="65" fill="hold">
                            <p:stCondLst>
                              <p:cond delay="0"/>
                            </p:stCondLst>
                            <p:childTnLst>
                              <p:par>
                                <p:cTn id="66" presetID="64" presetClass="path" presetSubtype="0" accel="50000" decel="50000" fill="hold" grpId="0" nodeType="clickEffect">
                                  <p:stCondLst>
                                    <p:cond delay="0"/>
                                  </p:stCondLst>
                                  <p:childTnLst>
                                    <p:animMotion origin="layout" path="M 2.5E-6 -3.7037E-6 L -0.01754 -1.41342 " pathEditMode="relative" rAng="0" ptsTypes="AA">
                                      <p:cBhvr>
                                        <p:cTn id="67" dur="2000" fill="hold"/>
                                        <p:tgtEl>
                                          <p:spTgt spid="7191"/>
                                        </p:tgtEl>
                                        <p:attrNameLst>
                                          <p:attrName>ppt_x</p:attrName>
                                          <p:attrName>ppt_y</p:attrName>
                                        </p:attrNameLst>
                                      </p:cBhvr>
                                      <p:rCtr x="-700" y="-70500"/>
                                    </p:animMotion>
                                  </p:childTnLst>
                                </p:cTn>
                              </p:par>
                            </p:childTnLst>
                          </p:cTn>
                        </p:par>
                      </p:childTnLst>
                    </p:cTn>
                  </p:par>
                  <p:par>
                    <p:cTn id="68" fill="hold">
                      <p:stCondLst>
                        <p:cond delay="indefinite"/>
                      </p:stCondLst>
                      <p:childTnLst>
                        <p:par>
                          <p:cTn id="69" fill="hold">
                            <p:stCondLst>
                              <p:cond delay="0"/>
                            </p:stCondLst>
                            <p:childTnLst>
                              <p:par>
                                <p:cTn id="70" presetID="64" presetClass="path" presetSubtype="0" accel="50000" decel="50000" fill="hold" grpId="0" nodeType="clickEffect">
                                  <p:stCondLst>
                                    <p:cond delay="0"/>
                                  </p:stCondLst>
                                  <p:childTnLst>
                                    <p:animMotion origin="layout" path="M 0.0118 -3.7037E-7 L -0.00591 -1.43958 " pathEditMode="relative" rAng="0" ptsTypes="AA">
                                      <p:cBhvr>
                                        <p:cTn id="71" dur="2000" fill="hold"/>
                                        <p:tgtEl>
                                          <p:spTgt spid="7192"/>
                                        </p:tgtEl>
                                        <p:attrNameLst>
                                          <p:attrName>ppt_x</p:attrName>
                                          <p:attrName>ppt_y</p:attrName>
                                        </p:attrNameLst>
                                      </p:cBhvr>
                                      <p:rCtr x="-700" y="-71800"/>
                                    </p:animMotion>
                                  </p:childTnLst>
                                </p:cTn>
                              </p:par>
                            </p:childTnLst>
                          </p:cTn>
                        </p:par>
                      </p:childTnLst>
                    </p:cTn>
                  </p:par>
                  <p:par>
                    <p:cTn id="72" fill="hold">
                      <p:stCondLst>
                        <p:cond delay="indefinite"/>
                      </p:stCondLst>
                      <p:childTnLst>
                        <p:par>
                          <p:cTn id="73" fill="hold">
                            <p:stCondLst>
                              <p:cond delay="0"/>
                            </p:stCondLst>
                            <p:childTnLst>
                              <p:par>
                                <p:cTn id="74" presetID="64" presetClass="path" presetSubtype="0" accel="50000" decel="50000" fill="hold" grpId="0" nodeType="clickEffect">
                                  <p:stCondLst>
                                    <p:cond delay="0"/>
                                  </p:stCondLst>
                                  <p:childTnLst>
                                    <p:animMotion origin="layout" path="M 0.03559 0.04213 L 0.00816 -1.43958 " pathEditMode="relative" rAng="0" ptsTypes="AA">
                                      <p:cBhvr>
                                        <p:cTn id="75" dur="2000" fill="hold"/>
                                        <p:tgtEl>
                                          <p:spTgt spid="7193"/>
                                        </p:tgtEl>
                                        <p:attrNameLst>
                                          <p:attrName>ppt_x</p:attrName>
                                          <p:attrName>ppt_y</p:attrName>
                                        </p:attrNameLst>
                                      </p:cBhvr>
                                      <p:rCtr x="-1200" y="-73900"/>
                                    </p:animMotion>
                                  </p:childTnLst>
                                </p:cTn>
                              </p:par>
                            </p:childTnLst>
                          </p:cTn>
                        </p:par>
                      </p:childTnLst>
                    </p:cTn>
                  </p:par>
                  <p:par>
                    <p:cTn id="76" fill="hold">
                      <p:stCondLst>
                        <p:cond delay="indefinite"/>
                      </p:stCondLst>
                      <p:childTnLst>
                        <p:par>
                          <p:cTn id="77" fill="hold">
                            <p:stCondLst>
                              <p:cond delay="0"/>
                            </p:stCondLst>
                            <p:childTnLst>
                              <p:par>
                                <p:cTn id="78" presetID="64" presetClass="path" presetSubtype="0" accel="50000" decel="50000" fill="hold" grpId="0" nodeType="clickEffect">
                                  <p:stCondLst>
                                    <p:cond delay="0"/>
                                  </p:stCondLst>
                                  <p:childTnLst>
                                    <p:animMotion origin="layout" path="M 0.02083 -0.04885 L 0.01198 -1.4132 " pathEditMode="relative" rAng="0" ptsTypes="AA">
                                      <p:cBhvr>
                                        <p:cTn id="79" dur="2000" fill="hold"/>
                                        <p:tgtEl>
                                          <p:spTgt spid="7194"/>
                                        </p:tgtEl>
                                        <p:attrNameLst>
                                          <p:attrName>ppt_x</p:attrName>
                                          <p:attrName>ppt_y</p:attrName>
                                        </p:attrNameLst>
                                      </p:cBhvr>
                                      <p:rCtr x="-300" y="-68000"/>
                                    </p:animMotion>
                                  </p:childTnLst>
                                </p:cTn>
                              </p:par>
                            </p:childTnLst>
                          </p:cTn>
                        </p:par>
                      </p:childTnLst>
                    </p:cTn>
                  </p:par>
                  <p:par>
                    <p:cTn id="80" fill="hold">
                      <p:stCondLst>
                        <p:cond delay="indefinite"/>
                      </p:stCondLst>
                      <p:childTnLst>
                        <p:par>
                          <p:cTn id="81" fill="hold">
                            <p:stCondLst>
                              <p:cond delay="0"/>
                            </p:stCondLst>
                            <p:childTnLst>
                              <p:par>
                                <p:cTn id="82" presetID="64" presetClass="path" presetSubtype="0" accel="50000" decel="50000" fill="hold" grpId="0" nodeType="clickEffect">
                                  <p:stCondLst>
                                    <p:cond delay="0"/>
                                  </p:stCondLst>
                                  <p:childTnLst>
                                    <p:animMotion origin="layout" path="M 0.00781 -4.44444E-6 L -0.0066 -0.89583 " pathEditMode="relative" rAng="0" ptsTypes="AA">
                                      <p:cBhvr>
                                        <p:cTn id="83" dur="2000" fill="hold"/>
                                        <p:tgtEl>
                                          <p:spTgt spid="7195"/>
                                        </p:tgtEl>
                                        <p:attrNameLst>
                                          <p:attrName>ppt_x</p:attrName>
                                          <p:attrName>ppt_y</p:attrName>
                                        </p:attrNameLst>
                                      </p:cBhvr>
                                      <p:rCtr x="-500" y="-44600"/>
                                    </p:animMotion>
                                  </p:childTnLst>
                                  <p:subTnLst>
                                    <p:audio>
                                      <p:cMediaNode>
                                        <p:cTn display="0" masterRel="sameClick">
                                          <p:stCondLst>
                                            <p:cond evt="begin" delay="0">
                                              <p:tn val="82"/>
                                            </p:cond>
                                          </p:stCondLst>
                                          <p:endCondLst>
                                            <p:cond evt="onStopAudio" delay="0">
                                              <p:tgtEl>
                                                <p:sldTgt/>
                                              </p:tgtEl>
                                            </p:cond>
                                          </p:endCondLst>
                                        </p:cTn>
                                        <p:tgtEl>
                                          <p:sndTgt r:embed="rId3" name="drumroll.wav"/>
                                        </p:tgtEl>
                                      </p:cMediaNode>
                                    </p:audio>
                                  </p:subTnLst>
                                </p:cTn>
                              </p:par>
                              <p:par>
                                <p:cTn id="84" presetID="64" presetClass="path" presetSubtype="0" accel="50000" decel="50000" fill="hold" grpId="0" nodeType="withEffect">
                                  <p:stCondLst>
                                    <p:cond delay="0"/>
                                  </p:stCondLst>
                                  <p:childTnLst>
                                    <p:animMotion origin="layout" path="M 3.33333E-6 -4.44444E-6 L 0.01302 -0.89583 " pathEditMode="relative" rAng="0" ptsTypes="AA">
                                      <p:cBhvr>
                                        <p:cTn id="85" dur="2000" fill="hold"/>
                                        <p:tgtEl>
                                          <p:spTgt spid="7196"/>
                                        </p:tgtEl>
                                        <p:attrNameLst>
                                          <p:attrName>ppt_x</p:attrName>
                                          <p:attrName>ppt_y</p:attrName>
                                        </p:attrNameLst>
                                      </p:cBhvr>
                                      <p:rCtr x="600" y="-44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autoUpdateAnimBg="0"/>
      <p:bldP spid="7173" grpId="0" animBg="1" autoUpdateAnimBg="0"/>
      <p:bldP spid="7174" grpId="0" animBg="1" autoUpdateAnimBg="0"/>
      <p:bldP spid="7175" grpId="0" animBg="1" autoUpdateAnimBg="0"/>
      <p:bldP spid="7176" grpId="0" animBg="1" autoUpdateAnimBg="0"/>
      <p:bldP spid="7177" grpId="0" animBg="1" autoUpdateAnimBg="0"/>
      <p:bldP spid="7183" grpId="0" animBg="1" autoUpdateAnimBg="0"/>
      <p:bldP spid="7184" grpId="0" animBg="1" autoUpdateAnimBg="0"/>
      <p:bldP spid="7185" grpId="0" animBg="1" autoUpdateAnimBg="0"/>
      <p:bldP spid="7186" grpId="0" animBg="1" autoUpdateAnimBg="0"/>
      <p:bldP spid="7187" grpId="0" animBg="1" autoUpdateAnimBg="0"/>
      <p:bldP spid="7189" grpId="0" animBg="1" autoUpdateAnimBg="0"/>
      <p:bldP spid="7190" grpId="0" animBg="1" autoUpdateAnimBg="0"/>
      <p:bldP spid="7191" grpId="0" animBg="1" autoUpdateAnimBg="0"/>
      <p:bldP spid="7192" grpId="0" animBg="1" autoUpdateAnimBg="0"/>
      <p:bldP spid="7193" grpId="0" animBg="1" autoUpdateAnimBg="0"/>
      <p:bldP spid="7194" grpId="0" animBg="1" autoUpdateAnimBg="0"/>
      <p:bldP spid="7195" grpId="0" animBg="1" autoUpdateAnimBg="0"/>
      <p:bldP spid="7196"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684213" y="4005263"/>
            <a:ext cx="755967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800080"/>
                </a:solidFill>
                <a:latin typeface="Comic Sans MS" panose="030F0702030302020204" pitchFamily="66" charset="0"/>
              </a:rPr>
              <a:t>Italian people eat            . </a:t>
            </a:r>
          </a:p>
          <a:p>
            <a:pPr eaLnBrk="1" hangingPunct="1"/>
            <a:r>
              <a:rPr lang="en-US" altLang="zh-CN" sz="2800" b="1" dirty="0">
                <a:solidFill>
                  <a:srgbClr val="800080"/>
                </a:solidFill>
                <a:latin typeface="Comic Sans MS" panose="030F0702030302020204" pitchFamily="66" charset="0"/>
              </a:rPr>
              <a:t>They </a:t>
            </a:r>
            <a:r>
              <a:rPr lang="zh-CN" altLang="en-US" sz="2800" b="1" dirty="0">
                <a:solidFill>
                  <a:srgbClr val="800080"/>
                </a:solidFill>
                <a:latin typeface="Comic Sans MS" panose="030F0702030302020204" pitchFamily="66" charset="0"/>
              </a:rPr>
              <a:t>also</a:t>
            </a:r>
            <a:r>
              <a:rPr lang="en-US" altLang="zh-CN" sz="2800" b="1" dirty="0">
                <a:solidFill>
                  <a:srgbClr val="800080"/>
                </a:solidFill>
                <a:latin typeface="Comic Sans MS" panose="030F0702030302020204" pitchFamily="66" charset="0"/>
              </a:rPr>
              <a:t> eat their meals on a plate with a        and         . </a:t>
            </a:r>
          </a:p>
          <a:p>
            <a:pPr eaLnBrk="1" hangingPunct="1"/>
            <a:r>
              <a:rPr lang="en-US" altLang="zh-CN" sz="2800" b="1" dirty="0">
                <a:solidFill>
                  <a:srgbClr val="800080"/>
                </a:solidFill>
                <a:latin typeface="Comic Sans MS" panose="030F0702030302020204" pitchFamily="66" charset="0"/>
              </a:rPr>
              <a:t>They love pizza </a:t>
            </a:r>
            <a:r>
              <a:rPr lang="en-US" altLang="zh-CN" sz="2800" b="1" dirty="0">
                <a:solidFill>
                  <a:srgbClr val="FF0000"/>
                </a:solidFill>
                <a:latin typeface="Comic Sans MS" panose="030F0702030302020204" pitchFamily="66" charset="0"/>
              </a:rPr>
              <a:t>most</a:t>
            </a:r>
            <a:r>
              <a:rPr lang="en-US" altLang="zh-CN" sz="2800" b="1" dirty="0">
                <a:solidFill>
                  <a:srgbClr val="800080"/>
                </a:solidFill>
                <a:latin typeface="Comic Sans MS" panose="030F0702030302020204" pitchFamily="66" charset="0"/>
              </a:rPr>
              <a:t>.</a:t>
            </a:r>
          </a:p>
        </p:txBody>
      </p:sp>
      <p:pic>
        <p:nvPicPr>
          <p:cNvPr id="31747" name="Picture 3" descr="a1a38512gw1dzcah6in52j"/>
          <p:cNvPicPr>
            <a:picLocks noChangeAspect="1" noChangeArrowheads="1"/>
          </p:cNvPicPr>
          <p:nvPr/>
        </p:nvPicPr>
        <p:blipFill>
          <a:blip r:embed="rId2"/>
          <a:srcRect/>
          <a:stretch>
            <a:fillRect/>
          </a:stretch>
        </p:blipFill>
        <p:spPr bwMode="auto">
          <a:xfrm>
            <a:off x="4643438" y="476250"/>
            <a:ext cx="424973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Typical_Italian_food"/>
          <p:cNvPicPr>
            <a:picLocks noChangeAspect="1" noChangeArrowheads="1"/>
          </p:cNvPicPr>
          <p:nvPr/>
        </p:nvPicPr>
        <p:blipFill>
          <a:blip r:embed="rId3"/>
          <a:srcRect/>
          <a:stretch>
            <a:fillRect/>
          </a:stretch>
        </p:blipFill>
        <p:spPr bwMode="auto">
          <a:xfrm>
            <a:off x="250825" y="476250"/>
            <a:ext cx="42100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9646883_151057624349_2"/>
          <p:cNvPicPr>
            <a:picLocks noChangeAspect="1" noChangeArrowheads="1"/>
          </p:cNvPicPr>
          <p:nvPr/>
        </p:nvPicPr>
        <p:blipFill>
          <a:blip r:embed="rId4"/>
          <a:srcRect/>
          <a:stretch>
            <a:fillRect/>
          </a:stretch>
        </p:blipFill>
        <p:spPr bwMode="auto">
          <a:xfrm>
            <a:off x="7019925" y="5373688"/>
            <a:ext cx="17621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774" name="直接连接符 19"/>
          <p:cNvCxnSpPr>
            <a:cxnSpLocks noChangeShapeType="1"/>
          </p:cNvCxnSpPr>
          <p:nvPr/>
        </p:nvCxnSpPr>
        <p:spPr bwMode="auto">
          <a:xfrm>
            <a:off x="2843213" y="5265738"/>
            <a:ext cx="1152525"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32775" name="Text Box 7"/>
          <p:cNvSpPr txBox="1">
            <a:spLocks noChangeArrowheads="1"/>
          </p:cNvSpPr>
          <p:nvPr/>
        </p:nvSpPr>
        <p:spPr bwMode="auto">
          <a:xfrm>
            <a:off x="2951163" y="4868863"/>
            <a:ext cx="900112"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rPr>
              <a:t>fork</a:t>
            </a:r>
          </a:p>
        </p:txBody>
      </p:sp>
      <p:cxnSp>
        <p:nvCxnSpPr>
          <p:cNvPr id="32776" name="直接连接符 19"/>
          <p:cNvCxnSpPr>
            <a:cxnSpLocks noChangeShapeType="1"/>
          </p:cNvCxnSpPr>
          <p:nvPr/>
        </p:nvCxnSpPr>
        <p:spPr bwMode="auto">
          <a:xfrm>
            <a:off x="3887788" y="4437063"/>
            <a:ext cx="1692275"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32777" name="Text Box 9"/>
          <p:cNvSpPr txBox="1">
            <a:spLocks noChangeArrowheads="1"/>
          </p:cNvSpPr>
          <p:nvPr/>
        </p:nvSpPr>
        <p:spPr bwMode="auto">
          <a:xfrm>
            <a:off x="1116013" y="4905375"/>
            <a:ext cx="1044575" cy="519113"/>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rPr>
              <a:t>knife</a:t>
            </a:r>
          </a:p>
        </p:txBody>
      </p:sp>
      <p:sp>
        <p:nvSpPr>
          <p:cNvPr id="32778" name="Text Box 10"/>
          <p:cNvSpPr txBox="1">
            <a:spLocks noChangeArrowheads="1"/>
          </p:cNvSpPr>
          <p:nvPr/>
        </p:nvSpPr>
        <p:spPr bwMode="auto">
          <a:xfrm>
            <a:off x="4032250" y="4041775"/>
            <a:ext cx="1620838" cy="519113"/>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rPr>
              <a:t>noodles</a:t>
            </a:r>
          </a:p>
        </p:txBody>
      </p:sp>
      <p:cxnSp>
        <p:nvCxnSpPr>
          <p:cNvPr id="32779" name="直接连接符 19"/>
          <p:cNvCxnSpPr>
            <a:cxnSpLocks noChangeShapeType="1"/>
          </p:cNvCxnSpPr>
          <p:nvPr/>
        </p:nvCxnSpPr>
        <p:spPr bwMode="auto">
          <a:xfrm>
            <a:off x="1008063" y="5300663"/>
            <a:ext cx="1150937"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p:cTn id="7" dur="1000" fill="hold"/>
                                        <p:tgtEl>
                                          <p:spTgt spid="3277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277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70">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 calcmode="lin" valueType="num">
                                      <p:cBhvr>
                                        <p:cTn id="12" dur="1000" fill="hold"/>
                                        <p:tgtEl>
                                          <p:spTgt spid="32770">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277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2770">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2770">
                                            <p:txEl>
                                              <p:pRg st="2" end="2"/>
                                            </p:txEl>
                                          </p:spTgt>
                                        </p:tgtEl>
                                        <p:attrNameLst>
                                          <p:attrName>style.visibility</p:attrName>
                                        </p:attrNameLst>
                                      </p:cBhvr>
                                      <p:to>
                                        <p:strVal val="visible"/>
                                      </p:to>
                                    </p:set>
                                    <p:anim calcmode="lin" valueType="num">
                                      <p:cBhvr>
                                        <p:cTn id="17" dur="1000" fill="hold"/>
                                        <p:tgtEl>
                                          <p:spTgt spid="32770">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277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2770">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32774"/>
                                        </p:tgtEl>
                                        <p:attrNameLst>
                                          <p:attrName>style.visibility</p:attrName>
                                        </p:attrNameLst>
                                      </p:cBhvr>
                                      <p:to>
                                        <p:strVal val="visible"/>
                                      </p:to>
                                    </p:set>
                                    <p:anim calcmode="lin" valueType="num">
                                      <p:cBhvr>
                                        <p:cTn id="22" dur="1000" fill="hold"/>
                                        <p:tgtEl>
                                          <p:spTgt spid="32774"/>
                                        </p:tgtEl>
                                        <p:attrNameLst>
                                          <p:attrName>ppt_x</p:attrName>
                                        </p:attrNameLst>
                                      </p:cBhvr>
                                      <p:tavLst>
                                        <p:tav tm="0">
                                          <p:val>
                                            <p:strVal val="#ppt_x-.2"/>
                                          </p:val>
                                        </p:tav>
                                        <p:tav tm="100000">
                                          <p:val>
                                            <p:strVal val="#ppt_x"/>
                                          </p:val>
                                        </p:tav>
                                      </p:tavLst>
                                    </p:anim>
                                    <p:anim calcmode="lin" valueType="num">
                                      <p:cBhvr>
                                        <p:cTn id="23" dur="1000" fill="hold"/>
                                        <p:tgtEl>
                                          <p:spTgt spid="3277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2774"/>
                                        </p:tgtEl>
                                      </p:cBhvr>
                                    </p:animEffect>
                                  </p:childTnLst>
                                </p:cTn>
                              </p:par>
                              <p:par>
                                <p:cTn id="25" presetID="29" presetClass="entr" presetSubtype="0" fill="hold" nodeType="withEffect">
                                  <p:stCondLst>
                                    <p:cond delay="0"/>
                                  </p:stCondLst>
                                  <p:childTnLst>
                                    <p:set>
                                      <p:cBhvr>
                                        <p:cTn id="26" dur="1" fill="hold">
                                          <p:stCondLst>
                                            <p:cond delay="0"/>
                                          </p:stCondLst>
                                        </p:cTn>
                                        <p:tgtEl>
                                          <p:spTgt spid="32779"/>
                                        </p:tgtEl>
                                        <p:attrNameLst>
                                          <p:attrName>style.visibility</p:attrName>
                                        </p:attrNameLst>
                                      </p:cBhvr>
                                      <p:to>
                                        <p:strVal val="visible"/>
                                      </p:to>
                                    </p:set>
                                    <p:anim calcmode="lin" valueType="num">
                                      <p:cBhvr>
                                        <p:cTn id="27" dur="1000" fill="hold"/>
                                        <p:tgtEl>
                                          <p:spTgt spid="32779"/>
                                        </p:tgtEl>
                                        <p:attrNameLst>
                                          <p:attrName>ppt_x</p:attrName>
                                        </p:attrNameLst>
                                      </p:cBhvr>
                                      <p:tavLst>
                                        <p:tav tm="0">
                                          <p:val>
                                            <p:strVal val="#ppt_x-.2"/>
                                          </p:val>
                                        </p:tav>
                                        <p:tav tm="100000">
                                          <p:val>
                                            <p:strVal val="#ppt_x"/>
                                          </p:val>
                                        </p:tav>
                                      </p:tavLst>
                                    </p:anim>
                                    <p:anim calcmode="lin" valueType="num">
                                      <p:cBhvr>
                                        <p:cTn id="28" dur="1000" fill="hold"/>
                                        <p:tgtEl>
                                          <p:spTgt spid="3277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2779"/>
                                        </p:tgtEl>
                                      </p:cBhvr>
                                    </p:animEffect>
                                  </p:childTnLst>
                                </p:cTn>
                              </p:par>
                              <p:par>
                                <p:cTn id="30" presetID="29" presetClass="entr" presetSubtype="0" fill="hold" nodeType="withEffect">
                                  <p:stCondLst>
                                    <p:cond delay="0"/>
                                  </p:stCondLst>
                                  <p:childTnLst>
                                    <p:set>
                                      <p:cBhvr>
                                        <p:cTn id="31" dur="1" fill="hold">
                                          <p:stCondLst>
                                            <p:cond delay="0"/>
                                          </p:stCondLst>
                                        </p:cTn>
                                        <p:tgtEl>
                                          <p:spTgt spid="32776"/>
                                        </p:tgtEl>
                                        <p:attrNameLst>
                                          <p:attrName>style.visibility</p:attrName>
                                        </p:attrNameLst>
                                      </p:cBhvr>
                                      <p:to>
                                        <p:strVal val="visible"/>
                                      </p:to>
                                    </p:set>
                                    <p:anim calcmode="lin" valueType="num">
                                      <p:cBhvr>
                                        <p:cTn id="32" dur="1000" fill="hold"/>
                                        <p:tgtEl>
                                          <p:spTgt spid="32776"/>
                                        </p:tgtEl>
                                        <p:attrNameLst>
                                          <p:attrName>ppt_x</p:attrName>
                                        </p:attrNameLst>
                                      </p:cBhvr>
                                      <p:tavLst>
                                        <p:tav tm="0">
                                          <p:val>
                                            <p:strVal val="#ppt_x-.2"/>
                                          </p:val>
                                        </p:tav>
                                        <p:tav tm="100000">
                                          <p:val>
                                            <p:strVal val="#ppt_x"/>
                                          </p:val>
                                        </p:tav>
                                      </p:tavLst>
                                    </p:anim>
                                    <p:anim calcmode="lin" valueType="num">
                                      <p:cBhvr>
                                        <p:cTn id="33" dur="1000" fill="hold"/>
                                        <p:tgtEl>
                                          <p:spTgt spid="32776"/>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277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7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autoUpdateAnimBg="0"/>
      <p:bldP spid="3277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468313" y="4005263"/>
            <a:ext cx="8424862"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800080"/>
                </a:solidFill>
                <a:latin typeface="Comic Sans MS" panose="030F0702030302020204" pitchFamily="66" charset="0"/>
              </a:rPr>
              <a:t>Russian people eat           . </a:t>
            </a:r>
          </a:p>
          <a:p>
            <a:pPr eaLnBrk="1" hangingPunct="1"/>
            <a:r>
              <a:rPr lang="en-US" altLang="zh-CN" sz="2800" b="1">
                <a:solidFill>
                  <a:srgbClr val="800080"/>
                </a:solidFill>
                <a:latin typeface="Comic Sans MS" panose="030F0702030302020204" pitchFamily="66" charset="0"/>
              </a:rPr>
              <a:t>They always eat their meals on a plate with a </a:t>
            </a:r>
          </a:p>
          <a:p>
            <a:pPr eaLnBrk="1" hangingPunct="1"/>
            <a:r>
              <a:rPr lang="en-US" altLang="zh-CN" sz="2800" b="1">
                <a:solidFill>
                  <a:srgbClr val="800080"/>
                </a:solidFill>
                <a:latin typeface="Comic Sans MS" panose="030F0702030302020204" pitchFamily="66" charset="0"/>
              </a:rPr>
              <a:t>         and fork. </a:t>
            </a:r>
          </a:p>
          <a:p>
            <a:pPr eaLnBrk="1" hangingPunct="1"/>
            <a:r>
              <a:rPr lang="en-US" altLang="zh-CN" sz="2800" b="1">
                <a:solidFill>
                  <a:srgbClr val="800080"/>
                </a:solidFill>
                <a:latin typeface="Comic Sans MS" panose="030F0702030302020204" pitchFamily="66" charset="0"/>
              </a:rPr>
              <a:t>They l</a:t>
            </a:r>
            <a:r>
              <a:rPr lang="zh-CN" altLang="en-US" sz="2800" b="1">
                <a:solidFill>
                  <a:srgbClr val="800080"/>
                </a:solidFill>
                <a:latin typeface="Comic Sans MS" panose="030F0702030302020204" pitchFamily="66" charset="0"/>
              </a:rPr>
              <a:t>ove</a:t>
            </a:r>
            <a:r>
              <a:rPr lang="en-US" altLang="zh-CN" sz="2800" b="1">
                <a:solidFill>
                  <a:srgbClr val="800080"/>
                </a:solidFill>
                <a:latin typeface="Comic Sans MS" panose="030F0702030302020204" pitchFamily="66" charset="0"/>
              </a:rPr>
              <a:t>         food.</a:t>
            </a:r>
          </a:p>
        </p:txBody>
      </p:sp>
      <p:pic>
        <p:nvPicPr>
          <p:cNvPr id="32771" name="Picture 3" descr="18977332"/>
          <p:cNvPicPr>
            <a:picLocks noChangeAspect="1" noChangeArrowheads="1"/>
          </p:cNvPicPr>
          <p:nvPr/>
        </p:nvPicPr>
        <p:blipFill>
          <a:blip r:embed="rId2"/>
          <a:srcRect/>
          <a:stretch>
            <a:fillRect/>
          </a:stretch>
        </p:blipFill>
        <p:spPr bwMode="auto">
          <a:xfrm>
            <a:off x="4859338" y="476250"/>
            <a:ext cx="3959225"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20110425054456%20_new0"/>
          <p:cNvPicPr>
            <a:picLocks noChangeAspect="1" noChangeArrowheads="1"/>
          </p:cNvPicPr>
          <p:nvPr/>
        </p:nvPicPr>
        <p:blipFill>
          <a:blip r:embed="rId3"/>
          <a:srcRect/>
          <a:stretch>
            <a:fillRect/>
          </a:stretch>
        </p:blipFill>
        <p:spPr bwMode="auto">
          <a:xfrm>
            <a:off x="395288" y="476250"/>
            <a:ext cx="4275137"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494b5c3d5b517c3778a51"/>
          <p:cNvPicPr>
            <a:picLocks noChangeAspect="1" noChangeArrowheads="1"/>
          </p:cNvPicPr>
          <p:nvPr/>
        </p:nvPicPr>
        <p:blipFill>
          <a:blip r:embed="rId4"/>
          <a:srcRect/>
          <a:stretch>
            <a:fillRect/>
          </a:stretch>
        </p:blipFill>
        <p:spPr bwMode="auto">
          <a:xfrm>
            <a:off x="6948488" y="5211763"/>
            <a:ext cx="2195512"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798" name="直接连接符 19"/>
          <p:cNvCxnSpPr>
            <a:cxnSpLocks noChangeShapeType="1"/>
          </p:cNvCxnSpPr>
          <p:nvPr/>
        </p:nvCxnSpPr>
        <p:spPr bwMode="auto">
          <a:xfrm>
            <a:off x="503238" y="5265738"/>
            <a:ext cx="1331912"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33799" name="Text Box 7"/>
          <p:cNvSpPr txBox="1">
            <a:spLocks noChangeArrowheads="1"/>
          </p:cNvSpPr>
          <p:nvPr/>
        </p:nvSpPr>
        <p:spPr bwMode="auto">
          <a:xfrm>
            <a:off x="611188" y="4868863"/>
            <a:ext cx="1223962"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rPr>
              <a:t>knife</a:t>
            </a:r>
          </a:p>
        </p:txBody>
      </p:sp>
      <p:cxnSp>
        <p:nvCxnSpPr>
          <p:cNvPr id="33800" name="直接连接符 19"/>
          <p:cNvCxnSpPr>
            <a:cxnSpLocks noChangeShapeType="1"/>
          </p:cNvCxnSpPr>
          <p:nvPr/>
        </p:nvCxnSpPr>
        <p:spPr bwMode="auto">
          <a:xfrm>
            <a:off x="3708400" y="4400550"/>
            <a:ext cx="1655763"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33801" name="Text Box 9"/>
          <p:cNvSpPr txBox="1">
            <a:spLocks noChangeArrowheads="1"/>
          </p:cNvSpPr>
          <p:nvPr/>
        </p:nvSpPr>
        <p:spPr bwMode="auto">
          <a:xfrm>
            <a:off x="2447925" y="5300663"/>
            <a:ext cx="1008063"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rPr>
              <a:t>sour</a:t>
            </a:r>
          </a:p>
        </p:txBody>
      </p:sp>
      <p:sp>
        <p:nvSpPr>
          <p:cNvPr id="33802" name="Text Box 10"/>
          <p:cNvSpPr txBox="1">
            <a:spLocks noChangeArrowheads="1"/>
          </p:cNvSpPr>
          <p:nvPr/>
        </p:nvSpPr>
        <p:spPr bwMode="auto">
          <a:xfrm>
            <a:off x="3887788" y="4005263"/>
            <a:ext cx="1584325"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rPr>
              <a:t>noodles</a:t>
            </a:r>
          </a:p>
        </p:txBody>
      </p:sp>
      <p:cxnSp>
        <p:nvCxnSpPr>
          <p:cNvPr id="33803" name="直接连接符 19"/>
          <p:cNvCxnSpPr>
            <a:cxnSpLocks noChangeShapeType="1"/>
          </p:cNvCxnSpPr>
          <p:nvPr/>
        </p:nvCxnSpPr>
        <p:spPr bwMode="auto">
          <a:xfrm>
            <a:off x="2303463" y="5697538"/>
            <a:ext cx="1081087"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p:cTn id="7" dur="1000" fill="hold"/>
                                        <p:tgtEl>
                                          <p:spTgt spid="3379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379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794">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 calcmode="lin" valueType="num">
                                      <p:cBhvr>
                                        <p:cTn id="12" dur="1000" fill="hold"/>
                                        <p:tgtEl>
                                          <p:spTgt spid="33794">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379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3794">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 calcmode="lin" valueType="num">
                                      <p:cBhvr>
                                        <p:cTn id="17" dur="1000" fill="hold"/>
                                        <p:tgtEl>
                                          <p:spTgt spid="33794">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379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3794">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33794">
                                            <p:txEl>
                                              <p:pRg st="3" end="3"/>
                                            </p:txEl>
                                          </p:spTgt>
                                        </p:tgtEl>
                                        <p:attrNameLst>
                                          <p:attrName>style.visibility</p:attrName>
                                        </p:attrNameLst>
                                      </p:cBhvr>
                                      <p:to>
                                        <p:strVal val="visible"/>
                                      </p:to>
                                    </p:set>
                                    <p:anim calcmode="lin" valueType="num">
                                      <p:cBhvr>
                                        <p:cTn id="22" dur="1000" fill="hold"/>
                                        <p:tgtEl>
                                          <p:spTgt spid="33794">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3379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3794">
                                            <p:txEl>
                                              <p:pRg st="3" end="3"/>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33798"/>
                                        </p:tgtEl>
                                        <p:attrNameLst>
                                          <p:attrName>style.visibility</p:attrName>
                                        </p:attrNameLst>
                                      </p:cBhvr>
                                      <p:to>
                                        <p:strVal val="visible"/>
                                      </p:to>
                                    </p:set>
                                    <p:anim calcmode="lin" valueType="num">
                                      <p:cBhvr>
                                        <p:cTn id="27" dur="1000" fill="hold"/>
                                        <p:tgtEl>
                                          <p:spTgt spid="33798"/>
                                        </p:tgtEl>
                                        <p:attrNameLst>
                                          <p:attrName>ppt_x</p:attrName>
                                        </p:attrNameLst>
                                      </p:cBhvr>
                                      <p:tavLst>
                                        <p:tav tm="0">
                                          <p:val>
                                            <p:strVal val="#ppt_x-.2"/>
                                          </p:val>
                                        </p:tav>
                                        <p:tav tm="100000">
                                          <p:val>
                                            <p:strVal val="#ppt_x"/>
                                          </p:val>
                                        </p:tav>
                                      </p:tavLst>
                                    </p:anim>
                                    <p:anim calcmode="lin" valueType="num">
                                      <p:cBhvr>
                                        <p:cTn id="28" dur="1000" fill="hold"/>
                                        <p:tgtEl>
                                          <p:spTgt spid="3379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3798"/>
                                        </p:tgtEl>
                                      </p:cBhvr>
                                    </p:animEffect>
                                  </p:childTnLst>
                                </p:cTn>
                              </p:par>
                              <p:par>
                                <p:cTn id="30" presetID="29" presetClass="entr" presetSubtype="0" fill="hold" nodeType="withEffect">
                                  <p:stCondLst>
                                    <p:cond delay="0"/>
                                  </p:stCondLst>
                                  <p:childTnLst>
                                    <p:set>
                                      <p:cBhvr>
                                        <p:cTn id="31" dur="1" fill="hold">
                                          <p:stCondLst>
                                            <p:cond delay="0"/>
                                          </p:stCondLst>
                                        </p:cTn>
                                        <p:tgtEl>
                                          <p:spTgt spid="33803"/>
                                        </p:tgtEl>
                                        <p:attrNameLst>
                                          <p:attrName>style.visibility</p:attrName>
                                        </p:attrNameLst>
                                      </p:cBhvr>
                                      <p:to>
                                        <p:strVal val="visible"/>
                                      </p:to>
                                    </p:set>
                                    <p:anim calcmode="lin" valueType="num">
                                      <p:cBhvr>
                                        <p:cTn id="32" dur="1000" fill="hold"/>
                                        <p:tgtEl>
                                          <p:spTgt spid="33803"/>
                                        </p:tgtEl>
                                        <p:attrNameLst>
                                          <p:attrName>ppt_x</p:attrName>
                                        </p:attrNameLst>
                                      </p:cBhvr>
                                      <p:tavLst>
                                        <p:tav tm="0">
                                          <p:val>
                                            <p:strVal val="#ppt_x-.2"/>
                                          </p:val>
                                        </p:tav>
                                        <p:tav tm="100000">
                                          <p:val>
                                            <p:strVal val="#ppt_x"/>
                                          </p:val>
                                        </p:tav>
                                      </p:tavLst>
                                    </p:anim>
                                    <p:anim calcmode="lin" valueType="num">
                                      <p:cBhvr>
                                        <p:cTn id="33" dur="1000" fill="hold"/>
                                        <p:tgtEl>
                                          <p:spTgt spid="3380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3803"/>
                                        </p:tgtEl>
                                      </p:cBhvr>
                                    </p:animEffect>
                                  </p:childTnLst>
                                </p:cTn>
                              </p:par>
                              <p:par>
                                <p:cTn id="35" presetID="29" presetClass="entr" presetSubtype="0" fill="hold" nodeType="withEffect">
                                  <p:stCondLst>
                                    <p:cond delay="0"/>
                                  </p:stCondLst>
                                  <p:childTnLst>
                                    <p:set>
                                      <p:cBhvr>
                                        <p:cTn id="36" dur="1" fill="hold">
                                          <p:stCondLst>
                                            <p:cond delay="0"/>
                                          </p:stCondLst>
                                        </p:cTn>
                                        <p:tgtEl>
                                          <p:spTgt spid="33800"/>
                                        </p:tgtEl>
                                        <p:attrNameLst>
                                          <p:attrName>style.visibility</p:attrName>
                                        </p:attrNameLst>
                                      </p:cBhvr>
                                      <p:to>
                                        <p:strVal val="visible"/>
                                      </p:to>
                                    </p:set>
                                    <p:anim calcmode="lin" valueType="num">
                                      <p:cBhvr>
                                        <p:cTn id="37" dur="1000" fill="hold"/>
                                        <p:tgtEl>
                                          <p:spTgt spid="33800"/>
                                        </p:tgtEl>
                                        <p:attrNameLst>
                                          <p:attrName>ppt_x</p:attrName>
                                        </p:attrNameLst>
                                      </p:cBhvr>
                                      <p:tavLst>
                                        <p:tav tm="0">
                                          <p:val>
                                            <p:strVal val="#ppt_x-.2"/>
                                          </p:val>
                                        </p:tav>
                                        <p:tav tm="100000">
                                          <p:val>
                                            <p:strVal val="#ppt_x"/>
                                          </p:val>
                                        </p:tav>
                                      </p:tavLst>
                                    </p:anim>
                                    <p:anim calcmode="lin" valueType="num">
                                      <p:cBhvr>
                                        <p:cTn id="38" dur="1000" fill="hold"/>
                                        <p:tgtEl>
                                          <p:spTgt spid="33800"/>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380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380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379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3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autoUpdateAnimBg="0"/>
      <p:bldP spid="3380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468313" y="4005263"/>
            <a:ext cx="84248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800080"/>
                </a:solidFill>
                <a:latin typeface="Comic Sans MS" panose="030F0702030302020204" pitchFamily="66" charset="0"/>
              </a:rPr>
              <a:t>Japanese eat         . </a:t>
            </a:r>
          </a:p>
          <a:p>
            <a:pPr eaLnBrk="1" hangingPunct="1"/>
            <a:r>
              <a:rPr lang="en-US" altLang="zh-CN" sz="2800" b="1">
                <a:solidFill>
                  <a:srgbClr val="800080"/>
                </a:solidFill>
                <a:latin typeface="Comic Sans MS" panose="030F0702030302020204" pitchFamily="66" charset="0"/>
              </a:rPr>
              <a:t>They often eat their meals with              and         . </a:t>
            </a:r>
          </a:p>
          <a:p>
            <a:pPr eaLnBrk="1" hangingPunct="1"/>
            <a:r>
              <a:rPr lang="en-US" altLang="zh-CN" sz="2800" b="1">
                <a:solidFill>
                  <a:srgbClr val="800080"/>
                </a:solidFill>
                <a:latin typeface="Comic Sans MS" panose="030F0702030302020204" pitchFamily="66" charset="0"/>
              </a:rPr>
              <a:t>Their favourite food is sushi</a:t>
            </a:r>
            <a:r>
              <a:rPr lang="zh-CN" altLang="en-US" sz="2800" b="1">
                <a:solidFill>
                  <a:srgbClr val="800080"/>
                </a:solidFill>
                <a:latin typeface="Comic Sans MS" panose="030F0702030302020204" pitchFamily="66" charset="0"/>
              </a:rPr>
              <a:t>（寿司）</a:t>
            </a:r>
            <a:r>
              <a:rPr lang="en-US" altLang="zh-CN" sz="2800" b="1">
                <a:solidFill>
                  <a:srgbClr val="800080"/>
                </a:solidFill>
                <a:latin typeface="Comic Sans MS" panose="030F0702030302020204" pitchFamily="66" charset="0"/>
              </a:rPr>
              <a:t>.</a:t>
            </a:r>
          </a:p>
        </p:txBody>
      </p:sp>
      <p:pic>
        <p:nvPicPr>
          <p:cNvPr id="33795" name="Picture 3" descr="wenhua11_0520b"/>
          <p:cNvPicPr>
            <a:picLocks noChangeAspect="1" noChangeArrowheads="1"/>
          </p:cNvPicPr>
          <p:nvPr/>
        </p:nvPicPr>
        <p:blipFill>
          <a:blip r:embed="rId2"/>
          <a:srcRect/>
          <a:stretch>
            <a:fillRect/>
          </a:stretch>
        </p:blipFill>
        <p:spPr bwMode="auto">
          <a:xfrm>
            <a:off x="4716463" y="476250"/>
            <a:ext cx="4103687"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u=3688480117,1175922484&amp;fm=23&amp;gp=0"/>
          <p:cNvPicPr>
            <a:picLocks noChangeAspect="1" noChangeArrowheads="1"/>
          </p:cNvPicPr>
          <p:nvPr/>
        </p:nvPicPr>
        <p:blipFill>
          <a:blip r:embed="rId3"/>
          <a:srcRect/>
          <a:stretch>
            <a:fillRect/>
          </a:stretch>
        </p:blipFill>
        <p:spPr bwMode="auto">
          <a:xfrm>
            <a:off x="323850" y="476250"/>
            <a:ext cx="4103688"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822" name="直接连接符 19"/>
          <p:cNvCxnSpPr>
            <a:cxnSpLocks noChangeShapeType="1"/>
          </p:cNvCxnSpPr>
          <p:nvPr/>
        </p:nvCxnSpPr>
        <p:spPr bwMode="auto">
          <a:xfrm>
            <a:off x="6335713" y="4868863"/>
            <a:ext cx="1943100"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34823" name="Text Box 7"/>
          <p:cNvSpPr txBox="1">
            <a:spLocks noChangeArrowheads="1"/>
          </p:cNvSpPr>
          <p:nvPr/>
        </p:nvSpPr>
        <p:spPr bwMode="auto">
          <a:xfrm>
            <a:off x="6264275" y="4473575"/>
            <a:ext cx="2089150" cy="519113"/>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rPr>
              <a:t>chopsticks</a:t>
            </a:r>
          </a:p>
        </p:txBody>
      </p:sp>
      <p:cxnSp>
        <p:nvCxnSpPr>
          <p:cNvPr id="34824" name="直接连接符 19"/>
          <p:cNvCxnSpPr>
            <a:cxnSpLocks noChangeShapeType="1"/>
          </p:cNvCxnSpPr>
          <p:nvPr/>
        </p:nvCxnSpPr>
        <p:spPr bwMode="auto">
          <a:xfrm>
            <a:off x="2916238" y="4400550"/>
            <a:ext cx="1295400"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34825" name="Text Box 9"/>
          <p:cNvSpPr txBox="1">
            <a:spLocks noChangeArrowheads="1"/>
          </p:cNvSpPr>
          <p:nvPr/>
        </p:nvSpPr>
        <p:spPr bwMode="auto">
          <a:xfrm>
            <a:off x="1368425" y="4868863"/>
            <a:ext cx="1223963"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rPr>
              <a:t>bowls</a:t>
            </a:r>
          </a:p>
        </p:txBody>
      </p:sp>
      <p:sp>
        <p:nvSpPr>
          <p:cNvPr id="34826" name="Text Box 10"/>
          <p:cNvSpPr txBox="1">
            <a:spLocks noChangeArrowheads="1"/>
          </p:cNvSpPr>
          <p:nvPr/>
        </p:nvSpPr>
        <p:spPr bwMode="auto">
          <a:xfrm>
            <a:off x="3203575" y="4005263"/>
            <a:ext cx="900113"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rPr>
              <a:t>rice</a:t>
            </a:r>
          </a:p>
        </p:txBody>
      </p:sp>
      <p:cxnSp>
        <p:nvCxnSpPr>
          <p:cNvPr id="34827" name="直接连接符 19"/>
          <p:cNvCxnSpPr>
            <a:cxnSpLocks noChangeShapeType="1"/>
          </p:cNvCxnSpPr>
          <p:nvPr/>
        </p:nvCxnSpPr>
        <p:spPr bwMode="auto">
          <a:xfrm>
            <a:off x="1187450" y="5265738"/>
            <a:ext cx="1296988"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1000" fill="hold"/>
                                        <p:tgtEl>
                                          <p:spTgt spid="3481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481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18">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 calcmode="lin" valueType="num">
                                      <p:cBhvr>
                                        <p:cTn id="12" dur="1000" fill="hold"/>
                                        <p:tgtEl>
                                          <p:spTgt spid="34818">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481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4818">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4818">
                                            <p:txEl>
                                              <p:pRg st="2" end="2"/>
                                            </p:txEl>
                                          </p:spTgt>
                                        </p:tgtEl>
                                        <p:attrNameLst>
                                          <p:attrName>style.visibility</p:attrName>
                                        </p:attrNameLst>
                                      </p:cBhvr>
                                      <p:to>
                                        <p:strVal val="visible"/>
                                      </p:to>
                                    </p:set>
                                    <p:anim calcmode="lin" valueType="num">
                                      <p:cBhvr>
                                        <p:cTn id="17" dur="1000" fill="hold"/>
                                        <p:tgtEl>
                                          <p:spTgt spid="34818">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481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4818">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34822"/>
                                        </p:tgtEl>
                                        <p:attrNameLst>
                                          <p:attrName>style.visibility</p:attrName>
                                        </p:attrNameLst>
                                      </p:cBhvr>
                                      <p:to>
                                        <p:strVal val="visible"/>
                                      </p:to>
                                    </p:set>
                                    <p:anim calcmode="lin" valueType="num">
                                      <p:cBhvr>
                                        <p:cTn id="22" dur="1000" fill="hold"/>
                                        <p:tgtEl>
                                          <p:spTgt spid="34822"/>
                                        </p:tgtEl>
                                        <p:attrNameLst>
                                          <p:attrName>ppt_x</p:attrName>
                                        </p:attrNameLst>
                                      </p:cBhvr>
                                      <p:tavLst>
                                        <p:tav tm="0">
                                          <p:val>
                                            <p:strVal val="#ppt_x-.2"/>
                                          </p:val>
                                        </p:tav>
                                        <p:tav tm="100000">
                                          <p:val>
                                            <p:strVal val="#ppt_x"/>
                                          </p:val>
                                        </p:tav>
                                      </p:tavLst>
                                    </p:anim>
                                    <p:anim calcmode="lin" valueType="num">
                                      <p:cBhvr>
                                        <p:cTn id="23" dur="1000" fill="hold"/>
                                        <p:tgtEl>
                                          <p:spTgt spid="3482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4822"/>
                                        </p:tgtEl>
                                      </p:cBhvr>
                                    </p:animEffect>
                                  </p:childTnLst>
                                </p:cTn>
                              </p:par>
                              <p:par>
                                <p:cTn id="25" presetID="29" presetClass="entr" presetSubtype="0" fill="hold" nodeType="withEffect">
                                  <p:stCondLst>
                                    <p:cond delay="0"/>
                                  </p:stCondLst>
                                  <p:childTnLst>
                                    <p:set>
                                      <p:cBhvr>
                                        <p:cTn id="26" dur="1" fill="hold">
                                          <p:stCondLst>
                                            <p:cond delay="0"/>
                                          </p:stCondLst>
                                        </p:cTn>
                                        <p:tgtEl>
                                          <p:spTgt spid="34827"/>
                                        </p:tgtEl>
                                        <p:attrNameLst>
                                          <p:attrName>style.visibility</p:attrName>
                                        </p:attrNameLst>
                                      </p:cBhvr>
                                      <p:to>
                                        <p:strVal val="visible"/>
                                      </p:to>
                                    </p:set>
                                    <p:anim calcmode="lin" valueType="num">
                                      <p:cBhvr>
                                        <p:cTn id="27" dur="1000" fill="hold"/>
                                        <p:tgtEl>
                                          <p:spTgt spid="34827"/>
                                        </p:tgtEl>
                                        <p:attrNameLst>
                                          <p:attrName>ppt_x</p:attrName>
                                        </p:attrNameLst>
                                      </p:cBhvr>
                                      <p:tavLst>
                                        <p:tav tm="0">
                                          <p:val>
                                            <p:strVal val="#ppt_x-.2"/>
                                          </p:val>
                                        </p:tav>
                                        <p:tav tm="100000">
                                          <p:val>
                                            <p:strVal val="#ppt_x"/>
                                          </p:val>
                                        </p:tav>
                                      </p:tavLst>
                                    </p:anim>
                                    <p:anim calcmode="lin" valueType="num">
                                      <p:cBhvr>
                                        <p:cTn id="28" dur="1000" fill="hold"/>
                                        <p:tgtEl>
                                          <p:spTgt spid="3482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4827"/>
                                        </p:tgtEl>
                                      </p:cBhvr>
                                    </p:animEffect>
                                  </p:childTnLst>
                                </p:cTn>
                              </p:par>
                              <p:par>
                                <p:cTn id="30" presetID="29" presetClass="entr" presetSubtype="0" fill="hold" nodeType="withEffect">
                                  <p:stCondLst>
                                    <p:cond delay="0"/>
                                  </p:stCondLst>
                                  <p:childTnLst>
                                    <p:set>
                                      <p:cBhvr>
                                        <p:cTn id="31" dur="1" fill="hold">
                                          <p:stCondLst>
                                            <p:cond delay="0"/>
                                          </p:stCondLst>
                                        </p:cTn>
                                        <p:tgtEl>
                                          <p:spTgt spid="34824"/>
                                        </p:tgtEl>
                                        <p:attrNameLst>
                                          <p:attrName>style.visibility</p:attrName>
                                        </p:attrNameLst>
                                      </p:cBhvr>
                                      <p:to>
                                        <p:strVal val="visible"/>
                                      </p:to>
                                    </p:set>
                                    <p:anim calcmode="lin" valueType="num">
                                      <p:cBhvr>
                                        <p:cTn id="32" dur="1000" fill="hold"/>
                                        <p:tgtEl>
                                          <p:spTgt spid="34824"/>
                                        </p:tgtEl>
                                        <p:attrNameLst>
                                          <p:attrName>ppt_x</p:attrName>
                                        </p:attrNameLst>
                                      </p:cBhvr>
                                      <p:tavLst>
                                        <p:tav tm="0">
                                          <p:val>
                                            <p:strVal val="#ppt_x-.2"/>
                                          </p:val>
                                        </p:tav>
                                        <p:tav tm="100000">
                                          <p:val>
                                            <p:strVal val="#ppt_x"/>
                                          </p:val>
                                        </p:tav>
                                      </p:tavLst>
                                    </p:anim>
                                    <p:anim calcmode="lin" valueType="num">
                                      <p:cBhvr>
                                        <p:cTn id="33" dur="1000" fill="hold"/>
                                        <p:tgtEl>
                                          <p:spTgt spid="3482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482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8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8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autoUpdateAnimBg="0"/>
      <p:bldP spid="3482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468313" y="4005263"/>
            <a:ext cx="8424862"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800080"/>
                </a:solidFill>
                <a:latin typeface="Comic Sans MS" panose="030F0702030302020204" pitchFamily="66" charset="0"/>
              </a:rPr>
              <a:t>Indian people eat         or              . </a:t>
            </a:r>
          </a:p>
          <a:p>
            <a:pPr eaLnBrk="1" hangingPunct="1"/>
            <a:r>
              <a:rPr lang="en-US" altLang="zh-CN" sz="2800" b="1">
                <a:solidFill>
                  <a:srgbClr val="800080"/>
                </a:solidFill>
                <a:latin typeface="Comic Sans MS" panose="030F0702030302020204" pitchFamily="66" charset="0"/>
              </a:rPr>
              <a:t>They always eat their meals on a plate with their           . </a:t>
            </a:r>
          </a:p>
          <a:p>
            <a:pPr eaLnBrk="1" hangingPunct="1"/>
            <a:r>
              <a:rPr lang="en-US" altLang="zh-CN" sz="2800" b="1">
                <a:solidFill>
                  <a:srgbClr val="800080"/>
                </a:solidFill>
                <a:latin typeface="Comic Sans MS" panose="030F0702030302020204" pitchFamily="66" charset="0"/>
              </a:rPr>
              <a:t>They love curry(</a:t>
            </a:r>
            <a:r>
              <a:rPr lang="zh-CN" altLang="en-US" sz="2800" b="1">
                <a:solidFill>
                  <a:srgbClr val="800080"/>
                </a:solidFill>
                <a:latin typeface="Comic Sans MS" panose="030F0702030302020204" pitchFamily="66" charset="0"/>
              </a:rPr>
              <a:t>咖喱</a:t>
            </a:r>
            <a:r>
              <a:rPr lang="en-US" altLang="zh-CN" sz="2800" b="1">
                <a:solidFill>
                  <a:srgbClr val="800080"/>
                </a:solidFill>
                <a:latin typeface="Comic Sans MS" panose="030F0702030302020204" pitchFamily="66" charset="0"/>
              </a:rPr>
              <a:t>) </a:t>
            </a:r>
            <a:r>
              <a:rPr lang="en-US" altLang="zh-CN" sz="2800" b="1">
                <a:solidFill>
                  <a:srgbClr val="FF0000"/>
                </a:solidFill>
                <a:latin typeface="Comic Sans MS" panose="030F0702030302020204" pitchFamily="66" charset="0"/>
              </a:rPr>
              <a:t>most</a:t>
            </a:r>
            <a:r>
              <a:rPr lang="en-US" altLang="zh-CN" sz="2800" b="1">
                <a:solidFill>
                  <a:srgbClr val="800080"/>
                </a:solidFill>
                <a:latin typeface="Comic Sans MS" panose="030F0702030302020204" pitchFamily="66" charset="0"/>
              </a:rPr>
              <a:t>. </a:t>
            </a:r>
          </a:p>
          <a:p>
            <a:pPr eaLnBrk="1" hangingPunct="1"/>
            <a:r>
              <a:rPr lang="en-US" altLang="zh-CN" sz="2800" b="1">
                <a:solidFill>
                  <a:srgbClr val="800080"/>
                </a:solidFill>
                <a:latin typeface="Comic Sans MS" panose="030F0702030302020204" pitchFamily="66" charset="0"/>
              </a:rPr>
              <a:t>And they </a:t>
            </a:r>
            <a:r>
              <a:rPr lang="zh-CN" altLang="en-US" sz="2800" b="1">
                <a:solidFill>
                  <a:srgbClr val="800080"/>
                </a:solidFill>
                <a:latin typeface="Comic Sans MS" panose="030F0702030302020204" pitchFamily="66" charset="0"/>
              </a:rPr>
              <a:t>enjoy</a:t>
            </a:r>
            <a:r>
              <a:rPr lang="en-US" altLang="zh-CN" sz="2800" b="1">
                <a:solidFill>
                  <a:srgbClr val="800080"/>
                </a:solidFill>
                <a:latin typeface="Comic Sans MS" panose="030F0702030302020204" pitchFamily="66" charset="0"/>
              </a:rPr>
              <a:t> hot food.</a:t>
            </a:r>
          </a:p>
        </p:txBody>
      </p:sp>
      <p:pic>
        <p:nvPicPr>
          <p:cNvPr id="34819" name="Picture 3" descr="india_08"/>
          <p:cNvPicPr>
            <a:picLocks noChangeAspect="1" noChangeArrowheads="1"/>
          </p:cNvPicPr>
          <p:nvPr/>
        </p:nvPicPr>
        <p:blipFill>
          <a:blip r:embed="rId2"/>
          <a:srcRect/>
          <a:stretch>
            <a:fillRect/>
          </a:stretch>
        </p:blipFill>
        <p:spPr bwMode="auto">
          <a:xfrm>
            <a:off x="4643438" y="476250"/>
            <a:ext cx="42481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80_20110216110237_trcyv"/>
          <p:cNvPicPr>
            <a:picLocks noChangeAspect="1" noChangeArrowheads="1"/>
          </p:cNvPicPr>
          <p:nvPr/>
        </p:nvPicPr>
        <p:blipFill>
          <a:blip r:embed="rId3"/>
          <a:srcRect/>
          <a:stretch>
            <a:fillRect/>
          </a:stretch>
        </p:blipFill>
        <p:spPr bwMode="auto">
          <a:xfrm>
            <a:off x="250825" y="476250"/>
            <a:ext cx="41052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aHR0cDovL2ltYWdlLmljcHJlc3MuY24vdGh1bWJzL3lheS84ZHlpbWdzLzIwMTEvMTAwMS8xMDk1ODI0LmpwZw=="/>
          <p:cNvPicPr>
            <a:picLocks noChangeAspect="1" noChangeArrowheads="1"/>
          </p:cNvPicPr>
          <p:nvPr/>
        </p:nvPicPr>
        <p:blipFill>
          <a:blip r:embed="rId4"/>
          <a:srcRect/>
          <a:stretch>
            <a:fillRect/>
          </a:stretch>
        </p:blipFill>
        <p:spPr bwMode="auto">
          <a:xfrm>
            <a:off x="6588125" y="5084763"/>
            <a:ext cx="2212975"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846" name="直接连接符 19"/>
          <p:cNvCxnSpPr>
            <a:cxnSpLocks noChangeShapeType="1"/>
          </p:cNvCxnSpPr>
          <p:nvPr/>
        </p:nvCxnSpPr>
        <p:spPr bwMode="auto">
          <a:xfrm>
            <a:off x="5400675" y="4400550"/>
            <a:ext cx="2016125"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35847" name="Text Box 7"/>
          <p:cNvSpPr txBox="1">
            <a:spLocks noChangeArrowheads="1"/>
          </p:cNvSpPr>
          <p:nvPr/>
        </p:nvSpPr>
        <p:spPr bwMode="auto">
          <a:xfrm>
            <a:off x="5472113" y="4005263"/>
            <a:ext cx="1727200"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pancakes</a:t>
            </a:r>
          </a:p>
        </p:txBody>
      </p:sp>
      <p:cxnSp>
        <p:nvCxnSpPr>
          <p:cNvPr id="35848" name="直接连接符 19"/>
          <p:cNvCxnSpPr>
            <a:cxnSpLocks noChangeShapeType="1"/>
          </p:cNvCxnSpPr>
          <p:nvPr/>
        </p:nvCxnSpPr>
        <p:spPr bwMode="auto">
          <a:xfrm>
            <a:off x="3600450" y="4437063"/>
            <a:ext cx="1187450"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35849" name="Text Box 9"/>
          <p:cNvSpPr txBox="1">
            <a:spLocks noChangeArrowheads="1"/>
          </p:cNvSpPr>
          <p:nvPr/>
        </p:nvSpPr>
        <p:spPr bwMode="auto">
          <a:xfrm>
            <a:off x="1547813" y="4905375"/>
            <a:ext cx="1366837" cy="519113"/>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latin typeface="Comic Sans MS" panose="030F0702030302020204" pitchFamily="66" charset="0"/>
              </a:rPr>
              <a:t>hands</a:t>
            </a:r>
          </a:p>
        </p:txBody>
      </p:sp>
      <p:sp>
        <p:nvSpPr>
          <p:cNvPr id="35850" name="Text Box 10"/>
          <p:cNvSpPr txBox="1">
            <a:spLocks noChangeArrowheads="1"/>
          </p:cNvSpPr>
          <p:nvPr/>
        </p:nvSpPr>
        <p:spPr bwMode="auto">
          <a:xfrm>
            <a:off x="3779838" y="4041775"/>
            <a:ext cx="1081087" cy="519113"/>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rPr>
              <a:t>rice</a:t>
            </a:r>
          </a:p>
        </p:txBody>
      </p:sp>
      <p:cxnSp>
        <p:nvCxnSpPr>
          <p:cNvPr id="35851" name="直接连接符 19"/>
          <p:cNvCxnSpPr>
            <a:cxnSpLocks noChangeShapeType="1"/>
          </p:cNvCxnSpPr>
          <p:nvPr/>
        </p:nvCxnSpPr>
        <p:spPr bwMode="auto">
          <a:xfrm>
            <a:off x="1476375" y="5300663"/>
            <a:ext cx="1512888"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5848"/>
                                        </p:tgtEl>
                                        <p:attrNameLst>
                                          <p:attrName>style.visibility</p:attrName>
                                        </p:attrNameLst>
                                      </p:cBhvr>
                                      <p:to>
                                        <p:strVal val="visible"/>
                                      </p:to>
                                    </p:set>
                                    <p:anim calcmode="lin" valueType="num">
                                      <p:cBhvr>
                                        <p:cTn id="7" dur="1000" fill="hold"/>
                                        <p:tgtEl>
                                          <p:spTgt spid="35848"/>
                                        </p:tgtEl>
                                        <p:attrNameLst>
                                          <p:attrName>ppt_x</p:attrName>
                                        </p:attrNameLst>
                                      </p:cBhvr>
                                      <p:tavLst>
                                        <p:tav tm="0">
                                          <p:val>
                                            <p:strVal val="#ppt_x-.2"/>
                                          </p:val>
                                        </p:tav>
                                        <p:tav tm="100000">
                                          <p:val>
                                            <p:strVal val="#ppt_x"/>
                                          </p:val>
                                        </p:tav>
                                      </p:tavLst>
                                    </p:anim>
                                    <p:anim calcmode="lin" valueType="num">
                                      <p:cBhvr>
                                        <p:cTn id="8" dur="1000" fill="hold"/>
                                        <p:tgtEl>
                                          <p:spTgt spid="3584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848"/>
                                        </p:tgtEl>
                                      </p:cBhvr>
                                    </p:animEffect>
                                  </p:childTnLst>
                                </p:cTn>
                              </p:par>
                              <p:par>
                                <p:cTn id="10" presetID="29" presetClass="entr" presetSubtype="0" fill="hold" nodeType="withEffect">
                                  <p:stCondLst>
                                    <p:cond delay="0"/>
                                  </p:stCondLst>
                                  <p:childTnLst>
                                    <p:set>
                                      <p:cBhvr>
                                        <p:cTn id="11" dur="1" fill="hold">
                                          <p:stCondLst>
                                            <p:cond delay="0"/>
                                          </p:stCondLst>
                                        </p:cTn>
                                        <p:tgtEl>
                                          <p:spTgt spid="35846"/>
                                        </p:tgtEl>
                                        <p:attrNameLst>
                                          <p:attrName>style.visibility</p:attrName>
                                        </p:attrNameLst>
                                      </p:cBhvr>
                                      <p:to>
                                        <p:strVal val="visible"/>
                                      </p:to>
                                    </p:set>
                                    <p:anim calcmode="lin" valueType="num">
                                      <p:cBhvr>
                                        <p:cTn id="12" dur="1000" fill="hold"/>
                                        <p:tgtEl>
                                          <p:spTgt spid="35846"/>
                                        </p:tgtEl>
                                        <p:attrNameLst>
                                          <p:attrName>ppt_x</p:attrName>
                                        </p:attrNameLst>
                                      </p:cBhvr>
                                      <p:tavLst>
                                        <p:tav tm="0">
                                          <p:val>
                                            <p:strVal val="#ppt_x-.2"/>
                                          </p:val>
                                        </p:tav>
                                        <p:tav tm="100000">
                                          <p:val>
                                            <p:strVal val="#ppt_x"/>
                                          </p:val>
                                        </p:tav>
                                      </p:tavLst>
                                    </p:anim>
                                    <p:anim calcmode="lin" valueType="num">
                                      <p:cBhvr>
                                        <p:cTn id="13" dur="1000" fill="hold"/>
                                        <p:tgtEl>
                                          <p:spTgt spid="3584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5846"/>
                                        </p:tgtEl>
                                      </p:cBhvr>
                                    </p:animEffect>
                                  </p:childTnLst>
                                </p:cTn>
                              </p:par>
                              <p:par>
                                <p:cTn id="15" presetID="29" presetClass="entr" presetSubtype="0" fill="hold" nodeType="withEffect">
                                  <p:stCondLst>
                                    <p:cond delay="0"/>
                                  </p:stCondLst>
                                  <p:childTnLst>
                                    <p:set>
                                      <p:cBhvr>
                                        <p:cTn id="16" dur="1" fill="hold">
                                          <p:stCondLst>
                                            <p:cond delay="0"/>
                                          </p:stCondLst>
                                        </p:cTn>
                                        <p:tgtEl>
                                          <p:spTgt spid="35851"/>
                                        </p:tgtEl>
                                        <p:attrNameLst>
                                          <p:attrName>style.visibility</p:attrName>
                                        </p:attrNameLst>
                                      </p:cBhvr>
                                      <p:to>
                                        <p:strVal val="visible"/>
                                      </p:to>
                                    </p:set>
                                    <p:anim calcmode="lin" valueType="num">
                                      <p:cBhvr>
                                        <p:cTn id="17" dur="1000" fill="hold"/>
                                        <p:tgtEl>
                                          <p:spTgt spid="35851"/>
                                        </p:tgtEl>
                                        <p:attrNameLst>
                                          <p:attrName>ppt_x</p:attrName>
                                        </p:attrNameLst>
                                      </p:cBhvr>
                                      <p:tavLst>
                                        <p:tav tm="0">
                                          <p:val>
                                            <p:strVal val="#ppt_x-.2"/>
                                          </p:val>
                                        </p:tav>
                                        <p:tav tm="100000">
                                          <p:val>
                                            <p:strVal val="#ppt_x"/>
                                          </p:val>
                                        </p:tav>
                                      </p:tavLst>
                                    </p:anim>
                                    <p:anim calcmode="lin" valueType="num">
                                      <p:cBhvr>
                                        <p:cTn id="18" dur="1000" fill="hold"/>
                                        <p:tgtEl>
                                          <p:spTgt spid="3585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5851"/>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35842"/>
                                        </p:tgtEl>
                                        <p:attrNameLst>
                                          <p:attrName>style.visibility</p:attrName>
                                        </p:attrNameLst>
                                      </p:cBhvr>
                                      <p:to>
                                        <p:strVal val="visible"/>
                                      </p:to>
                                    </p:set>
                                    <p:anim calcmode="lin" valueType="num">
                                      <p:cBhvr>
                                        <p:cTn id="22" dur="1000" fill="hold"/>
                                        <p:tgtEl>
                                          <p:spTgt spid="35842"/>
                                        </p:tgtEl>
                                        <p:attrNameLst>
                                          <p:attrName>ppt_x</p:attrName>
                                        </p:attrNameLst>
                                      </p:cBhvr>
                                      <p:tavLst>
                                        <p:tav tm="0">
                                          <p:val>
                                            <p:strVal val="#ppt_x-.2"/>
                                          </p:val>
                                        </p:tav>
                                        <p:tav tm="100000">
                                          <p:val>
                                            <p:strVal val="#ppt_x"/>
                                          </p:val>
                                        </p:tav>
                                      </p:tavLst>
                                    </p:anim>
                                    <p:anim calcmode="lin" valueType="num">
                                      <p:cBhvr>
                                        <p:cTn id="23" dur="1000" fill="hold"/>
                                        <p:tgtEl>
                                          <p:spTgt spid="3584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584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8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8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7" grpId="0" autoUpdateAnimBg="0"/>
      <p:bldP spid="35849" grpId="0" autoUpdateAnimBg="0"/>
      <p:bldP spid="3585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468313" y="4005263"/>
            <a:ext cx="8424862"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800080"/>
                </a:solidFill>
                <a:latin typeface="Comic Sans MS" panose="030F0702030302020204" pitchFamily="66" charset="0"/>
              </a:rPr>
              <a:t>Malaysians eat           . </a:t>
            </a:r>
          </a:p>
          <a:p>
            <a:pPr eaLnBrk="1" hangingPunct="1"/>
            <a:r>
              <a:rPr lang="en-US" altLang="zh-CN" sz="2800" b="1">
                <a:solidFill>
                  <a:srgbClr val="800080"/>
                </a:solidFill>
                <a:latin typeface="Comic Sans MS" panose="030F0702030302020204" pitchFamily="66" charset="0"/>
              </a:rPr>
              <a:t>They </a:t>
            </a:r>
            <a:r>
              <a:rPr lang="en-US" altLang="zh-CN" sz="2800" b="1">
                <a:solidFill>
                  <a:srgbClr val="FF0000"/>
                </a:solidFill>
                <a:latin typeface="Comic Sans MS" panose="030F0702030302020204" pitchFamily="66" charset="0"/>
              </a:rPr>
              <a:t>also</a:t>
            </a:r>
            <a:r>
              <a:rPr lang="en-US" altLang="zh-CN" sz="2800" b="1">
                <a:solidFill>
                  <a:srgbClr val="800080"/>
                </a:solidFill>
                <a:latin typeface="Comic Sans MS" panose="030F0702030302020204" pitchFamily="66" charset="0"/>
              </a:rPr>
              <a:t> eat their meals on a           with their hands. </a:t>
            </a:r>
          </a:p>
          <a:p>
            <a:pPr eaLnBrk="1" hangingPunct="1"/>
            <a:r>
              <a:rPr lang="en-US" altLang="zh-CN" sz="2800" b="1">
                <a:solidFill>
                  <a:srgbClr val="800080"/>
                </a:solidFill>
                <a:latin typeface="Comic Sans MS" panose="030F0702030302020204" pitchFamily="66" charset="0"/>
              </a:rPr>
              <a:t>They like satay(</a:t>
            </a:r>
            <a:r>
              <a:rPr lang="zh-CN" altLang="en-US" sz="2800" b="1">
                <a:solidFill>
                  <a:srgbClr val="800080"/>
                </a:solidFill>
                <a:latin typeface="Comic Sans MS" panose="030F0702030302020204" pitchFamily="66" charset="0"/>
              </a:rPr>
              <a:t>沙爹</a:t>
            </a:r>
            <a:r>
              <a:rPr lang="en-US" altLang="zh-CN" sz="2800" b="1">
                <a:solidFill>
                  <a:srgbClr val="800080"/>
                </a:solidFill>
                <a:latin typeface="Comic Sans MS" panose="030F0702030302020204" pitchFamily="66" charset="0"/>
              </a:rPr>
              <a:t>) </a:t>
            </a:r>
            <a:r>
              <a:rPr lang="en-US" altLang="zh-CN" sz="2800" b="1">
                <a:solidFill>
                  <a:srgbClr val="FF0000"/>
                </a:solidFill>
                <a:latin typeface="Comic Sans MS" panose="030F0702030302020204" pitchFamily="66" charset="0"/>
              </a:rPr>
              <a:t>most</a:t>
            </a:r>
            <a:r>
              <a:rPr lang="en-US" altLang="zh-CN" sz="2800" b="1">
                <a:solidFill>
                  <a:srgbClr val="800080"/>
                </a:solidFill>
                <a:latin typeface="Comic Sans MS" panose="030F0702030302020204" pitchFamily="66" charset="0"/>
              </a:rPr>
              <a:t>. </a:t>
            </a:r>
          </a:p>
          <a:p>
            <a:pPr eaLnBrk="1" hangingPunct="1"/>
            <a:r>
              <a:rPr lang="en-US" altLang="zh-CN" sz="2800" b="1">
                <a:solidFill>
                  <a:srgbClr val="800080"/>
                </a:solidFill>
                <a:latin typeface="Comic Sans MS" panose="030F0702030302020204" pitchFamily="66" charset="0"/>
              </a:rPr>
              <a:t>And they love         and hot food.</a:t>
            </a:r>
          </a:p>
        </p:txBody>
      </p:sp>
      <p:pic>
        <p:nvPicPr>
          <p:cNvPr id="35843" name="Picture 3" descr="W020080311594778813495"/>
          <p:cNvPicPr>
            <a:picLocks noChangeAspect="1" noChangeArrowheads="1"/>
          </p:cNvPicPr>
          <p:nvPr/>
        </p:nvPicPr>
        <p:blipFill>
          <a:blip r:embed="rId2"/>
          <a:srcRect/>
          <a:stretch>
            <a:fillRect/>
          </a:stretch>
        </p:blipFill>
        <p:spPr bwMode="auto">
          <a:xfrm>
            <a:off x="179388" y="404813"/>
            <a:ext cx="4824412"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fbdec067e949c0b0257fb535"/>
          <p:cNvPicPr>
            <a:picLocks noChangeAspect="1" noChangeArrowheads="1"/>
          </p:cNvPicPr>
          <p:nvPr/>
        </p:nvPicPr>
        <p:blipFill>
          <a:blip r:embed="rId3"/>
          <a:srcRect/>
          <a:stretch>
            <a:fillRect/>
          </a:stretch>
        </p:blipFill>
        <p:spPr bwMode="auto">
          <a:xfrm>
            <a:off x="4716463" y="452438"/>
            <a:ext cx="41767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4610b912c8fcc3cead1ca67b9045d688d53f209d"/>
          <p:cNvPicPr>
            <a:picLocks noChangeAspect="1" noChangeArrowheads="1"/>
          </p:cNvPicPr>
          <p:nvPr/>
        </p:nvPicPr>
        <p:blipFill>
          <a:blip r:embed="rId4"/>
          <a:srcRect/>
          <a:stretch>
            <a:fillRect/>
          </a:stretch>
        </p:blipFill>
        <p:spPr bwMode="auto">
          <a:xfrm>
            <a:off x="6588125" y="5445125"/>
            <a:ext cx="23399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870" name="直接连接符 19"/>
          <p:cNvCxnSpPr>
            <a:cxnSpLocks noChangeShapeType="1"/>
          </p:cNvCxnSpPr>
          <p:nvPr/>
        </p:nvCxnSpPr>
        <p:spPr bwMode="auto">
          <a:xfrm>
            <a:off x="6011863" y="4833938"/>
            <a:ext cx="1404937"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36871" name="Text Box 7"/>
          <p:cNvSpPr txBox="1">
            <a:spLocks noChangeArrowheads="1"/>
          </p:cNvSpPr>
          <p:nvPr/>
        </p:nvSpPr>
        <p:spPr bwMode="auto">
          <a:xfrm>
            <a:off x="6192838" y="4437063"/>
            <a:ext cx="1223962"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rPr>
              <a:t>plate</a:t>
            </a:r>
          </a:p>
        </p:txBody>
      </p:sp>
      <p:cxnSp>
        <p:nvCxnSpPr>
          <p:cNvPr id="36872" name="直接连接符 19"/>
          <p:cNvCxnSpPr>
            <a:cxnSpLocks noChangeShapeType="1"/>
          </p:cNvCxnSpPr>
          <p:nvPr/>
        </p:nvCxnSpPr>
        <p:spPr bwMode="auto">
          <a:xfrm>
            <a:off x="3203575" y="4400550"/>
            <a:ext cx="1512888"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
        <p:nvSpPr>
          <p:cNvPr id="36873" name="Text Box 9"/>
          <p:cNvSpPr txBox="1">
            <a:spLocks noChangeArrowheads="1"/>
          </p:cNvSpPr>
          <p:nvPr/>
        </p:nvSpPr>
        <p:spPr bwMode="auto">
          <a:xfrm>
            <a:off x="3132138" y="5734050"/>
            <a:ext cx="1079500" cy="519113"/>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rPr>
              <a:t>sour</a:t>
            </a:r>
          </a:p>
        </p:txBody>
      </p:sp>
      <p:sp>
        <p:nvSpPr>
          <p:cNvPr id="36874" name="Text Box 10"/>
          <p:cNvSpPr txBox="1">
            <a:spLocks noChangeArrowheads="1"/>
          </p:cNvSpPr>
          <p:nvPr/>
        </p:nvSpPr>
        <p:spPr bwMode="auto">
          <a:xfrm>
            <a:off x="3455988" y="4005263"/>
            <a:ext cx="828675" cy="5191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6600"/>
                </a:solidFill>
              </a:rPr>
              <a:t>rice</a:t>
            </a:r>
          </a:p>
        </p:txBody>
      </p:sp>
      <p:cxnSp>
        <p:nvCxnSpPr>
          <p:cNvPr id="36875" name="直接连接符 19"/>
          <p:cNvCxnSpPr>
            <a:cxnSpLocks noChangeShapeType="1"/>
          </p:cNvCxnSpPr>
          <p:nvPr/>
        </p:nvCxnSpPr>
        <p:spPr bwMode="auto">
          <a:xfrm>
            <a:off x="2951163" y="6129338"/>
            <a:ext cx="1260475" cy="0"/>
          </a:xfrm>
          <a:prstGeom prst="line">
            <a:avLst/>
          </a:prstGeom>
          <a:noFill/>
          <a:ln w="38100">
            <a:solidFill>
              <a:srgbClr val="00FF00"/>
            </a:solidFill>
            <a:round/>
          </a:ln>
          <a:effectLst>
            <a:outerShdw dist="23000" dir="5400000" algn="ctr" rotWithShape="0">
              <a:srgbClr val="000000">
                <a:alpha val="32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p:cTn id="7" dur="1000" fill="hold"/>
                                        <p:tgtEl>
                                          <p:spTgt spid="3686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686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866">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 calcmode="lin" valueType="num">
                                      <p:cBhvr>
                                        <p:cTn id="12" dur="1000" fill="hold"/>
                                        <p:tgtEl>
                                          <p:spTgt spid="36866">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686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6866">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6866">
                                            <p:txEl>
                                              <p:pRg st="2" end="2"/>
                                            </p:txEl>
                                          </p:spTgt>
                                        </p:tgtEl>
                                        <p:attrNameLst>
                                          <p:attrName>style.visibility</p:attrName>
                                        </p:attrNameLst>
                                      </p:cBhvr>
                                      <p:to>
                                        <p:strVal val="visible"/>
                                      </p:to>
                                    </p:set>
                                    <p:anim calcmode="lin" valueType="num">
                                      <p:cBhvr>
                                        <p:cTn id="17" dur="1000" fill="hold"/>
                                        <p:tgtEl>
                                          <p:spTgt spid="36866">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686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6866">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36866">
                                            <p:txEl>
                                              <p:pRg st="3" end="3"/>
                                            </p:txEl>
                                          </p:spTgt>
                                        </p:tgtEl>
                                        <p:attrNameLst>
                                          <p:attrName>style.visibility</p:attrName>
                                        </p:attrNameLst>
                                      </p:cBhvr>
                                      <p:to>
                                        <p:strVal val="visible"/>
                                      </p:to>
                                    </p:set>
                                    <p:anim calcmode="lin" valueType="num">
                                      <p:cBhvr>
                                        <p:cTn id="22" dur="1000" fill="hold"/>
                                        <p:tgtEl>
                                          <p:spTgt spid="36866">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3686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6866">
                                            <p:txEl>
                                              <p:pRg st="3" end="3"/>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36870"/>
                                        </p:tgtEl>
                                        <p:attrNameLst>
                                          <p:attrName>style.visibility</p:attrName>
                                        </p:attrNameLst>
                                      </p:cBhvr>
                                      <p:to>
                                        <p:strVal val="visible"/>
                                      </p:to>
                                    </p:set>
                                    <p:anim calcmode="lin" valueType="num">
                                      <p:cBhvr>
                                        <p:cTn id="27" dur="1000" fill="hold"/>
                                        <p:tgtEl>
                                          <p:spTgt spid="36870"/>
                                        </p:tgtEl>
                                        <p:attrNameLst>
                                          <p:attrName>ppt_x</p:attrName>
                                        </p:attrNameLst>
                                      </p:cBhvr>
                                      <p:tavLst>
                                        <p:tav tm="0">
                                          <p:val>
                                            <p:strVal val="#ppt_x-.2"/>
                                          </p:val>
                                        </p:tav>
                                        <p:tav tm="100000">
                                          <p:val>
                                            <p:strVal val="#ppt_x"/>
                                          </p:val>
                                        </p:tav>
                                      </p:tavLst>
                                    </p:anim>
                                    <p:anim calcmode="lin" valueType="num">
                                      <p:cBhvr>
                                        <p:cTn id="28" dur="1000" fill="hold"/>
                                        <p:tgtEl>
                                          <p:spTgt spid="3687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6870"/>
                                        </p:tgtEl>
                                      </p:cBhvr>
                                    </p:animEffect>
                                  </p:childTnLst>
                                </p:cTn>
                              </p:par>
                              <p:par>
                                <p:cTn id="30" presetID="29" presetClass="entr" presetSubtype="0" fill="hold" nodeType="withEffect">
                                  <p:stCondLst>
                                    <p:cond delay="0"/>
                                  </p:stCondLst>
                                  <p:childTnLst>
                                    <p:set>
                                      <p:cBhvr>
                                        <p:cTn id="31" dur="1" fill="hold">
                                          <p:stCondLst>
                                            <p:cond delay="0"/>
                                          </p:stCondLst>
                                        </p:cTn>
                                        <p:tgtEl>
                                          <p:spTgt spid="36875"/>
                                        </p:tgtEl>
                                        <p:attrNameLst>
                                          <p:attrName>style.visibility</p:attrName>
                                        </p:attrNameLst>
                                      </p:cBhvr>
                                      <p:to>
                                        <p:strVal val="visible"/>
                                      </p:to>
                                    </p:set>
                                    <p:anim calcmode="lin" valueType="num">
                                      <p:cBhvr>
                                        <p:cTn id="32" dur="1000" fill="hold"/>
                                        <p:tgtEl>
                                          <p:spTgt spid="36875"/>
                                        </p:tgtEl>
                                        <p:attrNameLst>
                                          <p:attrName>ppt_x</p:attrName>
                                        </p:attrNameLst>
                                      </p:cBhvr>
                                      <p:tavLst>
                                        <p:tav tm="0">
                                          <p:val>
                                            <p:strVal val="#ppt_x-.2"/>
                                          </p:val>
                                        </p:tav>
                                        <p:tav tm="100000">
                                          <p:val>
                                            <p:strVal val="#ppt_x"/>
                                          </p:val>
                                        </p:tav>
                                      </p:tavLst>
                                    </p:anim>
                                    <p:anim calcmode="lin" valueType="num">
                                      <p:cBhvr>
                                        <p:cTn id="33" dur="1000" fill="hold"/>
                                        <p:tgtEl>
                                          <p:spTgt spid="36875"/>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6875"/>
                                        </p:tgtEl>
                                      </p:cBhvr>
                                    </p:animEffect>
                                  </p:childTnLst>
                                </p:cTn>
                              </p:par>
                              <p:par>
                                <p:cTn id="35" presetID="29" presetClass="entr" presetSubtype="0" fill="hold" nodeType="withEffect">
                                  <p:stCondLst>
                                    <p:cond delay="0"/>
                                  </p:stCondLst>
                                  <p:childTnLst>
                                    <p:set>
                                      <p:cBhvr>
                                        <p:cTn id="36" dur="1" fill="hold">
                                          <p:stCondLst>
                                            <p:cond delay="0"/>
                                          </p:stCondLst>
                                        </p:cTn>
                                        <p:tgtEl>
                                          <p:spTgt spid="36872"/>
                                        </p:tgtEl>
                                        <p:attrNameLst>
                                          <p:attrName>style.visibility</p:attrName>
                                        </p:attrNameLst>
                                      </p:cBhvr>
                                      <p:to>
                                        <p:strVal val="visible"/>
                                      </p:to>
                                    </p:set>
                                    <p:anim calcmode="lin" valueType="num">
                                      <p:cBhvr>
                                        <p:cTn id="37" dur="1000" fill="hold"/>
                                        <p:tgtEl>
                                          <p:spTgt spid="36872"/>
                                        </p:tgtEl>
                                        <p:attrNameLst>
                                          <p:attrName>ppt_x</p:attrName>
                                        </p:attrNameLst>
                                      </p:cBhvr>
                                      <p:tavLst>
                                        <p:tav tm="0">
                                          <p:val>
                                            <p:strVal val="#ppt_x-.2"/>
                                          </p:val>
                                        </p:tav>
                                        <p:tav tm="100000">
                                          <p:val>
                                            <p:strVal val="#ppt_x"/>
                                          </p:val>
                                        </p:tav>
                                      </p:tavLst>
                                    </p:anim>
                                    <p:anim calcmode="lin" valueType="num">
                                      <p:cBhvr>
                                        <p:cTn id="38" dur="1000" fill="hold"/>
                                        <p:tgtEl>
                                          <p:spTgt spid="36872"/>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687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687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687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6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utoUpdateAnimBg="0"/>
      <p:bldP spid="3687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图片 4" descr="波浪前1.png"/>
          <p:cNvPicPr>
            <a:picLocks noChangeAspect="1" noChangeArrowheads="1"/>
          </p:cNvPicPr>
          <p:nvPr/>
        </p:nvPicPr>
        <p:blipFill>
          <a:blip r:embed="rId2" cstate="email"/>
          <a:srcRect/>
          <a:stretch>
            <a:fillRect/>
          </a:stretch>
        </p:blipFill>
        <p:spPr bwMode="auto">
          <a:xfrm>
            <a:off x="-193675" y="5143500"/>
            <a:ext cx="948055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9"/>
          <p:cNvGrpSpPr/>
          <p:nvPr/>
        </p:nvGrpSpPr>
        <p:grpSpPr bwMode="auto">
          <a:xfrm>
            <a:off x="71438" y="71438"/>
            <a:ext cx="1428750" cy="1214437"/>
            <a:chOff x="0" y="0"/>
            <a:chExt cx="5486400" cy="4619625"/>
          </a:xfrm>
        </p:grpSpPr>
        <p:sp>
          <p:nvSpPr>
            <p:cNvPr id="36870" name="椭圆 20"/>
            <p:cNvSpPr>
              <a:spLocks noChangeArrowheads="1"/>
            </p:cNvSpPr>
            <p:nvPr/>
          </p:nvSpPr>
          <p:spPr bwMode="auto">
            <a:xfrm>
              <a:off x="3816096" y="1739154"/>
              <a:ext cx="786382" cy="57367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1800">
                <a:solidFill>
                  <a:srgbClr val="FFFFFF"/>
                </a:solidFill>
                <a:latin typeface="Calibri" panose="020F0502020204030204" pitchFamily="34" charset="0"/>
              </a:endParaRPr>
            </a:p>
          </p:txBody>
        </p:sp>
        <p:grpSp>
          <p:nvGrpSpPr>
            <p:cNvPr id="36871" name="组合 29"/>
            <p:cNvGrpSpPr/>
            <p:nvPr/>
          </p:nvGrpSpPr>
          <p:grpSpPr bwMode="auto">
            <a:xfrm>
              <a:off x="0" y="0"/>
              <a:ext cx="5486400" cy="4619625"/>
              <a:chOff x="0" y="0"/>
              <a:chExt cx="5486400" cy="4619625"/>
            </a:xfrm>
          </p:grpSpPr>
          <p:sp>
            <p:nvSpPr>
              <p:cNvPr id="36872" name="矩形 22"/>
              <p:cNvSpPr>
                <a:spLocks noChangeArrowheads="1"/>
              </p:cNvSpPr>
              <p:nvPr/>
            </p:nvSpPr>
            <p:spPr bwMode="auto">
              <a:xfrm>
                <a:off x="2816352" y="1093008"/>
                <a:ext cx="786382" cy="4287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Calibri" panose="020F0502020204030204" pitchFamily="34" charset="0"/>
                </a:endParaRPr>
              </a:p>
            </p:txBody>
          </p:sp>
          <p:pic>
            <p:nvPicPr>
              <p:cNvPr id="36873" name="图片 23" descr="幻灯片1_图层 1.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0"/>
                <a:ext cx="54864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47115" name="矩形 25"/>
          <p:cNvPicPr>
            <a:picLocks noChangeArrowheads="1"/>
          </p:cNvPicPr>
          <p:nvPr/>
        </p:nvPicPr>
        <p:blipFill>
          <a:blip r:embed="rId4"/>
          <a:srcRect/>
          <a:stretch>
            <a:fillRect/>
          </a:stretch>
        </p:blipFill>
        <p:spPr bwMode="auto">
          <a:xfrm>
            <a:off x="1139825" y="6350"/>
            <a:ext cx="420687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折角形 1"/>
          <p:cNvSpPr/>
          <p:nvPr/>
        </p:nvSpPr>
        <p:spPr bwMode="auto">
          <a:xfrm>
            <a:off x="468313" y="981075"/>
            <a:ext cx="7920037" cy="4895850"/>
          </a:xfrm>
          <a:prstGeom prst="foldedCorner">
            <a:avLst>
              <a:gd name="adj" fmla="val 12500"/>
            </a:avLst>
          </a:prstGeom>
          <a:solidFill>
            <a:srgbClr val="FFFFFF"/>
          </a:solidFill>
          <a:ln w="25400">
            <a:solidFill>
              <a:schemeClr val="accent1"/>
            </a:solidFill>
            <a:round/>
          </a:ln>
        </p:spPr>
        <p:txBody>
          <a:bodyPr anchor="ctr"/>
          <a:lstStyle/>
          <a:p>
            <a:endParaRPr lang="zh-CN" altLang="en-US" sz="2400" b="1" dirty="0">
              <a:latin typeface="Calibri" panose="020F0502020204030204" pitchFamily="34" charset="0"/>
              <a:sym typeface="Arial" panose="020B0604020202020204" pitchFamily="34" charset="0"/>
            </a:endParaRPr>
          </a:p>
          <a:p>
            <a:pPr>
              <a:buFont typeface="Arial" panose="020B0604020202020204" pitchFamily="34" charset="0"/>
              <a:buAutoNum type="arabicPeriod"/>
            </a:pPr>
            <a:r>
              <a:rPr lang="zh-CN" altLang="en-US" sz="2400" b="1" dirty="0">
                <a:latin typeface="Calibri" panose="020F0502020204030204" pitchFamily="34" charset="0"/>
                <a:sym typeface="Arial" panose="020B0604020202020204" pitchFamily="34" charset="0"/>
              </a:rPr>
              <a:t>  听读、试背课文</a:t>
            </a:r>
            <a:r>
              <a:rPr lang="zh-CN" altLang="en-US" sz="2400" b="1" dirty="0" smtClean="0">
                <a:latin typeface="Calibri" panose="020F0502020204030204" pitchFamily="34" charset="0"/>
                <a:sym typeface="Arial" panose="020B0604020202020204" pitchFamily="34" charset="0"/>
              </a:rPr>
              <a:t>。 </a:t>
            </a:r>
            <a:endParaRPr lang="en-US" sz="2400" b="1" dirty="0">
              <a:latin typeface="Calibri" panose="020F0502020204030204" pitchFamily="34" charset="0"/>
              <a:sym typeface="Arial" panose="020B0604020202020204" pitchFamily="34" charset="0"/>
            </a:endParaRPr>
          </a:p>
          <a:p>
            <a:endParaRPr lang="en-US" sz="2400" b="1" dirty="0">
              <a:latin typeface="Calibri" panose="020F0502020204030204" pitchFamily="34" charset="0"/>
              <a:sym typeface="Arial" panose="020B0604020202020204" pitchFamily="34" charset="0"/>
            </a:endParaRPr>
          </a:p>
          <a:p>
            <a:r>
              <a:rPr lang="en-US" altLang="zh-CN" sz="2400" b="1" dirty="0">
                <a:solidFill>
                  <a:srgbClr val="000000"/>
                </a:solidFill>
                <a:latin typeface="Calibri" panose="020F0502020204030204" pitchFamily="34" charset="0"/>
                <a:sym typeface="Arial" panose="020B0604020202020204" pitchFamily="34" charset="0"/>
              </a:rPr>
              <a:t>2. </a:t>
            </a:r>
            <a:r>
              <a:rPr lang="zh-CN" altLang="en-US" sz="2400" b="1" dirty="0"/>
              <a:t>与你的家人、同学交流“My </a:t>
            </a:r>
            <a:r>
              <a:rPr lang="en-US" altLang="zh-CN" sz="2400" b="1" dirty="0"/>
              <a:t>Taste”</a:t>
            </a:r>
            <a:r>
              <a:rPr lang="zh-CN" altLang="en-US" sz="2400" b="1" dirty="0"/>
              <a:t>这一话题。</a:t>
            </a:r>
            <a:endParaRPr lang="en-US" sz="2400" b="1" dirty="0">
              <a:latin typeface="Calibri" panose="020F0502020204030204" pitchFamily="34" charset="0"/>
            </a:endParaRPr>
          </a:p>
          <a:p>
            <a:pPr>
              <a:lnSpc>
                <a:spcPct val="150000"/>
              </a:lnSpc>
            </a:pPr>
            <a:r>
              <a:rPr lang="zh-CN" altLang="en-US" sz="2000" b="1" dirty="0">
                <a:solidFill>
                  <a:srgbClr val="000000"/>
                </a:solidFill>
                <a:latin typeface="Calibri" panose="020F0502020204030204" pitchFamily="34" charset="0"/>
                <a:sym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32" presetClass="emph" presetSubtype="0" repeatCount="indefinite" fill="hold" nodeType="withEffect">
                                  <p:stCondLst>
                                    <p:cond delay="0"/>
                                  </p:stCondLst>
                                  <p:childTnLst>
                                    <p:animClr clrSpc="rgb" dir="cw">
                                      <p:cBhvr override="childStyle">
                                        <p:cTn id="10" dur="500" fill="hold"/>
                                        <p:tgtEl>
                                          <p:spTgt spid="2"/>
                                        </p:tgtEl>
                                        <p:attrNameLst>
                                          <p:attrName>style.color</p:attrName>
                                        </p:attrNameLst>
                                      </p:cBhvr>
                                      <p:to>
                                        <a:schemeClr val="accent2"/>
                                      </p:to>
                                    </p:animClr>
                                    <p:animClr clrSpc="rgb" dir="cw">
                                      <p:cBhvr>
                                        <p:cTn id="11" dur="500" fill="hold"/>
                                        <p:tgtEl>
                                          <p:spTgt spid="2"/>
                                        </p:tgtEl>
                                        <p:attrNameLst>
                                          <p:attrName>fillcolor</p:attrName>
                                        </p:attrNameLst>
                                      </p:cBhvr>
                                      <p:to>
                                        <a:schemeClr val="accent2"/>
                                      </p:to>
                                    </p:animClr>
                                    <p:set>
                                      <p:cBhvr>
                                        <p:cTn id="12" dur="500" fill="hold"/>
                                        <p:tgtEl>
                                          <p:spTgt spid="2"/>
                                        </p:tgtEl>
                                        <p:attrNameLst>
                                          <p:attrName>fill.type</p:attrName>
                                        </p:attrNameLst>
                                      </p:cBhvr>
                                      <p:to>
                                        <p:strVal val="solid"/>
                                      </p:to>
                                    </p:set>
                                    <p:set>
                                      <p:cBhvr>
                                        <p:cTn id="13" dur="500" fill="hold"/>
                                        <p:tgtEl>
                                          <p:spTgt spid="2"/>
                                        </p:tgtEl>
                                        <p:attrNameLst>
                                          <p:attrName>fill.on</p:attrName>
                                        </p:attrNameLst>
                                      </p:cBhvr>
                                      <p:to>
                                        <p:strVal val="true"/>
                                      </p:to>
                                    </p:set>
                                    <p:animRot by="120000">
                                      <p:cBhvr>
                                        <p:cTn id="14" dur="500" fill="hold">
                                          <p:stCondLst>
                                            <p:cond delay="0"/>
                                          </p:stCondLst>
                                        </p:cTn>
                                        <p:tgtEl>
                                          <p:spTgt spid="2"/>
                                        </p:tgtEl>
                                        <p:attrNameLst>
                                          <p:attrName>r</p:attrName>
                                        </p:attrNameLst>
                                      </p:cBhvr>
                                    </p:animRot>
                                    <p:animRot by="-239220">
                                      <p:cBhvr>
                                        <p:cTn id="15" dur="1000" fill="hold">
                                          <p:stCondLst>
                                            <p:cond delay="1000"/>
                                          </p:stCondLst>
                                        </p:cTn>
                                        <p:tgtEl>
                                          <p:spTgt spid="2"/>
                                        </p:tgtEl>
                                        <p:attrNameLst>
                                          <p:attrName>r</p:attrName>
                                        </p:attrNameLst>
                                      </p:cBhvr>
                                    </p:animRot>
                                    <p:animRot by="240000">
                                      <p:cBhvr>
                                        <p:cTn id="16" dur="1000" fill="hold">
                                          <p:stCondLst>
                                            <p:cond delay="2000"/>
                                          </p:stCondLst>
                                        </p:cTn>
                                        <p:tgtEl>
                                          <p:spTgt spid="2"/>
                                        </p:tgtEl>
                                        <p:attrNameLst>
                                          <p:attrName>r</p:attrName>
                                        </p:attrNameLst>
                                      </p:cBhvr>
                                    </p:animRot>
                                    <p:animRot by="-239220">
                                      <p:cBhvr>
                                        <p:cTn id="17" dur="1000" fill="hold">
                                          <p:stCondLst>
                                            <p:cond delay="3000"/>
                                          </p:stCondLst>
                                        </p:cTn>
                                        <p:tgtEl>
                                          <p:spTgt spid="2"/>
                                        </p:tgtEl>
                                        <p:attrNameLst>
                                          <p:attrName>r</p:attrName>
                                        </p:attrNameLst>
                                      </p:cBhvr>
                                    </p:animRot>
                                    <p:animRot by="120000">
                                      <p:cBhvr>
                                        <p:cTn id="18" dur="1000" fill="hold">
                                          <p:stCondLst>
                                            <p:cond delay="4000"/>
                                          </p:stCondLst>
                                        </p:cTn>
                                        <p:tgtEl>
                                          <p:spTgt spid="2"/>
                                        </p:tgtEl>
                                        <p:attrNameLst>
                                          <p:attrName>r</p:attrName>
                                        </p:attrNameLst>
                                      </p:cBhvr>
                                    </p:animRot>
                                  </p:childTnLst>
                                </p:cTn>
                              </p:par>
                              <p:par>
                                <p:cTn id="19" presetID="12" presetClass="entr" presetSubtype="8" fill="hold" nodeType="withEffect">
                                  <p:stCondLst>
                                    <p:cond delay="0"/>
                                  </p:stCondLst>
                                  <p:childTnLst>
                                    <p:set>
                                      <p:cBhvr>
                                        <p:cTn id="20" dur="1" fill="hold">
                                          <p:stCondLst>
                                            <p:cond delay="0"/>
                                          </p:stCondLst>
                                        </p:cTn>
                                        <p:tgtEl>
                                          <p:spTgt spid="47115"/>
                                        </p:tgtEl>
                                        <p:attrNameLst>
                                          <p:attrName>style.visibility</p:attrName>
                                        </p:attrNameLst>
                                      </p:cBhvr>
                                      <p:to>
                                        <p:strVal val="visible"/>
                                      </p:to>
                                    </p:set>
                                    <p:animEffect transition="in" filter="slide(fromLeft)">
                                      <p:cBhvr>
                                        <p:cTn id="21" dur="500"/>
                                        <p:tgtEl>
                                          <p:spTgt spid="47115"/>
                                        </p:tgtEl>
                                      </p:cBhvr>
                                    </p:animEffect>
                                  </p:childTnLst>
                                </p:cTn>
                              </p:par>
                              <p:par>
                                <p:cTn id="22" presetID="23" presetClass="path" presetSubtype="0" repeatCount="indefinite" accel="50000" decel="50000" fill="hold" nodeType="withEffect">
                                  <p:stCondLst>
                                    <p:cond delay="300"/>
                                  </p:stCondLst>
                                  <p:childTnLst>
                                    <p:animMotion origin="layout" path="M 1.66667E-6 4.07407E-6 C 0.0184 0.00231 0.02569 0.00625 0.01979 0.01018 C -0.00399 0.00972 -0.02413 0.00717 -0.03212 0.0037 C -0.01215 0.00138 0.01302 0.00162 0.03229 0.0037 C 0.02361 0.0074 0.00278 0.00972 -0.01997 0.01018 C -0.02604 0.00601 -0.01754 0.00231 1.66667E-6 4.07407E-6 Z " pathEditMode="relative" rAng="0" ptsTypes="ffffff">
                                      <p:cBhvr>
                                        <p:cTn id="23" dur="10000" fill="hold"/>
                                        <p:tgtEl>
                                          <p:spTgt spid="47106"/>
                                        </p:tgtEl>
                                        <p:attrNameLst>
                                          <p:attrName>ppt_x</p:attrName>
                                          <p:attrName>ppt_y</p:attrName>
                                        </p:attrNameLst>
                                      </p:cBhvr>
                                      <p:rCtr x="0" y="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矩形 38"/>
          <p:cNvSpPr/>
          <p:nvPr/>
        </p:nvSpPr>
        <p:spPr>
          <a:xfrm>
            <a:off x="251519" y="2041254"/>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p>
        </p:txBody>
      </p:sp>
      <p:pic>
        <p:nvPicPr>
          <p:cNvPr id="5122" name="Picture 2" descr="200481823114362"/>
          <p:cNvPicPr>
            <a:picLocks noChangeAspect="1" noChangeArrowheads="1" noCrop="1"/>
          </p:cNvPicPr>
          <p:nvPr/>
        </p:nvPicPr>
        <p:blipFill>
          <a:blip r:embed="rId3"/>
          <a:srcRect/>
          <a:stretch>
            <a:fillRect/>
          </a:stretch>
        </p:blipFill>
        <p:spPr bwMode="auto">
          <a:xfrm>
            <a:off x="0" y="60356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200481823141544"/>
          <p:cNvPicPr>
            <a:picLocks noChangeAspect="1" noChangeArrowheads="1"/>
          </p:cNvPicPr>
          <p:nvPr/>
        </p:nvPicPr>
        <p:blipFill>
          <a:blip r:embed="rId4"/>
          <a:srcRect/>
          <a:stretch>
            <a:fillRect/>
          </a:stretch>
        </p:blipFill>
        <p:spPr bwMode="auto">
          <a:xfrm>
            <a:off x="0" y="0"/>
            <a:ext cx="9144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4153_4"/>
          <p:cNvPicPr>
            <a:picLocks noChangeAspect="1" noChangeArrowheads="1" noCrop="1"/>
          </p:cNvPicPr>
          <p:nvPr/>
        </p:nvPicPr>
        <p:blipFill>
          <a:blip r:embed="rId5"/>
          <a:srcRect/>
          <a:stretch>
            <a:fillRect/>
          </a:stretch>
        </p:blipFill>
        <p:spPr bwMode="auto">
          <a:xfrm>
            <a:off x="0" y="129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4153_4"/>
          <p:cNvPicPr>
            <a:picLocks noChangeAspect="1" noChangeArrowheads="1" noCrop="1"/>
          </p:cNvPicPr>
          <p:nvPr/>
        </p:nvPicPr>
        <p:blipFill>
          <a:blip r:embed="rId5"/>
          <a:srcRect/>
          <a:stretch>
            <a:fillRect/>
          </a:stretch>
        </p:blipFill>
        <p:spPr bwMode="auto">
          <a:xfrm>
            <a:off x="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4153_4"/>
          <p:cNvPicPr>
            <a:picLocks noChangeAspect="1" noChangeArrowheads="1" noCrop="1"/>
          </p:cNvPicPr>
          <p:nvPr/>
        </p:nvPicPr>
        <p:blipFill>
          <a:blip r:embed="rId5"/>
          <a:srcRect/>
          <a:stretch>
            <a:fillRect/>
          </a:stretch>
        </p:blipFill>
        <p:spPr bwMode="auto">
          <a:xfrm>
            <a:off x="0" y="2743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4153_4"/>
          <p:cNvPicPr>
            <a:picLocks noChangeAspect="1" noChangeArrowheads="1" noCrop="1"/>
          </p:cNvPicPr>
          <p:nvPr/>
        </p:nvPicPr>
        <p:blipFill>
          <a:blip r:embed="rId5"/>
          <a:srcRect/>
          <a:stretch>
            <a:fillRect/>
          </a:stretch>
        </p:blipFill>
        <p:spPr bwMode="auto">
          <a:xfrm>
            <a:off x="0" y="3505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4153_4"/>
          <p:cNvPicPr>
            <a:picLocks noChangeAspect="1" noChangeArrowheads="1" noCrop="1"/>
          </p:cNvPicPr>
          <p:nvPr/>
        </p:nvPicPr>
        <p:blipFill>
          <a:blip r:embed="rId5"/>
          <a:srcRect/>
          <a:stretch>
            <a:fillRect/>
          </a:stretch>
        </p:blipFill>
        <p:spPr bwMode="auto">
          <a:xfrm>
            <a:off x="0" y="426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4153_4"/>
          <p:cNvPicPr>
            <a:picLocks noChangeAspect="1" noChangeArrowheads="1" noCrop="1"/>
          </p:cNvPicPr>
          <p:nvPr/>
        </p:nvPicPr>
        <p:blipFill>
          <a:blip r:embed="rId5"/>
          <a:srcRect/>
          <a:stretch>
            <a:fillRect/>
          </a:stretch>
        </p:blipFill>
        <p:spPr bwMode="auto">
          <a:xfrm>
            <a:off x="0" y="4953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4153_4"/>
          <p:cNvPicPr>
            <a:picLocks noChangeAspect="1" noChangeArrowheads="1" noCrop="1"/>
          </p:cNvPicPr>
          <p:nvPr/>
        </p:nvPicPr>
        <p:blipFill>
          <a:blip r:embed="rId5"/>
          <a:srcRect/>
          <a:stretch>
            <a:fillRect/>
          </a:stretch>
        </p:blipFill>
        <p:spPr bwMode="auto">
          <a:xfrm>
            <a:off x="0" y="5715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descr="4153_4"/>
          <p:cNvPicPr>
            <a:picLocks noChangeAspect="1" noChangeArrowheads="1" noCrop="1"/>
          </p:cNvPicPr>
          <p:nvPr/>
        </p:nvPicPr>
        <p:blipFill>
          <a:blip r:embed="rId5"/>
          <a:srcRect/>
          <a:stretch>
            <a:fillRect/>
          </a:stretch>
        </p:blipFill>
        <p:spPr bwMode="auto">
          <a:xfrm>
            <a:off x="0" y="609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4153_4"/>
          <p:cNvPicPr>
            <a:picLocks noChangeAspect="1" noChangeArrowheads="1" noCrop="1"/>
          </p:cNvPicPr>
          <p:nvPr/>
        </p:nvPicPr>
        <p:blipFill>
          <a:blip r:embed="rId5"/>
          <a:srcRect/>
          <a:stretch>
            <a:fillRect/>
          </a:stretch>
        </p:blipFill>
        <p:spPr bwMode="auto">
          <a:xfrm>
            <a:off x="86868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3" descr="4153_4"/>
          <p:cNvPicPr>
            <a:picLocks noChangeAspect="1" noChangeArrowheads="1" noCrop="1"/>
          </p:cNvPicPr>
          <p:nvPr/>
        </p:nvPicPr>
        <p:blipFill>
          <a:blip r:embed="rId5"/>
          <a:srcRect/>
          <a:stretch>
            <a:fillRect/>
          </a:stretch>
        </p:blipFill>
        <p:spPr bwMode="auto">
          <a:xfrm>
            <a:off x="8686800" y="434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4" descr="4153_4"/>
          <p:cNvPicPr>
            <a:picLocks noChangeAspect="1" noChangeArrowheads="1" noCrop="1"/>
          </p:cNvPicPr>
          <p:nvPr/>
        </p:nvPicPr>
        <p:blipFill>
          <a:blip r:embed="rId5"/>
          <a:srcRect/>
          <a:stretch>
            <a:fillRect/>
          </a:stretch>
        </p:blipFill>
        <p:spPr bwMode="auto">
          <a:xfrm>
            <a:off x="8686800" y="510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5" descr="4153_4"/>
          <p:cNvPicPr>
            <a:picLocks noChangeAspect="1" noChangeArrowheads="1" noCrop="1"/>
          </p:cNvPicPr>
          <p:nvPr/>
        </p:nvPicPr>
        <p:blipFill>
          <a:blip r:embed="rId5"/>
          <a:srcRect/>
          <a:stretch>
            <a:fillRect/>
          </a:stretch>
        </p:blipFill>
        <p:spPr bwMode="auto">
          <a:xfrm>
            <a:off x="8686800" y="586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descr="4153_4"/>
          <p:cNvPicPr>
            <a:picLocks noChangeAspect="1" noChangeArrowheads="1" noCrop="1"/>
          </p:cNvPicPr>
          <p:nvPr/>
        </p:nvPicPr>
        <p:blipFill>
          <a:blip r:embed="rId5"/>
          <a:srcRect/>
          <a:stretch>
            <a:fillRect/>
          </a:stretch>
        </p:blipFill>
        <p:spPr bwMode="auto">
          <a:xfrm>
            <a:off x="8686800" y="1371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7" descr="4153_4"/>
          <p:cNvPicPr>
            <a:picLocks noChangeAspect="1" noChangeArrowheads="1" noCrop="1"/>
          </p:cNvPicPr>
          <p:nvPr/>
        </p:nvPicPr>
        <p:blipFill>
          <a:blip r:embed="rId5"/>
          <a:srcRect/>
          <a:stretch>
            <a:fillRect/>
          </a:stretch>
        </p:blipFill>
        <p:spPr bwMode="auto">
          <a:xfrm>
            <a:off x="868680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8" descr="4153_4"/>
          <p:cNvPicPr>
            <a:picLocks noChangeAspect="1" noChangeArrowheads="1" noCrop="1"/>
          </p:cNvPicPr>
          <p:nvPr/>
        </p:nvPicPr>
        <p:blipFill>
          <a:blip r:embed="rId5"/>
          <a:srcRect/>
          <a:stretch>
            <a:fillRect/>
          </a:stretch>
        </p:blipFill>
        <p:spPr bwMode="auto">
          <a:xfrm>
            <a:off x="8686800" y="2819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19" descr="4153_4"/>
          <p:cNvPicPr>
            <a:picLocks noChangeAspect="1" noChangeArrowheads="1" noCrop="1"/>
          </p:cNvPicPr>
          <p:nvPr/>
        </p:nvPicPr>
        <p:blipFill>
          <a:blip r:embed="rId5"/>
          <a:srcRect/>
          <a:stretch>
            <a:fillRect/>
          </a:stretch>
        </p:blipFill>
        <p:spPr bwMode="auto">
          <a:xfrm>
            <a:off x="8686800" y="685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WordArt 4"/>
          <p:cNvSpPr>
            <a:spLocks noChangeArrowheads="1" noChangeShapeType="1"/>
          </p:cNvSpPr>
          <p:nvPr/>
        </p:nvSpPr>
        <p:spPr bwMode="auto">
          <a:xfrm>
            <a:off x="358775" y="0"/>
            <a:ext cx="3170238" cy="1231900"/>
          </a:xfrm>
          <a:prstGeom prst="rect">
            <a:avLst/>
          </a:prstGeom>
        </p:spPr>
        <p:txBody>
          <a:bodyPr wrap="none" fromWordArt="1">
            <a:prstTxWarp prst="textSlantUp">
              <a:avLst>
                <a:gd name="adj" fmla="val 32056"/>
              </a:avLst>
            </a:prstTxWarp>
          </a:bodyPr>
          <a:lstStyle/>
          <a:p>
            <a:pPr algn="ctr"/>
            <a:r>
              <a:rPr lang="en-US" altLang="zh-CN" sz="3600" b="1"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5000"/>
                    </a:srgbClr>
                  </a:outerShdw>
                </a:effectLst>
                <a:latin typeface="Comic Sans MS" panose="030F0702030302020204"/>
              </a:rPr>
              <a:t>Let's review</a:t>
            </a:r>
            <a:endParaRPr lang="zh-CN" altLang="en-US" sz="3600" b="1"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5000"/>
                  </a:srgbClr>
                </a:outerShdw>
              </a:effectLst>
              <a:latin typeface="Comic Sans MS" panose="030F0702030302020204"/>
            </a:endParaRPr>
          </a:p>
        </p:txBody>
      </p:sp>
      <p:sp>
        <p:nvSpPr>
          <p:cNvPr id="5141" name="Text Box 21"/>
          <p:cNvSpPr txBox="1">
            <a:spLocks noChangeArrowheads="1"/>
          </p:cNvSpPr>
          <p:nvPr/>
        </p:nvSpPr>
        <p:spPr bwMode="auto">
          <a:xfrm>
            <a:off x="395288" y="1160463"/>
            <a:ext cx="8351837"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743575" algn="l"/>
              </a:tabLst>
              <a:defRPr sz="1600">
                <a:solidFill>
                  <a:schemeClr val="tx1"/>
                </a:solidFill>
                <a:latin typeface="Arial" panose="020B0604020202020204" pitchFamily="34" charset="0"/>
                <a:ea typeface="宋体" panose="02010600030101010101" pitchFamily="2" charset="-122"/>
              </a:defRPr>
            </a:lvl1pPr>
            <a:lvl2pPr marL="742950" indent="-285750" eaLnBrk="0" hangingPunct="0">
              <a:tabLst>
                <a:tab pos="5743575" algn="l"/>
              </a:tabLst>
              <a:defRPr sz="1600">
                <a:solidFill>
                  <a:schemeClr val="tx1"/>
                </a:solidFill>
                <a:latin typeface="Arial" panose="020B0604020202020204" pitchFamily="34" charset="0"/>
                <a:ea typeface="宋体" panose="02010600030101010101" pitchFamily="2" charset="-122"/>
              </a:defRPr>
            </a:lvl2pPr>
            <a:lvl3pPr marL="1143000" indent="-228600" eaLnBrk="0" hangingPunct="0">
              <a:tabLst>
                <a:tab pos="5743575" algn="l"/>
              </a:tabLst>
              <a:defRPr sz="1600">
                <a:solidFill>
                  <a:schemeClr val="tx1"/>
                </a:solidFill>
                <a:latin typeface="Arial" panose="020B0604020202020204" pitchFamily="34" charset="0"/>
                <a:ea typeface="宋体" panose="02010600030101010101" pitchFamily="2" charset="-122"/>
              </a:defRPr>
            </a:lvl3pPr>
            <a:lvl4pPr marL="1600200" indent="-228600" eaLnBrk="0" hangingPunct="0">
              <a:tabLst>
                <a:tab pos="5743575" algn="l"/>
              </a:tabLst>
              <a:defRPr sz="1600">
                <a:solidFill>
                  <a:schemeClr val="tx1"/>
                </a:solidFill>
                <a:latin typeface="Arial" panose="020B0604020202020204" pitchFamily="34" charset="0"/>
                <a:ea typeface="宋体" panose="02010600030101010101" pitchFamily="2" charset="-122"/>
              </a:defRPr>
            </a:lvl4pPr>
            <a:lvl5pPr marL="2057400" indent="-228600" eaLnBrk="0" hangingPunct="0">
              <a:tabLst>
                <a:tab pos="5743575" algn="l"/>
              </a:tabLst>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5743575" algn="l"/>
              </a:tabLs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5743575" algn="l"/>
              </a:tabLs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5743575" algn="l"/>
              </a:tabLs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5743575" algn="l"/>
              </a:tabLst>
              <a:defRPr sz="1600">
                <a:solidFill>
                  <a:schemeClr val="tx1"/>
                </a:solidFill>
                <a:latin typeface="Arial" panose="020B0604020202020204" pitchFamily="34" charset="0"/>
                <a:ea typeface="宋体" panose="02010600030101010101" pitchFamily="2" charset="-122"/>
              </a:defRPr>
            </a:lvl9pPr>
          </a:lstStyle>
          <a:p>
            <a:pPr eaLnBrk="1" hangingPunct="1"/>
            <a:r>
              <a:rPr lang="en-US" altLang="zh-CN" sz="2000" dirty="0">
                <a:latin typeface="Comic Sans MS" panose="030F0702030302020204" pitchFamily="66" charset="0"/>
              </a:rPr>
              <a:t>      </a:t>
            </a:r>
            <a:r>
              <a:rPr lang="en-US" altLang="zh-CN" sz="2400" b="1" dirty="0">
                <a:solidFill>
                  <a:srgbClr val="0000CC"/>
                </a:solidFill>
                <a:latin typeface="Comic Sans MS" panose="030F0702030302020204" pitchFamily="66" charset="0"/>
              </a:rPr>
              <a:t>We all know Chinese and Western food is often very different. Chinese people like eating rice or noodles, but western people eat bread. Chinese people use chopsticks and bowls but in the West, people usually eat their meals on a plate with a knife and fork.</a:t>
            </a:r>
          </a:p>
          <a:p>
            <a:pPr eaLnBrk="1" hangingPunct="1"/>
            <a:r>
              <a:rPr lang="en-US" altLang="zh-CN" sz="2400" b="1" dirty="0">
                <a:solidFill>
                  <a:srgbClr val="0000CC"/>
                </a:solidFill>
                <a:latin typeface="Comic Sans MS" panose="030F0702030302020204" pitchFamily="66" charset="0"/>
              </a:rPr>
              <a:t>     But do you know that people in China have different tastes, too? People from </a:t>
            </a:r>
            <a:r>
              <a:rPr lang="en-US" altLang="zh-CN" sz="2400" b="1" dirty="0" err="1">
                <a:solidFill>
                  <a:srgbClr val="0000CC"/>
                </a:solidFill>
                <a:latin typeface="Comic Sans MS" panose="030F0702030302020204" pitchFamily="66" charset="0"/>
              </a:rPr>
              <a:t>Guanghou</a:t>
            </a:r>
            <a:r>
              <a:rPr lang="en-US" altLang="zh-CN" sz="2400" b="1" dirty="0">
                <a:solidFill>
                  <a:srgbClr val="0000CC"/>
                </a:solidFill>
                <a:latin typeface="Comic Sans MS" panose="030F0702030302020204" pitchFamily="66" charset="0"/>
              </a:rPr>
              <a:t>, for example, enjoy sweet and sour food most. They also eat plenty of delicious </a:t>
            </a:r>
            <a:r>
              <a:rPr lang="en-US" altLang="zh-CN" sz="2400" b="1" dirty="0" err="1">
                <a:solidFill>
                  <a:srgbClr val="0000CC"/>
                </a:solidFill>
                <a:latin typeface="Comic Sans MS" panose="030F0702030302020204" pitchFamily="66" charset="0"/>
              </a:rPr>
              <a:t>dimsum</a:t>
            </a:r>
            <a:r>
              <a:rPr lang="en-US" altLang="zh-CN" sz="2400" b="1" dirty="0">
                <a:solidFill>
                  <a:srgbClr val="0000CC"/>
                </a:solidFill>
                <a:latin typeface="Comic Sans MS" panose="030F0702030302020204" pitchFamily="66" charset="0"/>
              </a:rPr>
              <a:t>. In Beijing, people eat more noodles, pancakes and dumplings. They also like salty food. People from Sichuan love hot food. Some people think it’s too hot and tastes terrible. But I love Sichuan food!</a:t>
            </a:r>
          </a:p>
          <a:p>
            <a:pPr eaLnBrk="1" hangingPunct="1"/>
            <a:r>
              <a:rPr lang="en-US" altLang="zh-CN" sz="2000" dirty="0">
                <a:latin typeface="Comic Sans MS" panose="030F0702030302020204" pitchFamily="66" charset="0"/>
              </a:rPr>
              <a:t> </a:t>
            </a:r>
          </a:p>
        </p:txBody>
      </p:sp>
      <p:pic>
        <p:nvPicPr>
          <p:cNvPr id="66583" name="Picture 23" descr="2457331_155620048000_2"/>
          <p:cNvPicPr>
            <a:picLocks noChangeAspect="1" noChangeArrowheads="1"/>
          </p:cNvPicPr>
          <p:nvPr/>
        </p:nvPicPr>
        <p:blipFill>
          <a:blip r:embed="rId6" cstate="email"/>
          <a:srcRect/>
          <a:stretch>
            <a:fillRect/>
          </a:stretch>
        </p:blipFill>
        <p:spPr bwMode="auto">
          <a:xfrm>
            <a:off x="2808288" y="1125538"/>
            <a:ext cx="3203575" cy="4683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6584" name="Picture 24" descr="2457331_155620048000_2"/>
          <p:cNvPicPr>
            <a:picLocks noChangeAspect="1" noChangeArrowheads="1"/>
          </p:cNvPicPr>
          <p:nvPr/>
        </p:nvPicPr>
        <p:blipFill>
          <a:blip r:embed="rId7"/>
          <a:srcRect/>
          <a:stretch>
            <a:fillRect/>
          </a:stretch>
        </p:blipFill>
        <p:spPr bwMode="auto">
          <a:xfrm>
            <a:off x="5759450" y="1520825"/>
            <a:ext cx="2160588" cy="431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6585" name="Picture 25" descr="2457331_155620048000_2"/>
          <p:cNvPicPr>
            <a:picLocks noChangeAspect="1" noChangeArrowheads="1"/>
          </p:cNvPicPr>
          <p:nvPr/>
        </p:nvPicPr>
        <p:blipFill>
          <a:blip r:embed="rId8"/>
          <a:srcRect/>
          <a:stretch>
            <a:fillRect/>
          </a:stretch>
        </p:blipFill>
        <p:spPr bwMode="auto">
          <a:xfrm>
            <a:off x="1079500" y="2312988"/>
            <a:ext cx="3132138" cy="3952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6586" name="Picture 26" descr="2457331_155620048000_2"/>
          <p:cNvPicPr>
            <a:picLocks noChangeAspect="1" noChangeArrowheads="1"/>
          </p:cNvPicPr>
          <p:nvPr/>
        </p:nvPicPr>
        <p:blipFill>
          <a:blip r:embed="rId9" cstate="email"/>
          <a:srcRect/>
          <a:stretch>
            <a:fillRect/>
          </a:stretch>
        </p:blipFill>
        <p:spPr bwMode="auto">
          <a:xfrm>
            <a:off x="4429125" y="2673350"/>
            <a:ext cx="3779838" cy="431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6587" name="Picture 27" descr="2457331_155620048000_2"/>
          <p:cNvPicPr>
            <a:picLocks noChangeAspect="1" noChangeArrowheads="1"/>
          </p:cNvPicPr>
          <p:nvPr/>
        </p:nvPicPr>
        <p:blipFill>
          <a:blip r:embed="rId10"/>
          <a:srcRect/>
          <a:stretch>
            <a:fillRect/>
          </a:stretch>
        </p:blipFill>
        <p:spPr bwMode="auto">
          <a:xfrm>
            <a:off x="431800" y="2997200"/>
            <a:ext cx="720725" cy="431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6588" name="Picture 28" descr="2457331_155620048000_2"/>
          <p:cNvPicPr>
            <a:picLocks noChangeAspect="1" noChangeArrowheads="1"/>
          </p:cNvPicPr>
          <p:nvPr/>
        </p:nvPicPr>
        <p:blipFill>
          <a:blip r:embed="rId11"/>
          <a:srcRect/>
          <a:stretch>
            <a:fillRect/>
          </a:stretch>
        </p:blipFill>
        <p:spPr bwMode="auto">
          <a:xfrm>
            <a:off x="395288" y="3752850"/>
            <a:ext cx="2520950" cy="431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6589" name="Picture 29" descr="2457331_155620048000_2"/>
          <p:cNvPicPr>
            <a:picLocks noChangeAspect="1" noChangeArrowheads="1"/>
          </p:cNvPicPr>
          <p:nvPr/>
        </p:nvPicPr>
        <p:blipFill>
          <a:blip r:embed="rId12"/>
          <a:srcRect/>
          <a:stretch>
            <a:fillRect/>
          </a:stretch>
        </p:blipFill>
        <p:spPr bwMode="auto">
          <a:xfrm>
            <a:off x="7358063" y="3786188"/>
            <a:ext cx="1054100" cy="3571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6590" name="Picture 30" descr="2457331_155620048000_2"/>
          <p:cNvPicPr>
            <a:picLocks noChangeAspect="1" noChangeArrowheads="1"/>
          </p:cNvPicPr>
          <p:nvPr/>
        </p:nvPicPr>
        <p:blipFill>
          <a:blip r:embed="rId13"/>
          <a:srcRect/>
          <a:stretch>
            <a:fillRect/>
          </a:stretch>
        </p:blipFill>
        <p:spPr bwMode="auto">
          <a:xfrm>
            <a:off x="2519363" y="4833938"/>
            <a:ext cx="3600450" cy="431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6591" name="Picture 31" descr="2457331_155620048000_2"/>
          <p:cNvPicPr>
            <a:picLocks noChangeAspect="1" noChangeArrowheads="1"/>
          </p:cNvPicPr>
          <p:nvPr/>
        </p:nvPicPr>
        <p:blipFill>
          <a:blip r:embed="rId14"/>
          <a:srcRect/>
          <a:stretch>
            <a:fillRect/>
          </a:stretch>
        </p:blipFill>
        <p:spPr bwMode="auto">
          <a:xfrm>
            <a:off x="2357438" y="5572125"/>
            <a:ext cx="4662487" cy="428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6592" name="Picture 32" descr="2457331_155620048000_2"/>
          <p:cNvPicPr>
            <a:picLocks noChangeAspect="1" noChangeArrowheads="1"/>
          </p:cNvPicPr>
          <p:nvPr/>
        </p:nvPicPr>
        <p:blipFill>
          <a:blip r:embed="rId15"/>
          <a:srcRect/>
          <a:stretch>
            <a:fillRect/>
          </a:stretch>
        </p:blipFill>
        <p:spPr bwMode="auto">
          <a:xfrm>
            <a:off x="431800" y="5229225"/>
            <a:ext cx="1582738" cy="395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3" name="Picture 23" descr="2457331_155620048000_2"/>
          <p:cNvPicPr>
            <a:picLocks noChangeAspect="1" noChangeArrowheads="1"/>
          </p:cNvPicPr>
          <p:nvPr/>
        </p:nvPicPr>
        <p:blipFill>
          <a:blip r:embed="rId16" cstate="email"/>
          <a:srcRect/>
          <a:stretch>
            <a:fillRect/>
          </a:stretch>
        </p:blipFill>
        <p:spPr bwMode="auto">
          <a:xfrm>
            <a:off x="2357438" y="1928813"/>
            <a:ext cx="3870325"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 name="Picture 26" descr="2457331_155620048000_2"/>
          <p:cNvPicPr>
            <a:picLocks noChangeAspect="1" noChangeArrowheads="1"/>
          </p:cNvPicPr>
          <p:nvPr/>
        </p:nvPicPr>
        <p:blipFill>
          <a:blip r:embed="rId9" cstate="email"/>
          <a:srcRect/>
          <a:stretch>
            <a:fillRect/>
          </a:stretch>
        </p:blipFill>
        <p:spPr bwMode="auto">
          <a:xfrm>
            <a:off x="4429125" y="3357563"/>
            <a:ext cx="3779838" cy="431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 name="Picture 29" descr="2457331_155620048000_2"/>
          <p:cNvPicPr>
            <a:picLocks noChangeAspect="1" noChangeArrowheads="1"/>
          </p:cNvPicPr>
          <p:nvPr/>
        </p:nvPicPr>
        <p:blipFill>
          <a:blip r:embed="rId17"/>
          <a:srcRect/>
          <a:stretch>
            <a:fillRect/>
          </a:stretch>
        </p:blipFill>
        <p:spPr bwMode="auto">
          <a:xfrm>
            <a:off x="285750" y="4214813"/>
            <a:ext cx="1357313" cy="3571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6" name="Picture 26" descr="2457331_155620048000_2"/>
          <p:cNvPicPr>
            <a:picLocks noChangeAspect="1" noChangeArrowheads="1"/>
          </p:cNvPicPr>
          <p:nvPr/>
        </p:nvPicPr>
        <p:blipFill>
          <a:blip r:embed="rId18" cstate="email"/>
          <a:srcRect/>
          <a:stretch>
            <a:fillRect/>
          </a:stretch>
        </p:blipFill>
        <p:spPr bwMode="auto">
          <a:xfrm>
            <a:off x="4357688" y="4143375"/>
            <a:ext cx="2286000" cy="3571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7" name="Picture 26" descr="2457331_155620048000_2"/>
          <p:cNvPicPr>
            <a:picLocks noChangeAspect="1" noChangeArrowheads="1"/>
          </p:cNvPicPr>
          <p:nvPr/>
        </p:nvPicPr>
        <p:blipFill>
          <a:blip r:embed="rId19" cstate="email"/>
          <a:srcRect/>
          <a:stretch>
            <a:fillRect/>
          </a:stretch>
        </p:blipFill>
        <p:spPr bwMode="auto">
          <a:xfrm>
            <a:off x="1071563" y="4489450"/>
            <a:ext cx="3968750" cy="3714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nodeType="clickEffect">
                                  <p:stCondLst>
                                    <p:cond delay="0"/>
                                  </p:stCondLst>
                                  <p:childTnLst>
                                    <p:anim calcmode="lin" valueType="num">
                                      <p:cBhvr>
                                        <p:cTn id="6" dur="1000"/>
                                        <p:tgtEl>
                                          <p:spTgt spid="66583"/>
                                        </p:tgtEl>
                                        <p:attrNameLst>
                                          <p:attrName>ppt_w</p:attrName>
                                        </p:attrNameLst>
                                      </p:cBhvr>
                                      <p:tavLst>
                                        <p:tav tm="0">
                                          <p:val>
                                            <p:strVal val="ppt_w"/>
                                          </p:val>
                                        </p:tav>
                                        <p:tav tm="100000">
                                          <p:val>
                                            <p:fltVal val="0"/>
                                          </p:val>
                                        </p:tav>
                                      </p:tavLst>
                                    </p:anim>
                                    <p:anim calcmode="lin" valueType="num">
                                      <p:cBhvr>
                                        <p:cTn id="7" dur="1000"/>
                                        <p:tgtEl>
                                          <p:spTgt spid="66583"/>
                                        </p:tgtEl>
                                        <p:attrNameLst>
                                          <p:attrName>ppt_h</p:attrName>
                                        </p:attrNameLst>
                                      </p:cBhvr>
                                      <p:tavLst>
                                        <p:tav tm="0">
                                          <p:val>
                                            <p:strVal val="ppt_h"/>
                                          </p:val>
                                        </p:tav>
                                        <p:tav tm="100000">
                                          <p:val>
                                            <p:fltVal val="0"/>
                                          </p:val>
                                        </p:tav>
                                      </p:tavLst>
                                    </p:anim>
                                    <p:anim calcmode="lin" valueType="num">
                                      <p:cBhvr>
                                        <p:cTn id="8" dur="1000"/>
                                        <p:tgtEl>
                                          <p:spTgt spid="6658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6658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6658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5" presetClass="exit" presetSubtype="0" fill="hold" nodeType="clickEffect">
                                  <p:stCondLst>
                                    <p:cond delay="0"/>
                                  </p:stCondLst>
                                  <p:childTnLst>
                                    <p:anim calcmode="lin" valueType="num">
                                      <p:cBhvr>
                                        <p:cTn id="14" dur="1000"/>
                                        <p:tgtEl>
                                          <p:spTgt spid="66584"/>
                                        </p:tgtEl>
                                        <p:attrNameLst>
                                          <p:attrName>ppt_w</p:attrName>
                                        </p:attrNameLst>
                                      </p:cBhvr>
                                      <p:tavLst>
                                        <p:tav tm="0">
                                          <p:val>
                                            <p:strVal val="ppt_w"/>
                                          </p:val>
                                        </p:tav>
                                        <p:tav tm="100000">
                                          <p:val>
                                            <p:fltVal val="0"/>
                                          </p:val>
                                        </p:tav>
                                      </p:tavLst>
                                    </p:anim>
                                    <p:anim calcmode="lin" valueType="num">
                                      <p:cBhvr>
                                        <p:cTn id="15" dur="1000"/>
                                        <p:tgtEl>
                                          <p:spTgt spid="66584"/>
                                        </p:tgtEl>
                                        <p:attrNameLst>
                                          <p:attrName>ppt_h</p:attrName>
                                        </p:attrNameLst>
                                      </p:cBhvr>
                                      <p:tavLst>
                                        <p:tav tm="0">
                                          <p:val>
                                            <p:strVal val="ppt_h"/>
                                          </p:val>
                                        </p:tav>
                                        <p:tav tm="100000">
                                          <p:val>
                                            <p:fltVal val="0"/>
                                          </p:val>
                                        </p:tav>
                                      </p:tavLst>
                                    </p:anim>
                                    <p:anim calcmode="lin" valueType="num">
                                      <p:cBhvr>
                                        <p:cTn id="16" dur="1000"/>
                                        <p:tgtEl>
                                          <p:spTgt spid="6658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 dur="1000"/>
                                        <p:tgtEl>
                                          <p:spTgt spid="6658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 dur="1" fill="hold">
                                          <p:stCondLst>
                                            <p:cond delay="999"/>
                                          </p:stCondLst>
                                        </p:cTn>
                                        <p:tgtEl>
                                          <p:spTgt spid="6658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5" presetClass="exit" presetSubtype="0" fill="hold" nodeType="clickEffect">
                                  <p:stCondLst>
                                    <p:cond delay="0"/>
                                  </p:stCondLst>
                                  <p:childTnLst>
                                    <p:anim calcmode="lin" valueType="num">
                                      <p:cBhvr>
                                        <p:cTn id="22" dur="1000"/>
                                        <p:tgtEl>
                                          <p:spTgt spid="33"/>
                                        </p:tgtEl>
                                        <p:attrNameLst>
                                          <p:attrName>ppt_w</p:attrName>
                                        </p:attrNameLst>
                                      </p:cBhvr>
                                      <p:tavLst>
                                        <p:tav tm="0">
                                          <p:val>
                                            <p:strVal val="ppt_w"/>
                                          </p:val>
                                        </p:tav>
                                        <p:tav tm="100000">
                                          <p:val>
                                            <p:fltVal val="0"/>
                                          </p:val>
                                        </p:tav>
                                      </p:tavLst>
                                    </p:anim>
                                    <p:anim calcmode="lin" valueType="num">
                                      <p:cBhvr>
                                        <p:cTn id="23" dur="1000"/>
                                        <p:tgtEl>
                                          <p:spTgt spid="33"/>
                                        </p:tgtEl>
                                        <p:attrNameLst>
                                          <p:attrName>ppt_h</p:attrName>
                                        </p:attrNameLst>
                                      </p:cBhvr>
                                      <p:tavLst>
                                        <p:tav tm="0">
                                          <p:val>
                                            <p:strVal val="ppt_h"/>
                                          </p:val>
                                        </p:tav>
                                        <p:tav tm="100000">
                                          <p:val>
                                            <p:fltVal val="0"/>
                                          </p:val>
                                        </p:tav>
                                      </p:tavLst>
                                    </p:anim>
                                    <p:anim calcmode="lin" valueType="num">
                                      <p:cBhvr>
                                        <p:cTn id="24" dur="1000"/>
                                        <p:tgtEl>
                                          <p:spTgt spid="3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5" dur="1000"/>
                                        <p:tgtEl>
                                          <p:spTgt spid="3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6" dur="1" fill="hold">
                                          <p:stCondLst>
                                            <p:cond delay="999"/>
                                          </p:stCondLst>
                                        </p:cTn>
                                        <p:tgtEl>
                                          <p:spTgt spid="3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5" presetClass="exit" presetSubtype="0" fill="hold" nodeType="clickEffect">
                                  <p:stCondLst>
                                    <p:cond delay="0"/>
                                  </p:stCondLst>
                                  <p:childTnLst>
                                    <p:anim calcmode="lin" valueType="num">
                                      <p:cBhvr>
                                        <p:cTn id="30" dur="1000"/>
                                        <p:tgtEl>
                                          <p:spTgt spid="66585"/>
                                        </p:tgtEl>
                                        <p:attrNameLst>
                                          <p:attrName>ppt_w</p:attrName>
                                        </p:attrNameLst>
                                      </p:cBhvr>
                                      <p:tavLst>
                                        <p:tav tm="0">
                                          <p:val>
                                            <p:strVal val="ppt_w"/>
                                          </p:val>
                                        </p:tav>
                                        <p:tav tm="100000">
                                          <p:val>
                                            <p:fltVal val="0"/>
                                          </p:val>
                                        </p:tav>
                                      </p:tavLst>
                                    </p:anim>
                                    <p:anim calcmode="lin" valueType="num">
                                      <p:cBhvr>
                                        <p:cTn id="31" dur="1000"/>
                                        <p:tgtEl>
                                          <p:spTgt spid="66585"/>
                                        </p:tgtEl>
                                        <p:attrNameLst>
                                          <p:attrName>ppt_h</p:attrName>
                                        </p:attrNameLst>
                                      </p:cBhvr>
                                      <p:tavLst>
                                        <p:tav tm="0">
                                          <p:val>
                                            <p:strVal val="ppt_h"/>
                                          </p:val>
                                        </p:tav>
                                        <p:tav tm="100000">
                                          <p:val>
                                            <p:fltVal val="0"/>
                                          </p:val>
                                        </p:tav>
                                      </p:tavLst>
                                    </p:anim>
                                    <p:anim calcmode="lin" valueType="num">
                                      <p:cBhvr>
                                        <p:cTn id="32" dur="1000"/>
                                        <p:tgtEl>
                                          <p:spTgt spid="6658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6658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6658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5" presetClass="exit" presetSubtype="0" fill="hold" nodeType="clickEffect">
                                  <p:stCondLst>
                                    <p:cond delay="0"/>
                                  </p:stCondLst>
                                  <p:childTnLst>
                                    <p:anim calcmode="lin" valueType="num">
                                      <p:cBhvr>
                                        <p:cTn id="38" dur="1000"/>
                                        <p:tgtEl>
                                          <p:spTgt spid="66586"/>
                                        </p:tgtEl>
                                        <p:attrNameLst>
                                          <p:attrName>ppt_w</p:attrName>
                                        </p:attrNameLst>
                                      </p:cBhvr>
                                      <p:tavLst>
                                        <p:tav tm="0">
                                          <p:val>
                                            <p:strVal val="ppt_w"/>
                                          </p:val>
                                        </p:tav>
                                        <p:tav tm="100000">
                                          <p:val>
                                            <p:fltVal val="0"/>
                                          </p:val>
                                        </p:tav>
                                      </p:tavLst>
                                    </p:anim>
                                    <p:anim calcmode="lin" valueType="num">
                                      <p:cBhvr>
                                        <p:cTn id="39" dur="1000"/>
                                        <p:tgtEl>
                                          <p:spTgt spid="66586"/>
                                        </p:tgtEl>
                                        <p:attrNameLst>
                                          <p:attrName>ppt_h</p:attrName>
                                        </p:attrNameLst>
                                      </p:cBhvr>
                                      <p:tavLst>
                                        <p:tav tm="0">
                                          <p:val>
                                            <p:strVal val="ppt_h"/>
                                          </p:val>
                                        </p:tav>
                                        <p:tav tm="100000">
                                          <p:val>
                                            <p:fltVal val="0"/>
                                          </p:val>
                                        </p:tav>
                                      </p:tavLst>
                                    </p:anim>
                                    <p:anim calcmode="lin" valueType="num">
                                      <p:cBhvr>
                                        <p:cTn id="40" dur="1000"/>
                                        <p:tgtEl>
                                          <p:spTgt spid="6658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1" dur="1000"/>
                                        <p:tgtEl>
                                          <p:spTgt spid="6658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2" dur="1" fill="hold">
                                          <p:stCondLst>
                                            <p:cond delay="999"/>
                                          </p:stCondLst>
                                        </p:cTn>
                                        <p:tgtEl>
                                          <p:spTgt spid="6658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5" presetClass="exit" presetSubtype="0" fill="hold" nodeType="clickEffect">
                                  <p:stCondLst>
                                    <p:cond delay="0"/>
                                  </p:stCondLst>
                                  <p:childTnLst>
                                    <p:anim calcmode="lin" valueType="num">
                                      <p:cBhvr>
                                        <p:cTn id="46" dur="1000"/>
                                        <p:tgtEl>
                                          <p:spTgt spid="66587"/>
                                        </p:tgtEl>
                                        <p:attrNameLst>
                                          <p:attrName>ppt_w</p:attrName>
                                        </p:attrNameLst>
                                      </p:cBhvr>
                                      <p:tavLst>
                                        <p:tav tm="0">
                                          <p:val>
                                            <p:strVal val="ppt_w"/>
                                          </p:val>
                                        </p:tav>
                                        <p:tav tm="100000">
                                          <p:val>
                                            <p:fltVal val="0"/>
                                          </p:val>
                                        </p:tav>
                                      </p:tavLst>
                                    </p:anim>
                                    <p:anim calcmode="lin" valueType="num">
                                      <p:cBhvr>
                                        <p:cTn id="47" dur="1000"/>
                                        <p:tgtEl>
                                          <p:spTgt spid="66587"/>
                                        </p:tgtEl>
                                        <p:attrNameLst>
                                          <p:attrName>ppt_h</p:attrName>
                                        </p:attrNameLst>
                                      </p:cBhvr>
                                      <p:tavLst>
                                        <p:tav tm="0">
                                          <p:val>
                                            <p:strVal val="ppt_h"/>
                                          </p:val>
                                        </p:tav>
                                        <p:tav tm="100000">
                                          <p:val>
                                            <p:fltVal val="0"/>
                                          </p:val>
                                        </p:tav>
                                      </p:tavLst>
                                    </p:anim>
                                    <p:anim calcmode="lin" valueType="num">
                                      <p:cBhvr>
                                        <p:cTn id="48" dur="1000"/>
                                        <p:tgtEl>
                                          <p:spTgt spid="6658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9" dur="1000"/>
                                        <p:tgtEl>
                                          <p:spTgt spid="6658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0" dur="1" fill="hold">
                                          <p:stCondLst>
                                            <p:cond delay="999"/>
                                          </p:stCondLst>
                                        </p:cTn>
                                        <p:tgtEl>
                                          <p:spTgt spid="6658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5" presetClass="exit" presetSubtype="0" fill="hold" nodeType="clickEffect">
                                  <p:stCondLst>
                                    <p:cond delay="0"/>
                                  </p:stCondLst>
                                  <p:childTnLst>
                                    <p:anim calcmode="lin" valueType="num">
                                      <p:cBhvr>
                                        <p:cTn id="54" dur="1000"/>
                                        <p:tgtEl>
                                          <p:spTgt spid="34"/>
                                        </p:tgtEl>
                                        <p:attrNameLst>
                                          <p:attrName>ppt_w</p:attrName>
                                        </p:attrNameLst>
                                      </p:cBhvr>
                                      <p:tavLst>
                                        <p:tav tm="0">
                                          <p:val>
                                            <p:strVal val="ppt_w"/>
                                          </p:val>
                                        </p:tav>
                                        <p:tav tm="100000">
                                          <p:val>
                                            <p:fltVal val="0"/>
                                          </p:val>
                                        </p:tav>
                                      </p:tavLst>
                                    </p:anim>
                                    <p:anim calcmode="lin" valueType="num">
                                      <p:cBhvr>
                                        <p:cTn id="55" dur="1000"/>
                                        <p:tgtEl>
                                          <p:spTgt spid="34"/>
                                        </p:tgtEl>
                                        <p:attrNameLst>
                                          <p:attrName>ppt_h</p:attrName>
                                        </p:attrNameLst>
                                      </p:cBhvr>
                                      <p:tavLst>
                                        <p:tav tm="0">
                                          <p:val>
                                            <p:strVal val="ppt_h"/>
                                          </p:val>
                                        </p:tav>
                                        <p:tav tm="100000">
                                          <p:val>
                                            <p:fltVal val="0"/>
                                          </p:val>
                                        </p:tav>
                                      </p:tavLst>
                                    </p:anim>
                                    <p:anim calcmode="lin" valueType="num">
                                      <p:cBhvr>
                                        <p:cTn id="56" dur="1000"/>
                                        <p:tgtEl>
                                          <p:spTgt spid="3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7" dur="1000"/>
                                        <p:tgtEl>
                                          <p:spTgt spid="3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8" dur="1" fill="hold">
                                          <p:stCondLst>
                                            <p:cond delay="999"/>
                                          </p:stCondLst>
                                        </p:cTn>
                                        <p:tgtEl>
                                          <p:spTgt spid="3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5" presetClass="exit" presetSubtype="0" fill="hold" nodeType="clickEffect">
                                  <p:stCondLst>
                                    <p:cond delay="0"/>
                                  </p:stCondLst>
                                  <p:childTnLst>
                                    <p:anim calcmode="lin" valueType="num">
                                      <p:cBhvr>
                                        <p:cTn id="62" dur="1000"/>
                                        <p:tgtEl>
                                          <p:spTgt spid="66588"/>
                                        </p:tgtEl>
                                        <p:attrNameLst>
                                          <p:attrName>ppt_w</p:attrName>
                                        </p:attrNameLst>
                                      </p:cBhvr>
                                      <p:tavLst>
                                        <p:tav tm="0">
                                          <p:val>
                                            <p:strVal val="ppt_w"/>
                                          </p:val>
                                        </p:tav>
                                        <p:tav tm="100000">
                                          <p:val>
                                            <p:fltVal val="0"/>
                                          </p:val>
                                        </p:tav>
                                      </p:tavLst>
                                    </p:anim>
                                    <p:anim calcmode="lin" valueType="num">
                                      <p:cBhvr>
                                        <p:cTn id="63" dur="1000"/>
                                        <p:tgtEl>
                                          <p:spTgt spid="66588"/>
                                        </p:tgtEl>
                                        <p:attrNameLst>
                                          <p:attrName>ppt_h</p:attrName>
                                        </p:attrNameLst>
                                      </p:cBhvr>
                                      <p:tavLst>
                                        <p:tav tm="0">
                                          <p:val>
                                            <p:strVal val="ppt_h"/>
                                          </p:val>
                                        </p:tav>
                                        <p:tav tm="100000">
                                          <p:val>
                                            <p:fltVal val="0"/>
                                          </p:val>
                                        </p:tav>
                                      </p:tavLst>
                                    </p:anim>
                                    <p:anim calcmode="lin" valueType="num">
                                      <p:cBhvr>
                                        <p:cTn id="64" dur="1000"/>
                                        <p:tgtEl>
                                          <p:spTgt spid="6658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5" dur="1000"/>
                                        <p:tgtEl>
                                          <p:spTgt spid="6658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6" dur="1" fill="hold">
                                          <p:stCondLst>
                                            <p:cond delay="999"/>
                                          </p:stCondLst>
                                        </p:cTn>
                                        <p:tgtEl>
                                          <p:spTgt spid="6658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5" presetClass="exit" presetSubtype="0" fill="hold" nodeType="clickEffect">
                                  <p:stCondLst>
                                    <p:cond delay="0"/>
                                  </p:stCondLst>
                                  <p:childTnLst>
                                    <p:anim calcmode="lin" valueType="num">
                                      <p:cBhvr>
                                        <p:cTn id="70" dur="1000"/>
                                        <p:tgtEl>
                                          <p:spTgt spid="66589"/>
                                        </p:tgtEl>
                                        <p:attrNameLst>
                                          <p:attrName>ppt_w</p:attrName>
                                        </p:attrNameLst>
                                      </p:cBhvr>
                                      <p:tavLst>
                                        <p:tav tm="0">
                                          <p:val>
                                            <p:strVal val="ppt_w"/>
                                          </p:val>
                                        </p:tav>
                                        <p:tav tm="100000">
                                          <p:val>
                                            <p:fltVal val="0"/>
                                          </p:val>
                                        </p:tav>
                                      </p:tavLst>
                                    </p:anim>
                                    <p:anim calcmode="lin" valueType="num">
                                      <p:cBhvr>
                                        <p:cTn id="71" dur="1000"/>
                                        <p:tgtEl>
                                          <p:spTgt spid="66589"/>
                                        </p:tgtEl>
                                        <p:attrNameLst>
                                          <p:attrName>ppt_h</p:attrName>
                                        </p:attrNameLst>
                                      </p:cBhvr>
                                      <p:tavLst>
                                        <p:tav tm="0">
                                          <p:val>
                                            <p:strVal val="ppt_h"/>
                                          </p:val>
                                        </p:tav>
                                        <p:tav tm="100000">
                                          <p:val>
                                            <p:fltVal val="0"/>
                                          </p:val>
                                        </p:tav>
                                      </p:tavLst>
                                    </p:anim>
                                    <p:anim calcmode="lin" valueType="num">
                                      <p:cBhvr>
                                        <p:cTn id="72" dur="1000"/>
                                        <p:tgtEl>
                                          <p:spTgt spid="6658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3" dur="1000"/>
                                        <p:tgtEl>
                                          <p:spTgt spid="6658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4" dur="1" fill="hold">
                                          <p:stCondLst>
                                            <p:cond delay="999"/>
                                          </p:stCondLst>
                                        </p:cTn>
                                        <p:tgtEl>
                                          <p:spTgt spid="6658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5" presetClass="exit" presetSubtype="0" fill="hold" nodeType="clickEffect">
                                  <p:stCondLst>
                                    <p:cond delay="0"/>
                                  </p:stCondLst>
                                  <p:childTnLst>
                                    <p:anim calcmode="lin" valueType="num">
                                      <p:cBhvr>
                                        <p:cTn id="78" dur="1000"/>
                                        <p:tgtEl>
                                          <p:spTgt spid="35"/>
                                        </p:tgtEl>
                                        <p:attrNameLst>
                                          <p:attrName>ppt_w</p:attrName>
                                        </p:attrNameLst>
                                      </p:cBhvr>
                                      <p:tavLst>
                                        <p:tav tm="0">
                                          <p:val>
                                            <p:strVal val="ppt_w"/>
                                          </p:val>
                                        </p:tav>
                                        <p:tav tm="100000">
                                          <p:val>
                                            <p:fltVal val="0"/>
                                          </p:val>
                                        </p:tav>
                                      </p:tavLst>
                                    </p:anim>
                                    <p:anim calcmode="lin" valueType="num">
                                      <p:cBhvr>
                                        <p:cTn id="79" dur="1000"/>
                                        <p:tgtEl>
                                          <p:spTgt spid="35"/>
                                        </p:tgtEl>
                                        <p:attrNameLst>
                                          <p:attrName>ppt_h</p:attrName>
                                        </p:attrNameLst>
                                      </p:cBhvr>
                                      <p:tavLst>
                                        <p:tav tm="0">
                                          <p:val>
                                            <p:strVal val="ppt_h"/>
                                          </p:val>
                                        </p:tav>
                                        <p:tav tm="100000">
                                          <p:val>
                                            <p:fltVal val="0"/>
                                          </p:val>
                                        </p:tav>
                                      </p:tavLst>
                                    </p:anim>
                                    <p:anim calcmode="lin" valueType="num">
                                      <p:cBhvr>
                                        <p:cTn id="80" dur="1000"/>
                                        <p:tgtEl>
                                          <p:spTgt spid="3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1" dur="1000"/>
                                        <p:tgtEl>
                                          <p:spTgt spid="3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2" dur="1" fill="hold">
                                          <p:stCondLst>
                                            <p:cond delay="999"/>
                                          </p:stCondLst>
                                        </p:cTn>
                                        <p:tgtEl>
                                          <p:spTgt spid="3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5" presetClass="exit" presetSubtype="0" fill="hold" nodeType="clickEffect">
                                  <p:stCondLst>
                                    <p:cond delay="0"/>
                                  </p:stCondLst>
                                  <p:childTnLst>
                                    <p:anim calcmode="lin" valueType="num">
                                      <p:cBhvr>
                                        <p:cTn id="86" dur="1000"/>
                                        <p:tgtEl>
                                          <p:spTgt spid="36"/>
                                        </p:tgtEl>
                                        <p:attrNameLst>
                                          <p:attrName>ppt_w</p:attrName>
                                        </p:attrNameLst>
                                      </p:cBhvr>
                                      <p:tavLst>
                                        <p:tav tm="0">
                                          <p:val>
                                            <p:strVal val="ppt_w"/>
                                          </p:val>
                                        </p:tav>
                                        <p:tav tm="100000">
                                          <p:val>
                                            <p:fltVal val="0"/>
                                          </p:val>
                                        </p:tav>
                                      </p:tavLst>
                                    </p:anim>
                                    <p:anim calcmode="lin" valueType="num">
                                      <p:cBhvr>
                                        <p:cTn id="87" dur="1000"/>
                                        <p:tgtEl>
                                          <p:spTgt spid="36"/>
                                        </p:tgtEl>
                                        <p:attrNameLst>
                                          <p:attrName>ppt_h</p:attrName>
                                        </p:attrNameLst>
                                      </p:cBhvr>
                                      <p:tavLst>
                                        <p:tav tm="0">
                                          <p:val>
                                            <p:strVal val="ppt_h"/>
                                          </p:val>
                                        </p:tav>
                                        <p:tav tm="100000">
                                          <p:val>
                                            <p:fltVal val="0"/>
                                          </p:val>
                                        </p:tav>
                                      </p:tavLst>
                                    </p:anim>
                                    <p:anim calcmode="lin" valueType="num">
                                      <p:cBhvr>
                                        <p:cTn id="88" dur="1000"/>
                                        <p:tgtEl>
                                          <p:spTgt spid="3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9" dur="1000"/>
                                        <p:tgtEl>
                                          <p:spTgt spid="3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0" dur="1" fill="hold">
                                          <p:stCondLst>
                                            <p:cond delay="999"/>
                                          </p:stCondLst>
                                        </p:cTn>
                                        <p:tgtEl>
                                          <p:spTgt spid="3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5" presetClass="exit" presetSubtype="0" fill="hold" nodeType="clickEffect">
                                  <p:stCondLst>
                                    <p:cond delay="0"/>
                                  </p:stCondLst>
                                  <p:childTnLst>
                                    <p:anim calcmode="lin" valueType="num">
                                      <p:cBhvr>
                                        <p:cTn id="94" dur="1000"/>
                                        <p:tgtEl>
                                          <p:spTgt spid="37"/>
                                        </p:tgtEl>
                                        <p:attrNameLst>
                                          <p:attrName>ppt_w</p:attrName>
                                        </p:attrNameLst>
                                      </p:cBhvr>
                                      <p:tavLst>
                                        <p:tav tm="0">
                                          <p:val>
                                            <p:strVal val="ppt_w"/>
                                          </p:val>
                                        </p:tav>
                                        <p:tav tm="100000">
                                          <p:val>
                                            <p:fltVal val="0"/>
                                          </p:val>
                                        </p:tav>
                                      </p:tavLst>
                                    </p:anim>
                                    <p:anim calcmode="lin" valueType="num">
                                      <p:cBhvr>
                                        <p:cTn id="95" dur="1000"/>
                                        <p:tgtEl>
                                          <p:spTgt spid="37"/>
                                        </p:tgtEl>
                                        <p:attrNameLst>
                                          <p:attrName>ppt_h</p:attrName>
                                        </p:attrNameLst>
                                      </p:cBhvr>
                                      <p:tavLst>
                                        <p:tav tm="0">
                                          <p:val>
                                            <p:strVal val="ppt_h"/>
                                          </p:val>
                                        </p:tav>
                                        <p:tav tm="100000">
                                          <p:val>
                                            <p:fltVal val="0"/>
                                          </p:val>
                                        </p:tav>
                                      </p:tavLst>
                                    </p:anim>
                                    <p:anim calcmode="lin" valueType="num">
                                      <p:cBhvr>
                                        <p:cTn id="96" dur="1000"/>
                                        <p:tgtEl>
                                          <p:spTgt spid="3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7" dur="1000"/>
                                        <p:tgtEl>
                                          <p:spTgt spid="3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8" dur="1" fill="hold">
                                          <p:stCondLst>
                                            <p:cond delay="999"/>
                                          </p:stCondLst>
                                        </p:cTn>
                                        <p:tgtEl>
                                          <p:spTgt spid="3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5" presetClass="exit" presetSubtype="0" fill="hold" nodeType="clickEffect">
                                  <p:stCondLst>
                                    <p:cond delay="0"/>
                                  </p:stCondLst>
                                  <p:childTnLst>
                                    <p:anim calcmode="lin" valueType="num">
                                      <p:cBhvr>
                                        <p:cTn id="102" dur="1000"/>
                                        <p:tgtEl>
                                          <p:spTgt spid="66590"/>
                                        </p:tgtEl>
                                        <p:attrNameLst>
                                          <p:attrName>ppt_w</p:attrName>
                                        </p:attrNameLst>
                                      </p:cBhvr>
                                      <p:tavLst>
                                        <p:tav tm="0">
                                          <p:val>
                                            <p:strVal val="ppt_w"/>
                                          </p:val>
                                        </p:tav>
                                        <p:tav tm="100000">
                                          <p:val>
                                            <p:fltVal val="0"/>
                                          </p:val>
                                        </p:tav>
                                      </p:tavLst>
                                    </p:anim>
                                    <p:anim calcmode="lin" valueType="num">
                                      <p:cBhvr>
                                        <p:cTn id="103" dur="1000"/>
                                        <p:tgtEl>
                                          <p:spTgt spid="66590"/>
                                        </p:tgtEl>
                                        <p:attrNameLst>
                                          <p:attrName>ppt_h</p:attrName>
                                        </p:attrNameLst>
                                      </p:cBhvr>
                                      <p:tavLst>
                                        <p:tav tm="0">
                                          <p:val>
                                            <p:strVal val="ppt_h"/>
                                          </p:val>
                                        </p:tav>
                                        <p:tav tm="100000">
                                          <p:val>
                                            <p:fltVal val="0"/>
                                          </p:val>
                                        </p:tav>
                                      </p:tavLst>
                                    </p:anim>
                                    <p:anim calcmode="lin" valueType="num">
                                      <p:cBhvr>
                                        <p:cTn id="104" dur="1000"/>
                                        <p:tgtEl>
                                          <p:spTgt spid="6659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05" dur="1000"/>
                                        <p:tgtEl>
                                          <p:spTgt spid="6659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6" dur="1" fill="hold">
                                          <p:stCondLst>
                                            <p:cond delay="999"/>
                                          </p:stCondLst>
                                        </p:cTn>
                                        <p:tgtEl>
                                          <p:spTgt spid="66590"/>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5" presetClass="exit" presetSubtype="0" fill="hold" nodeType="clickEffect">
                                  <p:stCondLst>
                                    <p:cond delay="0"/>
                                  </p:stCondLst>
                                  <p:childTnLst>
                                    <p:anim calcmode="lin" valueType="num">
                                      <p:cBhvr>
                                        <p:cTn id="110" dur="1000"/>
                                        <p:tgtEl>
                                          <p:spTgt spid="66592"/>
                                        </p:tgtEl>
                                        <p:attrNameLst>
                                          <p:attrName>ppt_w</p:attrName>
                                        </p:attrNameLst>
                                      </p:cBhvr>
                                      <p:tavLst>
                                        <p:tav tm="0">
                                          <p:val>
                                            <p:strVal val="ppt_w"/>
                                          </p:val>
                                        </p:tav>
                                        <p:tav tm="100000">
                                          <p:val>
                                            <p:fltVal val="0"/>
                                          </p:val>
                                        </p:tav>
                                      </p:tavLst>
                                    </p:anim>
                                    <p:anim calcmode="lin" valueType="num">
                                      <p:cBhvr>
                                        <p:cTn id="111" dur="1000"/>
                                        <p:tgtEl>
                                          <p:spTgt spid="66592"/>
                                        </p:tgtEl>
                                        <p:attrNameLst>
                                          <p:attrName>ppt_h</p:attrName>
                                        </p:attrNameLst>
                                      </p:cBhvr>
                                      <p:tavLst>
                                        <p:tav tm="0">
                                          <p:val>
                                            <p:strVal val="ppt_h"/>
                                          </p:val>
                                        </p:tav>
                                        <p:tav tm="100000">
                                          <p:val>
                                            <p:fltVal val="0"/>
                                          </p:val>
                                        </p:tav>
                                      </p:tavLst>
                                    </p:anim>
                                    <p:anim calcmode="lin" valueType="num">
                                      <p:cBhvr>
                                        <p:cTn id="112" dur="1000"/>
                                        <p:tgtEl>
                                          <p:spTgt spid="6659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13" dur="1000"/>
                                        <p:tgtEl>
                                          <p:spTgt spid="6659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14" dur="1" fill="hold">
                                          <p:stCondLst>
                                            <p:cond delay="999"/>
                                          </p:stCondLst>
                                        </p:cTn>
                                        <p:tgtEl>
                                          <p:spTgt spid="6659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5" presetClass="exit" presetSubtype="0" fill="hold" nodeType="clickEffect">
                                  <p:stCondLst>
                                    <p:cond delay="0"/>
                                  </p:stCondLst>
                                  <p:childTnLst>
                                    <p:anim calcmode="lin" valueType="num">
                                      <p:cBhvr>
                                        <p:cTn id="118" dur="1000"/>
                                        <p:tgtEl>
                                          <p:spTgt spid="66591"/>
                                        </p:tgtEl>
                                        <p:attrNameLst>
                                          <p:attrName>ppt_w</p:attrName>
                                        </p:attrNameLst>
                                      </p:cBhvr>
                                      <p:tavLst>
                                        <p:tav tm="0">
                                          <p:val>
                                            <p:strVal val="ppt_w"/>
                                          </p:val>
                                        </p:tav>
                                        <p:tav tm="100000">
                                          <p:val>
                                            <p:fltVal val="0"/>
                                          </p:val>
                                        </p:tav>
                                      </p:tavLst>
                                    </p:anim>
                                    <p:anim calcmode="lin" valueType="num">
                                      <p:cBhvr>
                                        <p:cTn id="119" dur="1000"/>
                                        <p:tgtEl>
                                          <p:spTgt spid="66591"/>
                                        </p:tgtEl>
                                        <p:attrNameLst>
                                          <p:attrName>ppt_h</p:attrName>
                                        </p:attrNameLst>
                                      </p:cBhvr>
                                      <p:tavLst>
                                        <p:tav tm="0">
                                          <p:val>
                                            <p:strVal val="ppt_h"/>
                                          </p:val>
                                        </p:tav>
                                        <p:tav tm="100000">
                                          <p:val>
                                            <p:fltVal val="0"/>
                                          </p:val>
                                        </p:tav>
                                      </p:tavLst>
                                    </p:anim>
                                    <p:anim calcmode="lin" valueType="num">
                                      <p:cBhvr>
                                        <p:cTn id="120" dur="1000"/>
                                        <p:tgtEl>
                                          <p:spTgt spid="6659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21" dur="1000"/>
                                        <p:tgtEl>
                                          <p:spTgt spid="6659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22" dur="1" fill="hold">
                                          <p:stCondLst>
                                            <p:cond delay="999"/>
                                          </p:stCondLst>
                                        </p:cTn>
                                        <p:tgtEl>
                                          <p:spTgt spid="665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4638"/>
            <a:ext cx="8435975" cy="1143000"/>
          </a:xfrm>
        </p:spPr>
        <p:txBody>
          <a:bodyPr/>
          <a:lstStyle/>
          <a:p>
            <a:pPr algn="l" eaLnBrk="1" hangingPunct="1"/>
            <a:r>
              <a:rPr lang="zh-CN" altLang="en-US" sz="4000" smtClean="0"/>
              <a:t> </a:t>
            </a:r>
            <a:r>
              <a:rPr lang="en-US" altLang="zh-CN" sz="4000" b="1" smtClean="0">
                <a:solidFill>
                  <a:srgbClr val="99FF33"/>
                </a:solidFill>
                <a:latin typeface="Comic Sans MS" panose="030F0702030302020204" pitchFamily="66" charset="0"/>
              </a:rPr>
              <a:t>Chinese people   Western people</a:t>
            </a:r>
          </a:p>
        </p:txBody>
      </p:sp>
      <p:sp>
        <p:nvSpPr>
          <p:cNvPr id="5126" name="Rectangle 6"/>
          <p:cNvSpPr>
            <a:spLocks noChangeArrowheads="1"/>
          </p:cNvSpPr>
          <p:nvPr/>
        </p:nvSpPr>
        <p:spPr bwMode="auto">
          <a:xfrm>
            <a:off x="215900" y="1520825"/>
            <a:ext cx="4140200" cy="674688"/>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nchor="ctr"/>
          <a:lstStyle/>
          <a:p>
            <a:pPr algn="ctr">
              <a:buFontTx/>
              <a:buNone/>
            </a:pPr>
            <a:r>
              <a:rPr lang="en-US" altLang="zh-CN" sz="3200" b="1">
                <a:solidFill>
                  <a:srgbClr val="0000FF"/>
                </a:solidFill>
                <a:latin typeface="Comic Sans MS" panose="030F0702030302020204" pitchFamily="66" charset="0"/>
              </a:rPr>
              <a:t>eat …</a:t>
            </a:r>
          </a:p>
        </p:txBody>
      </p:sp>
      <p:sp>
        <p:nvSpPr>
          <p:cNvPr id="58373" name="Rectangle 5"/>
          <p:cNvSpPr>
            <a:spLocks noChangeArrowheads="1"/>
          </p:cNvSpPr>
          <p:nvPr/>
        </p:nvSpPr>
        <p:spPr bwMode="auto">
          <a:xfrm>
            <a:off x="3600450" y="5265738"/>
            <a:ext cx="22812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None/>
            </a:pPr>
            <a:r>
              <a:rPr lang="en-US" altLang="zh-CN" sz="2800" b="1">
                <a:solidFill>
                  <a:srgbClr val="0000FF"/>
                </a:solidFill>
                <a:latin typeface="Comic Sans MS" panose="030F0702030302020204" pitchFamily="66" charset="0"/>
              </a:rPr>
              <a:t>eat … and …</a:t>
            </a:r>
          </a:p>
        </p:txBody>
      </p:sp>
      <p:sp>
        <p:nvSpPr>
          <p:cNvPr id="55299" name="Rectangle 3"/>
          <p:cNvSpPr>
            <a:spLocks noChangeArrowheads="1"/>
          </p:cNvSpPr>
          <p:nvPr/>
        </p:nvSpPr>
        <p:spPr bwMode="auto">
          <a:xfrm>
            <a:off x="3563938" y="4797425"/>
            <a:ext cx="1165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None/>
            </a:pPr>
            <a:r>
              <a:rPr lang="en-US" altLang="zh-CN" sz="2800" b="1">
                <a:solidFill>
                  <a:srgbClr val="0000FF"/>
                </a:solidFill>
                <a:latin typeface="Comic Sans MS" panose="030F0702030302020204" pitchFamily="66" charset="0"/>
              </a:rPr>
              <a:t>like …</a:t>
            </a:r>
          </a:p>
        </p:txBody>
      </p:sp>
      <p:sp>
        <p:nvSpPr>
          <p:cNvPr id="56323" name="Rectangle 3"/>
          <p:cNvSpPr>
            <a:spLocks noChangeArrowheads="1"/>
          </p:cNvSpPr>
          <p:nvPr/>
        </p:nvSpPr>
        <p:spPr bwMode="auto">
          <a:xfrm>
            <a:off x="6670675" y="4905375"/>
            <a:ext cx="1233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None/>
            </a:pPr>
            <a:r>
              <a:rPr lang="en-US" altLang="zh-CN" sz="2800" b="1">
                <a:solidFill>
                  <a:srgbClr val="0000FF"/>
                </a:solidFill>
                <a:latin typeface="Comic Sans MS" panose="030F0702030302020204" pitchFamily="66" charset="0"/>
              </a:rPr>
              <a:t>love …</a:t>
            </a:r>
          </a:p>
        </p:txBody>
      </p:sp>
      <p:sp>
        <p:nvSpPr>
          <p:cNvPr id="57347" name="Rectangle 3"/>
          <p:cNvSpPr>
            <a:spLocks noChangeArrowheads="1"/>
          </p:cNvSpPr>
          <p:nvPr/>
        </p:nvSpPr>
        <p:spPr bwMode="auto">
          <a:xfrm>
            <a:off x="503238" y="2133600"/>
            <a:ext cx="3852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None/>
            </a:pPr>
            <a:r>
              <a:rPr lang="en-US" altLang="zh-CN" sz="3200" b="1">
                <a:solidFill>
                  <a:srgbClr val="0000FF"/>
                </a:solidFill>
                <a:latin typeface="Comic Sans MS" panose="030F0702030302020204" pitchFamily="66" charset="0"/>
              </a:rPr>
              <a:t>use …</a:t>
            </a:r>
          </a:p>
        </p:txBody>
      </p:sp>
      <p:sp>
        <p:nvSpPr>
          <p:cNvPr id="6149" name="Rectangle 5"/>
          <p:cNvSpPr>
            <a:spLocks noChangeArrowheads="1"/>
          </p:cNvSpPr>
          <p:nvPr/>
        </p:nvSpPr>
        <p:spPr bwMode="auto">
          <a:xfrm>
            <a:off x="5219700" y="1628775"/>
            <a:ext cx="28638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Tx/>
              <a:buNone/>
            </a:pPr>
            <a:r>
              <a:rPr lang="en-US" altLang="zh-CN" sz="3200" b="1">
                <a:solidFill>
                  <a:srgbClr val="0000FF"/>
                </a:solidFill>
                <a:latin typeface="Comic Sans MS" panose="030F0702030302020204" pitchFamily="66" charset="0"/>
              </a:rPr>
              <a:t>eat …</a:t>
            </a:r>
          </a:p>
        </p:txBody>
      </p:sp>
      <p:sp>
        <p:nvSpPr>
          <p:cNvPr id="46083" name="Rectangle 3"/>
          <p:cNvSpPr>
            <a:spLocks noChangeArrowheads="1"/>
          </p:cNvSpPr>
          <p:nvPr/>
        </p:nvSpPr>
        <p:spPr bwMode="auto">
          <a:xfrm>
            <a:off x="4967288" y="2852738"/>
            <a:ext cx="145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None/>
            </a:pPr>
            <a:r>
              <a:rPr lang="en-US" altLang="zh-CN" sz="3200" b="1">
                <a:solidFill>
                  <a:srgbClr val="0000FF"/>
                </a:solidFill>
                <a:latin typeface="Comic Sans MS" panose="030F0702030302020204" pitchFamily="66" charset="0"/>
              </a:rPr>
              <a:t>with …</a:t>
            </a:r>
          </a:p>
        </p:txBody>
      </p:sp>
      <p:sp>
        <p:nvSpPr>
          <p:cNvPr id="2" name="Rectangle 3"/>
          <p:cNvSpPr>
            <a:spLocks noChangeArrowheads="1"/>
          </p:cNvSpPr>
          <p:nvPr/>
        </p:nvSpPr>
        <p:spPr bwMode="auto">
          <a:xfrm>
            <a:off x="468313" y="5768975"/>
            <a:ext cx="2159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None/>
            </a:pPr>
            <a:r>
              <a:rPr lang="en-US" altLang="zh-CN" sz="2800" b="1">
                <a:solidFill>
                  <a:srgbClr val="0000FF"/>
                </a:solidFill>
                <a:latin typeface="Comic Sans MS" panose="030F0702030302020204" pitchFamily="66" charset="0"/>
              </a:rPr>
              <a:t>eat plenty of …</a:t>
            </a:r>
          </a:p>
        </p:txBody>
      </p:sp>
      <p:sp>
        <p:nvSpPr>
          <p:cNvPr id="3" name="Rectangle 3"/>
          <p:cNvSpPr>
            <a:spLocks noChangeArrowheads="1"/>
          </p:cNvSpPr>
          <p:nvPr/>
        </p:nvSpPr>
        <p:spPr bwMode="auto">
          <a:xfrm>
            <a:off x="4751388" y="2205038"/>
            <a:ext cx="43926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None/>
            </a:pPr>
            <a:r>
              <a:rPr lang="en-US" altLang="zh-CN" sz="3200" b="1">
                <a:solidFill>
                  <a:srgbClr val="0000FF"/>
                </a:solidFill>
                <a:latin typeface="Comic Sans MS" panose="030F0702030302020204" pitchFamily="66" charset="0"/>
              </a:rPr>
              <a:t>eat …</a:t>
            </a:r>
          </a:p>
        </p:txBody>
      </p:sp>
      <p:sp>
        <p:nvSpPr>
          <p:cNvPr id="4" name="Rectangle 3"/>
          <p:cNvSpPr>
            <a:spLocks noChangeArrowheads="1"/>
          </p:cNvSpPr>
          <p:nvPr/>
        </p:nvSpPr>
        <p:spPr bwMode="auto">
          <a:xfrm>
            <a:off x="431800" y="4689475"/>
            <a:ext cx="2663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None/>
            </a:pPr>
            <a:r>
              <a:rPr lang="en-US" altLang="zh-CN" sz="2800" b="1">
                <a:solidFill>
                  <a:srgbClr val="0000FF"/>
                </a:solidFill>
                <a:latin typeface="Comic Sans MS" panose="030F0702030302020204" pitchFamily="66" charset="0"/>
              </a:rPr>
              <a:t>enjoy … food</a:t>
            </a:r>
          </a:p>
        </p:txBody>
      </p:sp>
      <p:sp>
        <p:nvSpPr>
          <p:cNvPr id="38" name="圆角矩形 37"/>
          <p:cNvSpPr>
            <a:spLocks noChangeArrowheads="1"/>
          </p:cNvSpPr>
          <p:nvPr/>
        </p:nvSpPr>
        <p:spPr bwMode="auto">
          <a:xfrm>
            <a:off x="0" y="0"/>
            <a:ext cx="9144000" cy="6858000"/>
          </a:xfrm>
          <a:prstGeom prst="roundRect">
            <a:avLst>
              <a:gd name="adj" fmla="val 16667"/>
            </a:avLst>
          </a:prstGeom>
          <a:noFill/>
          <a:ln w="76200" algn="ctr">
            <a:solidFill>
              <a:srgbClr val="FF0066"/>
            </a:solidFill>
            <a:round/>
          </a:ln>
        </p:spPr>
        <p:txBody>
          <a:bodyPr anchor="ctr"/>
          <a:lstStyle/>
          <a:p>
            <a:pPr algn="ctr">
              <a:buFontTx/>
              <a:buNone/>
              <a:defRPr/>
            </a:pPr>
            <a:endParaRPr lang="zh-CN" altLang="en-US" sz="1800">
              <a:solidFill>
                <a:schemeClr val="lt1"/>
              </a:solidFill>
              <a:latin typeface="+mn-lt"/>
              <a:ea typeface="+mn-ea"/>
            </a:endParaRPr>
          </a:p>
        </p:txBody>
      </p:sp>
      <p:sp>
        <p:nvSpPr>
          <p:cNvPr id="57358" name="Line 14"/>
          <p:cNvSpPr>
            <a:spLocks noChangeShapeType="1"/>
          </p:cNvSpPr>
          <p:nvPr/>
        </p:nvSpPr>
        <p:spPr bwMode="auto">
          <a:xfrm>
            <a:off x="0" y="1412875"/>
            <a:ext cx="9144000" cy="0"/>
          </a:xfrm>
          <a:prstGeom prst="line">
            <a:avLst/>
          </a:prstGeom>
          <a:noFill/>
          <a:ln w="762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59" name="Line 15"/>
          <p:cNvSpPr>
            <a:spLocks noChangeShapeType="1"/>
          </p:cNvSpPr>
          <p:nvPr/>
        </p:nvSpPr>
        <p:spPr bwMode="auto">
          <a:xfrm flipH="1">
            <a:off x="4464050" y="0"/>
            <a:ext cx="34925" cy="3465513"/>
          </a:xfrm>
          <a:prstGeom prst="line">
            <a:avLst/>
          </a:prstGeom>
          <a:noFill/>
          <a:ln w="762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60" name="Line 16"/>
          <p:cNvSpPr>
            <a:spLocks noChangeShapeType="1"/>
          </p:cNvSpPr>
          <p:nvPr/>
        </p:nvSpPr>
        <p:spPr bwMode="auto">
          <a:xfrm>
            <a:off x="0" y="3465513"/>
            <a:ext cx="9144000" cy="0"/>
          </a:xfrm>
          <a:prstGeom prst="line">
            <a:avLst/>
          </a:prstGeom>
          <a:noFill/>
          <a:ln w="762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61" name="Line 17"/>
          <p:cNvSpPr>
            <a:spLocks noChangeShapeType="1"/>
          </p:cNvSpPr>
          <p:nvPr/>
        </p:nvSpPr>
        <p:spPr bwMode="auto">
          <a:xfrm>
            <a:off x="0" y="3716338"/>
            <a:ext cx="9144000" cy="0"/>
          </a:xfrm>
          <a:prstGeom prst="line">
            <a:avLst/>
          </a:prstGeom>
          <a:noFill/>
          <a:ln w="762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62" name="Rectangle 18"/>
          <p:cNvSpPr>
            <a:spLocks noChangeArrowheads="1"/>
          </p:cNvSpPr>
          <p:nvPr/>
        </p:nvSpPr>
        <p:spPr bwMode="auto">
          <a:xfrm>
            <a:off x="0" y="368141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Tx/>
              <a:buNone/>
            </a:pPr>
            <a:r>
              <a:rPr lang="en-US" altLang="zh-CN" sz="3600" b="1">
                <a:solidFill>
                  <a:srgbClr val="99FF33"/>
                </a:solidFill>
                <a:latin typeface="Comic Sans MS" panose="030F0702030302020204" pitchFamily="66" charset="0"/>
              </a:rPr>
              <a:t>   </a:t>
            </a:r>
            <a:r>
              <a:rPr lang="en-US" altLang="zh-CN" sz="3600" b="1">
                <a:solidFill>
                  <a:srgbClr val="00CCFF"/>
                </a:solidFill>
                <a:latin typeface="Comic Sans MS" panose="030F0702030302020204" pitchFamily="66" charset="0"/>
              </a:rPr>
              <a:t>Guangzhou      Beijing      Sichuan</a:t>
            </a:r>
          </a:p>
        </p:txBody>
      </p:sp>
      <p:sp>
        <p:nvSpPr>
          <p:cNvPr id="57363" name="Line 19"/>
          <p:cNvSpPr>
            <a:spLocks noChangeShapeType="1"/>
          </p:cNvSpPr>
          <p:nvPr/>
        </p:nvSpPr>
        <p:spPr bwMode="auto">
          <a:xfrm>
            <a:off x="0" y="4652963"/>
            <a:ext cx="9144000" cy="0"/>
          </a:xfrm>
          <a:prstGeom prst="line">
            <a:avLst/>
          </a:prstGeom>
          <a:noFill/>
          <a:ln w="762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64" name="Line 20"/>
          <p:cNvSpPr>
            <a:spLocks noChangeShapeType="1"/>
          </p:cNvSpPr>
          <p:nvPr/>
        </p:nvSpPr>
        <p:spPr bwMode="auto">
          <a:xfrm flipH="1">
            <a:off x="6372225" y="3752850"/>
            <a:ext cx="36513" cy="3105150"/>
          </a:xfrm>
          <a:prstGeom prst="line">
            <a:avLst/>
          </a:prstGeom>
          <a:noFill/>
          <a:ln w="762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65" name="Line 21"/>
          <p:cNvSpPr>
            <a:spLocks noChangeShapeType="1"/>
          </p:cNvSpPr>
          <p:nvPr/>
        </p:nvSpPr>
        <p:spPr bwMode="auto">
          <a:xfrm flipH="1">
            <a:off x="3276600" y="3681413"/>
            <a:ext cx="34925" cy="3176587"/>
          </a:xfrm>
          <a:prstGeom prst="line">
            <a:avLst/>
          </a:prstGeom>
          <a:noFill/>
          <a:ln w="762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66" name="Text Box 15"/>
          <p:cNvSpPr>
            <a:spLocks noChangeArrowheads="1"/>
          </p:cNvSpPr>
          <p:nvPr/>
        </p:nvSpPr>
        <p:spPr bwMode="auto">
          <a:xfrm>
            <a:off x="8135938" y="-279400"/>
            <a:ext cx="2663825" cy="2024063"/>
          </a:xfrm>
          <a:prstGeom prst="rect">
            <a:avLst/>
          </a:prstGeom>
          <a:solidFill>
            <a:srgbClr val="FFFF99"/>
          </a:solidFill>
          <a:ln w="9525">
            <a:solidFill>
              <a:srgbClr val="00FF00"/>
            </a:solidFill>
            <a:miter lim="800000"/>
          </a:ln>
        </p:spPr>
        <p:txBody>
          <a:bodyPr>
            <a:spAutoFit/>
          </a:bodyPr>
          <a:lstStyle/>
          <a:p>
            <a:pPr>
              <a:spcBef>
                <a:spcPct val="50000"/>
              </a:spcBef>
            </a:pPr>
            <a:r>
              <a:rPr lang="zh-CN" altLang="en-US" sz="1800">
                <a:solidFill>
                  <a:srgbClr val="000000"/>
                </a:solidFill>
                <a:sym typeface="宋体" panose="02010600030101010101" pitchFamily="2" charset="-122"/>
              </a:rPr>
              <a:t>通过复习本单元短语入手，让学生用此表格来简单复述中外和国内餐饮文化的差异从而进一步巩固本单元的学习内容，并为下面的各项活动作知识铺垫。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91424 0.27176 C 0.76077 0.23125 0.14722 0.06945 -0.00625 0.02894 " pathEditMode="relative" rAng="0" ptsTypes="aa">
                                      <p:cBhvr>
                                        <p:cTn id="6" dur="2000" fill="hold"/>
                                        <p:tgtEl>
                                          <p:spTgt spid="5126"/>
                                        </p:tgtEl>
                                        <p:attrNameLst>
                                          <p:attrName>ppt_x</p:attrName>
                                          <p:attrName>ppt_y</p:attrName>
                                        </p:attrNameLst>
                                      </p:cBhvr>
                                      <p:rCtr x="-46024" y="-12153"/>
                                    </p:animMotion>
                                  </p:childTnLst>
                                </p:cTn>
                              </p:par>
                              <p:par>
                                <p:cTn id="7" presetID="1" presetClass="exit" presetSubtype="0" fill="hold" grpId="0" nodeType="withEffect">
                                  <p:stCondLst>
                                    <p:cond delay="0"/>
                                  </p:stCondLst>
                                  <p:childTnLst>
                                    <p:set>
                                      <p:cBhvr>
                                        <p:cTn id="8" dur="1" fill="hold">
                                          <p:stCondLst>
                                            <p:cond delay="0"/>
                                          </p:stCondLst>
                                        </p:cTn>
                                        <p:tgtEl>
                                          <p:spTgt spid="5837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55299"/>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5632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7347"/>
                                        </p:tgtEl>
                                        <p:attrNameLst>
                                          <p:attrName>style.visibility</p:attrName>
                                        </p:attrNameLst>
                                      </p:cBhvr>
                                      <p:to>
                                        <p:strVal val="hidden"/>
                                      </p:to>
                                    </p:set>
                                  </p:childTnLst>
                                </p:cTn>
                              </p:par>
                              <p:par>
                                <p:cTn id="15" presetID="1" presetClass="exit" presetSubtype="0" fill="hold" grpId="1" nodeType="withEffect">
                                  <p:stCondLst>
                                    <p:cond delay="0"/>
                                  </p:stCondLst>
                                  <p:iterate type="lt">
                                    <p:tmAbs val="0"/>
                                  </p:iterate>
                                  <p:childTnLst>
                                    <p:set>
                                      <p:cBhvr>
                                        <p:cTn id="16" dur="1" fill="hold">
                                          <p:stCondLst>
                                            <p:cond delay="0"/>
                                          </p:stCondLst>
                                        </p:cTn>
                                        <p:tgtEl>
                                          <p:spTgt spid="614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6083"/>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xit" presetSubtype="0" fill="hold" grpId="2"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0" presetClass="path" presetSubtype="0" accel="50000" decel="50000" fill="hold" grpId="0" nodeType="withEffect">
                                  <p:stCondLst>
                                    <p:cond delay="0"/>
                                  </p:stCondLst>
                                  <p:childTnLst>
                                    <p:animMotion origin="layout" path="M -0.31111 0.1963 C -0.26337 0.16806 -0.0842 0.0625 -0.02448 0.02732 " pathEditMode="relative" rAng="0" ptsTypes="aa">
                                      <p:cBhvr>
                                        <p:cTn id="30" dur="2000" fill="hold"/>
                                        <p:tgtEl>
                                          <p:spTgt spid="4"/>
                                        </p:tgtEl>
                                        <p:attrNameLst>
                                          <p:attrName>ppt_x</p:attrName>
                                          <p:attrName>ppt_y</p:attrName>
                                        </p:attrNameLst>
                                      </p:cBhvr>
                                      <p:rCtr x="14323" y="-8449"/>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373"/>
                                        </p:tgtEl>
                                        <p:attrNameLst>
                                          <p:attrName>style.visibility</p:attrName>
                                        </p:attrNameLst>
                                      </p:cBhvr>
                                      <p:to>
                                        <p:strVal val="visible"/>
                                      </p:to>
                                    </p:set>
                                  </p:childTnLst>
                                </p:cTn>
                              </p:par>
                              <p:par>
                                <p:cTn id="35" presetID="0" presetClass="path" presetSubtype="0" accel="50000" decel="50000" fill="hold" nodeType="withEffect">
                                  <p:stCondLst>
                                    <p:cond delay="0"/>
                                  </p:stCondLst>
                                  <p:childTnLst>
                                    <p:animMotion origin="layout" path="M 0.40052 0.00486 C 0.37066 0.00254 0.27604 -0.00463 0.22135 -0.00949 C 0.1717 -0.01528 0.12239 -0.02014 0.07274 -0.02477 C 0.05382 -0.03033 0.0335 -0.03611 0.01406 -0.03611 L -0.00018 3.33333E-6 " pathEditMode="relative" rAng="0" ptsTypes="affAf">
                                      <p:cBhvr>
                                        <p:cTn id="36" dur="2000" fill="hold"/>
                                        <p:tgtEl>
                                          <p:spTgt spid="58373"/>
                                        </p:tgtEl>
                                        <p:attrNameLst>
                                          <p:attrName>ppt_x</p:attrName>
                                          <p:attrName>ppt_y</p:attrName>
                                        </p:attrNameLst>
                                      </p:cBhvr>
                                      <p:rCtr x="-20035" y="-206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2" nodeType="clickEffect">
                                  <p:stCondLst>
                                    <p:cond delay="0"/>
                                  </p:stCondLst>
                                  <p:childTnLst>
                                    <p:set>
                                      <p:cBhvr>
                                        <p:cTn id="40" dur="1" fill="hold">
                                          <p:stCondLst>
                                            <p:cond delay="0"/>
                                          </p:stCondLst>
                                        </p:cTn>
                                        <p:tgtEl>
                                          <p:spTgt spid="55299"/>
                                        </p:tgtEl>
                                        <p:attrNameLst>
                                          <p:attrName>style.visibility</p:attrName>
                                        </p:attrNameLst>
                                      </p:cBhvr>
                                      <p:to>
                                        <p:strVal val="visible"/>
                                      </p:to>
                                    </p:set>
                                  </p:childTnLst>
                                </p:cTn>
                              </p:par>
                              <p:par>
                                <p:cTn id="41" presetID="0" presetClass="path" presetSubtype="0" accel="50000" decel="50000" fill="hold" grpId="0" nodeType="withEffect">
                                  <p:stCondLst>
                                    <p:cond delay="0"/>
                                  </p:stCondLst>
                                  <p:childTnLst>
                                    <p:animMotion origin="layout" path="M 0.87292 -0.6132 C 0.8625 -0.60556 0.95573 -0.66759 0.8106 -0.56713 C 0.66546 -0.46667 0.32101 -0.20996 0.00139 -0.00972 " pathEditMode="relative" rAng="0" ptsTypes="aaa">
                                      <p:cBhvr>
                                        <p:cTn id="42" dur="2000" fill="hold"/>
                                        <p:tgtEl>
                                          <p:spTgt spid="55299"/>
                                        </p:tgtEl>
                                        <p:attrNameLst>
                                          <p:attrName>ppt_x</p:attrName>
                                          <p:attrName>ppt_y</p:attrName>
                                        </p:attrNameLst>
                                      </p:cBhvr>
                                      <p:rCtr x="-39444" y="27454"/>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56323"/>
                                        </p:tgtEl>
                                        <p:attrNameLst>
                                          <p:attrName>style.visibility</p:attrName>
                                        </p:attrNameLst>
                                      </p:cBhvr>
                                      <p:to>
                                        <p:strVal val="visible"/>
                                      </p:to>
                                    </p:set>
                                  </p:childTnLst>
                                </p:cTn>
                              </p:par>
                              <p:par>
                                <p:cTn id="47" presetID="0" presetClass="path" presetSubtype="0" accel="50000" decel="50000" fill="hold" grpId="0" nodeType="withEffect">
                                  <p:stCondLst>
                                    <p:cond delay="0"/>
                                  </p:stCondLst>
                                  <p:childTnLst>
                                    <p:animMotion origin="layout" path="M 0.34271 -0.02176 C 0.30452 -0.01458 0.15608 0.0162 0.11354 0.02176 C 0.10938 0.02245 0.09375 0.01412 0.0875 0.01366 C 0.07743 0.00995 0.06702 0.00995 0.05677 0.00625 C 0.05209 0.00231 0.04913 -0.00046 0.04393 -0.00139 C 0.03663 -0.00671 0.02917 -0.00509 0.02049 -0.00394 C -0.00052 -0.00255 0.00434 -0.00972 -0.00069 -0.00139 " pathEditMode="relative" rAng="0" ptsTypes="affffff">
                                      <p:cBhvr>
                                        <p:cTn id="48" dur="2000" fill="hold"/>
                                        <p:tgtEl>
                                          <p:spTgt spid="56323"/>
                                        </p:tgtEl>
                                        <p:attrNameLst>
                                          <p:attrName>ppt_x</p:attrName>
                                          <p:attrName>ppt_y</p:attrName>
                                        </p:attrNameLst>
                                      </p:cBhvr>
                                      <p:rCtr x="-17170" y="2199"/>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2" nodeType="clickEffect">
                                  <p:stCondLst>
                                    <p:cond delay="0"/>
                                  </p:stCondLst>
                                  <p:childTnLst>
                                    <p:set>
                                      <p:cBhvr>
                                        <p:cTn id="52" dur="1" fill="hold">
                                          <p:stCondLst>
                                            <p:cond delay="0"/>
                                          </p:stCondLst>
                                        </p:cTn>
                                        <p:tgtEl>
                                          <p:spTgt spid="57347"/>
                                        </p:tgtEl>
                                        <p:attrNameLst>
                                          <p:attrName>style.visibility</p:attrName>
                                        </p:attrNameLst>
                                      </p:cBhvr>
                                      <p:to>
                                        <p:strVal val="visible"/>
                                      </p:to>
                                    </p:set>
                                  </p:childTnLst>
                                </p:cTn>
                              </p:par>
                              <p:par>
                                <p:cTn id="53" presetID="0" presetClass="path" presetSubtype="0" accel="50000" decel="50000" fill="hold" grpId="0" nodeType="withEffect">
                                  <p:stCondLst>
                                    <p:cond delay="0"/>
                                  </p:stCondLst>
                                  <p:childTnLst>
                                    <p:animMotion origin="layout" path="M -0.31111 0.1963 C -0.26337 0.16806 -0.0842 0.0625 -0.02448 0.02732 " pathEditMode="relative" rAng="0" ptsTypes="aa">
                                      <p:cBhvr>
                                        <p:cTn id="54" dur="2000" fill="hold"/>
                                        <p:tgtEl>
                                          <p:spTgt spid="57347"/>
                                        </p:tgtEl>
                                        <p:attrNameLst>
                                          <p:attrName>ppt_x</p:attrName>
                                          <p:attrName>ppt_y</p:attrName>
                                        </p:attrNameLst>
                                      </p:cBhvr>
                                      <p:rCtr x="14323" y="-8449"/>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2" nodeType="clickEffect">
                                  <p:stCondLst>
                                    <p:cond delay="0"/>
                                  </p:stCondLst>
                                  <p:iterate type="lt">
                                    <p:tmAbs val="0"/>
                                  </p:iterate>
                                  <p:childTnLst>
                                    <p:set>
                                      <p:cBhvr>
                                        <p:cTn id="58" dur="1" fill="hold">
                                          <p:stCondLst>
                                            <p:cond delay="0"/>
                                          </p:stCondLst>
                                        </p:cTn>
                                        <p:tgtEl>
                                          <p:spTgt spid="6149"/>
                                        </p:tgtEl>
                                        <p:attrNameLst>
                                          <p:attrName>style.visibility</p:attrName>
                                        </p:attrNameLst>
                                      </p:cBhvr>
                                      <p:to>
                                        <p:strVal val="visible"/>
                                      </p:to>
                                    </p:set>
                                  </p:childTnLst>
                                </p:cTn>
                              </p:par>
                              <p:par>
                                <p:cTn id="59" presetID="56" presetClass="path" presetSubtype="0" accel="50000" decel="50000" fill="hold" grpId="0" nodeType="withEffect">
                                  <p:stCondLst>
                                    <p:cond delay="0"/>
                                  </p:stCondLst>
                                  <p:iterate type="lt">
                                    <p:tmPct val="0"/>
                                  </p:iterate>
                                  <p:childTnLst>
                                    <p:animMotion origin="layout" path="M 0.00087 0.01064 L 0.45851 -0.38449 " pathEditMode="relative" rAng="0" ptsTypes="AA">
                                      <p:cBhvr>
                                        <p:cTn id="60" dur="2000" spd="-100000" fill="hold"/>
                                        <p:tgtEl>
                                          <p:spTgt spid="6149"/>
                                        </p:tgtEl>
                                        <p:attrNameLst>
                                          <p:attrName>ppt_x</p:attrName>
                                          <p:attrName>ppt_y</p:attrName>
                                        </p:attrNameLst>
                                      </p:cBhvr>
                                      <p:rCtr x="22882" y="-19769"/>
                                    </p:animMotion>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2" nodeType="clickEffect">
                                  <p:stCondLst>
                                    <p:cond delay="0"/>
                                  </p:stCondLst>
                                  <p:childTnLst>
                                    <p:set>
                                      <p:cBhvr>
                                        <p:cTn id="64" dur="1" fill="hold">
                                          <p:stCondLst>
                                            <p:cond delay="0"/>
                                          </p:stCondLst>
                                        </p:cTn>
                                        <p:tgtEl>
                                          <p:spTgt spid="46083"/>
                                        </p:tgtEl>
                                        <p:attrNameLst>
                                          <p:attrName>style.visibility</p:attrName>
                                        </p:attrNameLst>
                                      </p:cBhvr>
                                      <p:to>
                                        <p:strVal val="visible"/>
                                      </p:to>
                                    </p:set>
                                  </p:childTnLst>
                                </p:cTn>
                              </p:par>
                              <p:par>
                                <p:cTn id="65" presetID="0" presetClass="path" presetSubtype="0" accel="50000" decel="50000" fill="hold" grpId="0" nodeType="withEffect">
                                  <p:stCondLst>
                                    <p:cond delay="0"/>
                                  </p:stCondLst>
                                  <p:childTnLst>
                                    <p:animMotion origin="layout" path="M 0.35122 0.04236 C 0.34948 0.0412 0.34757 0.04074 0.34583 0.04004 C 0.34497 0.03958 0.34323 0.03889 0.34323 0.03866 C 0.3375 0.03055 0.32622 0.03055 0.31823 0.0294 C 0.2901 0.01875 0.2684 -0.09468 0.23924 -0.09792 C 0.21719 -0.10347 0.16007 0.0581 0.13455 0.05602 C 0.09028 0.04352 -0.00052 0.00069 -0.00052 0.00046 " pathEditMode="relative" rAng="0" ptsTypes="fffffff">
                                      <p:cBhvr>
                                        <p:cTn id="66" dur="2000" fill="hold"/>
                                        <p:tgtEl>
                                          <p:spTgt spid="46083"/>
                                        </p:tgtEl>
                                        <p:attrNameLst>
                                          <p:attrName>ppt_x</p:attrName>
                                          <p:attrName>ppt_y</p:attrName>
                                        </p:attrNameLst>
                                      </p:cBhvr>
                                      <p:rCtr x="-17587" y="-6505"/>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2"/>
                                        </p:tgtEl>
                                        <p:attrNameLst>
                                          <p:attrName>style.visibility</p:attrName>
                                        </p:attrNameLst>
                                      </p:cBhvr>
                                      <p:to>
                                        <p:strVal val="visible"/>
                                      </p:to>
                                    </p:set>
                                  </p:childTnLst>
                                </p:cTn>
                              </p:par>
                              <p:par>
                                <p:cTn id="71" presetID="0" presetClass="path" presetSubtype="0" accel="50000" decel="50000" fill="hold" grpId="0" nodeType="withEffect">
                                  <p:stCondLst>
                                    <p:cond delay="0"/>
                                  </p:stCondLst>
                                  <p:childTnLst>
                                    <p:animMotion origin="layout" path="M -0.31111 0.1963 C -0.26337 0.16806 -0.0842 0.0625 -0.02448 0.02732 " pathEditMode="relative" rAng="0" ptsTypes="aa">
                                      <p:cBhvr>
                                        <p:cTn id="72" dur="2000" fill="hold"/>
                                        <p:tgtEl>
                                          <p:spTgt spid="2"/>
                                        </p:tgtEl>
                                        <p:attrNameLst>
                                          <p:attrName>ppt_x</p:attrName>
                                          <p:attrName>ppt_y</p:attrName>
                                        </p:attrNameLst>
                                      </p:cBhvr>
                                      <p:rCtr x="14323" y="-8449"/>
                                    </p:animMotion>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3"/>
                                        </p:tgtEl>
                                        <p:attrNameLst>
                                          <p:attrName>style.visibility</p:attrName>
                                        </p:attrNameLst>
                                      </p:cBhvr>
                                      <p:to>
                                        <p:strVal val="visible"/>
                                      </p:to>
                                    </p:set>
                                  </p:childTnLst>
                                </p:cTn>
                              </p:par>
                              <p:par>
                                <p:cTn id="77" presetID="0" presetClass="path" presetSubtype="0" accel="50000" decel="50000" fill="hold" grpId="0" nodeType="withEffect">
                                  <p:stCondLst>
                                    <p:cond delay="0"/>
                                  </p:stCondLst>
                                  <p:childTnLst>
                                    <p:animMotion origin="layout" path="M -0.83473 0.43033 C -0.76441 0.37917 -0.54896 0.1963 -0.41268 0.12639 C -0.27605 0.05625 -0.09879 0.03426 -0.0158 0.01019 " pathEditMode="relative" rAng="0" ptsTypes="aaa">
                                      <p:cBhvr>
                                        <p:cTn id="78" dur="2000" fill="hold"/>
                                        <p:tgtEl>
                                          <p:spTgt spid="3"/>
                                        </p:tgtEl>
                                        <p:attrNameLst>
                                          <p:attrName>ppt_x</p:attrName>
                                          <p:attrName>ppt_y</p:attrName>
                                        </p:attrNameLst>
                                      </p:cBhvr>
                                      <p:rCtr x="40938" y="-21019"/>
                                    </p:animMotion>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57358"/>
                                        </p:tgtEl>
                                        <p:attrNameLst>
                                          <p:attrName>style.visibility</p:attrName>
                                        </p:attrNameLst>
                                      </p:cBhvr>
                                      <p:to>
                                        <p:strVal val="visible"/>
                                      </p:to>
                                    </p:set>
                                    <p:animEffect transition="in" filter="fade">
                                      <p:cBhvr>
                                        <p:cTn id="88" dur="1000"/>
                                        <p:tgtEl>
                                          <p:spTgt spid="57358"/>
                                        </p:tgtEl>
                                      </p:cBhvr>
                                    </p:animEffect>
                                    <p:anim calcmode="lin" valueType="num">
                                      <p:cBhvr>
                                        <p:cTn id="89" dur="1000" fill="hold"/>
                                        <p:tgtEl>
                                          <p:spTgt spid="57358"/>
                                        </p:tgtEl>
                                        <p:attrNameLst>
                                          <p:attrName>ppt_x</p:attrName>
                                        </p:attrNameLst>
                                      </p:cBhvr>
                                      <p:tavLst>
                                        <p:tav tm="0">
                                          <p:val>
                                            <p:strVal val="#ppt_x"/>
                                          </p:val>
                                        </p:tav>
                                        <p:tav tm="100000">
                                          <p:val>
                                            <p:strVal val="#ppt_x"/>
                                          </p:val>
                                        </p:tav>
                                      </p:tavLst>
                                    </p:anim>
                                    <p:anim calcmode="lin" valueType="num">
                                      <p:cBhvr>
                                        <p:cTn id="90" dur="1000" fill="hold"/>
                                        <p:tgtEl>
                                          <p:spTgt spid="57358"/>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57359"/>
                                        </p:tgtEl>
                                        <p:attrNameLst>
                                          <p:attrName>style.visibility</p:attrName>
                                        </p:attrNameLst>
                                      </p:cBhvr>
                                      <p:to>
                                        <p:strVal val="visible"/>
                                      </p:to>
                                    </p:set>
                                    <p:animEffect transition="in" filter="fade">
                                      <p:cBhvr>
                                        <p:cTn id="93" dur="1000"/>
                                        <p:tgtEl>
                                          <p:spTgt spid="57359"/>
                                        </p:tgtEl>
                                      </p:cBhvr>
                                    </p:animEffect>
                                    <p:anim calcmode="lin" valueType="num">
                                      <p:cBhvr>
                                        <p:cTn id="94" dur="1000" fill="hold"/>
                                        <p:tgtEl>
                                          <p:spTgt spid="57359"/>
                                        </p:tgtEl>
                                        <p:attrNameLst>
                                          <p:attrName>ppt_x</p:attrName>
                                        </p:attrNameLst>
                                      </p:cBhvr>
                                      <p:tavLst>
                                        <p:tav tm="0">
                                          <p:val>
                                            <p:strVal val="#ppt_x"/>
                                          </p:val>
                                        </p:tav>
                                        <p:tav tm="100000">
                                          <p:val>
                                            <p:strVal val="#ppt_x"/>
                                          </p:val>
                                        </p:tav>
                                      </p:tavLst>
                                    </p:anim>
                                    <p:anim calcmode="lin" valueType="num">
                                      <p:cBhvr>
                                        <p:cTn id="95" dur="1000" fill="hold"/>
                                        <p:tgtEl>
                                          <p:spTgt spid="57359"/>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57346"/>
                                        </p:tgtEl>
                                        <p:attrNameLst>
                                          <p:attrName>style.visibility</p:attrName>
                                        </p:attrNameLst>
                                      </p:cBhvr>
                                      <p:to>
                                        <p:strVal val="visible"/>
                                      </p:to>
                                    </p:set>
                                    <p:animEffect transition="in" filter="fade">
                                      <p:cBhvr>
                                        <p:cTn id="98" dur="1000"/>
                                        <p:tgtEl>
                                          <p:spTgt spid="57346"/>
                                        </p:tgtEl>
                                      </p:cBhvr>
                                    </p:animEffect>
                                    <p:anim calcmode="lin" valueType="num">
                                      <p:cBhvr>
                                        <p:cTn id="99" dur="1000" fill="hold"/>
                                        <p:tgtEl>
                                          <p:spTgt spid="57346"/>
                                        </p:tgtEl>
                                        <p:attrNameLst>
                                          <p:attrName>ppt_x</p:attrName>
                                        </p:attrNameLst>
                                      </p:cBhvr>
                                      <p:tavLst>
                                        <p:tav tm="0">
                                          <p:val>
                                            <p:strVal val="#ppt_x"/>
                                          </p:val>
                                        </p:tav>
                                        <p:tav tm="100000">
                                          <p:val>
                                            <p:strVal val="#ppt_x"/>
                                          </p:val>
                                        </p:tav>
                                      </p:tavLst>
                                    </p:anim>
                                    <p:anim calcmode="lin" valueType="num">
                                      <p:cBhvr>
                                        <p:cTn id="100" dur="1000" fill="hold"/>
                                        <p:tgtEl>
                                          <p:spTgt spid="57346"/>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57360"/>
                                        </p:tgtEl>
                                        <p:attrNameLst>
                                          <p:attrName>style.visibility</p:attrName>
                                        </p:attrNameLst>
                                      </p:cBhvr>
                                      <p:to>
                                        <p:strVal val="visible"/>
                                      </p:to>
                                    </p:set>
                                    <p:animEffect transition="in" filter="fade">
                                      <p:cBhvr>
                                        <p:cTn id="103" dur="1000"/>
                                        <p:tgtEl>
                                          <p:spTgt spid="57360"/>
                                        </p:tgtEl>
                                      </p:cBhvr>
                                    </p:animEffect>
                                    <p:anim calcmode="lin" valueType="num">
                                      <p:cBhvr>
                                        <p:cTn id="104" dur="1000" fill="hold"/>
                                        <p:tgtEl>
                                          <p:spTgt spid="57360"/>
                                        </p:tgtEl>
                                        <p:attrNameLst>
                                          <p:attrName>ppt_x</p:attrName>
                                        </p:attrNameLst>
                                      </p:cBhvr>
                                      <p:tavLst>
                                        <p:tav tm="0">
                                          <p:val>
                                            <p:strVal val="#ppt_x"/>
                                          </p:val>
                                        </p:tav>
                                        <p:tav tm="100000">
                                          <p:val>
                                            <p:strVal val="#ppt_x"/>
                                          </p:val>
                                        </p:tav>
                                      </p:tavLst>
                                    </p:anim>
                                    <p:anim calcmode="lin" valueType="num">
                                      <p:cBhvr>
                                        <p:cTn id="105" dur="1000" fill="hold"/>
                                        <p:tgtEl>
                                          <p:spTgt spid="57360"/>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57361"/>
                                        </p:tgtEl>
                                        <p:attrNameLst>
                                          <p:attrName>style.visibility</p:attrName>
                                        </p:attrNameLst>
                                      </p:cBhvr>
                                      <p:to>
                                        <p:strVal val="visible"/>
                                      </p:to>
                                    </p:set>
                                    <p:animEffect transition="in" filter="fade">
                                      <p:cBhvr>
                                        <p:cTn id="108" dur="1000"/>
                                        <p:tgtEl>
                                          <p:spTgt spid="57361"/>
                                        </p:tgtEl>
                                      </p:cBhvr>
                                    </p:animEffect>
                                    <p:anim calcmode="lin" valueType="num">
                                      <p:cBhvr>
                                        <p:cTn id="109" dur="1000" fill="hold"/>
                                        <p:tgtEl>
                                          <p:spTgt spid="57361"/>
                                        </p:tgtEl>
                                        <p:attrNameLst>
                                          <p:attrName>ppt_x</p:attrName>
                                        </p:attrNameLst>
                                      </p:cBhvr>
                                      <p:tavLst>
                                        <p:tav tm="0">
                                          <p:val>
                                            <p:strVal val="#ppt_x"/>
                                          </p:val>
                                        </p:tav>
                                        <p:tav tm="100000">
                                          <p:val>
                                            <p:strVal val="#ppt_x"/>
                                          </p:val>
                                        </p:tav>
                                      </p:tavLst>
                                    </p:anim>
                                    <p:anim calcmode="lin" valueType="num">
                                      <p:cBhvr>
                                        <p:cTn id="110" dur="1000" fill="hold"/>
                                        <p:tgtEl>
                                          <p:spTgt spid="57361"/>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grpId="0" nodeType="clickEffect">
                                  <p:stCondLst>
                                    <p:cond delay="0"/>
                                  </p:stCondLst>
                                  <p:childTnLst>
                                    <p:set>
                                      <p:cBhvr>
                                        <p:cTn id="114" dur="1" fill="hold">
                                          <p:stCondLst>
                                            <p:cond delay="0"/>
                                          </p:stCondLst>
                                        </p:cTn>
                                        <p:tgtEl>
                                          <p:spTgt spid="57362"/>
                                        </p:tgtEl>
                                        <p:attrNameLst>
                                          <p:attrName>style.visibility</p:attrName>
                                        </p:attrNameLst>
                                      </p:cBhvr>
                                      <p:to>
                                        <p:strVal val="visible"/>
                                      </p:to>
                                    </p:set>
                                    <p:animEffect transition="in" filter="fade">
                                      <p:cBhvr>
                                        <p:cTn id="115" dur="1000"/>
                                        <p:tgtEl>
                                          <p:spTgt spid="57362"/>
                                        </p:tgtEl>
                                      </p:cBhvr>
                                    </p:animEffect>
                                    <p:anim calcmode="lin" valueType="num">
                                      <p:cBhvr>
                                        <p:cTn id="116" dur="1000" fill="hold"/>
                                        <p:tgtEl>
                                          <p:spTgt spid="57362"/>
                                        </p:tgtEl>
                                        <p:attrNameLst>
                                          <p:attrName>ppt_x</p:attrName>
                                        </p:attrNameLst>
                                      </p:cBhvr>
                                      <p:tavLst>
                                        <p:tav tm="0">
                                          <p:val>
                                            <p:strVal val="#ppt_x"/>
                                          </p:val>
                                        </p:tav>
                                        <p:tav tm="100000">
                                          <p:val>
                                            <p:strVal val="#ppt_x"/>
                                          </p:val>
                                        </p:tav>
                                      </p:tavLst>
                                    </p:anim>
                                    <p:anim calcmode="lin" valueType="num">
                                      <p:cBhvr>
                                        <p:cTn id="117" dur="1000" fill="hold"/>
                                        <p:tgtEl>
                                          <p:spTgt spid="57362"/>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57363"/>
                                        </p:tgtEl>
                                        <p:attrNameLst>
                                          <p:attrName>style.visibility</p:attrName>
                                        </p:attrNameLst>
                                      </p:cBhvr>
                                      <p:to>
                                        <p:strVal val="visible"/>
                                      </p:to>
                                    </p:set>
                                    <p:animEffect transition="in" filter="fade">
                                      <p:cBhvr>
                                        <p:cTn id="120" dur="1000"/>
                                        <p:tgtEl>
                                          <p:spTgt spid="57363"/>
                                        </p:tgtEl>
                                      </p:cBhvr>
                                    </p:animEffect>
                                    <p:anim calcmode="lin" valueType="num">
                                      <p:cBhvr>
                                        <p:cTn id="121" dur="1000" fill="hold"/>
                                        <p:tgtEl>
                                          <p:spTgt spid="57363"/>
                                        </p:tgtEl>
                                        <p:attrNameLst>
                                          <p:attrName>ppt_x</p:attrName>
                                        </p:attrNameLst>
                                      </p:cBhvr>
                                      <p:tavLst>
                                        <p:tav tm="0">
                                          <p:val>
                                            <p:strVal val="#ppt_x"/>
                                          </p:val>
                                        </p:tav>
                                        <p:tav tm="100000">
                                          <p:val>
                                            <p:strVal val="#ppt_x"/>
                                          </p:val>
                                        </p:tav>
                                      </p:tavLst>
                                    </p:anim>
                                    <p:anim calcmode="lin" valueType="num">
                                      <p:cBhvr>
                                        <p:cTn id="122" dur="1000" fill="hold"/>
                                        <p:tgtEl>
                                          <p:spTgt spid="5736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57364"/>
                                        </p:tgtEl>
                                        <p:attrNameLst>
                                          <p:attrName>style.visibility</p:attrName>
                                        </p:attrNameLst>
                                      </p:cBhvr>
                                      <p:to>
                                        <p:strVal val="visible"/>
                                      </p:to>
                                    </p:set>
                                    <p:animEffect transition="in" filter="fade">
                                      <p:cBhvr>
                                        <p:cTn id="125" dur="1000"/>
                                        <p:tgtEl>
                                          <p:spTgt spid="57364"/>
                                        </p:tgtEl>
                                      </p:cBhvr>
                                    </p:animEffect>
                                    <p:anim calcmode="lin" valueType="num">
                                      <p:cBhvr>
                                        <p:cTn id="126" dur="1000" fill="hold"/>
                                        <p:tgtEl>
                                          <p:spTgt spid="57364"/>
                                        </p:tgtEl>
                                        <p:attrNameLst>
                                          <p:attrName>ppt_x</p:attrName>
                                        </p:attrNameLst>
                                      </p:cBhvr>
                                      <p:tavLst>
                                        <p:tav tm="0">
                                          <p:val>
                                            <p:strVal val="#ppt_x"/>
                                          </p:val>
                                        </p:tav>
                                        <p:tav tm="100000">
                                          <p:val>
                                            <p:strVal val="#ppt_x"/>
                                          </p:val>
                                        </p:tav>
                                      </p:tavLst>
                                    </p:anim>
                                    <p:anim calcmode="lin" valueType="num">
                                      <p:cBhvr>
                                        <p:cTn id="127" dur="1000" fill="hold"/>
                                        <p:tgtEl>
                                          <p:spTgt spid="57364"/>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57365"/>
                                        </p:tgtEl>
                                        <p:attrNameLst>
                                          <p:attrName>style.visibility</p:attrName>
                                        </p:attrNameLst>
                                      </p:cBhvr>
                                      <p:to>
                                        <p:strVal val="visible"/>
                                      </p:to>
                                    </p:set>
                                    <p:animEffect transition="in" filter="fade">
                                      <p:cBhvr>
                                        <p:cTn id="130" dur="1000"/>
                                        <p:tgtEl>
                                          <p:spTgt spid="57365"/>
                                        </p:tgtEl>
                                      </p:cBhvr>
                                    </p:animEffect>
                                    <p:anim calcmode="lin" valueType="num">
                                      <p:cBhvr>
                                        <p:cTn id="131" dur="1000" fill="hold"/>
                                        <p:tgtEl>
                                          <p:spTgt spid="57365"/>
                                        </p:tgtEl>
                                        <p:attrNameLst>
                                          <p:attrName>ppt_x</p:attrName>
                                        </p:attrNameLst>
                                      </p:cBhvr>
                                      <p:tavLst>
                                        <p:tav tm="0">
                                          <p:val>
                                            <p:strVal val="#ppt_x"/>
                                          </p:val>
                                        </p:tav>
                                        <p:tav tm="100000">
                                          <p:val>
                                            <p:strVal val="#ppt_x"/>
                                          </p:val>
                                        </p:tav>
                                      </p:tavLst>
                                    </p:anim>
                                    <p:anim calcmode="lin" valueType="num">
                                      <p:cBhvr>
                                        <p:cTn id="132" dur="1000" fill="hold"/>
                                        <p:tgtEl>
                                          <p:spTgt spid="573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126" grpId="0" animBg="1"/>
      <p:bldP spid="58373" grpId="0"/>
      <p:bldP spid="55299" grpId="0"/>
      <p:bldP spid="55299" grpId="1"/>
      <p:bldP spid="55299" grpId="2"/>
      <p:bldP spid="56323" grpId="0"/>
      <p:bldP spid="56323" grpId="1"/>
      <p:bldP spid="56323" grpId="2"/>
      <p:bldP spid="57347" grpId="0"/>
      <p:bldP spid="57347" grpId="1"/>
      <p:bldP spid="57347" grpId="2"/>
      <p:bldP spid="6149" grpId="0"/>
      <p:bldP spid="6149" grpId="1"/>
      <p:bldP spid="6149" grpId="2"/>
      <p:bldP spid="46083" grpId="0"/>
      <p:bldP spid="46083" grpId="1"/>
      <p:bldP spid="46083" grpId="2"/>
      <p:bldP spid="2" grpId="0"/>
      <p:bldP spid="2" grpId="1"/>
      <p:bldP spid="2" grpId="2"/>
      <p:bldP spid="3" grpId="0"/>
      <p:bldP spid="3" grpId="1"/>
      <p:bldP spid="3" grpId="2"/>
      <p:bldP spid="4" grpId="0"/>
      <p:bldP spid="4" grpId="1"/>
      <p:bldP spid="4" grpId="2"/>
      <p:bldP spid="38" grpId="0" animBg="1"/>
      <p:bldP spid="57358" grpId="0" animBg="1"/>
      <p:bldP spid="57359" grpId="0" animBg="1"/>
      <p:bldP spid="57360" grpId="0" animBg="1"/>
      <p:bldP spid="57361" grpId="0" animBg="1"/>
      <p:bldP spid="57362" grpId="0"/>
      <p:bldP spid="57363" grpId="0" animBg="1"/>
      <p:bldP spid="57364" grpId="0" animBg="1"/>
      <p:bldP spid="5736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435975" cy="1143000"/>
          </a:xfrm>
        </p:spPr>
        <p:txBody>
          <a:bodyPr/>
          <a:lstStyle/>
          <a:p>
            <a:pPr algn="l" eaLnBrk="1" hangingPunct="1"/>
            <a:r>
              <a:rPr lang="zh-CN" altLang="en-US" sz="4000" smtClean="0"/>
              <a:t> </a:t>
            </a:r>
            <a:r>
              <a:rPr lang="en-US" altLang="zh-CN" sz="4000" b="1" smtClean="0">
                <a:solidFill>
                  <a:srgbClr val="99FF33"/>
                </a:solidFill>
                <a:latin typeface="Comic Sans MS" panose="030F0702030302020204" pitchFamily="66" charset="0"/>
              </a:rPr>
              <a:t>Chinese people   Western people</a:t>
            </a:r>
          </a:p>
        </p:txBody>
      </p:sp>
      <p:sp>
        <p:nvSpPr>
          <p:cNvPr id="5126" name="Rectangle 6"/>
          <p:cNvSpPr>
            <a:spLocks noChangeArrowheads="1"/>
          </p:cNvSpPr>
          <p:nvPr/>
        </p:nvSpPr>
        <p:spPr bwMode="auto">
          <a:xfrm>
            <a:off x="215900" y="1520825"/>
            <a:ext cx="41402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Tx/>
              <a:buNone/>
            </a:pPr>
            <a:r>
              <a:rPr lang="en-US" altLang="zh-CN" sz="3200" b="1">
                <a:solidFill>
                  <a:srgbClr val="FF0066"/>
                </a:solidFill>
                <a:latin typeface="Comic Sans MS" panose="030F0702030302020204" pitchFamily="66" charset="0"/>
              </a:rPr>
              <a:t>eat rice or noodles</a:t>
            </a:r>
          </a:p>
        </p:txBody>
      </p:sp>
      <p:sp>
        <p:nvSpPr>
          <p:cNvPr id="58373" name="Rectangle 5"/>
          <p:cNvSpPr>
            <a:spLocks noChangeArrowheads="1"/>
          </p:cNvSpPr>
          <p:nvPr/>
        </p:nvSpPr>
        <p:spPr bwMode="auto">
          <a:xfrm>
            <a:off x="3600450" y="5265738"/>
            <a:ext cx="253523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None/>
            </a:pPr>
            <a:r>
              <a:rPr lang="en-US" altLang="zh-CN" sz="2800" b="1">
                <a:solidFill>
                  <a:srgbClr val="FF0066"/>
                </a:solidFill>
                <a:latin typeface="Comic Sans MS" panose="030F0702030302020204" pitchFamily="66" charset="0"/>
              </a:rPr>
              <a:t>eat noodles,</a:t>
            </a:r>
          </a:p>
          <a:p>
            <a:pPr>
              <a:buFontTx/>
              <a:buNone/>
            </a:pPr>
            <a:r>
              <a:rPr lang="en-US" altLang="zh-CN" sz="2800" b="1">
                <a:solidFill>
                  <a:srgbClr val="FF0066"/>
                </a:solidFill>
                <a:latin typeface="Comic Sans MS" panose="030F0702030302020204" pitchFamily="66" charset="0"/>
              </a:rPr>
              <a:t>pancakes </a:t>
            </a:r>
          </a:p>
          <a:p>
            <a:pPr>
              <a:buFontTx/>
              <a:buNone/>
            </a:pPr>
            <a:r>
              <a:rPr lang="en-US" altLang="zh-CN" sz="2800" b="1">
                <a:solidFill>
                  <a:srgbClr val="FF0066"/>
                </a:solidFill>
                <a:latin typeface="Comic Sans MS" panose="030F0702030302020204" pitchFamily="66" charset="0"/>
              </a:rPr>
              <a:t>and dumplings</a:t>
            </a:r>
          </a:p>
        </p:txBody>
      </p:sp>
      <p:sp>
        <p:nvSpPr>
          <p:cNvPr id="55299" name="Rectangle 3"/>
          <p:cNvSpPr>
            <a:spLocks noChangeArrowheads="1"/>
          </p:cNvSpPr>
          <p:nvPr/>
        </p:nvSpPr>
        <p:spPr bwMode="auto">
          <a:xfrm>
            <a:off x="3563938" y="4797425"/>
            <a:ext cx="2676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None/>
            </a:pPr>
            <a:r>
              <a:rPr lang="en-US" altLang="zh-CN" sz="2800" b="1">
                <a:solidFill>
                  <a:srgbClr val="FF0066"/>
                </a:solidFill>
                <a:latin typeface="Comic Sans MS" panose="030F0702030302020204" pitchFamily="66" charset="0"/>
              </a:rPr>
              <a:t>like salty food</a:t>
            </a:r>
          </a:p>
        </p:txBody>
      </p:sp>
      <p:sp>
        <p:nvSpPr>
          <p:cNvPr id="56323" name="Rectangle 3"/>
          <p:cNvSpPr>
            <a:spLocks noChangeArrowheads="1"/>
          </p:cNvSpPr>
          <p:nvPr/>
        </p:nvSpPr>
        <p:spPr bwMode="auto">
          <a:xfrm>
            <a:off x="6670675" y="4905375"/>
            <a:ext cx="2473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None/>
            </a:pPr>
            <a:r>
              <a:rPr lang="en-US" altLang="zh-CN" sz="2800" b="1">
                <a:solidFill>
                  <a:srgbClr val="FF0066"/>
                </a:solidFill>
                <a:latin typeface="Comic Sans MS" panose="030F0702030302020204" pitchFamily="66" charset="0"/>
              </a:rPr>
              <a:t>love hot food</a:t>
            </a:r>
          </a:p>
        </p:txBody>
      </p:sp>
      <p:sp>
        <p:nvSpPr>
          <p:cNvPr id="57347" name="Rectangle 3"/>
          <p:cNvSpPr>
            <a:spLocks noChangeArrowheads="1"/>
          </p:cNvSpPr>
          <p:nvPr/>
        </p:nvSpPr>
        <p:spPr bwMode="auto">
          <a:xfrm>
            <a:off x="503238" y="2133600"/>
            <a:ext cx="38528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None/>
            </a:pPr>
            <a:r>
              <a:rPr lang="en-US" altLang="zh-CN" sz="3200" b="1">
                <a:solidFill>
                  <a:srgbClr val="FF0066"/>
                </a:solidFill>
                <a:latin typeface="Comic Sans MS" panose="030F0702030302020204" pitchFamily="66" charset="0"/>
              </a:rPr>
              <a:t>use chopsticks &amp; bowls</a:t>
            </a:r>
          </a:p>
        </p:txBody>
      </p:sp>
      <p:sp>
        <p:nvSpPr>
          <p:cNvPr id="6149" name="Rectangle 5"/>
          <p:cNvSpPr>
            <a:spLocks noChangeArrowheads="1"/>
          </p:cNvSpPr>
          <p:nvPr/>
        </p:nvSpPr>
        <p:spPr bwMode="auto">
          <a:xfrm>
            <a:off x="5219700" y="1628775"/>
            <a:ext cx="28638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Tx/>
              <a:buNone/>
            </a:pPr>
            <a:r>
              <a:rPr lang="en-US" altLang="zh-CN" sz="3200" b="1">
                <a:solidFill>
                  <a:srgbClr val="FF0066"/>
                </a:solidFill>
                <a:latin typeface="Comic Sans MS" panose="030F0702030302020204" pitchFamily="66" charset="0"/>
              </a:rPr>
              <a:t>eat bread</a:t>
            </a:r>
          </a:p>
        </p:txBody>
      </p:sp>
      <p:sp>
        <p:nvSpPr>
          <p:cNvPr id="46083" name="Rectangle 3"/>
          <p:cNvSpPr>
            <a:spLocks noChangeArrowheads="1"/>
          </p:cNvSpPr>
          <p:nvPr/>
        </p:nvSpPr>
        <p:spPr bwMode="auto">
          <a:xfrm>
            <a:off x="4967288" y="2852738"/>
            <a:ext cx="40147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None/>
            </a:pPr>
            <a:r>
              <a:rPr lang="en-US" altLang="zh-CN" sz="3200" b="1">
                <a:solidFill>
                  <a:srgbClr val="FF0066"/>
                </a:solidFill>
                <a:latin typeface="Comic Sans MS" panose="030F0702030302020204" pitchFamily="66" charset="0"/>
              </a:rPr>
              <a:t>with a knife &amp; fork</a:t>
            </a:r>
          </a:p>
        </p:txBody>
      </p:sp>
      <p:sp>
        <p:nvSpPr>
          <p:cNvPr id="2" name="Rectangle 3"/>
          <p:cNvSpPr>
            <a:spLocks noChangeArrowheads="1"/>
          </p:cNvSpPr>
          <p:nvPr/>
        </p:nvSpPr>
        <p:spPr bwMode="auto">
          <a:xfrm>
            <a:off x="468313" y="5768975"/>
            <a:ext cx="215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None/>
            </a:pPr>
            <a:r>
              <a:rPr lang="en-US" altLang="zh-CN" sz="2800" b="1">
                <a:solidFill>
                  <a:srgbClr val="FF0066"/>
                </a:solidFill>
                <a:latin typeface="Comic Sans MS" panose="030F0702030302020204" pitchFamily="66" charset="0"/>
              </a:rPr>
              <a:t>eat dimsum</a:t>
            </a:r>
          </a:p>
        </p:txBody>
      </p:sp>
      <p:sp>
        <p:nvSpPr>
          <p:cNvPr id="3" name="Rectangle 3"/>
          <p:cNvSpPr>
            <a:spLocks noChangeArrowheads="1"/>
          </p:cNvSpPr>
          <p:nvPr/>
        </p:nvSpPr>
        <p:spPr bwMode="auto">
          <a:xfrm>
            <a:off x="4751388" y="2205038"/>
            <a:ext cx="43926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None/>
            </a:pPr>
            <a:r>
              <a:rPr lang="en-US" altLang="zh-CN" sz="3200" b="1">
                <a:solidFill>
                  <a:srgbClr val="FF0066"/>
                </a:solidFill>
                <a:latin typeface="Comic Sans MS" panose="030F0702030302020204" pitchFamily="66" charset="0"/>
              </a:rPr>
              <a:t>eat meals on a plate</a:t>
            </a:r>
          </a:p>
        </p:txBody>
      </p:sp>
      <p:sp>
        <p:nvSpPr>
          <p:cNvPr id="4" name="Rectangle 3"/>
          <p:cNvSpPr>
            <a:spLocks noChangeArrowheads="1"/>
          </p:cNvSpPr>
          <p:nvPr/>
        </p:nvSpPr>
        <p:spPr bwMode="auto">
          <a:xfrm>
            <a:off x="431800" y="4689475"/>
            <a:ext cx="2663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None/>
            </a:pPr>
            <a:r>
              <a:rPr lang="en-US" altLang="zh-CN" sz="2800" b="1">
                <a:solidFill>
                  <a:srgbClr val="FF0066"/>
                </a:solidFill>
                <a:latin typeface="Comic Sans MS" panose="030F0702030302020204" pitchFamily="66" charset="0"/>
              </a:rPr>
              <a:t>enjoy sweet and sour food</a:t>
            </a:r>
          </a:p>
        </p:txBody>
      </p:sp>
      <p:sp>
        <p:nvSpPr>
          <p:cNvPr id="38" name="圆角矩形 37"/>
          <p:cNvSpPr>
            <a:spLocks noChangeArrowheads="1"/>
          </p:cNvSpPr>
          <p:nvPr/>
        </p:nvSpPr>
        <p:spPr bwMode="auto">
          <a:xfrm>
            <a:off x="0" y="0"/>
            <a:ext cx="9144000" cy="6858000"/>
          </a:xfrm>
          <a:prstGeom prst="roundRect">
            <a:avLst>
              <a:gd name="adj" fmla="val 16667"/>
            </a:avLst>
          </a:prstGeom>
          <a:noFill/>
          <a:ln w="76200" algn="ctr">
            <a:solidFill>
              <a:srgbClr val="FF0066"/>
            </a:solidFill>
            <a:round/>
          </a:ln>
        </p:spPr>
        <p:txBody>
          <a:bodyPr anchor="ctr"/>
          <a:lstStyle/>
          <a:p>
            <a:pPr algn="ctr">
              <a:buFontTx/>
              <a:buNone/>
              <a:defRPr/>
            </a:pPr>
            <a:endParaRPr lang="zh-CN" altLang="en-US" sz="1800">
              <a:solidFill>
                <a:schemeClr val="lt1"/>
              </a:solidFill>
              <a:latin typeface="+mn-lt"/>
              <a:ea typeface="+mn-ea"/>
            </a:endParaRPr>
          </a:p>
        </p:txBody>
      </p:sp>
      <p:sp>
        <p:nvSpPr>
          <p:cNvPr id="50190" name="Line 14"/>
          <p:cNvSpPr>
            <a:spLocks noChangeShapeType="1"/>
          </p:cNvSpPr>
          <p:nvPr/>
        </p:nvSpPr>
        <p:spPr bwMode="auto">
          <a:xfrm>
            <a:off x="0" y="1412875"/>
            <a:ext cx="9144000" cy="0"/>
          </a:xfrm>
          <a:prstGeom prst="line">
            <a:avLst/>
          </a:prstGeom>
          <a:noFill/>
          <a:ln w="762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91" name="Line 15"/>
          <p:cNvSpPr>
            <a:spLocks noChangeShapeType="1"/>
          </p:cNvSpPr>
          <p:nvPr/>
        </p:nvSpPr>
        <p:spPr bwMode="auto">
          <a:xfrm flipH="1">
            <a:off x="4464050" y="0"/>
            <a:ext cx="34925" cy="3465513"/>
          </a:xfrm>
          <a:prstGeom prst="line">
            <a:avLst/>
          </a:prstGeom>
          <a:noFill/>
          <a:ln w="762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92" name="Line 16"/>
          <p:cNvSpPr>
            <a:spLocks noChangeShapeType="1"/>
          </p:cNvSpPr>
          <p:nvPr/>
        </p:nvSpPr>
        <p:spPr bwMode="auto">
          <a:xfrm>
            <a:off x="0" y="3465513"/>
            <a:ext cx="9144000" cy="0"/>
          </a:xfrm>
          <a:prstGeom prst="line">
            <a:avLst/>
          </a:prstGeom>
          <a:noFill/>
          <a:ln w="762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93" name="Line 17"/>
          <p:cNvSpPr>
            <a:spLocks noChangeShapeType="1"/>
          </p:cNvSpPr>
          <p:nvPr/>
        </p:nvSpPr>
        <p:spPr bwMode="auto">
          <a:xfrm>
            <a:off x="0" y="3716338"/>
            <a:ext cx="9144000" cy="0"/>
          </a:xfrm>
          <a:prstGeom prst="line">
            <a:avLst/>
          </a:prstGeom>
          <a:noFill/>
          <a:ln w="762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94" name="Rectangle 18"/>
          <p:cNvSpPr>
            <a:spLocks noChangeArrowheads="1"/>
          </p:cNvSpPr>
          <p:nvPr/>
        </p:nvSpPr>
        <p:spPr bwMode="auto">
          <a:xfrm>
            <a:off x="0" y="368141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Tx/>
              <a:buNone/>
            </a:pPr>
            <a:r>
              <a:rPr lang="en-US" altLang="zh-CN" sz="3600" b="1">
                <a:solidFill>
                  <a:srgbClr val="FF0066"/>
                </a:solidFill>
                <a:latin typeface="Comic Sans MS" panose="030F0702030302020204" pitchFamily="66" charset="0"/>
              </a:rPr>
              <a:t>   Guangzhou      Beijing      Sichuan</a:t>
            </a:r>
          </a:p>
        </p:txBody>
      </p:sp>
      <p:sp>
        <p:nvSpPr>
          <p:cNvPr id="50195" name="Line 19"/>
          <p:cNvSpPr>
            <a:spLocks noChangeShapeType="1"/>
          </p:cNvSpPr>
          <p:nvPr/>
        </p:nvSpPr>
        <p:spPr bwMode="auto">
          <a:xfrm>
            <a:off x="0" y="4652963"/>
            <a:ext cx="9144000" cy="0"/>
          </a:xfrm>
          <a:prstGeom prst="line">
            <a:avLst/>
          </a:prstGeom>
          <a:noFill/>
          <a:ln w="762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96" name="Line 20"/>
          <p:cNvSpPr>
            <a:spLocks noChangeShapeType="1"/>
          </p:cNvSpPr>
          <p:nvPr/>
        </p:nvSpPr>
        <p:spPr bwMode="auto">
          <a:xfrm flipH="1">
            <a:off x="6372225" y="3752850"/>
            <a:ext cx="36513" cy="3105150"/>
          </a:xfrm>
          <a:prstGeom prst="line">
            <a:avLst/>
          </a:prstGeom>
          <a:noFill/>
          <a:ln w="762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97" name="Line 21"/>
          <p:cNvSpPr>
            <a:spLocks noChangeShapeType="1"/>
          </p:cNvSpPr>
          <p:nvPr/>
        </p:nvSpPr>
        <p:spPr bwMode="auto">
          <a:xfrm flipH="1">
            <a:off x="3276600" y="3681413"/>
            <a:ext cx="34925" cy="3176587"/>
          </a:xfrm>
          <a:prstGeom prst="line">
            <a:avLst/>
          </a:prstGeom>
          <a:noFill/>
          <a:ln w="762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90" name="Text Box 15"/>
          <p:cNvSpPr>
            <a:spLocks noChangeArrowheads="1"/>
          </p:cNvSpPr>
          <p:nvPr/>
        </p:nvSpPr>
        <p:spPr bwMode="auto">
          <a:xfrm>
            <a:off x="8135938" y="-279400"/>
            <a:ext cx="2663825" cy="2024063"/>
          </a:xfrm>
          <a:prstGeom prst="rect">
            <a:avLst/>
          </a:prstGeom>
          <a:solidFill>
            <a:srgbClr val="FFFF99"/>
          </a:solidFill>
          <a:ln w="9525">
            <a:solidFill>
              <a:srgbClr val="00FF00"/>
            </a:solidFill>
            <a:miter lim="800000"/>
          </a:ln>
        </p:spPr>
        <p:txBody>
          <a:bodyPr>
            <a:spAutoFit/>
          </a:bodyPr>
          <a:lstStyle/>
          <a:p>
            <a:pPr>
              <a:spcBef>
                <a:spcPct val="50000"/>
              </a:spcBef>
            </a:pPr>
            <a:r>
              <a:rPr lang="zh-CN" altLang="en-US" sz="1800">
                <a:solidFill>
                  <a:srgbClr val="000000"/>
                </a:solidFill>
                <a:sym typeface="宋体" panose="02010600030101010101" pitchFamily="2" charset="-122"/>
              </a:rPr>
              <a:t>通过复习本单元短语入手，让学生用此表格来简单复述中外和国内餐饮文化的差异从而进一步巩固本单元的学习内容，并为下面的各项活动作知识铺垫。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91424 0.27176 C 0.76077 0.23125 0.14722 0.06945 -0.00625 0.02894 " pathEditMode="relative" rAng="0" ptsTypes="aa">
                                      <p:cBhvr>
                                        <p:cTn id="6" dur="2000" fill="hold"/>
                                        <p:tgtEl>
                                          <p:spTgt spid="5126"/>
                                        </p:tgtEl>
                                        <p:attrNameLst>
                                          <p:attrName>ppt_x</p:attrName>
                                          <p:attrName>ppt_y</p:attrName>
                                        </p:attrNameLst>
                                      </p:cBhvr>
                                      <p:rCtr x="-46024" y="-12153"/>
                                    </p:animMotion>
                                  </p:childTnLst>
                                </p:cTn>
                              </p:par>
                              <p:par>
                                <p:cTn id="7" presetID="1" presetClass="exit" presetSubtype="0" fill="hold" grpId="0" nodeType="withEffect">
                                  <p:stCondLst>
                                    <p:cond delay="0"/>
                                  </p:stCondLst>
                                  <p:childTnLst>
                                    <p:set>
                                      <p:cBhvr>
                                        <p:cTn id="8" dur="1" fill="hold">
                                          <p:stCondLst>
                                            <p:cond delay="0"/>
                                          </p:stCondLst>
                                        </p:cTn>
                                        <p:tgtEl>
                                          <p:spTgt spid="5837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55299"/>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5632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7347"/>
                                        </p:tgtEl>
                                        <p:attrNameLst>
                                          <p:attrName>style.visibility</p:attrName>
                                        </p:attrNameLst>
                                      </p:cBhvr>
                                      <p:to>
                                        <p:strVal val="hidden"/>
                                      </p:to>
                                    </p:set>
                                  </p:childTnLst>
                                </p:cTn>
                              </p:par>
                              <p:par>
                                <p:cTn id="15" presetID="1" presetClass="exit" presetSubtype="0" fill="hold" grpId="1" nodeType="withEffect">
                                  <p:stCondLst>
                                    <p:cond delay="0"/>
                                  </p:stCondLst>
                                  <p:iterate type="lt">
                                    <p:tmAbs val="0"/>
                                  </p:iterate>
                                  <p:childTnLst>
                                    <p:set>
                                      <p:cBhvr>
                                        <p:cTn id="16" dur="1" fill="hold">
                                          <p:stCondLst>
                                            <p:cond delay="0"/>
                                          </p:stCondLst>
                                        </p:cTn>
                                        <p:tgtEl>
                                          <p:spTgt spid="614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6083"/>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xit" presetSubtype="0" fill="hold" grpId="2"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0" presetClass="path" presetSubtype="0" accel="50000" decel="50000" fill="hold" grpId="0" nodeType="withEffect">
                                  <p:stCondLst>
                                    <p:cond delay="0"/>
                                  </p:stCondLst>
                                  <p:childTnLst>
                                    <p:animMotion origin="layout" path="M -0.31111 0.1963 C -0.26337 0.16806 -0.0842 0.0625 -0.02448 0.02732 " pathEditMode="relative" rAng="0" ptsTypes="aa">
                                      <p:cBhvr>
                                        <p:cTn id="30" dur="2000" fill="hold"/>
                                        <p:tgtEl>
                                          <p:spTgt spid="4"/>
                                        </p:tgtEl>
                                        <p:attrNameLst>
                                          <p:attrName>ppt_x</p:attrName>
                                          <p:attrName>ppt_y</p:attrName>
                                        </p:attrNameLst>
                                      </p:cBhvr>
                                      <p:rCtr x="14323" y="-8449"/>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373"/>
                                        </p:tgtEl>
                                        <p:attrNameLst>
                                          <p:attrName>style.visibility</p:attrName>
                                        </p:attrNameLst>
                                      </p:cBhvr>
                                      <p:to>
                                        <p:strVal val="visible"/>
                                      </p:to>
                                    </p:set>
                                  </p:childTnLst>
                                </p:cTn>
                              </p:par>
                              <p:par>
                                <p:cTn id="35" presetID="0" presetClass="path" presetSubtype="0" accel="50000" decel="50000" fill="hold" nodeType="withEffect">
                                  <p:stCondLst>
                                    <p:cond delay="0"/>
                                  </p:stCondLst>
                                  <p:childTnLst>
                                    <p:animMotion origin="layout" path="M 0.40052 0.00486 C 0.37066 0.00254 0.27604 -0.00463 0.22135 -0.00949 C 0.1717 -0.01528 0.12239 -0.02014 0.07274 -0.02477 C 0.05382 -0.03033 0.0335 -0.03611 0.01406 -0.03611 L -0.00018 3.33333E-6 " pathEditMode="relative" rAng="0" ptsTypes="affAf">
                                      <p:cBhvr>
                                        <p:cTn id="36" dur="2000" fill="hold"/>
                                        <p:tgtEl>
                                          <p:spTgt spid="58373"/>
                                        </p:tgtEl>
                                        <p:attrNameLst>
                                          <p:attrName>ppt_x</p:attrName>
                                          <p:attrName>ppt_y</p:attrName>
                                        </p:attrNameLst>
                                      </p:cBhvr>
                                      <p:rCtr x="-20035" y="-206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2" nodeType="clickEffect">
                                  <p:stCondLst>
                                    <p:cond delay="0"/>
                                  </p:stCondLst>
                                  <p:childTnLst>
                                    <p:set>
                                      <p:cBhvr>
                                        <p:cTn id="40" dur="1" fill="hold">
                                          <p:stCondLst>
                                            <p:cond delay="0"/>
                                          </p:stCondLst>
                                        </p:cTn>
                                        <p:tgtEl>
                                          <p:spTgt spid="55299"/>
                                        </p:tgtEl>
                                        <p:attrNameLst>
                                          <p:attrName>style.visibility</p:attrName>
                                        </p:attrNameLst>
                                      </p:cBhvr>
                                      <p:to>
                                        <p:strVal val="visible"/>
                                      </p:to>
                                    </p:set>
                                  </p:childTnLst>
                                </p:cTn>
                              </p:par>
                              <p:par>
                                <p:cTn id="41" presetID="0" presetClass="path" presetSubtype="0" accel="50000" decel="50000" fill="hold" grpId="0" nodeType="withEffect">
                                  <p:stCondLst>
                                    <p:cond delay="0"/>
                                  </p:stCondLst>
                                  <p:childTnLst>
                                    <p:animMotion origin="layout" path="M 0.87292 -0.6132 C 0.8625 -0.60556 0.95573 -0.66759 0.8106 -0.56713 C 0.66546 -0.46667 0.32101 -0.20996 0.00139 -0.00972 " pathEditMode="relative" rAng="0" ptsTypes="aaa">
                                      <p:cBhvr>
                                        <p:cTn id="42" dur="2000" fill="hold"/>
                                        <p:tgtEl>
                                          <p:spTgt spid="55299"/>
                                        </p:tgtEl>
                                        <p:attrNameLst>
                                          <p:attrName>ppt_x</p:attrName>
                                          <p:attrName>ppt_y</p:attrName>
                                        </p:attrNameLst>
                                      </p:cBhvr>
                                      <p:rCtr x="-39444" y="27454"/>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56323"/>
                                        </p:tgtEl>
                                        <p:attrNameLst>
                                          <p:attrName>style.visibility</p:attrName>
                                        </p:attrNameLst>
                                      </p:cBhvr>
                                      <p:to>
                                        <p:strVal val="visible"/>
                                      </p:to>
                                    </p:set>
                                  </p:childTnLst>
                                </p:cTn>
                              </p:par>
                              <p:par>
                                <p:cTn id="47" presetID="0" presetClass="path" presetSubtype="0" accel="50000" decel="50000" fill="hold" grpId="0" nodeType="withEffect">
                                  <p:stCondLst>
                                    <p:cond delay="0"/>
                                  </p:stCondLst>
                                  <p:childTnLst>
                                    <p:animMotion origin="layout" path="M 0.34271 -0.02176 C 0.30452 -0.01458 0.15608 0.0162 0.11354 0.02176 C 0.10938 0.02245 0.09375 0.01412 0.0875 0.01366 C 0.07743 0.00995 0.06702 0.00995 0.05677 0.00625 C 0.05209 0.00231 0.04913 -0.00046 0.04393 -0.00139 C 0.03663 -0.00671 0.02917 -0.00509 0.02049 -0.00394 C -0.00052 -0.00255 0.00434 -0.00972 -0.00069 -0.00139 " pathEditMode="relative" rAng="0" ptsTypes="affffff">
                                      <p:cBhvr>
                                        <p:cTn id="48" dur="2000" fill="hold"/>
                                        <p:tgtEl>
                                          <p:spTgt spid="56323"/>
                                        </p:tgtEl>
                                        <p:attrNameLst>
                                          <p:attrName>ppt_x</p:attrName>
                                          <p:attrName>ppt_y</p:attrName>
                                        </p:attrNameLst>
                                      </p:cBhvr>
                                      <p:rCtr x="-17170" y="2199"/>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2" nodeType="clickEffect">
                                  <p:stCondLst>
                                    <p:cond delay="0"/>
                                  </p:stCondLst>
                                  <p:childTnLst>
                                    <p:set>
                                      <p:cBhvr>
                                        <p:cTn id="52" dur="1" fill="hold">
                                          <p:stCondLst>
                                            <p:cond delay="0"/>
                                          </p:stCondLst>
                                        </p:cTn>
                                        <p:tgtEl>
                                          <p:spTgt spid="57347"/>
                                        </p:tgtEl>
                                        <p:attrNameLst>
                                          <p:attrName>style.visibility</p:attrName>
                                        </p:attrNameLst>
                                      </p:cBhvr>
                                      <p:to>
                                        <p:strVal val="visible"/>
                                      </p:to>
                                    </p:set>
                                  </p:childTnLst>
                                </p:cTn>
                              </p:par>
                              <p:par>
                                <p:cTn id="53" presetID="0" presetClass="path" presetSubtype="0" accel="50000" decel="50000" fill="hold" grpId="0" nodeType="withEffect">
                                  <p:stCondLst>
                                    <p:cond delay="0"/>
                                  </p:stCondLst>
                                  <p:childTnLst>
                                    <p:animMotion origin="layout" path="M -0.31111 0.1963 C -0.26337 0.16806 -0.0842 0.0625 -0.02448 0.02732 " pathEditMode="relative" rAng="0" ptsTypes="aa">
                                      <p:cBhvr>
                                        <p:cTn id="54" dur="2000" fill="hold"/>
                                        <p:tgtEl>
                                          <p:spTgt spid="57347"/>
                                        </p:tgtEl>
                                        <p:attrNameLst>
                                          <p:attrName>ppt_x</p:attrName>
                                          <p:attrName>ppt_y</p:attrName>
                                        </p:attrNameLst>
                                      </p:cBhvr>
                                      <p:rCtr x="14323" y="-8449"/>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2" nodeType="clickEffect">
                                  <p:stCondLst>
                                    <p:cond delay="0"/>
                                  </p:stCondLst>
                                  <p:iterate type="lt">
                                    <p:tmAbs val="0"/>
                                  </p:iterate>
                                  <p:childTnLst>
                                    <p:set>
                                      <p:cBhvr>
                                        <p:cTn id="58" dur="1" fill="hold">
                                          <p:stCondLst>
                                            <p:cond delay="0"/>
                                          </p:stCondLst>
                                        </p:cTn>
                                        <p:tgtEl>
                                          <p:spTgt spid="6149"/>
                                        </p:tgtEl>
                                        <p:attrNameLst>
                                          <p:attrName>style.visibility</p:attrName>
                                        </p:attrNameLst>
                                      </p:cBhvr>
                                      <p:to>
                                        <p:strVal val="visible"/>
                                      </p:to>
                                    </p:set>
                                  </p:childTnLst>
                                </p:cTn>
                              </p:par>
                              <p:par>
                                <p:cTn id="59" presetID="56" presetClass="path" presetSubtype="0" accel="50000" decel="50000" fill="hold" grpId="0" nodeType="withEffect">
                                  <p:stCondLst>
                                    <p:cond delay="0"/>
                                  </p:stCondLst>
                                  <p:iterate type="lt">
                                    <p:tmPct val="0"/>
                                  </p:iterate>
                                  <p:childTnLst>
                                    <p:animMotion origin="layout" path="M 0.00087 0.01064 L 0.45851 -0.38449 " pathEditMode="relative" rAng="0" ptsTypes="AA">
                                      <p:cBhvr>
                                        <p:cTn id="60" dur="2000" spd="-100000" fill="hold"/>
                                        <p:tgtEl>
                                          <p:spTgt spid="6149"/>
                                        </p:tgtEl>
                                        <p:attrNameLst>
                                          <p:attrName>ppt_x</p:attrName>
                                          <p:attrName>ppt_y</p:attrName>
                                        </p:attrNameLst>
                                      </p:cBhvr>
                                      <p:rCtr x="22882" y="-19769"/>
                                    </p:animMotion>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2" nodeType="clickEffect">
                                  <p:stCondLst>
                                    <p:cond delay="0"/>
                                  </p:stCondLst>
                                  <p:childTnLst>
                                    <p:set>
                                      <p:cBhvr>
                                        <p:cTn id="64" dur="1" fill="hold">
                                          <p:stCondLst>
                                            <p:cond delay="0"/>
                                          </p:stCondLst>
                                        </p:cTn>
                                        <p:tgtEl>
                                          <p:spTgt spid="46083"/>
                                        </p:tgtEl>
                                        <p:attrNameLst>
                                          <p:attrName>style.visibility</p:attrName>
                                        </p:attrNameLst>
                                      </p:cBhvr>
                                      <p:to>
                                        <p:strVal val="visible"/>
                                      </p:to>
                                    </p:set>
                                  </p:childTnLst>
                                </p:cTn>
                              </p:par>
                              <p:par>
                                <p:cTn id="65" presetID="0" presetClass="path" presetSubtype="0" accel="50000" decel="50000" fill="hold" grpId="0" nodeType="withEffect">
                                  <p:stCondLst>
                                    <p:cond delay="0"/>
                                  </p:stCondLst>
                                  <p:childTnLst>
                                    <p:animMotion origin="layout" path="M 0.35122 0.04236 C 0.34948 0.0412 0.34757 0.04074 0.34583 0.04004 C 0.34497 0.03958 0.34323 0.03889 0.34323 0.03866 C 0.3375 0.03055 0.32622 0.03055 0.31823 0.0294 C 0.2901 0.01875 0.2684 -0.09468 0.23924 -0.09792 C 0.21719 -0.10347 0.16007 0.0581 0.13455 0.05602 C 0.09028 0.04352 -0.00052 0.00069 -0.00052 0.00046 " pathEditMode="relative" rAng="0" ptsTypes="fffffff">
                                      <p:cBhvr>
                                        <p:cTn id="66" dur="2000" fill="hold"/>
                                        <p:tgtEl>
                                          <p:spTgt spid="46083"/>
                                        </p:tgtEl>
                                        <p:attrNameLst>
                                          <p:attrName>ppt_x</p:attrName>
                                          <p:attrName>ppt_y</p:attrName>
                                        </p:attrNameLst>
                                      </p:cBhvr>
                                      <p:rCtr x="-17587" y="-6505"/>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2"/>
                                        </p:tgtEl>
                                        <p:attrNameLst>
                                          <p:attrName>style.visibility</p:attrName>
                                        </p:attrNameLst>
                                      </p:cBhvr>
                                      <p:to>
                                        <p:strVal val="visible"/>
                                      </p:to>
                                    </p:set>
                                  </p:childTnLst>
                                </p:cTn>
                              </p:par>
                              <p:par>
                                <p:cTn id="71" presetID="0" presetClass="path" presetSubtype="0" accel="50000" decel="50000" fill="hold" grpId="0" nodeType="withEffect">
                                  <p:stCondLst>
                                    <p:cond delay="0"/>
                                  </p:stCondLst>
                                  <p:childTnLst>
                                    <p:animMotion origin="layout" path="M -0.31111 0.1963 C -0.26337 0.16806 -0.0842 0.0625 -0.02448 0.02732 " pathEditMode="relative" rAng="0" ptsTypes="aa">
                                      <p:cBhvr>
                                        <p:cTn id="72" dur="2000" fill="hold"/>
                                        <p:tgtEl>
                                          <p:spTgt spid="2"/>
                                        </p:tgtEl>
                                        <p:attrNameLst>
                                          <p:attrName>ppt_x</p:attrName>
                                          <p:attrName>ppt_y</p:attrName>
                                        </p:attrNameLst>
                                      </p:cBhvr>
                                      <p:rCtr x="14323" y="-8449"/>
                                    </p:animMotion>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3"/>
                                        </p:tgtEl>
                                        <p:attrNameLst>
                                          <p:attrName>style.visibility</p:attrName>
                                        </p:attrNameLst>
                                      </p:cBhvr>
                                      <p:to>
                                        <p:strVal val="visible"/>
                                      </p:to>
                                    </p:set>
                                  </p:childTnLst>
                                </p:cTn>
                              </p:par>
                              <p:par>
                                <p:cTn id="77" presetID="0" presetClass="path" presetSubtype="0" accel="50000" decel="50000" fill="hold" grpId="0" nodeType="withEffect">
                                  <p:stCondLst>
                                    <p:cond delay="0"/>
                                  </p:stCondLst>
                                  <p:childTnLst>
                                    <p:animMotion origin="layout" path="M -0.83473 0.43033 C -0.76441 0.37917 -0.54896 0.1963 -0.41268 0.12639 C -0.27605 0.05625 -0.09879 0.03426 -0.0158 0.01019 " pathEditMode="relative" rAng="0" ptsTypes="aaa">
                                      <p:cBhvr>
                                        <p:cTn id="78" dur="2000" fill="hold"/>
                                        <p:tgtEl>
                                          <p:spTgt spid="3"/>
                                        </p:tgtEl>
                                        <p:attrNameLst>
                                          <p:attrName>ppt_x</p:attrName>
                                          <p:attrName>ppt_y</p:attrName>
                                        </p:attrNameLst>
                                      </p:cBhvr>
                                      <p:rCtr x="40938" y="-21019"/>
                                    </p:animMotion>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50190"/>
                                        </p:tgtEl>
                                        <p:attrNameLst>
                                          <p:attrName>style.visibility</p:attrName>
                                        </p:attrNameLst>
                                      </p:cBhvr>
                                      <p:to>
                                        <p:strVal val="visible"/>
                                      </p:to>
                                    </p:set>
                                    <p:animEffect transition="in" filter="fade">
                                      <p:cBhvr>
                                        <p:cTn id="88" dur="1000"/>
                                        <p:tgtEl>
                                          <p:spTgt spid="50190"/>
                                        </p:tgtEl>
                                      </p:cBhvr>
                                    </p:animEffect>
                                    <p:anim calcmode="lin" valueType="num">
                                      <p:cBhvr>
                                        <p:cTn id="89" dur="1000" fill="hold"/>
                                        <p:tgtEl>
                                          <p:spTgt spid="50190"/>
                                        </p:tgtEl>
                                        <p:attrNameLst>
                                          <p:attrName>ppt_x</p:attrName>
                                        </p:attrNameLst>
                                      </p:cBhvr>
                                      <p:tavLst>
                                        <p:tav tm="0">
                                          <p:val>
                                            <p:strVal val="#ppt_x"/>
                                          </p:val>
                                        </p:tav>
                                        <p:tav tm="100000">
                                          <p:val>
                                            <p:strVal val="#ppt_x"/>
                                          </p:val>
                                        </p:tav>
                                      </p:tavLst>
                                    </p:anim>
                                    <p:anim calcmode="lin" valueType="num">
                                      <p:cBhvr>
                                        <p:cTn id="90" dur="1000" fill="hold"/>
                                        <p:tgtEl>
                                          <p:spTgt spid="50190"/>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50191"/>
                                        </p:tgtEl>
                                        <p:attrNameLst>
                                          <p:attrName>style.visibility</p:attrName>
                                        </p:attrNameLst>
                                      </p:cBhvr>
                                      <p:to>
                                        <p:strVal val="visible"/>
                                      </p:to>
                                    </p:set>
                                    <p:animEffect transition="in" filter="fade">
                                      <p:cBhvr>
                                        <p:cTn id="93" dur="1000"/>
                                        <p:tgtEl>
                                          <p:spTgt spid="50191"/>
                                        </p:tgtEl>
                                      </p:cBhvr>
                                    </p:animEffect>
                                    <p:anim calcmode="lin" valueType="num">
                                      <p:cBhvr>
                                        <p:cTn id="94" dur="1000" fill="hold"/>
                                        <p:tgtEl>
                                          <p:spTgt spid="50191"/>
                                        </p:tgtEl>
                                        <p:attrNameLst>
                                          <p:attrName>ppt_x</p:attrName>
                                        </p:attrNameLst>
                                      </p:cBhvr>
                                      <p:tavLst>
                                        <p:tav tm="0">
                                          <p:val>
                                            <p:strVal val="#ppt_x"/>
                                          </p:val>
                                        </p:tav>
                                        <p:tav tm="100000">
                                          <p:val>
                                            <p:strVal val="#ppt_x"/>
                                          </p:val>
                                        </p:tav>
                                      </p:tavLst>
                                    </p:anim>
                                    <p:anim calcmode="lin" valueType="num">
                                      <p:cBhvr>
                                        <p:cTn id="95" dur="1000" fill="hold"/>
                                        <p:tgtEl>
                                          <p:spTgt spid="50191"/>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50178"/>
                                        </p:tgtEl>
                                        <p:attrNameLst>
                                          <p:attrName>style.visibility</p:attrName>
                                        </p:attrNameLst>
                                      </p:cBhvr>
                                      <p:to>
                                        <p:strVal val="visible"/>
                                      </p:to>
                                    </p:set>
                                    <p:animEffect transition="in" filter="fade">
                                      <p:cBhvr>
                                        <p:cTn id="98" dur="1000"/>
                                        <p:tgtEl>
                                          <p:spTgt spid="50178"/>
                                        </p:tgtEl>
                                      </p:cBhvr>
                                    </p:animEffect>
                                    <p:anim calcmode="lin" valueType="num">
                                      <p:cBhvr>
                                        <p:cTn id="99" dur="1000" fill="hold"/>
                                        <p:tgtEl>
                                          <p:spTgt spid="50178"/>
                                        </p:tgtEl>
                                        <p:attrNameLst>
                                          <p:attrName>ppt_x</p:attrName>
                                        </p:attrNameLst>
                                      </p:cBhvr>
                                      <p:tavLst>
                                        <p:tav tm="0">
                                          <p:val>
                                            <p:strVal val="#ppt_x"/>
                                          </p:val>
                                        </p:tav>
                                        <p:tav tm="100000">
                                          <p:val>
                                            <p:strVal val="#ppt_x"/>
                                          </p:val>
                                        </p:tav>
                                      </p:tavLst>
                                    </p:anim>
                                    <p:anim calcmode="lin" valueType="num">
                                      <p:cBhvr>
                                        <p:cTn id="100" dur="1000" fill="hold"/>
                                        <p:tgtEl>
                                          <p:spTgt spid="50178"/>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50192"/>
                                        </p:tgtEl>
                                        <p:attrNameLst>
                                          <p:attrName>style.visibility</p:attrName>
                                        </p:attrNameLst>
                                      </p:cBhvr>
                                      <p:to>
                                        <p:strVal val="visible"/>
                                      </p:to>
                                    </p:set>
                                    <p:animEffect transition="in" filter="fade">
                                      <p:cBhvr>
                                        <p:cTn id="103" dur="1000"/>
                                        <p:tgtEl>
                                          <p:spTgt spid="50192"/>
                                        </p:tgtEl>
                                      </p:cBhvr>
                                    </p:animEffect>
                                    <p:anim calcmode="lin" valueType="num">
                                      <p:cBhvr>
                                        <p:cTn id="104" dur="1000" fill="hold"/>
                                        <p:tgtEl>
                                          <p:spTgt spid="50192"/>
                                        </p:tgtEl>
                                        <p:attrNameLst>
                                          <p:attrName>ppt_x</p:attrName>
                                        </p:attrNameLst>
                                      </p:cBhvr>
                                      <p:tavLst>
                                        <p:tav tm="0">
                                          <p:val>
                                            <p:strVal val="#ppt_x"/>
                                          </p:val>
                                        </p:tav>
                                        <p:tav tm="100000">
                                          <p:val>
                                            <p:strVal val="#ppt_x"/>
                                          </p:val>
                                        </p:tav>
                                      </p:tavLst>
                                    </p:anim>
                                    <p:anim calcmode="lin" valueType="num">
                                      <p:cBhvr>
                                        <p:cTn id="105" dur="1000" fill="hold"/>
                                        <p:tgtEl>
                                          <p:spTgt spid="50192"/>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50193"/>
                                        </p:tgtEl>
                                        <p:attrNameLst>
                                          <p:attrName>style.visibility</p:attrName>
                                        </p:attrNameLst>
                                      </p:cBhvr>
                                      <p:to>
                                        <p:strVal val="visible"/>
                                      </p:to>
                                    </p:set>
                                    <p:animEffect transition="in" filter="fade">
                                      <p:cBhvr>
                                        <p:cTn id="108" dur="1000"/>
                                        <p:tgtEl>
                                          <p:spTgt spid="50193"/>
                                        </p:tgtEl>
                                      </p:cBhvr>
                                    </p:animEffect>
                                    <p:anim calcmode="lin" valueType="num">
                                      <p:cBhvr>
                                        <p:cTn id="109" dur="1000" fill="hold"/>
                                        <p:tgtEl>
                                          <p:spTgt spid="50193"/>
                                        </p:tgtEl>
                                        <p:attrNameLst>
                                          <p:attrName>ppt_x</p:attrName>
                                        </p:attrNameLst>
                                      </p:cBhvr>
                                      <p:tavLst>
                                        <p:tav tm="0">
                                          <p:val>
                                            <p:strVal val="#ppt_x"/>
                                          </p:val>
                                        </p:tav>
                                        <p:tav tm="100000">
                                          <p:val>
                                            <p:strVal val="#ppt_x"/>
                                          </p:val>
                                        </p:tav>
                                      </p:tavLst>
                                    </p:anim>
                                    <p:anim calcmode="lin" valueType="num">
                                      <p:cBhvr>
                                        <p:cTn id="110" dur="1000" fill="hold"/>
                                        <p:tgtEl>
                                          <p:spTgt spid="50193"/>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grpId="0" nodeType="clickEffect">
                                  <p:stCondLst>
                                    <p:cond delay="0"/>
                                  </p:stCondLst>
                                  <p:childTnLst>
                                    <p:set>
                                      <p:cBhvr>
                                        <p:cTn id="114" dur="1" fill="hold">
                                          <p:stCondLst>
                                            <p:cond delay="0"/>
                                          </p:stCondLst>
                                        </p:cTn>
                                        <p:tgtEl>
                                          <p:spTgt spid="50194"/>
                                        </p:tgtEl>
                                        <p:attrNameLst>
                                          <p:attrName>style.visibility</p:attrName>
                                        </p:attrNameLst>
                                      </p:cBhvr>
                                      <p:to>
                                        <p:strVal val="visible"/>
                                      </p:to>
                                    </p:set>
                                    <p:animEffect transition="in" filter="fade">
                                      <p:cBhvr>
                                        <p:cTn id="115" dur="1000"/>
                                        <p:tgtEl>
                                          <p:spTgt spid="50194"/>
                                        </p:tgtEl>
                                      </p:cBhvr>
                                    </p:animEffect>
                                    <p:anim calcmode="lin" valueType="num">
                                      <p:cBhvr>
                                        <p:cTn id="116" dur="1000" fill="hold"/>
                                        <p:tgtEl>
                                          <p:spTgt spid="50194"/>
                                        </p:tgtEl>
                                        <p:attrNameLst>
                                          <p:attrName>ppt_x</p:attrName>
                                        </p:attrNameLst>
                                      </p:cBhvr>
                                      <p:tavLst>
                                        <p:tav tm="0">
                                          <p:val>
                                            <p:strVal val="#ppt_x"/>
                                          </p:val>
                                        </p:tav>
                                        <p:tav tm="100000">
                                          <p:val>
                                            <p:strVal val="#ppt_x"/>
                                          </p:val>
                                        </p:tav>
                                      </p:tavLst>
                                    </p:anim>
                                    <p:anim calcmode="lin" valueType="num">
                                      <p:cBhvr>
                                        <p:cTn id="117" dur="1000" fill="hold"/>
                                        <p:tgtEl>
                                          <p:spTgt spid="50194"/>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50195"/>
                                        </p:tgtEl>
                                        <p:attrNameLst>
                                          <p:attrName>style.visibility</p:attrName>
                                        </p:attrNameLst>
                                      </p:cBhvr>
                                      <p:to>
                                        <p:strVal val="visible"/>
                                      </p:to>
                                    </p:set>
                                    <p:animEffect transition="in" filter="fade">
                                      <p:cBhvr>
                                        <p:cTn id="120" dur="1000"/>
                                        <p:tgtEl>
                                          <p:spTgt spid="50195"/>
                                        </p:tgtEl>
                                      </p:cBhvr>
                                    </p:animEffect>
                                    <p:anim calcmode="lin" valueType="num">
                                      <p:cBhvr>
                                        <p:cTn id="121" dur="1000" fill="hold"/>
                                        <p:tgtEl>
                                          <p:spTgt spid="50195"/>
                                        </p:tgtEl>
                                        <p:attrNameLst>
                                          <p:attrName>ppt_x</p:attrName>
                                        </p:attrNameLst>
                                      </p:cBhvr>
                                      <p:tavLst>
                                        <p:tav tm="0">
                                          <p:val>
                                            <p:strVal val="#ppt_x"/>
                                          </p:val>
                                        </p:tav>
                                        <p:tav tm="100000">
                                          <p:val>
                                            <p:strVal val="#ppt_x"/>
                                          </p:val>
                                        </p:tav>
                                      </p:tavLst>
                                    </p:anim>
                                    <p:anim calcmode="lin" valueType="num">
                                      <p:cBhvr>
                                        <p:cTn id="122" dur="1000" fill="hold"/>
                                        <p:tgtEl>
                                          <p:spTgt spid="50195"/>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50196"/>
                                        </p:tgtEl>
                                        <p:attrNameLst>
                                          <p:attrName>style.visibility</p:attrName>
                                        </p:attrNameLst>
                                      </p:cBhvr>
                                      <p:to>
                                        <p:strVal val="visible"/>
                                      </p:to>
                                    </p:set>
                                    <p:animEffect transition="in" filter="fade">
                                      <p:cBhvr>
                                        <p:cTn id="125" dur="1000"/>
                                        <p:tgtEl>
                                          <p:spTgt spid="50196"/>
                                        </p:tgtEl>
                                      </p:cBhvr>
                                    </p:animEffect>
                                    <p:anim calcmode="lin" valueType="num">
                                      <p:cBhvr>
                                        <p:cTn id="126" dur="1000" fill="hold"/>
                                        <p:tgtEl>
                                          <p:spTgt spid="50196"/>
                                        </p:tgtEl>
                                        <p:attrNameLst>
                                          <p:attrName>ppt_x</p:attrName>
                                        </p:attrNameLst>
                                      </p:cBhvr>
                                      <p:tavLst>
                                        <p:tav tm="0">
                                          <p:val>
                                            <p:strVal val="#ppt_x"/>
                                          </p:val>
                                        </p:tav>
                                        <p:tav tm="100000">
                                          <p:val>
                                            <p:strVal val="#ppt_x"/>
                                          </p:val>
                                        </p:tav>
                                      </p:tavLst>
                                    </p:anim>
                                    <p:anim calcmode="lin" valueType="num">
                                      <p:cBhvr>
                                        <p:cTn id="127" dur="1000" fill="hold"/>
                                        <p:tgtEl>
                                          <p:spTgt spid="50196"/>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50197"/>
                                        </p:tgtEl>
                                        <p:attrNameLst>
                                          <p:attrName>style.visibility</p:attrName>
                                        </p:attrNameLst>
                                      </p:cBhvr>
                                      <p:to>
                                        <p:strVal val="visible"/>
                                      </p:to>
                                    </p:set>
                                    <p:animEffect transition="in" filter="fade">
                                      <p:cBhvr>
                                        <p:cTn id="130" dur="1000"/>
                                        <p:tgtEl>
                                          <p:spTgt spid="50197"/>
                                        </p:tgtEl>
                                      </p:cBhvr>
                                    </p:animEffect>
                                    <p:anim calcmode="lin" valueType="num">
                                      <p:cBhvr>
                                        <p:cTn id="131" dur="1000" fill="hold"/>
                                        <p:tgtEl>
                                          <p:spTgt spid="50197"/>
                                        </p:tgtEl>
                                        <p:attrNameLst>
                                          <p:attrName>ppt_x</p:attrName>
                                        </p:attrNameLst>
                                      </p:cBhvr>
                                      <p:tavLst>
                                        <p:tav tm="0">
                                          <p:val>
                                            <p:strVal val="#ppt_x"/>
                                          </p:val>
                                        </p:tav>
                                        <p:tav tm="100000">
                                          <p:val>
                                            <p:strVal val="#ppt_x"/>
                                          </p:val>
                                        </p:tav>
                                      </p:tavLst>
                                    </p:anim>
                                    <p:anim calcmode="lin" valueType="num">
                                      <p:cBhvr>
                                        <p:cTn id="132" dur="1000" fill="hold"/>
                                        <p:tgtEl>
                                          <p:spTgt spid="50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126" grpId="0"/>
      <p:bldP spid="58373" grpId="0"/>
      <p:bldP spid="55299" grpId="0"/>
      <p:bldP spid="55299" grpId="1"/>
      <p:bldP spid="55299" grpId="2"/>
      <p:bldP spid="56323" grpId="0"/>
      <p:bldP spid="56323" grpId="1"/>
      <p:bldP spid="56323" grpId="2"/>
      <p:bldP spid="57347" grpId="0"/>
      <p:bldP spid="57347" grpId="1"/>
      <p:bldP spid="57347" grpId="2"/>
      <p:bldP spid="6149" grpId="0"/>
      <p:bldP spid="6149" grpId="1"/>
      <p:bldP spid="6149" grpId="2"/>
      <p:bldP spid="46083" grpId="0"/>
      <p:bldP spid="46083" grpId="1"/>
      <p:bldP spid="46083" grpId="2"/>
      <p:bldP spid="2" grpId="0"/>
      <p:bldP spid="2" grpId="1"/>
      <p:bldP spid="2" grpId="2"/>
      <p:bldP spid="3" grpId="0"/>
      <p:bldP spid="3" grpId="1"/>
      <p:bldP spid="3" grpId="2"/>
      <p:bldP spid="4" grpId="0"/>
      <p:bldP spid="4" grpId="1"/>
      <p:bldP spid="4" grpId="2"/>
      <p:bldP spid="38" grpId="0" animBg="1"/>
      <p:bldP spid="50190" grpId="0" animBg="1"/>
      <p:bldP spid="50191" grpId="0" animBg="1"/>
      <p:bldP spid="50192" grpId="0" animBg="1"/>
      <p:bldP spid="50193" grpId="0" animBg="1"/>
      <p:bldP spid="50194" grpId="0"/>
      <p:bldP spid="50195" grpId="0" animBg="1"/>
      <p:bldP spid="50196" grpId="0" animBg="1"/>
      <p:bldP spid="5019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4" descr="4153_4"/>
          <p:cNvPicPr>
            <a:picLocks noChangeAspect="1" noChangeArrowheads="1"/>
          </p:cNvPicPr>
          <p:nvPr/>
        </p:nvPicPr>
        <p:blipFill>
          <a:blip r:embed="rId2"/>
          <a:srcRect/>
          <a:stretch>
            <a:fillRect/>
          </a:stretch>
        </p:blipFill>
        <p:spPr bwMode="auto">
          <a:xfrm>
            <a:off x="0" y="129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4153_4"/>
          <p:cNvPicPr>
            <a:picLocks noChangeAspect="1" noChangeArrowheads="1"/>
          </p:cNvPicPr>
          <p:nvPr/>
        </p:nvPicPr>
        <p:blipFill>
          <a:blip r:embed="rId2"/>
          <a:srcRect/>
          <a:stretch>
            <a:fillRect/>
          </a:stretch>
        </p:blipFill>
        <p:spPr bwMode="auto">
          <a:xfrm>
            <a:off x="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descr="4153_4"/>
          <p:cNvPicPr>
            <a:picLocks noChangeAspect="1" noChangeArrowheads="1"/>
          </p:cNvPicPr>
          <p:nvPr/>
        </p:nvPicPr>
        <p:blipFill>
          <a:blip r:embed="rId2"/>
          <a:srcRect/>
          <a:stretch>
            <a:fillRect/>
          </a:stretch>
        </p:blipFill>
        <p:spPr bwMode="auto">
          <a:xfrm>
            <a:off x="0" y="2743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4153_4"/>
          <p:cNvPicPr>
            <a:picLocks noChangeAspect="1" noChangeArrowheads="1"/>
          </p:cNvPicPr>
          <p:nvPr/>
        </p:nvPicPr>
        <p:blipFill>
          <a:blip r:embed="rId2"/>
          <a:srcRect/>
          <a:stretch>
            <a:fillRect/>
          </a:stretch>
        </p:blipFill>
        <p:spPr bwMode="auto">
          <a:xfrm>
            <a:off x="0" y="3505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4153_4"/>
          <p:cNvPicPr>
            <a:picLocks noChangeAspect="1" noChangeArrowheads="1"/>
          </p:cNvPicPr>
          <p:nvPr/>
        </p:nvPicPr>
        <p:blipFill>
          <a:blip r:embed="rId2"/>
          <a:srcRect/>
          <a:stretch>
            <a:fillRect/>
          </a:stretch>
        </p:blipFill>
        <p:spPr bwMode="auto">
          <a:xfrm>
            <a:off x="0" y="426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descr="4153_4"/>
          <p:cNvPicPr>
            <a:picLocks noChangeAspect="1" noChangeArrowheads="1"/>
          </p:cNvPicPr>
          <p:nvPr/>
        </p:nvPicPr>
        <p:blipFill>
          <a:blip r:embed="rId2"/>
          <a:srcRect/>
          <a:stretch>
            <a:fillRect/>
          </a:stretch>
        </p:blipFill>
        <p:spPr bwMode="auto">
          <a:xfrm>
            <a:off x="0" y="4953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descr="4153_4"/>
          <p:cNvPicPr>
            <a:picLocks noChangeAspect="1" noChangeArrowheads="1"/>
          </p:cNvPicPr>
          <p:nvPr/>
        </p:nvPicPr>
        <p:blipFill>
          <a:blip r:embed="rId2"/>
          <a:srcRect/>
          <a:stretch>
            <a:fillRect/>
          </a:stretch>
        </p:blipFill>
        <p:spPr bwMode="auto">
          <a:xfrm>
            <a:off x="0" y="5715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4153_4"/>
          <p:cNvPicPr>
            <a:picLocks noChangeAspect="1" noChangeArrowheads="1"/>
          </p:cNvPicPr>
          <p:nvPr/>
        </p:nvPicPr>
        <p:blipFill>
          <a:blip r:embed="rId2"/>
          <a:srcRect/>
          <a:stretch>
            <a:fillRect/>
          </a:stretch>
        </p:blipFill>
        <p:spPr bwMode="auto">
          <a:xfrm>
            <a:off x="0" y="609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4153_4"/>
          <p:cNvPicPr>
            <a:picLocks noChangeAspect="1" noChangeArrowheads="1"/>
          </p:cNvPicPr>
          <p:nvPr/>
        </p:nvPicPr>
        <p:blipFill>
          <a:blip r:embed="rId2"/>
          <a:srcRect/>
          <a:stretch>
            <a:fillRect/>
          </a:stretch>
        </p:blipFill>
        <p:spPr bwMode="auto">
          <a:xfrm>
            <a:off x="86868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3" descr="4153_4"/>
          <p:cNvPicPr>
            <a:picLocks noChangeAspect="1" noChangeArrowheads="1"/>
          </p:cNvPicPr>
          <p:nvPr/>
        </p:nvPicPr>
        <p:blipFill>
          <a:blip r:embed="rId2"/>
          <a:srcRect/>
          <a:stretch>
            <a:fillRect/>
          </a:stretch>
        </p:blipFill>
        <p:spPr bwMode="auto">
          <a:xfrm>
            <a:off x="8686800" y="434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4" descr="4153_4"/>
          <p:cNvPicPr>
            <a:picLocks noChangeAspect="1" noChangeArrowheads="1"/>
          </p:cNvPicPr>
          <p:nvPr/>
        </p:nvPicPr>
        <p:blipFill>
          <a:blip r:embed="rId2"/>
          <a:srcRect/>
          <a:stretch>
            <a:fillRect/>
          </a:stretch>
        </p:blipFill>
        <p:spPr bwMode="auto">
          <a:xfrm>
            <a:off x="8686800" y="510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5" descr="4153_4"/>
          <p:cNvPicPr>
            <a:picLocks noChangeAspect="1" noChangeArrowheads="1"/>
          </p:cNvPicPr>
          <p:nvPr/>
        </p:nvPicPr>
        <p:blipFill>
          <a:blip r:embed="rId2"/>
          <a:srcRect/>
          <a:stretch>
            <a:fillRect/>
          </a:stretch>
        </p:blipFill>
        <p:spPr bwMode="auto">
          <a:xfrm>
            <a:off x="8686800" y="586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6" descr="4153_4"/>
          <p:cNvPicPr>
            <a:picLocks noChangeAspect="1" noChangeArrowheads="1"/>
          </p:cNvPicPr>
          <p:nvPr/>
        </p:nvPicPr>
        <p:blipFill>
          <a:blip r:embed="rId2"/>
          <a:srcRect/>
          <a:stretch>
            <a:fillRect/>
          </a:stretch>
        </p:blipFill>
        <p:spPr bwMode="auto">
          <a:xfrm>
            <a:off x="8686800" y="1371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7" descr="4153_4"/>
          <p:cNvPicPr>
            <a:picLocks noChangeAspect="1" noChangeArrowheads="1"/>
          </p:cNvPicPr>
          <p:nvPr/>
        </p:nvPicPr>
        <p:blipFill>
          <a:blip r:embed="rId2"/>
          <a:srcRect/>
          <a:stretch>
            <a:fillRect/>
          </a:stretch>
        </p:blipFill>
        <p:spPr bwMode="auto">
          <a:xfrm>
            <a:off x="868680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8" descr="4153_4"/>
          <p:cNvPicPr>
            <a:picLocks noChangeAspect="1" noChangeArrowheads="1"/>
          </p:cNvPicPr>
          <p:nvPr/>
        </p:nvPicPr>
        <p:blipFill>
          <a:blip r:embed="rId2"/>
          <a:srcRect/>
          <a:stretch>
            <a:fillRect/>
          </a:stretch>
        </p:blipFill>
        <p:spPr bwMode="auto">
          <a:xfrm>
            <a:off x="8686800" y="2819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9" descr="4153_4"/>
          <p:cNvPicPr>
            <a:picLocks noChangeAspect="1" noChangeArrowheads="1"/>
          </p:cNvPicPr>
          <p:nvPr/>
        </p:nvPicPr>
        <p:blipFill>
          <a:blip r:embed="rId2"/>
          <a:srcRect/>
          <a:stretch>
            <a:fillRect/>
          </a:stretch>
        </p:blipFill>
        <p:spPr bwMode="auto">
          <a:xfrm>
            <a:off x="8686800" y="685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Text Box 18"/>
          <p:cNvSpPr txBox="1">
            <a:spLocks noChangeArrowheads="1"/>
          </p:cNvSpPr>
          <p:nvPr/>
        </p:nvSpPr>
        <p:spPr bwMode="auto">
          <a:xfrm>
            <a:off x="2195513" y="1628775"/>
            <a:ext cx="5040312" cy="64135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1800"/>
          </a:p>
        </p:txBody>
      </p:sp>
      <p:sp>
        <p:nvSpPr>
          <p:cNvPr id="8211" name="Text Box 19"/>
          <p:cNvSpPr txBox="1">
            <a:spLocks noChangeArrowheads="1"/>
          </p:cNvSpPr>
          <p:nvPr/>
        </p:nvSpPr>
        <p:spPr bwMode="auto">
          <a:xfrm>
            <a:off x="1547813" y="1700213"/>
            <a:ext cx="6553200" cy="76200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400" i="1">
                <a:solidFill>
                  <a:srgbClr val="FF0000"/>
                </a:solidFill>
              </a:rPr>
              <a:t>    </a:t>
            </a:r>
            <a:endParaRPr lang="zh-CN" altLang="en-US" sz="4400" i="1">
              <a:solidFill>
                <a:srgbClr val="FF0000"/>
              </a:solidFill>
            </a:endParaRPr>
          </a:p>
        </p:txBody>
      </p:sp>
      <p:sp>
        <p:nvSpPr>
          <p:cNvPr id="8212" name="WordArt 20"/>
          <p:cNvSpPr>
            <a:spLocks noChangeArrowheads="1" noChangeShapeType="1"/>
          </p:cNvSpPr>
          <p:nvPr/>
        </p:nvSpPr>
        <p:spPr bwMode="auto">
          <a:xfrm>
            <a:off x="2195513" y="512763"/>
            <a:ext cx="3524250" cy="1116012"/>
          </a:xfrm>
          <a:prstGeom prst="rect">
            <a:avLst/>
          </a:prstGeom>
        </p:spPr>
        <p:txBody>
          <a:bodyPr wrap="none" fromWordArt="1">
            <a:prstTxWarp prst="textPlain">
              <a:avLst>
                <a:gd name="adj" fmla="val 50000"/>
              </a:avLst>
            </a:prstTxWarp>
          </a:bodyPr>
          <a:lstStyle/>
          <a:p>
            <a:pPr algn="ctr"/>
            <a:r>
              <a:rPr lang="en-US" altLang="zh-CN" sz="54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8"/>
                    </a:srgbClr>
                  </a:outerShdw>
                </a:effectLst>
                <a:latin typeface="Comic Sans MS" panose="030F0702030302020204"/>
              </a:rPr>
              <a:t>Let's play</a:t>
            </a:r>
            <a:endParaRPr lang="zh-CN" altLang="en-US" sz="54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8"/>
                  </a:srgbClr>
                </a:outerShdw>
              </a:effectLst>
              <a:latin typeface="Comic Sans MS" panose="030F0702030302020204"/>
            </a:endParaRPr>
          </a:p>
        </p:txBody>
      </p:sp>
      <p:sp>
        <p:nvSpPr>
          <p:cNvPr id="8213" name="Text Box 15"/>
          <p:cNvSpPr>
            <a:spLocks noChangeArrowheads="1"/>
          </p:cNvSpPr>
          <p:nvPr/>
        </p:nvSpPr>
        <p:spPr bwMode="auto">
          <a:xfrm>
            <a:off x="6480175" y="0"/>
            <a:ext cx="2663825" cy="1471613"/>
          </a:xfrm>
          <a:prstGeom prst="rect">
            <a:avLst/>
          </a:prstGeom>
          <a:solidFill>
            <a:srgbClr val="FFFF99"/>
          </a:solidFill>
          <a:ln w="9525">
            <a:solidFill>
              <a:srgbClr val="00FF00"/>
            </a:solidFill>
            <a:miter lim="800000"/>
          </a:ln>
        </p:spPr>
        <p:txBody>
          <a:bodyPr>
            <a:spAutoFit/>
          </a:bodyPr>
          <a:lstStyle/>
          <a:p>
            <a:pPr>
              <a:spcBef>
                <a:spcPct val="50000"/>
              </a:spcBef>
            </a:pPr>
            <a:r>
              <a:rPr lang="zh-CN" altLang="en-US" sz="1800">
                <a:solidFill>
                  <a:srgbClr val="000000"/>
                </a:solidFill>
                <a:sym typeface="宋体" panose="02010600030101010101" pitchFamily="2" charset="-122"/>
              </a:rPr>
              <a:t>学生通过用</a:t>
            </a:r>
            <a:r>
              <a:rPr lang="en-US" altLang="zh-CN" sz="1800">
                <a:solidFill>
                  <a:srgbClr val="000000"/>
                </a:solidFill>
                <a:sym typeface="宋体" panose="02010600030101010101" pitchFamily="2" charset="-122"/>
              </a:rPr>
              <a:t>enjoy, like, love</a:t>
            </a:r>
            <a:r>
              <a:rPr lang="zh-CN" altLang="en-US" sz="1800">
                <a:solidFill>
                  <a:srgbClr val="000000"/>
                </a:solidFill>
                <a:sym typeface="宋体" panose="02010600030101010101" pitchFamily="2" charset="-122"/>
              </a:rPr>
              <a:t>介绍自己的饮食喜好，从而了解喜好的不同表达，这也是本文的要点之一。</a:t>
            </a:r>
            <a:endParaRPr lang="en-US" sz="1800">
              <a:solidFill>
                <a:srgbClr val="000000"/>
              </a:solidFill>
              <a:sym typeface="宋体" panose="02010600030101010101" pitchFamily="2" charset="-122"/>
            </a:endParaRPr>
          </a:p>
        </p:txBody>
      </p:sp>
      <p:sp>
        <p:nvSpPr>
          <p:cNvPr id="8214" name="Text Box 22"/>
          <p:cNvSpPr txBox="1">
            <a:spLocks noChangeArrowheads="1"/>
          </p:cNvSpPr>
          <p:nvPr/>
        </p:nvSpPr>
        <p:spPr bwMode="auto">
          <a:xfrm>
            <a:off x="973138" y="1989138"/>
            <a:ext cx="7056437"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0099FF"/>
                </a:solidFill>
              </a:rPr>
              <a:t>     </a:t>
            </a:r>
            <a:r>
              <a:rPr lang="zh-CN" altLang="en-US" sz="3600" b="1" dirty="0">
                <a:solidFill>
                  <a:srgbClr val="0099FF"/>
                </a:solidFill>
                <a:latin typeface="Comic Sans MS" panose="030F0702030302020204" pitchFamily="66" charset="0"/>
              </a:rPr>
              <a:t>Now </a:t>
            </a:r>
            <a:r>
              <a:rPr lang="zh-CN" altLang="en-US" sz="3600" b="1" dirty="0">
                <a:solidFill>
                  <a:srgbClr val="FF0000"/>
                </a:solidFill>
                <a:latin typeface="Comic Sans MS" panose="030F0702030302020204" pitchFamily="66" charset="0"/>
              </a:rPr>
              <a:t>you all know that</a:t>
            </a:r>
            <a:r>
              <a:rPr lang="zh-CN" altLang="en-US" sz="3600" b="1" dirty="0">
                <a:solidFill>
                  <a:srgbClr val="0099FF"/>
                </a:solidFill>
                <a:latin typeface="Comic Sans MS" panose="030F0702030302020204" pitchFamily="66" charset="0"/>
              </a:rPr>
              <a:t> people in China have different tastes. </a:t>
            </a:r>
            <a:r>
              <a:rPr lang="en-US" altLang="zh-CN" sz="3600" b="1" dirty="0">
                <a:solidFill>
                  <a:srgbClr val="0099FF"/>
                </a:solidFill>
                <a:latin typeface="Comic Sans MS" panose="030F0702030302020204" pitchFamily="66" charset="0"/>
              </a:rPr>
              <a:t>Do you know that pupils in our class also have different taste</a:t>
            </a:r>
            <a:r>
              <a:rPr lang="zh-CN" altLang="en-US" sz="3600" b="1" dirty="0">
                <a:solidFill>
                  <a:srgbClr val="0099FF"/>
                </a:solidFill>
                <a:latin typeface="Comic Sans MS" panose="030F0702030302020204" pitchFamily="66" charset="0"/>
              </a:rPr>
              <a:t>s</a:t>
            </a:r>
            <a:r>
              <a:rPr lang="en-US" altLang="zh-CN" sz="3600" b="1" dirty="0">
                <a:solidFill>
                  <a:srgbClr val="0099FF"/>
                </a:solidFill>
                <a:latin typeface="Comic Sans MS" panose="030F0702030302020204" pitchFamily="66" charset="0"/>
              </a:rPr>
              <a:t>? Let’s </a:t>
            </a:r>
            <a:r>
              <a:rPr lang="zh-CN" altLang="en-US" sz="3600" b="1" dirty="0">
                <a:solidFill>
                  <a:srgbClr val="0099FF"/>
                </a:solidFill>
                <a:latin typeface="Comic Sans MS" panose="030F0702030302020204" pitchFamily="66" charset="0"/>
              </a:rPr>
              <a:t>see what everybody likes.</a:t>
            </a:r>
            <a:r>
              <a:rPr lang="zh-CN" altLang="en-US" sz="3600" b="1" i="1" dirty="0">
                <a:solidFill>
                  <a:srgbClr val="FF0000"/>
                </a:solidFill>
                <a:latin typeface="Comic Sans MS" panose="030F0702030302020204" pitchFamily="66" charset="0"/>
              </a:rPr>
              <a:t> </a:t>
            </a:r>
            <a:endParaRPr lang="zh-CN" altLang="en-US" sz="3600" b="1" dirty="0">
              <a:latin typeface="Comic Sans MS" panose="030F0702030302020204" pitchFamily="66" charset="0"/>
            </a:endParaRPr>
          </a:p>
        </p:txBody>
      </p:sp>
      <p:pic>
        <p:nvPicPr>
          <p:cNvPr id="8215" name="Picture 23" descr="20071123011351382"/>
          <p:cNvPicPr>
            <a:picLocks noChangeAspect="1" noChangeArrowheads="1"/>
          </p:cNvPicPr>
          <p:nvPr/>
        </p:nvPicPr>
        <p:blipFill>
          <a:blip r:embed="rId3"/>
          <a:srcRect/>
          <a:stretch>
            <a:fillRect/>
          </a:stretch>
        </p:blipFill>
        <p:spPr bwMode="auto">
          <a:xfrm>
            <a:off x="6767513" y="5265738"/>
            <a:ext cx="19081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3" descr="200481823141544"/>
          <p:cNvPicPr>
            <a:picLocks noChangeAspect="1" noChangeArrowheads="1"/>
          </p:cNvPicPr>
          <p:nvPr/>
        </p:nvPicPr>
        <p:blipFill>
          <a:blip r:embed="rId2"/>
          <a:srcRect/>
          <a:stretch>
            <a:fillRect/>
          </a:stretch>
        </p:blipFill>
        <p:spPr bwMode="auto">
          <a:xfrm>
            <a:off x="0" y="0"/>
            <a:ext cx="9144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descr="4153_4"/>
          <p:cNvPicPr>
            <a:picLocks noChangeAspect="1" noChangeArrowheads="1"/>
          </p:cNvPicPr>
          <p:nvPr/>
        </p:nvPicPr>
        <p:blipFill>
          <a:blip r:embed="rId3"/>
          <a:srcRect/>
          <a:stretch>
            <a:fillRect/>
          </a:stretch>
        </p:blipFill>
        <p:spPr bwMode="auto">
          <a:xfrm>
            <a:off x="0" y="129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4153_4"/>
          <p:cNvPicPr>
            <a:picLocks noChangeAspect="1" noChangeArrowheads="1"/>
          </p:cNvPicPr>
          <p:nvPr/>
        </p:nvPicPr>
        <p:blipFill>
          <a:blip r:embed="rId3"/>
          <a:srcRect/>
          <a:stretch>
            <a:fillRect/>
          </a:stretch>
        </p:blipFill>
        <p:spPr bwMode="auto">
          <a:xfrm>
            <a:off x="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4153_4"/>
          <p:cNvPicPr>
            <a:picLocks noChangeAspect="1" noChangeArrowheads="1"/>
          </p:cNvPicPr>
          <p:nvPr/>
        </p:nvPicPr>
        <p:blipFill>
          <a:blip r:embed="rId3"/>
          <a:srcRect/>
          <a:stretch>
            <a:fillRect/>
          </a:stretch>
        </p:blipFill>
        <p:spPr bwMode="auto">
          <a:xfrm>
            <a:off x="0" y="2743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4153_4"/>
          <p:cNvPicPr>
            <a:picLocks noChangeAspect="1" noChangeArrowheads="1"/>
          </p:cNvPicPr>
          <p:nvPr/>
        </p:nvPicPr>
        <p:blipFill>
          <a:blip r:embed="rId3"/>
          <a:srcRect/>
          <a:stretch>
            <a:fillRect/>
          </a:stretch>
        </p:blipFill>
        <p:spPr bwMode="auto">
          <a:xfrm>
            <a:off x="0" y="3505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descr="4153_4"/>
          <p:cNvPicPr>
            <a:picLocks noChangeAspect="1" noChangeArrowheads="1"/>
          </p:cNvPicPr>
          <p:nvPr/>
        </p:nvPicPr>
        <p:blipFill>
          <a:blip r:embed="rId3"/>
          <a:srcRect/>
          <a:stretch>
            <a:fillRect/>
          </a:stretch>
        </p:blipFill>
        <p:spPr bwMode="auto">
          <a:xfrm>
            <a:off x="0" y="426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descr="4153_4"/>
          <p:cNvPicPr>
            <a:picLocks noChangeAspect="1" noChangeArrowheads="1"/>
          </p:cNvPicPr>
          <p:nvPr/>
        </p:nvPicPr>
        <p:blipFill>
          <a:blip r:embed="rId3"/>
          <a:srcRect/>
          <a:stretch>
            <a:fillRect/>
          </a:stretch>
        </p:blipFill>
        <p:spPr bwMode="auto">
          <a:xfrm>
            <a:off x="0" y="4953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0" descr="4153_4"/>
          <p:cNvPicPr>
            <a:picLocks noChangeAspect="1" noChangeArrowheads="1"/>
          </p:cNvPicPr>
          <p:nvPr/>
        </p:nvPicPr>
        <p:blipFill>
          <a:blip r:embed="rId3"/>
          <a:srcRect/>
          <a:stretch>
            <a:fillRect/>
          </a:stretch>
        </p:blipFill>
        <p:spPr bwMode="auto">
          <a:xfrm>
            <a:off x="0" y="5715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1" descr="4153_4"/>
          <p:cNvPicPr>
            <a:picLocks noChangeAspect="1" noChangeArrowheads="1"/>
          </p:cNvPicPr>
          <p:nvPr/>
        </p:nvPicPr>
        <p:blipFill>
          <a:blip r:embed="rId3"/>
          <a:srcRect/>
          <a:stretch>
            <a:fillRect/>
          </a:stretch>
        </p:blipFill>
        <p:spPr bwMode="auto">
          <a:xfrm>
            <a:off x="0" y="609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2" descr="4153_4"/>
          <p:cNvPicPr>
            <a:picLocks noChangeAspect="1" noChangeArrowheads="1"/>
          </p:cNvPicPr>
          <p:nvPr/>
        </p:nvPicPr>
        <p:blipFill>
          <a:blip r:embed="rId3"/>
          <a:srcRect/>
          <a:stretch>
            <a:fillRect/>
          </a:stretch>
        </p:blipFill>
        <p:spPr bwMode="auto">
          <a:xfrm>
            <a:off x="86868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3" descr="4153_4"/>
          <p:cNvPicPr>
            <a:picLocks noChangeAspect="1" noChangeArrowheads="1"/>
          </p:cNvPicPr>
          <p:nvPr/>
        </p:nvPicPr>
        <p:blipFill>
          <a:blip r:embed="rId3"/>
          <a:srcRect/>
          <a:stretch>
            <a:fillRect/>
          </a:stretch>
        </p:blipFill>
        <p:spPr bwMode="auto">
          <a:xfrm>
            <a:off x="8686800" y="434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4" descr="4153_4"/>
          <p:cNvPicPr>
            <a:picLocks noChangeAspect="1" noChangeArrowheads="1"/>
          </p:cNvPicPr>
          <p:nvPr/>
        </p:nvPicPr>
        <p:blipFill>
          <a:blip r:embed="rId3"/>
          <a:srcRect/>
          <a:stretch>
            <a:fillRect/>
          </a:stretch>
        </p:blipFill>
        <p:spPr bwMode="auto">
          <a:xfrm>
            <a:off x="8686800" y="510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5" descr="4153_4"/>
          <p:cNvPicPr>
            <a:picLocks noChangeAspect="1" noChangeArrowheads="1"/>
          </p:cNvPicPr>
          <p:nvPr/>
        </p:nvPicPr>
        <p:blipFill>
          <a:blip r:embed="rId3"/>
          <a:srcRect/>
          <a:stretch>
            <a:fillRect/>
          </a:stretch>
        </p:blipFill>
        <p:spPr bwMode="auto">
          <a:xfrm>
            <a:off x="8686800" y="586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6" descr="4153_4"/>
          <p:cNvPicPr>
            <a:picLocks noChangeAspect="1" noChangeArrowheads="1"/>
          </p:cNvPicPr>
          <p:nvPr/>
        </p:nvPicPr>
        <p:blipFill>
          <a:blip r:embed="rId3"/>
          <a:srcRect/>
          <a:stretch>
            <a:fillRect/>
          </a:stretch>
        </p:blipFill>
        <p:spPr bwMode="auto">
          <a:xfrm>
            <a:off x="8677275" y="137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7" descr="4153_4"/>
          <p:cNvPicPr>
            <a:picLocks noChangeAspect="1" noChangeArrowheads="1"/>
          </p:cNvPicPr>
          <p:nvPr/>
        </p:nvPicPr>
        <p:blipFill>
          <a:blip r:embed="rId3"/>
          <a:srcRect/>
          <a:stretch>
            <a:fillRect/>
          </a:stretch>
        </p:blipFill>
        <p:spPr bwMode="auto">
          <a:xfrm>
            <a:off x="868680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18" descr="4153_4"/>
          <p:cNvPicPr>
            <a:picLocks noChangeAspect="1" noChangeArrowheads="1"/>
          </p:cNvPicPr>
          <p:nvPr/>
        </p:nvPicPr>
        <p:blipFill>
          <a:blip r:embed="rId3"/>
          <a:srcRect/>
          <a:stretch>
            <a:fillRect/>
          </a:stretch>
        </p:blipFill>
        <p:spPr bwMode="auto">
          <a:xfrm>
            <a:off x="8686800" y="2819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19" descr="4153_4"/>
          <p:cNvPicPr>
            <a:picLocks noChangeAspect="1" noChangeArrowheads="1"/>
          </p:cNvPicPr>
          <p:nvPr/>
        </p:nvPicPr>
        <p:blipFill>
          <a:blip r:embed="rId3"/>
          <a:srcRect/>
          <a:stretch>
            <a:fillRect/>
          </a:stretch>
        </p:blipFill>
        <p:spPr bwMode="auto">
          <a:xfrm>
            <a:off x="8686800" y="685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19" descr="164887"/>
          <p:cNvPicPr>
            <a:picLocks noChangeAspect="1" noChangeArrowheads="1"/>
          </p:cNvPicPr>
          <p:nvPr/>
        </p:nvPicPr>
        <p:blipFill>
          <a:blip r:embed="rId4" cstate="email"/>
          <a:srcRect/>
          <a:stretch>
            <a:fillRect/>
          </a:stretch>
        </p:blipFill>
        <p:spPr bwMode="auto">
          <a:xfrm>
            <a:off x="395288" y="3500438"/>
            <a:ext cx="82089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27" descr="D172A9DC82C860E8099AD981ACEE1242"/>
          <p:cNvPicPr>
            <a:picLocks noChangeAspect="1" noChangeArrowheads="1"/>
          </p:cNvPicPr>
          <p:nvPr/>
        </p:nvPicPr>
        <p:blipFill>
          <a:blip r:embed="rId5" cstate="email"/>
          <a:srcRect/>
          <a:stretch>
            <a:fillRect/>
          </a:stretch>
        </p:blipFill>
        <p:spPr bwMode="auto">
          <a:xfrm>
            <a:off x="0" y="0"/>
            <a:ext cx="15398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7" name="AutoShape 37"/>
          <p:cNvSpPr>
            <a:spLocks noChangeArrowheads="1"/>
          </p:cNvSpPr>
          <p:nvPr/>
        </p:nvSpPr>
        <p:spPr bwMode="auto">
          <a:xfrm>
            <a:off x="7380288" y="333375"/>
            <a:ext cx="2484437" cy="828675"/>
          </a:xfrm>
          <a:prstGeom prst="foldedCorner">
            <a:avLst>
              <a:gd name="adj" fmla="val 12500"/>
            </a:avLst>
          </a:prstGeom>
          <a:solidFill>
            <a:schemeClr val="accent1"/>
          </a:solidFill>
          <a:ln w="9525">
            <a:solidFill>
              <a:schemeClr val="tx1"/>
            </a:solidFill>
            <a:round/>
          </a:ln>
        </p:spPr>
        <p:txBody>
          <a:bodyPr wrap="none" anchor="ctr"/>
          <a:lstStyle/>
          <a:p>
            <a:pPr algn="ctr"/>
            <a:r>
              <a:rPr lang="zh-CN" altLang="en-US"/>
              <a:t>先让学生说食物名称，</a:t>
            </a:r>
          </a:p>
          <a:p>
            <a:pPr algn="ctr"/>
            <a:r>
              <a:rPr lang="zh-CN" altLang="en-US"/>
              <a:t>借此学习三个新单词</a:t>
            </a:r>
          </a:p>
        </p:txBody>
      </p:sp>
      <p:grpSp>
        <p:nvGrpSpPr>
          <p:cNvPr id="9238" name="Group 56"/>
          <p:cNvGrpSpPr/>
          <p:nvPr/>
        </p:nvGrpSpPr>
        <p:grpSpPr bwMode="auto">
          <a:xfrm>
            <a:off x="358775" y="2457450"/>
            <a:ext cx="8534400" cy="2185988"/>
            <a:chOff x="226" y="1548"/>
            <a:chExt cx="5376" cy="1377"/>
          </a:xfrm>
        </p:grpSpPr>
        <p:pic>
          <p:nvPicPr>
            <p:cNvPr id="9248" name="Picture 20" descr="M`6M_X(]5P7M6`LG%SCM%VG"/>
            <p:cNvPicPr>
              <a:picLocks noChangeAspect="1" noChangeArrowheads="1"/>
            </p:cNvPicPr>
            <p:nvPr/>
          </p:nvPicPr>
          <p:blipFill>
            <a:blip r:embed="rId6" cstate="email"/>
            <a:srcRect/>
            <a:stretch>
              <a:fillRect/>
            </a:stretch>
          </p:blipFill>
          <p:spPr bwMode="auto">
            <a:xfrm>
              <a:off x="3901" y="1593"/>
              <a:ext cx="793"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9" name="Picture 22" descr="8@(NVP3R93~~CLP}4HD](96"/>
            <p:cNvPicPr>
              <a:picLocks noChangeAspect="1" noChangeArrowheads="1"/>
            </p:cNvPicPr>
            <p:nvPr/>
          </p:nvPicPr>
          <p:blipFill>
            <a:blip r:embed="rId7" cstate="email"/>
            <a:srcRect/>
            <a:stretch>
              <a:fillRect/>
            </a:stretch>
          </p:blipFill>
          <p:spPr bwMode="auto">
            <a:xfrm>
              <a:off x="1202" y="1570"/>
              <a:ext cx="862"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Picture 23" descr="XOJY{6A`PEW@)@6ZP5`ZN[F"/>
            <p:cNvPicPr>
              <a:picLocks noChangeAspect="1" noChangeArrowheads="1"/>
            </p:cNvPicPr>
            <p:nvPr/>
          </p:nvPicPr>
          <p:blipFill>
            <a:blip r:embed="rId8" cstate="email"/>
            <a:srcRect/>
            <a:stretch>
              <a:fillRect/>
            </a:stretch>
          </p:blipFill>
          <p:spPr bwMode="auto">
            <a:xfrm>
              <a:off x="3061" y="2319"/>
              <a:ext cx="86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1" name="Picture 24" descr="{@FNAHRCSW5TCQ$0~BR(R7P"/>
            <p:cNvPicPr>
              <a:picLocks noChangeAspect="1" noChangeArrowheads="1"/>
            </p:cNvPicPr>
            <p:nvPr/>
          </p:nvPicPr>
          <p:blipFill>
            <a:blip r:embed="rId9" cstate="email"/>
            <a:srcRect/>
            <a:stretch>
              <a:fillRect/>
            </a:stretch>
          </p:blipFill>
          <p:spPr bwMode="auto">
            <a:xfrm>
              <a:off x="226" y="2001"/>
              <a:ext cx="840"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Picture 26"/>
            <p:cNvPicPr>
              <a:picLocks noChangeAspect="1" noChangeArrowheads="1"/>
            </p:cNvPicPr>
            <p:nvPr/>
          </p:nvPicPr>
          <p:blipFill>
            <a:blip r:embed="rId10"/>
            <a:srcRect/>
            <a:stretch>
              <a:fillRect/>
            </a:stretch>
          </p:blipFill>
          <p:spPr bwMode="auto">
            <a:xfrm>
              <a:off x="3946" y="2296"/>
              <a:ext cx="749"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3" name="Picture 6" descr="W020131226671291619285"/>
            <p:cNvPicPr>
              <a:picLocks noChangeAspect="1" noChangeArrowheads="1"/>
            </p:cNvPicPr>
            <p:nvPr/>
          </p:nvPicPr>
          <p:blipFill>
            <a:blip r:embed="rId11" cstate="email"/>
            <a:srcRect/>
            <a:stretch>
              <a:fillRect/>
            </a:stretch>
          </p:blipFill>
          <p:spPr bwMode="auto">
            <a:xfrm>
              <a:off x="2971" y="1593"/>
              <a:ext cx="862"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4" name="Picture 2" descr="201110021720502108"/>
            <p:cNvPicPr>
              <a:picLocks noChangeAspect="1" noChangeArrowheads="1"/>
            </p:cNvPicPr>
            <p:nvPr/>
          </p:nvPicPr>
          <p:blipFill>
            <a:blip r:embed="rId12" cstate="email"/>
            <a:srcRect/>
            <a:stretch>
              <a:fillRect/>
            </a:stretch>
          </p:blipFill>
          <p:spPr bwMode="auto">
            <a:xfrm>
              <a:off x="1202" y="2273"/>
              <a:ext cx="832"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5" name="Picture 4" descr="01300000369368125181946415945"/>
            <p:cNvPicPr>
              <a:picLocks noChangeAspect="1" noChangeArrowheads="1"/>
            </p:cNvPicPr>
            <p:nvPr/>
          </p:nvPicPr>
          <p:blipFill>
            <a:blip r:embed="rId13" cstate="email"/>
            <a:srcRect/>
            <a:stretch>
              <a:fillRect/>
            </a:stretch>
          </p:blipFill>
          <p:spPr bwMode="auto">
            <a:xfrm>
              <a:off x="2109" y="2273"/>
              <a:ext cx="89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6" name="Picture 39"/>
            <p:cNvPicPr>
              <a:picLocks noChangeAspect="1" noChangeArrowheads="1"/>
            </p:cNvPicPr>
            <p:nvPr/>
          </p:nvPicPr>
          <p:blipFill>
            <a:blip r:embed="rId14" cstate="email"/>
            <a:srcRect/>
            <a:stretch>
              <a:fillRect/>
            </a:stretch>
          </p:blipFill>
          <p:spPr bwMode="auto">
            <a:xfrm>
              <a:off x="2132" y="1548"/>
              <a:ext cx="773"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7" name="Picture 40" descr="20091224144536698"/>
            <p:cNvPicPr>
              <a:picLocks noChangeAspect="1" noChangeArrowheads="1"/>
            </p:cNvPicPr>
            <p:nvPr/>
          </p:nvPicPr>
          <p:blipFill>
            <a:blip r:embed="rId15" cstate="email"/>
            <a:srcRect/>
            <a:stretch>
              <a:fillRect/>
            </a:stretch>
          </p:blipFill>
          <p:spPr bwMode="auto">
            <a:xfrm>
              <a:off x="4740" y="1956"/>
              <a:ext cx="862"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306" name="Text Box 4"/>
          <p:cNvSpPr txBox="1">
            <a:spLocks noChangeArrowheads="1"/>
          </p:cNvSpPr>
          <p:nvPr/>
        </p:nvSpPr>
        <p:spPr bwMode="auto">
          <a:xfrm>
            <a:off x="503238" y="2276475"/>
            <a:ext cx="1079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1">
                <a:solidFill>
                  <a:srgbClr val="9900CC"/>
                </a:solidFill>
                <a:latin typeface="Comic Sans MS" panose="030F0702030302020204" pitchFamily="66" charset="0"/>
              </a:rPr>
              <a:t>bun</a:t>
            </a:r>
          </a:p>
        </p:txBody>
      </p:sp>
      <p:sp>
        <p:nvSpPr>
          <p:cNvPr id="11307" name="Text Box 4"/>
          <p:cNvSpPr txBox="1">
            <a:spLocks noChangeArrowheads="1"/>
          </p:cNvSpPr>
          <p:nvPr/>
        </p:nvSpPr>
        <p:spPr bwMode="auto">
          <a:xfrm>
            <a:off x="503238" y="2276475"/>
            <a:ext cx="10429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1">
                <a:solidFill>
                  <a:srgbClr val="9900CC"/>
                </a:solidFill>
                <a:latin typeface="Comic Sans MS" panose="030F0702030302020204" pitchFamily="66" charset="0"/>
              </a:rPr>
              <a:t>b</a:t>
            </a:r>
            <a:r>
              <a:rPr lang="en-US" altLang="zh-CN" sz="4000" b="1">
                <a:solidFill>
                  <a:srgbClr val="FF0000"/>
                </a:solidFill>
                <a:latin typeface="Comic Sans MS" panose="030F0702030302020204" pitchFamily="66" charset="0"/>
              </a:rPr>
              <a:t>u</a:t>
            </a:r>
            <a:r>
              <a:rPr lang="en-US" altLang="zh-CN" sz="4000" b="1">
                <a:solidFill>
                  <a:srgbClr val="9900CC"/>
                </a:solidFill>
                <a:latin typeface="Comic Sans MS" panose="030F0702030302020204" pitchFamily="66" charset="0"/>
              </a:rPr>
              <a:t>n</a:t>
            </a:r>
          </a:p>
        </p:txBody>
      </p:sp>
      <p:sp>
        <p:nvSpPr>
          <p:cNvPr id="11312" name="Text Box 4"/>
          <p:cNvSpPr txBox="1">
            <a:spLocks noChangeArrowheads="1"/>
          </p:cNvSpPr>
          <p:nvPr/>
        </p:nvSpPr>
        <p:spPr bwMode="auto">
          <a:xfrm>
            <a:off x="3276600" y="1304925"/>
            <a:ext cx="14747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1">
                <a:solidFill>
                  <a:srgbClr val="9900CC"/>
                </a:solidFill>
                <a:latin typeface="Comic Sans MS" panose="030F0702030302020204" pitchFamily="66" charset="0"/>
              </a:rPr>
              <a:t>salad</a:t>
            </a:r>
          </a:p>
        </p:txBody>
      </p:sp>
      <p:sp>
        <p:nvSpPr>
          <p:cNvPr id="11313" name="Text Box 4"/>
          <p:cNvSpPr txBox="1">
            <a:spLocks noChangeArrowheads="1"/>
          </p:cNvSpPr>
          <p:nvPr/>
        </p:nvSpPr>
        <p:spPr bwMode="auto">
          <a:xfrm>
            <a:off x="3276600" y="1304925"/>
            <a:ext cx="151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1">
                <a:solidFill>
                  <a:srgbClr val="9900CC"/>
                </a:solidFill>
                <a:latin typeface="Comic Sans MS" panose="030F0702030302020204" pitchFamily="66" charset="0"/>
              </a:rPr>
              <a:t>s</a:t>
            </a:r>
            <a:r>
              <a:rPr lang="en-US" altLang="zh-CN" sz="4000" b="1">
                <a:solidFill>
                  <a:srgbClr val="FF0000"/>
                </a:solidFill>
                <a:latin typeface="Comic Sans MS" panose="030F0702030302020204" pitchFamily="66" charset="0"/>
              </a:rPr>
              <a:t>a</a:t>
            </a:r>
            <a:r>
              <a:rPr lang="en-US" altLang="zh-CN" sz="4000" b="1">
                <a:solidFill>
                  <a:srgbClr val="9900CC"/>
                </a:solidFill>
                <a:latin typeface="Comic Sans MS" panose="030F0702030302020204" pitchFamily="66" charset="0"/>
              </a:rPr>
              <a:t>l</a:t>
            </a:r>
            <a:r>
              <a:rPr lang="en-US" altLang="zh-CN" sz="4000" b="1">
                <a:solidFill>
                  <a:srgbClr val="FF0000"/>
                </a:solidFill>
                <a:latin typeface="Comic Sans MS" panose="030F0702030302020204" pitchFamily="66" charset="0"/>
              </a:rPr>
              <a:t>a</a:t>
            </a:r>
            <a:r>
              <a:rPr lang="en-US" altLang="zh-CN" sz="4000" b="1">
                <a:solidFill>
                  <a:srgbClr val="9900CC"/>
                </a:solidFill>
                <a:latin typeface="Comic Sans MS" panose="030F0702030302020204" pitchFamily="66" charset="0"/>
              </a:rPr>
              <a:t>d</a:t>
            </a:r>
          </a:p>
        </p:txBody>
      </p:sp>
      <p:sp>
        <p:nvSpPr>
          <p:cNvPr id="11314" name="Text Box 4"/>
          <p:cNvSpPr txBox="1">
            <a:spLocks noChangeArrowheads="1"/>
          </p:cNvSpPr>
          <p:nvPr/>
        </p:nvSpPr>
        <p:spPr bwMode="auto">
          <a:xfrm>
            <a:off x="7486650" y="2060575"/>
            <a:ext cx="1657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1">
                <a:solidFill>
                  <a:srgbClr val="9900CC"/>
                </a:solidFill>
                <a:latin typeface="Comic Sans MS" panose="030F0702030302020204" pitchFamily="66" charset="0"/>
              </a:rPr>
              <a:t>steak</a:t>
            </a:r>
          </a:p>
        </p:txBody>
      </p:sp>
      <p:sp>
        <p:nvSpPr>
          <p:cNvPr id="11315" name="Text Box 4"/>
          <p:cNvSpPr txBox="1">
            <a:spLocks noChangeArrowheads="1"/>
          </p:cNvSpPr>
          <p:nvPr/>
        </p:nvSpPr>
        <p:spPr bwMode="auto">
          <a:xfrm>
            <a:off x="7451725" y="2060575"/>
            <a:ext cx="1692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1">
                <a:solidFill>
                  <a:srgbClr val="9900CC"/>
                </a:solidFill>
                <a:latin typeface="Comic Sans MS" panose="030F0702030302020204" pitchFamily="66" charset="0"/>
              </a:rPr>
              <a:t>st</a:t>
            </a:r>
            <a:r>
              <a:rPr lang="en-US" altLang="zh-CN" sz="4000" b="1">
                <a:solidFill>
                  <a:srgbClr val="FF0000"/>
                </a:solidFill>
                <a:latin typeface="Comic Sans MS" panose="030F0702030302020204" pitchFamily="66" charset="0"/>
              </a:rPr>
              <a:t>ea</a:t>
            </a:r>
            <a:r>
              <a:rPr lang="en-US" altLang="zh-CN" sz="4000" b="1">
                <a:solidFill>
                  <a:srgbClr val="9900CC"/>
                </a:solidFill>
                <a:latin typeface="Comic Sans MS" panose="030F0702030302020204" pitchFamily="66" charset="0"/>
              </a:rPr>
              <a:t>k</a:t>
            </a:r>
          </a:p>
        </p:txBody>
      </p:sp>
      <p:sp>
        <p:nvSpPr>
          <p:cNvPr id="11316" name="Line 52"/>
          <p:cNvSpPr>
            <a:spLocks noChangeShapeType="1"/>
          </p:cNvSpPr>
          <p:nvPr/>
        </p:nvSpPr>
        <p:spPr bwMode="auto">
          <a:xfrm>
            <a:off x="935038" y="2852738"/>
            <a:ext cx="180975" cy="396875"/>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317" name="Line 53"/>
          <p:cNvSpPr>
            <a:spLocks noChangeShapeType="1"/>
          </p:cNvSpPr>
          <p:nvPr/>
        </p:nvSpPr>
        <p:spPr bwMode="auto">
          <a:xfrm>
            <a:off x="3959225" y="1952625"/>
            <a:ext cx="0" cy="64770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319" name="Line 55"/>
          <p:cNvSpPr>
            <a:spLocks noChangeShapeType="1"/>
          </p:cNvSpPr>
          <p:nvPr/>
        </p:nvSpPr>
        <p:spPr bwMode="auto">
          <a:xfrm>
            <a:off x="8135938" y="2673350"/>
            <a:ext cx="180975" cy="43180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291"/>
                                        </p:tgtEl>
                                        <p:attrNameLst>
                                          <p:attrName>style.visibility</p:attrName>
                                        </p:attrNameLst>
                                      </p:cBhvr>
                                      <p:to>
                                        <p:strVal val="visible"/>
                                      </p:to>
                                    </p:set>
                                    <p:anim calcmode="lin" valueType="num">
                                      <p:cBhvr>
                                        <p:cTn id="7" dur="1000" fill="hold"/>
                                        <p:tgtEl>
                                          <p:spTgt spid="11291"/>
                                        </p:tgtEl>
                                        <p:attrNameLst>
                                          <p:attrName>ppt_x</p:attrName>
                                        </p:attrNameLst>
                                      </p:cBhvr>
                                      <p:tavLst>
                                        <p:tav tm="0">
                                          <p:val>
                                            <p:strVal val="#ppt_x-.2"/>
                                          </p:val>
                                        </p:tav>
                                        <p:tav tm="100000">
                                          <p:val>
                                            <p:strVal val="#ppt_x"/>
                                          </p:val>
                                        </p:tav>
                                      </p:tavLst>
                                    </p:anim>
                                    <p:anim calcmode="lin" valueType="num">
                                      <p:cBhvr>
                                        <p:cTn id="8" dur="1000" fill="hold"/>
                                        <p:tgtEl>
                                          <p:spTgt spid="1129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9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3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30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30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3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3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3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31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3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7" grpId="0"/>
      <p:bldP spid="11312" grpId="0"/>
      <p:bldP spid="11313" grpId="0"/>
      <p:bldP spid="11314" grpId="0"/>
      <p:bldP spid="11315" grpId="0"/>
      <p:bldP spid="11316" grpId="0" animBg="1"/>
      <p:bldP spid="11317" grpId="0" animBg="1"/>
      <p:bldP spid="1131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3" descr="200481823141544"/>
          <p:cNvPicPr>
            <a:picLocks noChangeAspect="1" noChangeArrowheads="1"/>
          </p:cNvPicPr>
          <p:nvPr/>
        </p:nvPicPr>
        <p:blipFill>
          <a:blip r:embed="rId2"/>
          <a:srcRect/>
          <a:stretch>
            <a:fillRect/>
          </a:stretch>
        </p:blipFill>
        <p:spPr bwMode="auto">
          <a:xfrm>
            <a:off x="0" y="0"/>
            <a:ext cx="9144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4153_4"/>
          <p:cNvPicPr>
            <a:picLocks noChangeAspect="1" noChangeArrowheads="1"/>
          </p:cNvPicPr>
          <p:nvPr/>
        </p:nvPicPr>
        <p:blipFill>
          <a:blip r:embed="rId3"/>
          <a:srcRect/>
          <a:stretch>
            <a:fillRect/>
          </a:stretch>
        </p:blipFill>
        <p:spPr bwMode="auto">
          <a:xfrm>
            <a:off x="0" y="129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4153_4"/>
          <p:cNvPicPr>
            <a:picLocks noChangeAspect="1" noChangeArrowheads="1"/>
          </p:cNvPicPr>
          <p:nvPr/>
        </p:nvPicPr>
        <p:blipFill>
          <a:blip r:embed="rId3"/>
          <a:srcRect/>
          <a:stretch>
            <a:fillRect/>
          </a:stretch>
        </p:blipFill>
        <p:spPr bwMode="auto">
          <a:xfrm>
            <a:off x="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4153_4"/>
          <p:cNvPicPr>
            <a:picLocks noChangeAspect="1" noChangeArrowheads="1"/>
          </p:cNvPicPr>
          <p:nvPr/>
        </p:nvPicPr>
        <p:blipFill>
          <a:blip r:embed="rId3"/>
          <a:srcRect/>
          <a:stretch>
            <a:fillRect/>
          </a:stretch>
        </p:blipFill>
        <p:spPr bwMode="auto">
          <a:xfrm>
            <a:off x="0" y="2743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4153_4"/>
          <p:cNvPicPr>
            <a:picLocks noChangeAspect="1" noChangeArrowheads="1"/>
          </p:cNvPicPr>
          <p:nvPr/>
        </p:nvPicPr>
        <p:blipFill>
          <a:blip r:embed="rId3"/>
          <a:srcRect/>
          <a:stretch>
            <a:fillRect/>
          </a:stretch>
        </p:blipFill>
        <p:spPr bwMode="auto">
          <a:xfrm>
            <a:off x="0" y="3505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4153_4"/>
          <p:cNvPicPr>
            <a:picLocks noChangeAspect="1" noChangeArrowheads="1"/>
          </p:cNvPicPr>
          <p:nvPr/>
        </p:nvPicPr>
        <p:blipFill>
          <a:blip r:embed="rId3"/>
          <a:srcRect/>
          <a:stretch>
            <a:fillRect/>
          </a:stretch>
        </p:blipFill>
        <p:spPr bwMode="auto">
          <a:xfrm>
            <a:off x="0" y="426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9" descr="4153_4"/>
          <p:cNvPicPr>
            <a:picLocks noChangeAspect="1" noChangeArrowheads="1"/>
          </p:cNvPicPr>
          <p:nvPr/>
        </p:nvPicPr>
        <p:blipFill>
          <a:blip r:embed="rId3"/>
          <a:srcRect/>
          <a:stretch>
            <a:fillRect/>
          </a:stretch>
        </p:blipFill>
        <p:spPr bwMode="auto">
          <a:xfrm>
            <a:off x="0" y="4953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descr="4153_4"/>
          <p:cNvPicPr>
            <a:picLocks noChangeAspect="1" noChangeArrowheads="1"/>
          </p:cNvPicPr>
          <p:nvPr/>
        </p:nvPicPr>
        <p:blipFill>
          <a:blip r:embed="rId3"/>
          <a:srcRect/>
          <a:stretch>
            <a:fillRect/>
          </a:stretch>
        </p:blipFill>
        <p:spPr bwMode="auto">
          <a:xfrm>
            <a:off x="0" y="5715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1" descr="4153_4"/>
          <p:cNvPicPr>
            <a:picLocks noChangeAspect="1" noChangeArrowheads="1"/>
          </p:cNvPicPr>
          <p:nvPr/>
        </p:nvPicPr>
        <p:blipFill>
          <a:blip r:embed="rId3"/>
          <a:srcRect/>
          <a:stretch>
            <a:fillRect/>
          </a:stretch>
        </p:blipFill>
        <p:spPr bwMode="auto">
          <a:xfrm>
            <a:off x="0" y="609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2" descr="4153_4"/>
          <p:cNvPicPr>
            <a:picLocks noChangeAspect="1" noChangeArrowheads="1"/>
          </p:cNvPicPr>
          <p:nvPr/>
        </p:nvPicPr>
        <p:blipFill>
          <a:blip r:embed="rId3"/>
          <a:srcRect/>
          <a:stretch>
            <a:fillRect/>
          </a:stretch>
        </p:blipFill>
        <p:spPr bwMode="auto">
          <a:xfrm>
            <a:off x="86868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3" descr="4153_4"/>
          <p:cNvPicPr>
            <a:picLocks noChangeAspect="1" noChangeArrowheads="1"/>
          </p:cNvPicPr>
          <p:nvPr/>
        </p:nvPicPr>
        <p:blipFill>
          <a:blip r:embed="rId3"/>
          <a:srcRect/>
          <a:stretch>
            <a:fillRect/>
          </a:stretch>
        </p:blipFill>
        <p:spPr bwMode="auto">
          <a:xfrm>
            <a:off x="8686800" y="434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4" descr="4153_4"/>
          <p:cNvPicPr>
            <a:picLocks noChangeAspect="1" noChangeArrowheads="1"/>
          </p:cNvPicPr>
          <p:nvPr/>
        </p:nvPicPr>
        <p:blipFill>
          <a:blip r:embed="rId3"/>
          <a:srcRect/>
          <a:stretch>
            <a:fillRect/>
          </a:stretch>
        </p:blipFill>
        <p:spPr bwMode="auto">
          <a:xfrm>
            <a:off x="8686800" y="510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5" descr="4153_4"/>
          <p:cNvPicPr>
            <a:picLocks noChangeAspect="1" noChangeArrowheads="1"/>
          </p:cNvPicPr>
          <p:nvPr/>
        </p:nvPicPr>
        <p:blipFill>
          <a:blip r:embed="rId3"/>
          <a:srcRect/>
          <a:stretch>
            <a:fillRect/>
          </a:stretch>
        </p:blipFill>
        <p:spPr bwMode="auto">
          <a:xfrm>
            <a:off x="8686800" y="586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6" descr="4153_4"/>
          <p:cNvPicPr>
            <a:picLocks noChangeAspect="1" noChangeArrowheads="1"/>
          </p:cNvPicPr>
          <p:nvPr/>
        </p:nvPicPr>
        <p:blipFill>
          <a:blip r:embed="rId3"/>
          <a:srcRect/>
          <a:stretch>
            <a:fillRect/>
          </a:stretch>
        </p:blipFill>
        <p:spPr bwMode="auto">
          <a:xfrm>
            <a:off x="8677275" y="137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17" descr="4153_4"/>
          <p:cNvPicPr>
            <a:picLocks noChangeAspect="1" noChangeArrowheads="1"/>
          </p:cNvPicPr>
          <p:nvPr/>
        </p:nvPicPr>
        <p:blipFill>
          <a:blip r:embed="rId3"/>
          <a:srcRect/>
          <a:stretch>
            <a:fillRect/>
          </a:stretch>
        </p:blipFill>
        <p:spPr bwMode="auto">
          <a:xfrm>
            <a:off x="868680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18" descr="4153_4"/>
          <p:cNvPicPr>
            <a:picLocks noChangeAspect="1" noChangeArrowheads="1"/>
          </p:cNvPicPr>
          <p:nvPr/>
        </p:nvPicPr>
        <p:blipFill>
          <a:blip r:embed="rId3"/>
          <a:srcRect/>
          <a:stretch>
            <a:fillRect/>
          </a:stretch>
        </p:blipFill>
        <p:spPr bwMode="auto">
          <a:xfrm>
            <a:off x="8686800" y="2819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19" descr="4153_4"/>
          <p:cNvPicPr>
            <a:picLocks noChangeAspect="1" noChangeArrowheads="1"/>
          </p:cNvPicPr>
          <p:nvPr/>
        </p:nvPicPr>
        <p:blipFill>
          <a:blip r:embed="rId3"/>
          <a:srcRect/>
          <a:stretch>
            <a:fillRect/>
          </a:stretch>
        </p:blipFill>
        <p:spPr bwMode="auto">
          <a:xfrm>
            <a:off x="8686800" y="685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19" descr="164887"/>
          <p:cNvPicPr>
            <a:picLocks noChangeAspect="1" noChangeArrowheads="1"/>
          </p:cNvPicPr>
          <p:nvPr/>
        </p:nvPicPr>
        <p:blipFill>
          <a:blip r:embed="rId4" cstate="email"/>
          <a:srcRect/>
          <a:stretch>
            <a:fillRect/>
          </a:stretch>
        </p:blipFill>
        <p:spPr bwMode="auto">
          <a:xfrm>
            <a:off x="395288" y="3500438"/>
            <a:ext cx="82089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20" descr="D172A9DC82C860E8099AD981ACEE1242"/>
          <p:cNvPicPr>
            <a:picLocks noChangeAspect="1" noChangeArrowheads="1"/>
          </p:cNvPicPr>
          <p:nvPr/>
        </p:nvPicPr>
        <p:blipFill>
          <a:blip r:embed="rId5" cstate="email"/>
          <a:srcRect/>
          <a:stretch>
            <a:fillRect/>
          </a:stretch>
        </p:blipFill>
        <p:spPr bwMode="auto">
          <a:xfrm>
            <a:off x="0" y="0"/>
            <a:ext cx="15398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5" name="Oval 21"/>
          <p:cNvSpPr>
            <a:spLocks noChangeArrowheads="1"/>
          </p:cNvSpPr>
          <p:nvPr/>
        </p:nvSpPr>
        <p:spPr bwMode="auto">
          <a:xfrm>
            <a:off x="2195513" y="692150"/>
            <a:ext cx="1439862" cy="1154113"/>
          </a:xfrm>
          <a:prstGeom prst="ellipse">
            <a:avLst/>
          </a:prstGeom>
          <a:solidFill>
            <a:srgbClr val="FF0000"/>
          </a:solidFill>
          <a:ln w="9525">
            <a:solidFill>
              <a:schemeClr val="tx1"/>
            </a:solidFill>
            <a:round/>
          </a:ln>
          <a:effectLst>
            <a:prstShdw prst="shdw11">
              <a:schemeClr val="bg2">
                <a:alpha val="50000"/>
              </a:schemeClr>
            </a:prstShdw>
          </a:effectLst>
        </p:spPr>
        <p:txBody>
          <a:bodyPr wrap="none" anchor="ctr"/>
          <a:lstStyle/>
          <a:p>
            <a:endParaRPr lang="zh-CN" altLang="en-US"/>
          </a:p>
        </p:txBody>
      </p:sp>
      <p:sp>
        <p:nvSpPr>
          <p:cNvPr id="52246" name="Oval 22"/>
          <p:cNvSpPr>
            <a:spLocks noChangeArrowheads="1"/>
          </p:cNvSpPr>
          <p:nvPr/>
        </p:nvSpPr>
        <p:spPr bwMode="auto">
          <a:xfrm>
            <a:off x="4284663" y="620713"/>
            <a:ext cx="1439862" cy="1225550"/>
          </a:xfrm>
          <a:prstGeom prst="ellipse">
            <a:avLst/>
          </a:prstGeom>
          <a:solidFill>
            <a:srgbClr val="FFFF00"/>
          </a:solidFill>
          <a:ln w="9525">
            <a:solidFill>
              <a:schemeClr val="tx1"/>
            </a:solidFill>
            <a:round/>
          </a:ln>
          <a:effectLst>
            <a:prstShdw prst="shdw11">
              <a:schemeClr val="bg2">
                <a:alpha val="50000"/>
              </a:schemeClr>
            </a:prstShdw>
          </a:effectLst>
        </p:spPr>
        <p:txBody>
          <a:bodyPr wrap="none" anchor="ctr"/>
          <a:lstStyle/>
          <a:p>
            <a:endParaRPr lang="zh-CN" altLang="en-US"/>
          </a:p>
        </p:txBody>
      </p:sp>
      <p:sp>
        <p:nvSpPr>
          <p:cNvPr id="52247" name="Oval 23"/>
          <p:cNvSpPr>
            <a:spLocks noChangeArrowheads="1"/>
          </p:cNvSpPr>
          <p:nvPr/>
        </p:nvSpPr>
        <p:spPr bwMode="auto">
          <a:xfrm>
            <a:off x="6516688" y="620713"/>
            <a:ext cx="1368425" cy="1223962"/>
          </a:xfrm>
          <a:prstGeom prst="ellipse">
            <a:avLst/>
          </a:prstGeom>
          <a:solidFill>
            <a:srgbClr val="00FF00"/>
          </a:solidFill>
          <a:ln w="9525">
            <a:solidFill>
              <a:schemeClr val="tx1"/>
            </a:solidFill>
            <a:round/>
          </a:ln>
          <a:effectLst>
            <a:prstShdw prst="shdw11">
              <a:schemeClr val="bg2">
                <a:alpha val="50000"/>
              </a:schemeClr>
            </a:prstShdw>
          </a:effectLst>
        </p:spPr>
        <p:txBody>
          <a:bodyPr wrap="none" anchor="ctr"/>
          <a:lstStyle/>
          <a:p>
            <a:endParaRPr lang="zh-CN" altLang="en-US"/>
          </a:p>
        </p:txBody>
      </p:sp>
      <p:sp>
        <p:nvSpPr>
          <p:cNvPr id="10264" name="Text Box 4"/>
          <p:cNvSpPr txBox="1">
            <a:spLocks noChangeArrowheads="1"/>
          </p:cNvSpPr>
          <p:nvPr/>
        </p:nvSpPr>
        <p:spPr bwMode="auto">
          <a:xfrm>
            <a:off x="6732588" y="1844675"/>
            <a:ext cx="10080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00FF"/>
                </a:solidFill>
              </a:rPr>
              <a:t>love</a:t>
            </a:r>
          </a:p>
        </p:txBody>
      </p:sp>
      <p:sp>
        <p:nvSpPr>
          <p:cNvPr id="10265" name="Text Box 4"/>
          <p:cNvSpPr txBox="1">
            <a:spLocks noChangeArrowheads="1"/>
          </p:cNvSpPr>
          <p:nvPr/>
        </p:nvSpPr>
        <p:spPr bwMode="auto">
          <a:xfrm>
            <a:off x="4572000" y="1844675"/>
            <a:ext cx="936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00FF"/>
                </a:solidFill>
              </a:rPr>
              <a:t>like</a:t>
            </a:r>
          </a:p>
        </p:txBody>
      </p:sp>
      <p:sp>
        <p:nvSpPr>
          <p:cNvPr id="10266" name="Text Box 4"/>
          <p:cNvSpPr txBox="1">
            <a:spLocks noChangeArrowheads="1"/>
          </p:cNvSpPr>
          <p:nvPr/>
        </p:nvSpPr>
        <p:spPr bwMode="auto">
          <a:xfrm>
            <a:off x="2268538" y="1844675"/>
            <a:ext cx="1296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00FF"/>
                </a:solidFill>
              </a:rPr>
              <a:t>enjoy</a:t>
            </a:r>
          </a:p>
        </p:txBody>
      </p:sp>
      <p:sp>
        <p:nvSpPr>
          <p:cNvPr id="10267" name="AutoShape 27"/>
          <p:cNvSpPr>
            <a:spLocks noChangeArrowheads="1"/>
          </p:cNvSpPr>
          <p:nvPr/>
        </p:nvSpPr>
        <p:spPr bwMode="auto">
          <a:xfrm>
            <a:off x="7559675" y="476250"/>
            <a:ext cx="2989263" cy="828675"/>
          </a:xfrm>
          <a:prstGeom prst="foldedCorner">
            <a:avLst>
              <a:gd name="adj" fmla="val 12500"/>
            </a:avLst>
          </a:prstGeom>
          <a:solidFill>
            <a:schemeClr val="accent1"/>
          </a:solidFill>
          <a:ln w="9525">
            <a:solidFill>
              <a:schemeClr val="tx1"/>
            </a:solidFill>
            <a:round/>
          </a:ln>
        </p:spPr>
        <p:txBody>
          <a:bodyPr wrap="none" anchor="ctr"/>
          <a:lstStyle/>
          <a:p>
            <a:r>
              <a:rPr lang="zh-CN" altLang="en-US"/>
              <a:t>学生说出自己喜欢吃的东西。</a:t>
            </a:r>
          </a:p>
          <a:p>
            <a:r>
              <a:rPr lang="zh-CN" altLang="en-US"/>
              <a:t>引导学生用不同的动词表示喜欢</a:t>
            </a:r>
          </a:p>
        </p:txBody>
      </p:sp>
      <p:pic>
        <p:nvPicPr>
          <p:cNvPr id="10268" name="Picture 44" descr="M`6M_X(]5P7M6`LG%SCM%VG"/>
          <p:cNvPicPr>
            <a:picLocks noChangeAspect="1" noChangeArrowheads="1"/>
          </p:cNvPicPr>
          <p:nvPr/>
        </p:nvPicPr>
        <p:blipFill>
          <a:blip r:embed="rId6" cstate="email"/>
          <a:srcRect/>
          <a:stretch>
            <a:fillRect/>
          </a:stretch>
        </p:blipFill>
        <p:spPr bwMode="auto">
          <a:xfrm>
            <a:off x="6192838" y="2528888"/>
            <a:ext cx="1258887"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45" descr="8@(NVP3R93~~CLP}4HD](96"/>
          <p:cNvPicPr>
            <a:picLocks noChangeAspect="1" noChangeArrowheads="1"/>
          </p:cNvPicPr>
          <p:nvPr/>
        </p:nvPicPr>
        <p:blipFill>
          <a:blip r:embed="rId7" cstate="email"/>
          <a:srcRect/>
          <a:stretch>
            <a:fillRect/>
          </a:stretch>
        </p:blipFill>
        <p:spPr bwMode="auto">
          <a:xfrm>
            <a:off x="1908175" y="2492375"/>
            <a:ext cx="13684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46" descr="XOJY{6A`PEW@)@6ZP5`ZN[F"/>
          <p:cNvPicPr>
            <a:picLocks noChangeAspect="1" noChangeArrowheads="1"/>
          </p:cNvPicPr>
          <p:nvPr/>
        </p:nvPicPr>
        <p:blipFill>
          <a:blip r:embed="rId8" cstate="email"/>
          <a:srcRect/>
          <a:stretch>
            <a:fillRect/>
          </a:stretch>
        </p:blipFill>
        <p:spPr bwMode="auto">
          <a:xfrm>
            <a:off x="4859338" y="3681413"/>
            <a:ext cx="1368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47" descr="{@FNAHRCSW5TCQ$0~BR(R7P"/>
          <p:cNvPicPr>
            <a:picLocks noChangeAspect="1" noChangeArrowheads="1"/>
          </p:cNvPicPr>
          <p:nvPr/>
        </p:nvPicPr>
        <p:blipFill>
          <a:blip r:embed="rId9" cstate="email"/>
          <a:srcRect/>
          <a:stretch>
            <a:fillRect/>
          </a:stretch>
        </p:blipFill>
        <p:spPr bwMode="auto">
          <a:xfrm>
            <a:off x="358775" y="3176588"/>
            <a:ext cx="13335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48"/>
          <p:cNvPicPr>
            <a:picLocks noChangeAspect="1" noChangeArrowheads="1"/>
          </p:cNvPicPr>
          <p:nvPr/>
        </p:nvPicPr>
        <p:blipFill>
          <a:blip r:embed="rId10" cstate="email"/>
          <a:srcRect/>
          <a:stretch>
            <a:fillRect/>
          </a:stretch>
        </p:blipFill>
        <p:spPr bwMode="auto">
          <a:xfrm>
            <a:off x="6264275" y="3644900"/>
            <a:ext cx="118903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6" descr="W020131226671291619285"/>
          <p:cNvPicPr>
            <a:picLocks noChangeAspect="1" noChangeArrowheads="1"/>
          </p:cNvPicPr>
          <p:nvPr/>
        </p:nvPicPr>
        <p:blipFill>
          <a:blip r:embed="rId11" cstate="email"/>
          <a:srcRect/>
          <a:stretch>
            <a:fillRect/>
          </a:stretch>
        </p:blipFill>
        <p:spPr bwMode="auto">
          <a:xfrm>
            <a:off x="4716463" y="2528888"/>
            <a:ext cx="13684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2" descr="201110021720502108"/>
          <p:cNvPicPr>
            <a:picLocks noChangeAspect="1" noChangeArrowheads="1"/>
          </p:cNvPicPr>
          <p:nvPr/>
        </p:nvPicPr>
        <p:blipFill>
          <a:blip r:embed="rId12" cstate="email"/>
          <a:srcRect/>
          <a:stretch>
            <a:fillRect/>
          </a:stretch>
        </p:blipFill>
        <p:spPr bwMode="auto">
          <a:xfrm>
            <a:off x="1908175" y="3608388"/>
            <a:ext cx="1320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4" descr="01300000369368125181946415945"/>
          <p:cNvPicPr>
            <a:picLocks noChangeAspect="1" noChangeArrowheads="1"/>
          </p:cNvPicPr>
          <p:nvPr/>
        </p:nvPicPr>
        <p:blipFill>
          <a:blip r:embed="rId13" cstate="email"/>
          <a:srcRect/>
          <a:stretch>
            <a:fillRect/>
          </a:stretch>
        </p:blipFill>
        <p:spPr bwMode="auto">
          <a:xfrm>
            <a:off x="3348038" y="3608388"/>
            <a:ext cx="14128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52"/>
          <p:cNvPicPr>
            <a:picLocks noChangeAspect="1" noChangeArrowheads="1"/>
          </p:cNvPicPr>
          <p:nvPr/>
        </p:nvPicPr>
        <p:blipFill>
          <a:blip r:embed="rId14" cstate="email"/>
          <a:srcRect/>
          <a:stretch>
            <a:fillRect/>
          </a:stretch>
        </p:blipFill>
        <p:spPr bwMode="auto">
          <a:xfrm>
            <a:off x="3384550" y="2457450"/>
            <a:ext cx="1227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7" name="Picture 53" descr="20091224144536698"/>
          <p:cNvPicPr>
            <a:picLocks noChangeAspect="1" noChangeArrowheads="1"/>
          </p:cNvPicPr>
          <p:nvPr/>
        </p:nvPicPr>
        <p:blipFill>
          <a:blip r:embed="rId15" cstate="email"/>
          <a:srcRect/>
          <a:stretch>
            <a:fillRect/>
          </a:stretch>
        </p:blipFill>
        <p:spPr bwMode="auto">
          <a:xfrm>
            <a:off x="7524750" y="3105150"/>
            <a:ext cx="13684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224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224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224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522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3" nodeType="clickEffect">
                                  <p:stCondLst>
                                    <p:cond delay="0"/>
                                  </p:stCondLst>
                                  <p:childTnLst>
                                    <p:set>
                                      <p:cBhvr>
                                        <p:cTn id="28" dur="1" fill="hold">
                                          <p:stCondLst>
                                            <p:cond delay="0"/>
                                          </p:stCondLst>
                                        </p:cTn>
                                        <p:tgtEl>
                                          <p:spTgt spid="5224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522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3" nodeType="clickEffect">
                                  <p:stCondLst>
                                    <p:cond delay="0"/>
                                  </p:stCondLst>
                                  <p:childTnLst>
                                    <p:set>
                                      <p:cBhvr>
                                        <p:cTn id="36" dur="1" fill="hold">
                                          <p:stCondLst>
                                            <p:cond delay="0"/>
                                          </p:stCondLst>
                                        </p:cTn>
                                        <p:tgtEl>
                                          <p:spTgt spid="5224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4" nodeType="clickEffect">
                                  <p:stCondLst>
                                    <p:cond delay="0"/>
                                  </p:stCondLst>
                                  <p:childTnLst>
                                    <p:set>
                                      <p:cBhvr>
                                        <p:cTn id="40" dur="1" fill="hold">
                                          <p:stCondLst>
                                            <p:cond delay="0"/>
                                          </p:stCondLst>
                                        </p:cTn>
                                        <p:tgtEl>
                                          <p:spTgt spid="52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5" grpId="0" animBg="1"/>
      <p:bldP spid="52245" grpId="1" animBg="1"/>
      <p:bldP spid="52246" grpId="0" animBg="1"/>
      <p:bldP spid="52246" grpId="1" animBg="1"/>
      <p:bldP spid="52246" grpId="2" animBg="1"/>
      <p:bldP spid="52246" grpId="3" animBg="1"/>
      <p:bldP spid="52247" grpId="0" animBg="1"/>
      <p:bldP spid="52247" grpId="1" animBg="1"/>
      <p:bldP spid="52247" grpId="2" animBg="1"/>
      <p:bldP spid="52247" grpId="3" animBg="1"/>
      <p:bldP spid="52247" grpId="4" animBg="1"/>
    </p:bldLst>
  </p:timing>
</p:sld>
</file>

<file path=ppt/theme/theme1.xml><?xml version="1.0" encoding="utf-8"?>
<a:theme xmlns:a="http://schemas.openxmlformats.org/drawingml/2006/main" name="WWW.2PPT.COM">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1361</Words>
  <Application>Microsoft Office PowerPoint</Application>
  <PresentationFormat>全屏显示(4:3)</PresentationFormat>
  <Paragraphs>223</Paragraphs>
  <Slides>35</Slides>
  <Notes>1</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35</vt:i4>
      </vt:variant>
    </vt:vector>
  </HeadingPairs>
  <TitlesOfParts>
    <vt:vector size="43" baseType="lpstr">
      <vt:lpstr>楷体</vt:lpstr>
      <vt:lpstr>宋体</vt:lpstr>
      <vt:lpstr>微软雅黑</vt:lpstr>
      <vt:lpstr>Arial</vt:lpstr>
      <vt:lpstr>Calibri</vt:lpstr>
      <vt:lpstr>Comic Sans MS</vt:lpstr>
      <vt:lpstr>Times New Roman</vt:lpstr>
      <vt:lpstr>WWW.2PPT.COM</vt:lpstr>
      <vt:lpstr>PowerPoint 演示文稿</vt:lpstr>
      <vt:lpstr>PowerPoint 演示文稿</vt:lpstr>
      <vt:lpstr>PowerPoint 演示文稿</vt:lpstr>
      <vt:lpstr>PowerPoint 演示文稿</vt:lpstr>
      <vt:lpstr> Chinese people   Western people</vt:lpstr>
      <vt:lpstr> Chinese people   Western people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2014-11-10T08:25:00Z</dcterms:created>
  <dcterms:modified xsi:type="dcterms:W3CDTF">2023-01-17T03:25:25Z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547C9471163B46ECA2075C4F7500A730</vt:lpwstr>
  </property>
  <property fmtid="{A09F084E-AD41-489F-8076-AA5BE3082BCA}" pid="100">
    <vt:ui4>5</vt:ui4>
  </property>
  <property fmtid="{64440492-4C8B-11D1-8B70-080036B11A03}" pid="11">
    <vt:lpwstr>www.2ppt.com-爱PPT提供资源下载</vt:lpwstr>
  </property>
</Properties>
</file>