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8" r:id="rId2"/>
    <p:sldId id="343" r:id="rId3"/>
    <p:sldId id="344" r:id="rId4"/>
    <p:sldId id="345" r:id="rId5"/>
    <p:sldId id="349" r:id="rId6"/>
    <p:sldId id="346" r:id="rId7"/>
    <p:sldId id="350" r:id="rId8"/>
    <p:sldId id="323" r:id="rId9"/>
    <p:sldId id="321" r:id="rId10"/>
    <p:sldId id="322" r:id="rId11"/>
    <p:sldId id="352" r:id="rId12"/>
    <p:sldId id="356" r:id="rId13"/>
    <p:sldId id="357" r:id="rId14"/>
    <p:sldId id="353" r:id="rId15"/>
    <p:sldId id="354" r:id="rId16"/>
    <p:sldId id="355" r:id="rId17"/>
    <p:sldId id="329" r:id="rId18"/>
    <p:sldId id="341" r:id="rId19"/>
    <p:sldId id="342" r:id="rId20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CCE8CF"/>
    <a:srgbClr val="CFE5F6"/>
    <a:srgbClr val="E9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9011" autoAdjust="0"/>
  </p:normalViewPr>
  <p:slideViewPr>
    <p:cSldViewPr>
      <p:cViewPr>
        <p:scale>
          <a:sx n="100" d="100"/>
          <a:sy n="100" d="100"/>
        </p:scale>
        <p:origin x="-282" y="-216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BDC6F8D-A9B8-4DA9-82A0-9FE1191418E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C389993C-2527-4F33-9219-9D4109D98A2F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EF08EFF-F9C6-4B67-B9E8-6D6E5D4CD47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FAE0389A-97C4-419E-99BF-A6C793CDB769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D8DFF3C-FC54-4102-96C3-D45B7EC62420}" type="slidenum">
              <a:rPr lang="zh-CN" altLang="en-US">
                <a:ea typeface="宋体" panose="02010600030101010101" pitchFamily="2" charset="-122"/>
              </a:rPr>
              <a:t>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BF815BE-376D-4D20-97A9-782562CD76CA}" type="slidenum">
              <a:rPr lang="zh-CN" altLang="en-US">
                <a:ea typeface="宋体" panose="02010600030101010101" pitchFamily="2" charset="-122"/>
              </a:rPr>
              <a:t>16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C3F9AD01-3C5D-43AE-9DB6-74F7A47CAD47}" type="slidenum">
              <a:rPr lang="zh-CN" altLang="en-US">
                <a:ea typeface="宋体" panose="02010600030101010101" pitchFamily="2" charset="-122"/>
              </a:rPr>
              <a:t>17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1C11153-F072-4014-88DB-45AA1D5BC703}" type="slidenum">
              <a:rPr lang="zh-CN" altLang="en-US">
                <a:ea typeface="宋体" panose="02010600030101010101" pitchFamily="2" charset="-122"/>
              </a:rPr>
              <a:t>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FDCDBF5-62CA-45ED-99F1-059529D0E796}" type="slidenum">
              <a:rPr lang="zh-CN" altLang="en-US">
                <a:ea typeface="宋体" panose="02010600030101010101" pitchFamily="2" charset="-122"/>
              </a:rPr>
              <a:t>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CAFAE4A7-0C32-43C8-83FD-99AB3E4B5387}" type="slidenum">
              <a:rPr lang="zh-CN" altLang="en-US">
                <a:ea typeface="宋体" panose="02010600030101010101" pitchFamily="2" charset="-122"/>
              </a:rPr>
              <a:t>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1E699DA-F379-4881-AF32-673459F3D044}" type="slidenum">
              <a:rPr lang="zh-CN" altLang="en-US">
                <a:ea typeface="宋体" panose="02010600030101010101" pitchFamily="2" charset="-122"/>
              </a:rPr>
              <a:t>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3517A91-5EB0-4A4C-9001-165CAC67D285}" type="slidenum">
              <a:rPr lang="zh-CN" altLang="en-US">
                <a:ea typeface="宋体" panose="02010600030101010101" pitchFamily="2" charset="-122"/>
              </a:rPr>
              <a:t>10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C48FF023-B957-4E8E-8C79-093BE8E23D09}" type="slidenum">
              <a:rPr lang="zh-CN" altLang="en-US">
                <a:ea typeface="宋体" panose="02010600030101010101" pitchFamily="2" charset="-122"/>
              </a:rPr>
              <a:t>11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B6EFA38-581D-4324-8FB5-8B08A3A4156B}" type="slidenum">
              <a:rPr lang="zh-CN" altLang="en-US">
                <a:ea typeface="宋体" panose="02010600030101010101" pitchFamily="2" charset="-122"/>
              </a:rPr>
              <a:t>14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6C5FDB6-EC4F-4895-AF58-432CD2AA0FFF}" type="slidenum">
              <a:rPr lang="zh-CN" altLang="en-US">
                <a:ea typeface="宋体" panose="02010600030101010101" pitchFamily="2" charset="-122"/>
              </a:rPr>
              <a:t>15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F5D1-17F3-4363-A4A2-6C278B2FE5B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10D40-D6E4-4C40-8B48-135C963AC39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B7E9A-997E-47B4-8465-2097A1C8A8C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6E5AA-707E-4DD4-9F14-463EBDC2844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55EE3-2EB6-4613-9FFE-979FAE0C2E3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8AE54-6062-4AAB-B5F4-0AD0AD873C7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FB5D8-6DFA-42E9-A414-DADA4114EDA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B4AD1-15F7-4E47-AF01-1973D88F41C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DC009-1A21-46B9-9CC2-A7A8DA05AFA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3765C-E277-41AD-94EB-691DF6F7F18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FEE37-EB0D-4CDC-857B-CD84ECC8B1D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5C027-C58D-45CE-9067-E27FAE8D8B9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A13C-4AD9-458C-9A77-131E8F40A6E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240A7-BBC5-4577-AA02-9088773E220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1C3A4-FEBA-40C1-AB24-B83E56C9E6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8F53E-BD6D-4A6C-98BC-8FD9525E906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6298C-110C-4798-BFF0-5BA0BF0EAAA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9ECFA-38BE-473E-8C49-54FEBBB81FE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33917-15B4-4E5A-9DCE-D8F2DA53B15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72B17-5A87-4165-AB9F-5D83CCAD4C4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4D2EC-A583-4BFD-B788-30D253447C3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6E0FF-0CE5-4648-829E-D45DF933D40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13C090-1674-4781-80DE-F5D9A0A666F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A3EC9E8-7398-4E75-9B2B-7FA1E9A7E3CD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file:///E:\3&#19979;&#35838;&#20214;\Unit3%20This%20is%20my%20father\Lesson17%20&#25945;&#23398;&#35838;&#20214;\L17TALK02_128k.mp3" TargetMode="External"/><Relationship Id="rId3" Type="http://schemas.microsoft.com/office/2007/relationships/media" Target="file:///E:\3&#19979;&#35838;&#20214;\Unit3%20This%20is%20my%20father\Lesson17%20&#25945;&#23398;&#35838;&#20214;\L17TALK04_128k.mp3" TargetMode="External"/><Relationship Id="rId7" Type="http://schemas.microsoft.com/office/2007/relationships/media" Target="file:///E:\3&#19979;&#35838;&#20214;\Unit3%20This%20is%20my%20father\Lesson17%20&#25945;&#23398;&#35838;&#20214;\L17TALK02_128k.mp3" TargetMode="External"/><Relationship Id="rId12" Type="http://schemas.openxmlformats.org/officeDocument/2006/relationships/image" Target="../media/image6.png"/><Relationship Id="rId2" Type="http://schemas.openxmlformats.org/officeDocument/2006/relationships/audio" Target="file:///E:\3&#19979;&#35838;&#20214;\Unit3%20This%20is%20my%20father\Lesson17%20&#25945;&#23398;&#35838;&#20214;\L17TALK03_128k.mp3" TargetMode="External"/><Relationship Id="rId1" Type="http://schemas.microsoft.com/office/2007/relationships/media" Target="file:///E:\3&#19979;&#35838;&#20214;\Unit3%20This%20is%20my%20father\Lesson17%20&#25945;&#23398;&#35838;&#20214;\L17TALK03_128k.mp3" TargetMode="External"/><Relationship Id="rId6" Type="http://schemas.openxmlformats.org/officeDocument/2006/relationships/audio" Target="file:///E:\3&#19979;&#35838;&#20214;\Unit3%20This%20is%20my%20father\Lesson17%20&#25945;&#23398;&#35838;&#20214;\L17TALK01_128k.mp3" TargetMode="External"/><Relationship Id="rId11" Type="http://schemas.openxmlformats.org/officeDocument/2006/relationships/image" Target="../media/image8.png"/><Relationship Id="rId5" Type="http://schemas.microsoft.com/office/2007/relationships/media" Target="file:///E:\3&#19979;&#35838;&#20214;\Unit3%20This%20is%20my%20father\Lesson17%20&#25945;&#23398;&#35838;&#20214;\L17TALK01_128k.mp3" TargetMode="External"/><Relationship Id="rId10" Type="http://schemas.openxmlformats.org/officeDocument/2006/relationships/notesSlide" Target="../notesSlides/notesSlide6.xml"/><Relationship Id="rId4" Type="http://schemas.openxmlformats.org/officeDocument/2006/relationships/audio" Target="file:///E:\3&#19979;&#35838;&#20214;\Unit3%20This%20is%20my%20father\Lesson17%20&#25945;&#23398;&#35838;&#20214;\L17TALK04_128k.mp3" TargetMode="External"/><Relationship Id="rId9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file:///E:\3&#19979;&#35838;&#20214;\Unit3%20This%20is%20my%20father\Lesson17%20&#25945;&#23398;&#35838;&#20214;\man.mp3" TargetMode="External"/><Relationship Id="rId1" Type="http://schemas.microsoft.com/office/2007/relationships/media" Target="file:///E:\3&#19979;&#35838;&#20214;\Unit3%20This%20is%20my%20father\Lesson17%20&#25945;&#23398;&#35838;&#20214;\man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file:///E:\3&#19979;&#35838;&#20214;\Unit3%20This%20is%20my%20father\Lesson17%20&#25945;&#23398;&#35838;&#20214;\woman.mp3" TargetMode="External"/><Relationship Id="rId1" Type="http://schemas.microsoft.com/office/2007/relationships/media" Target="file:///E:\3&#19979;&#35838;&#20214;\Unit3%20This%20is%20my%20father\Lesson17%20&#25945;&#23398;&#35838;&#20214;\woman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3&#19979;&#35838;&#20214;\Unit3%20This%20is%20my%20father\Lesson17%20&#25945;&#23398;&#35838;&#20214;\L17LEARN01_128k.mp3" TargetMode="External"/><Relationship Id="rId1" Type="http://schemas.microsoft.com/office/2007/relationships/media" Target="file:///E:\3&#19979;&#35838;&#20214;\Unit3%20This%20is%20my%20father\Lesson17%20&#25945;&#23398;&#35838;&#20214;\L17LEARN01_128k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3&#19979;&#35838;&#20214;\Unit3%20This%20is%20my%20father\Lesson17%20&#25945;&#23398;&#35838;&#20214;\L17LEARN02_128k.mp3" TargetMode="External"/><Relationship Id="rId1" Type="http://schemas.microsoft.com/office/2007/relationships/media" Target="file:///E:\3&#19979;&#35838;&#20214;\Unit3%20This%20is%20my%20father\Lesson17%20&#25945;&#23398;&#35838;&#20214;\L17LEARN02_128k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3&#19979;&#35838;&#20214;\Unit3%20This%20is%20my%20father\Lesson17%20&#25945;&#23398;&#35838;&#20214;\Lesson17Justtalk&#35838;&#25991;&#24405;&#38899;_128k.mp3" TargetMode="External"/><Relationship Id="rId1" Type="http://schemas.microsoft.com/office/2007/relationships/media" Target="file:///E:\3&#19979;&#35838;&#20214;\Unit3%20This%20is%20my%20father\Lesson17%20&#25945;&#23398;&#35838;&#20214;\Lesson17Justtalk&#35838;&#25991;&#24405;&#38899;_128k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3"/>
          <p:cNvSpPr>
            <a:spLocks noGrp="1"/>
          </p:cNvSpPr>
          <p:nvPr>
            <p:ph type="title" idx="4294967295"/>
          </p:nvPr>
        </p:nvSpPr>
        <p:spPr>
          <a:xfrm>
            <a:off x="0" y="2492896"/>
            <a:ext cx="9144000" cy="1008063"/>
          </a:xfrm>
        </p:spPr>
        <p:txBody>
          <a:bodyPr/>
          <a:lstStyle/>
          <a:p>
            <a:pPr algn="ctr" eaLnBrk="1" hangingPunct="1"/>
            <a:r>
              <a:rPr lang="en-US" altLang="zh-CN" sz="5400" b="1" dirty="0">
                <a:solidFill>
                  <a:srgbClr val="1E8ED5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Unit3 This is my father         </a:t>
            </a:r>
            <a:endParaRPr lang="zh-CN" altLang="en-US" sz="5400" b="1" dirty="0">
              <a:solidFill>
                <a:srgbClr val="1E8ED5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411" name="副标题 4"/>
          <p:cNvSpPr>
            <a:spLocks noGrp="1"/>
          </p:cNvSpPr>
          <p:nvPr>
            <p:ph type="subTitle" idx="4294967295"/>
          </p:nvPr>
        </p:nvSpPr>
        <p:spPr>
          <a:xfrm>
            <a:off x="-15602" y="1196752"/>
            <a:ext cx="9144000" cy="121285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  <a:latin typeface="汉仪大宋简" pitchFamily="49" charset="-122"/>
                <a:ea typeface="汉仪大宋简" pitchFamily="49" charset="-122"/>
              </a:rPr>
              <a:t>人</a:t>
            </a:r>
            <a:r>
              <a:rPr lang="zh-CN" altLang="en-US" sz="3600" dirty="0" smtClean="0">
                <a:solidFill>
                  <a:schemeClr val="bg2">
                    <a:lumMod val="50000"/>
                  </a:schemeClr>
                </a:solidFill>
                <a:latin typeface="汉仪大宋简" pitchFamily="49" charset="-122"/>
                <a:ea typeface="汉仪大宋简" pitchFamily="49" charset="-122"/>
              </a:rPr>
              <a:t>教精通版三</a:t>
            </a: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  <a:latin typeface="汉仪大宋简" pitchFamily="49" charset="-122"/>
                <a:ea typeface="汉仪大宋简" pitchFamily="49" charset="-122"/>
              </a:rPr>
              <a:t>年级下册</a:t>
            </a:r>
          </a:p>
        </p:txBody>
      </p:sp>
      <p:sp>
        <p:nvSpPr>
          <p:cNvPr id="5" name="矩形 4"/>
          <p:cNvSpPr/>
          <p:nvPr/>
        </p:nvSpPr>
        <p:spPr>
          <a:xfrm>
            <a:off x="2788808" y="5158333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71" name="Group 27"/>
          <p:cNvGraphicFramePr>
            <a:graphicFrameLocks noGrp="1"/>
          </p:cNvGraphicFramePr>
          <p:nvPr/>
        </p:nvGraphicFramePr>
        <p:xfrm>
          <a:off x="0" y="1196975"/>
          <a:ext cx="9144000" cy="4943761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4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幼圆" panose="02010509060101010101" pitchFamily="49" charset="-122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F20"/>
                          </a:solidFill>
                          <a:effectLst/>
                          <a:latin typeface="Comic Sans MS" panose="030F0702030302020204" pitchFamily="66" charset="0"/>
                          <a:ea typeface="幼圆" panose="02010509060101010101" pitchFamily="49" charset="-122"/>
                        </a:rPr>
                        <a:t>Hi, Yang Ming! Who’s that man?</a:t>
                      </a:r>
                      <a:endParaRPr kumimoji="0" lang="zh-CN" alt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1F20"/>
                        </a:solidFill>
                        <a:effectLst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3D3F41"/>
                        </a:solidFill>
                        <a:effectLst/>
                        <a:latin typeface="Calibri" panose="020F0502020204030204" pitchFamily="34" charset="0"/>
                        <a:ea typeface="幼圆" panose="02010509060101010101" pitchFamily="49" charset="-122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1F20"/>
                          </a:solidFill>
                          <a:effectLst/>
                          <a:latin typeface="Comic Sans MS" panose="030F0702030302020204" pitchFamily="66" charset="0"/>
                          <a:ea typeface="幼圆" panose="02010509060101010101" pitchFamily="49" charset="-122"/>
                        </a:rPr>
                        <a:t>That’s my uncle.</a:t>
                      </a:r>
                      <a:endParaRPr kumimoji="0" lang="zh-CN" alt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1F1F20"/>
                        </a:solidFill>
                        <a:effectLst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3D3F41"/>
                        </a:solidFill>
                        <a:effectLst/>
                        <a:latin typeface="Calibri" panose="020F0502020204030204" pitchFamily="34" charset="0"/>
                        <a:ea typeface="幼圆" panose="02010509060101010101" pitchFamily="49" charset="-122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1F20"/>
                          </a:solidFill>
                          <a:effectLst/>
                          <a:latin typeface="Comic Sans MS" panose="030F0702030302020204" pitchFamily="66" charset="0"/>
                          <a:ea typeface="幼圆" panose="02010509060101010101" pitchFamily="49" charset="-122"/>
                        </a:rPr>
                        <a:t>Who’s that woman?</a:t>
                      </a:r>
                      <a:endParaRPr kumimoji="0" lang="zh-CN" alt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1F1F20"/>
                        </a:solidFill>
                        <a:effectLst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3D3F41"/>
                        </a:solidFill>
                        <a:effectLst/>
                        <a:latin typeface="Calibri" panose="020F0502020204030204" pitchFamily="34" charset="0"/>
                        <a:ea typeface="幼圆" panose="02010509060101010101" pitchFamily="49" charset="-122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1F20"/>
                          </a:solidFill>
                          <a:effectLst/>
                          <a:latin typeface="Comic Sans MS" panose="030F0702030302020204" pitchFamily="66" charset="0"/>
                          <a:ea typeface="幼圆" panose="02010509060101010101" pitchFamily="49" charset="-122"/>
                        </a:rPr>
                        <a:t>That’s my aunt.</a:t>
                      </a:r>
                      <a:endParaRPr kumimoji="0" lang="zh-CN" alt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1F1F20"/>
                        </a:solidFill>
                        <a:effectLst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标题 4"/>
          <p:cNvSpPr txBox="1"/>
          <p:nvPr/>
        </p:nvSpPr>
        <p:spPr bwMode="auto">
          <a:xfrm>
            <a:off x="3132138" y="476250"/>
            <a:ext cx="2889250" cy="503238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Just talk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31764" name="图片 1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5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" name="L17TALK03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17TALK04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2673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L17TALK01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66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L17TALK02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63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33438" y="920750"/>
            <a:ext cx="2370137" cy="9890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内容占位符 1"/>
          <p:cNvSpPr txBox="1"/>
          <p:nvPr/>
        </p:nvSpPr>
        <p:spPr>
          <a:xfrm>
            <a:off x="965200" y="1062038"/>
            <a:ext cx="2238375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Role-play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副标题 4"/>
          <p:cNvSpPr txBox="1"/>
          <p:nvPr/>
        </p:nvSpPr>
        <p:spPr bwMode="auto">
          <a:xfrm>
            <a:off x="1771650" y="4829175"/>
            <a:ext cx="6877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分角色朗读出对话，注意模仿语音语调。</a:t>
            </a:r>
          </a:p>
        </p:txBody>
      </p:sp>
      <p:sp>
        <p:nvSpPr>
          <p:cNvPr id="33799" name="AutoShape 37"/>
          <p:cNvSpPr>
            <a:spLocks noChangeArrowheads="1"/>
          </p:cNvSpPr>
          <p:nvPr/>
        </p:nvSpPr>
        <p:spPr bwMode="auto">
          <a:xfrm>
            <a:off x="877888" y="5461000"/>
            <a:ext cx="893762" cy="465138"/>
          </a:xfrm>
          <a:prstGeom prst="rightArrow">
            <a:avLst>
              <a:gd name="adj1" fmla="val 50000"/>
              <a:gd name="adj2" fmla="val 48037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800" name="AutoShape 37"/>
          <p:cNvSpPr>
            <a:spLocks noChangeArrowheads="1"/>
          </p:cNvSpPr>
          <p:nvPr/>
        </p:nvSpPr>
        <p:spPr bwMode="auto">
          <a:xfrm>
            <a:off x="877888" y="4848225"/>
            <a:ext cx="893762" cy="465138"/>
          </a:xfrm>
          <a:prstGeom prst="rightArrow">
            <a:avLst>
              <a:gd name="adj1" fmla="val 50000"/>
              <a:gd name="adj2" fmla="val 48037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副标题 4"/>
          <p:cNvSpPr txBox="1"/>
          <p:nvPr/>
        </p:nvSpPr>
        <p:spPr bwMode="auto">
          <a:xfrm>
            <a:off x="1763713" y="5445125"/>
            <a:ext cx="68754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两人一组，试着表演出来吧。</a:t>
            </a:r>
          </a:p>
        </p:txBody>
      </p:sp>
      <p:pic>
        <p:nvPicPr>
          <p:cNvPr id="33802" name="Picture 4" descr="200606242158128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1809750"/>
            <a:ext cx="467360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00" y="1271588"/>
            <a:ext cx="63722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云形 4"/>
          <p:cNvSpPr/>
          <p:nvPr/>
        </p:nvSpPr>
        <p:spPr>
          <a:xfrm>
            <a:off x="2916238" y="333375"/>
            <a:ext cx="3384550" cy="822325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猜谜游戏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342900" y="1155700"/>
            <a:ext cx="4248150" cy="1069975"/>
          </a:xfrm>
          <a:prstGeom prst="wedgeRoundRectCallout">
            <a:avLst>
              <a:gd name="adj1" fmla="val 38001"/>
              <a:gd name="adj2" fmla="val 8261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This is my mother’s brother. Who’s this?</a:t>
            </a:r>
            <a:endParaRPr lang="zh-CN" altLang="en-US" sz="2400" dirty="0"/>
          </a:p>
        </p:txBody>
      </p:sp>
      <p:sp>
        <p:nvSpPr>
          <p:cNvPr id="7" name="圆角矩形标注 6"/>
          <p:cNvSpPr/>
          <p:nvPr/>
        </p:nvSpPr>
        <p:spPr>
          <a:xfrm>
            <a:off x="4648200" y="4076700"/>
            <a:ext cx="4114800" cy="1068388"/>
          </a:xfrm>
          <a:prstGeom prst="wedgeRoundRectCallout">
            <a:avLst>
              <a:gd name="adj1" fmla="val -13097"/>
              <a:gd name="adj2" fmla="val -8296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This is my mother’s sister. Who’s this?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88" y="1687513"/>
            <a:ext cx="6562725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云形 4"/>
          <p:cNvSpPr/>
          <p:nvPr/>
        </p:nvSpPr>
        <p:spPr>
          <a:xfrm>
            <a:off x="2916238" y="333375"/>
            <a:ext cx="3384550" cy="822325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猜谜游戏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4427538" y="4437063"/>
            <a:ext cx="4248150" cy="1069975"/>
          </a:xfrm>
          <a:prstGeom prst="wedgeRoundRectCallout">
            <a:avLst>
              <a:gd name="adj1" fmla="val 1939"/>
              <a:gd name="adj2" fmla="val -8275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This is my father’s brother. Who’s this?</a:t>
            </a:r>
            <a:endParaRPr lang="zh-CN" altLang="en-US" sz="2400" dirty="0"/>
          </a:p>
        </p:txBody>
      </p:sp>
      <p:sp>
        <p:nvSpPr>
          <p:cNvPr id="7" name="圆角矩形标注 6"/>
          <p:cNvSpPr/>
          <p:nvPr/>
        </p:nvSpPr>
        <p:spPr>
          <a:xfrm>
            <a:off x="858838" y="1184275"/>
            <a:ext cx="4114800" cy="1068388"/>
          </a:xfrm>
          <a:prstGeom prst="wedgeRoundRectCallout">
            <a:avLst>
              <a:gd name="adj1" fmla="val 64246"/>
              <a:gd name="adj2" fmla="val 337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This is my father’s sister. Who’s this?</a:t>
            </a:r>
            <a:endParaRPr lang="zh-CN" altLang="en-US" sz="2400" dirty="0"/>
          </a:p>
        </p:txBody>
      </p:sp>
      <p:sp>
        <p:nvSpPr>
          <p:cNvPr id="9" name="圆角矩形标注 8"/>
          <p:cNvSpPr/>
          <p:nvPr/>
        </p:nvSpPr>
        <p:spPr>
          <a:xfrm>
            <a:off x="546100" y="3270250"/>
            <a:ext cx="3876675" cy="1069975"/>
          </a:xfrm>
          <a:prstGeom prst="wedgeRoundRectCallout">
            <a:avLst>
              <a:gd name="adj1" fmla="val 55376"/>
              <a:gd name="adj2" fmla="val -8053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This is my uncle’s wife. Who’s this?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348038" y="3716338"/>
            <a:ext cx="6372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400" b="1" u="sng">
                <a:latin typeface="Comic Sans MS" panose="030F0702030302020204" pitchFamily="66" charset="0"/>
              </a:rPr>
              <a:t>That’s</a:t>
            </a:r>
            <a:r>
              <a:rPr lang="en-US" altLang="zh-CN" sz="5400" b="1">
                <a:latin typeface="Comic Sans MS" panose="030F0702030302020204" pitchFamily="66" charset="0"/>
              </a:rPr>
              <a:t> </a:t>
            </a:r>
            <a:r>
              <a:rPr lang="en-US" altLang="zh-CN" sz="5400" b="1" u="sng">
                <a:solidFill>
                  <a:srgbClr val="FF0000"/>
                </a:solidFill>
                <a:latin typeface="Comic Sans MS" panose="030F0702030302020204" pitchFamily="66" charset="0"/>
              </a:rPr>
              <a:t>Sarah</a:t>
            </a:r>
            <a:r>
              <a:rPr lang="en-US" altLang="zh-CN" sz="5400" b="1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7891" name="Text Box 8"/>
          <p:cNvSpPr txBox="1">
            <a:spLocks noChangeArrowheads="1"/>
          </p:cNvSpPr>
          <p:nvPr/>
        </p:nvSpPr>
        <p:spPr bwMode="auto">
          <a:xfrm>
            <a:off x="7164388" y="1484313"/>
            <a:ext cx="23034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0000FF"/>
                </a:solidFill>
                <a:latin typeface="Comic Sans MS" panose="030F0702030302020204" pitchFamily="66" charset="0"/>
              </a:rPr>
              <a:t>girl</a:t>
            </a:r>
          </a:p>
        </p:txBody>
      </p:sp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4067175" y="1268413"/>
            <a:ext cx="3024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>
              <a:latin typeface="Comic Sans MS" panose="030F0702030302020204" pitchFamily="66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276600" y="1557338"/>
            <a:ext cx="4176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5400" b="1">
                <a:solidFill>
                  <a:srgbClr val="FF0000"/>
                </a:solidFill>
                <a:latin typeface="Comic Sans MS" panose="030F0702030302020204" pitchFamily="66" charset="0"/>
              </a:rPr>
              <a:t>Who</a:t>
            </a:r>
            <a:r>
              <a:rPr lang="en-US" altLang="zh-CN" sz="5400" b="1">
                <a:latin typeface="Comic Sans MS" panose="030F0702030302020204" pitchFamily="66" charset="0"/>
              </a:rPr>
              <a:t>’s </a:t>
            </a:r>
            <a:r>
              <a:rPr lang="en-US" altLang="zh-CN" sz="5400" b="1">
                <a:solidFill>
                  <a:srgbClr val="0000FF"/>
                </a:solidFill>
                <a:latin typeface="Comic Sans MS" panose="030F0702030302020204" pitchFamily="66" charset="0"/>
              </a:rPr>
              <a:t>that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8459788" y="1557338"/>
            <a:ext cx="4683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400" b="1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1554163"/>
            <a:ext cx="2932113" cy="44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384550" y="3811588"/>
            <a:ext cx="63722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 b="1" u="sng">
                <a:solidFill>
                  <a:srgbClr val="FF0000"/>
                </a:solidFill>
                <a:latin typeface="Comic Sans MS" panose="030F0702030302020204" pitchFamily="66" charset="0"/>
              </a:rPr>
              <a:t>That’s</a:t>
            </a:r>
            <a:r>
              <a:rPr lang="en-US" altLang="zh-CN" sz="4400" b="1">
                <a:latin typeface="Comic Sans MS" panose="030F0702030302020204" pitchFamily="66" charset="0"/>
              </a:rPr>
              <a:t> Miss White.</a:t>
            </a:r>
          </a:p>
        </p:txBody>
      </p:sp>
      <p:sp>
        <p:nvSpPr>
          <p:cNvPr id="39939" name="Text Box 8"/>
          <p:cNvSpPr txBox="1">
            <a:spLocks noChangeArrowheads="1"/>
          </p:cNvSpPr>
          <p:nvPr/>
        </p:nvSpPr>
        <p:spPr bwMode="auto">
          <a:xfrm>
            <a:off x="6624638" y="1844675"/>
            <a:ext cx="23034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latin typeface="Comic Sans MS" panose="030F0702030302020204" pitchFamily="66" charset="0"/>
              </a:rPr>
              <a:t>woman</a:t>
            </a:r>
          </a:p>
        </p:txBody>
      </p:sp>
      <p:sp>
        <p:nvSpPr>
          <p:cNvPr id="39940" name="Text Box 9"/>
          <p:cNvSpPr txBox="1">
            <a:spLocks noChangeArrowheads="1"/>
          </p:cNvSpPr>
          <p:nvPr/>
        </p:nvSpPr>
        <p:spPr bwMode="auto">
          <a:xfrm>
            <a:off x="4246563" y="1484313"/>
            <a:ext cx="3024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>
              <a:latin typeface="Comic Sans MS" panose="030F0702030302020204" pitchFamily="66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238500" y="1844675"/>
            <a:ext cx="4176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4400" b="1">
                <a:solidFill>
                  <a:srgbClr val="FF0000"/>
                </a:solidFill>
                <a:latin typeface="Comic Sans MS" panose="030F0702030302020204" pitchFamily="66" charset="0"/>
              </a:rPr>
              <a:t>Who</a:t>
            </a:r>
            <a:r>
              <a:rPr lang="en-US" altLang="zh-CN" sz="4400" b="1">
                <a:latin typeface="Comic Sans MS" panose="030F0702030302020204" pitchFamily="66" charset="0"/>
              </a:rPr>
              <a:t>’s </a:t>
            </a:r>
            <a:r>
              <a:rPr lang="en-US" altLang="zh-CN" sz="4400" b="1">
                <a:solidFill>
                  <a:srgbClr val="0000FF"/>
                </a:solidFill>
                <a:latin typeface="Comic Sans MS" panose="030F0702030302020204" pitchFamily="66" charset="0"/>
              </a:rPr>
              <a:t>that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8388350" y="1773238"/>
            <a:ext cx="4683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 b="1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1554163"/>
            <a:ext cx="302895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9"/>
          <p:cNvSpPr txBox="1">
            <a:spLocks noChangeArrowheads="1"/>
          </p:cNvSpPr>
          <p:nvPr/>
        </p:nvSpPr>
        <p:spPr bwMode="auto">
          <a:xfrm>
            <a:off x="4067175" y="1268413"/>
            <a:ext cx="3024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>
              <a:latin typeface="Comic Sans MS" panose="030F0702030302020204" pitchFamily="66" charset="0"/>
            </a:endParaRPr>
          </a:p>
        </p:txBody>
      </p:sp>
      <p:pic>
        <p:nvPicPr>
          <p:cNvPr id="41987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836613"/>
            <a:ext cx="20891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781300"/>
            <a:ext cx="216058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Box 11"/>
          <p:cNvSpPr txBox="1">
            <a:spLocks noChangeArrowheads="1"/>
          </p:cNvSpPr>
          <p:nvPr/>
        </p:nvSpPr>
        <p:spPr bwMode="auto">
          <a:xfrm>
            <a:off x="2916238" y="1484313"/>
            <a:ext cx="4824412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4400" b="1">
                <a:latin typeface="Comic Sans MS" panose="030F0702030302020204" pitchFamily="66" charset="0"/>
                <a:ea typeface="楷体_GB2312"/>
                <a:cs typeface="楷体_GB2312"/>
              </a:rPr>
              <a:t>Who’s that…?</a:t>
            </a:r>
          </a:p>
          <a:p>
            <a:pPr>
              <a:lnSpc>
                <a:spcPct val="150000"/>
              </a:lnSpc>
            </a:pPr>
            <a:r>
              <a:rPr lang="en-US" altLang="zh-CN" sz="4400" b="1">
                <a:latin typeface="Comic Sans MS" panose="030F0702030302020204" pitchFamily="66" charset="0"/>
                <a:ea typeface="楷体_GB2312"/>
                <a:cs typeface="楷体_GB2312"/>
              </a:rPr>
              <a:t>That’s…</a:t>
            </a:r>
          </a:p>
        </p:txBody>
      </p:sp>
      <p:pic>
        <p:nvPicPr>
          <p:cNvPr id="4199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638" y="4797425"/>
            <a:ext cx="228123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05625" y="836613"/>
            <a:ext cx="2238375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37388" y="3644900"/>
            <a:ext cx="2106612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云形 16"/>
          <p:cNvSpPr/>
          <p:nvPr/>
        </p:nvSpPr>
        <p:spPr>
          <a:xfrm>
            <a:off x="2555875" y="4652963"/>
            <a:ext cx="4895850" cy="1584325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Tx/>
              <a:buAutoNum type="arabicPeriod"/>
              <a:defRPr/>
            </a:pPr>
            <a:r>
              <a:rPr lang="en-US" altLang="zh-CN" sz="2400" b="1" dirty="0">
                <a:solidFill>
                  <a:schemeClr val="tx2">
                    <a:lumMod val="50000"/>
                  </a:schemeClr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400" b="1" dirty="0">
                <a:solidFill>
                  <a:schemeClr val="tx2">
                    <a:lumMod val="50000"/>
                  </a:schemeClr>
                </a:solidFill>
                <a:latin typeface="楷体_GB2312" pitchFamily="49" charset="-122"/>
                <a:ea typeface="楷体_GB2312" pitchFamily="49" charset="-122"/>
              </a:rPr>
              <a:t>人</a:t>
            </a:r>
            <a:r>
              <a:rPr lang="en-US" altLang="zh-CN" sz="2400" b="1" dirty="0">
                <a:solidFill>
                  <a:schemeClr val="tx2">
                    <a:lumMod val="50000"/>
                  </a:schemeClr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400" b="1" dirty="0">
                <a:solidFill>
                  <a:schemeClr val="tx2">
                    <a:lumMod val="50000"/>
                  </a:schemeClr>
                </a:solidFill>
                <a:latin typeface="楷体_GB2312" pitchFamily="49" charset="-122"/>
                <a:ea typeface="楷体_GB2312" pitchFamily="49" charset="-122"/>
              </a:rPr>
              <a:t>组，用所给图片，编创对话</a:t>
            </a:r>
            <a:endParaRPr lang="en-US" altLang="zh-CN" sz="2400" b="1" dirty="0">
              <a:solidFill>
                <a:schemeClr val="tx2">
                  <a:lumMod val="50000"/>
                </a:schemeClr>
              </a:solidFill>
              <a:latin typeface="楷体_GB2312" pitchFamily="49" charset="-122"/>
              <a:ea typeface="楷体_GB2312" pitchFamily="49" charset="-122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zh-CN" altLang="en-US" sz="2400" b="1" dirty="0">
                <a:solidFill>
                  <a:schemeClr val="tx2">
                    <a:lumMod val="50000"/>
                  </a:schemeClr>
                </a:solidFill>
                <a:latin typeface="楷体_GB2312" pitchFamily="49" charset="-122"/>
                <a:ea typeface="楷体_GB2312" pitchFamily="49" charset="-122"/>
              </a:rPr>
              <a:t>表演对话</a:t>
            </a:r>
          </a:p>
        </p:txBody>
      </p:sp>
      <p:sp>
        <p:nvSpPr>
          <p:cNvPr id="41995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组合 5"/>
          <p:cNvGrpSpPr/>
          <p:nvPr/>
        </p:nvGrpSpPr>
        <p:grpSpPr bwMode="auto">
          <a:xfrm>
            <a:off x="1198563" y="1612900"/>
            <a:ext cx="6696075" cy="3824288"/>
            <a:chOff x="964857" y="1700808"/>
            <a:chExt cx="7279551" cy="4308500"/>
          </a:xfrm>
        </p:grpSpPr>
        <p:pic>
          <p:nvPicPr>
            <p:cNvPr id="44041" name="图片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4857" y="1700808"/>
              <a:ext cx="7071411" cy="430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圆角矩形 4"/>
            <p:cNvSpPr/>
            <p:nvPr/>
          </p:nvSpPr>
          <p:spPr>
            <a:xfrm>
              <a:off x="6516852" y="1700808"/>
              <a:ext cx="1727556" cy="50435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6818872" y="1952987"/>
              <a:ext cx="431458" cy="50435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44035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文本框 5"/>
          <p:cNvSpPr txBox="1">
            <a:spLocks noChangeArrowheads="1"/>
          </p:cNvSpPr>
          <p:nvPr/>
        </p:nvSpPr>
        <p:spPr bwMode="auto">
          <a:xfrm>
            <a:off x="1198563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4037" name="标题 1"/>
          <p:cNvSpPr txBox="1"/>
          <p:nvPr/>
        </p:nvSpPr>
        <p:spPr bwMode="auto">
          <a:xfrm>
            <a:off x="2555875" y="404813"/>
            <a:ext cx="4687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make and talk</a:t>
            </a:r>
            <a:endParaRPr lang="zh-CN" altLang="en-US" sz="36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5756275" y="1065213"/>
            <a:ext cx="2686050" cy="635000"/>
          </a:xfrm>
          <a:prstGeom prst="wedgeRoundRectCallout">
            <a:avLst>
              <a:gd name="adj1" fmla="val -32766"/>
              <a:gd name="adj2" fmla="val 87834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my ...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9" name="矩形 9"/>
          <p:cNvSpPr>
            <a:spLocks noChangeArrowheads="1"/>
          </p:cNvSpPr>
          <p:nvPr/>
        </p:nvSpPr>
        <p:spPr bwMode="auto">
          <a:xfrm>
            <a:off x="900113" y="5378450"/>
            <a:ext cx="3395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Gule photos on it.</a:t>
            </a:r>
            <a:endParaRPr lang="zh-CN" altLang="en-US"/>
          </a:p>
        </p:txBody>
      </p:sp>
      <p:sp>
        <p:nvSpPr>
          <p:cNvPr id="44040" name="矩形 14"/>
          <p:cNvSpPr>
            <a:spLocks noChangeArrowheads="1"/>
          </p:cNvSpPr>
          <p:nvPr/>
        </p:nvSpPr>
        <p:spPr bwMode="auto">
          <a:xfrm>
            <a:off x="4427538" y="5373688"/>
            <a:ext cx="4070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 your family.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116013" y="1423988"/>
            <a:ext cx="6985000" cy="459740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zh-CN" altLang="en-US" sz="32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49538" y="2382838"/>
            <a:ext cx="18732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uncle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49538" y="3954463"/>
            <a:ext cx="5038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Who’s that man?</a:t>
            </a:r>
            <a:endParaRPr lang="zh-CN" altLang="en-US" sz="4000" b="1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49538" y="4767263"/>
            <a:ext cx="5038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That’s …</a:t>
            </a:r>
            <a:endParaRPr lang="zh-CN" altLang="en-US" sz="4000" b="1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205413" y="2308225"/>
            <a:ext cx="17637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aunt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087" name="标题 4"/>
          <p:cNvSpPr>
            <a:spLocks noGrp="1"/>
          </p:cNvSpPr>
          <p:nvPr>
            <p:ph type="title" idx="4294967295"/>
          </p:nvPr>
        </p:nvSpPr>
        <p:spPr>
          <a:xfrm>
            <a:off x="3230563" y="620713"/>
            <a:ext cx="5913437" cy="720725"/>
          </a:xfrm>
        </p:spPr>
        <p:txBody>
          <a:bodyPr anchor="b"/>
          <a:lstStyle/>
          <a:p>
            <a:pPr eaLnBrk="1" hangingPunct="1"/>
            <a:r>
              <a:rPr lang="en-US" altLang="zh-CN" sz="4800" dirty="0">
                <a:latin typeface="Arial" panose="020B0604020202020204" pitchFamily="34" charset="0"/>
                <a:ea typeface="黑体" panose="02010609060101010101" pitchFamily="49" charset="-122"/>
              </a:rPr>
              <a:t>Summary </a:t>
            </a:r>
            <a:endParaRPr lang="zh-CN" altLang="en-US" sz="48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195513" y="1700213"/>
            <a:ext cx="47371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本课学到的新单词：</a:t>
            </a:r>
            <a:endParaRPr lang="zh-CN" altLang="en-US" sz="3200" b="1" dirty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195513" y="3243263"/>
            <a:ext cx="488156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本课学到的新句型：</a:t>
            </a:r>
            <a:endParaRPr lang="zh-CN" altLang="en-US" sz="3200" b="1" dirty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4"/>
          <p:cNvSpPr>
            <a:spLocks noGrp="1"/>
          </p:cNvSpPr>
          <p:nvPr>
            <p:ph type="title" idx="4294967295"/>
          </p:nvPr>
        </p:nvSpPr>
        <p:spPr>
          <a:xfrm>
            <a:off x="3230563" y="404813"/>
            <a:ext cx="5913437" cy="720725"/>
          </a:xfrm>
        </p:spPr>
        <p:txBody>
          <a:bodyPr anchor="b"/>
          <a:lstStyle/>
          <a:p>
            <a:pPr eaLnBrk="1" hangingPunct="1"/>
            <a:r>
              <a:rPr lang="en-US" altLang="zh-CN" sz="4800" dirty="0">
                <a:latin typeface="Arial" panose="020B0604020202020204" pitchFamily="34" charset="0"/>
                <a:ea typeface="黑体" panose="02010609060101010101" pitchFamily="49" charset="-122"/>
              </a:rPr>
              <a:t>Homework </a:t>
            </a:r>
            <a:endParaRPr lang="zh-CN" altLang="en-US" sz="48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4" name="圆角矩形 3"/>
          <p:cNvGrpSpPr/>
          <p:nvPr/>
        </p:nvGrpSpPr>
        <p:grpSpPr bwMode="auto">
          <a:xfrm>
            <a:off x="6278563" y="5924550"/>
            <a:ext cx="1195387" cy="622300"/>
            <a:chOff x="3955" y="3732"/>
            <a:chExt cx="753" cy="392"/>
          </a:xfrm>
        </p:grpSpPr>
        <p:pic>
          <p:nvPicPr>
            <p:cNvPr id="47107" name="圆角矩形 3">
              <a:hlinkClick r:id="" action="ppaction://hlinkshowjump?jump=endshow"/>
            </p:cNvPr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55" y="3732"/>
              <a:ext cx="753" cy="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08" name="Text Box 4"/>
            <p:cNvSpPr txBox="1">
              <a:spLocks noChangeArrowheads="1"/>
            </p:cNvSpPr>
            <p:nvPr/>
          </p:nvSpPr>
          <p:spPr bwMode="auto">
            <a:xfrm>
              <a:off x="3986" y="3765"/>
              <a:ext cx="691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3D3F41"/>
                  </a:solidFill>
                  <a:latin typeface="Arial Black" panose="020B0A04020102020204" pitchFamily="34" charset="0"/>
                </a:rPr>
                <a:t>Close</a:t>
              </a:r>
              <a:endParaRPr lang="zh-CN" altLang="en-US">
                <a:solidFill>
                  <a:srgbClr val="3D3F4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539750" y="1268413"/>
            <a:ext cx="8064500" cy="42481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Listen the dialogue three times.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听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Just talk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录音三遍。</a:t>
            </a:r>
            <a:endParaRPr lang="en-US" altLang="zh-CN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2. 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Recite the dialogue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背诵对话。</a:t>
            </a:r>
            <a:endParaRPr lang="en-US" altLang="zh-CN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2149475" algn="l"/>
              </a:tabLst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3. 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With the help of the sentence parttens, make a new dialogue .在学过的主句型的帮助下，再创编一个新对话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47111" name="Group 5"/>
          <p:cNvGrpSpPr/>
          <p:nvPr/>
        </p:nvGrpSpPr>
        <p:grpSpPr bwMode="auto">
          <a:xfrm>
            <a:off x="6197600" y="2924175"/>
            <a:ext cx="966788" cy="361950"/>
            <a:chOff x="0" y="0"/>
            <a:chExt cx="1985" cy="454"/>
          </a:xfrm>
        </p:grpSpPr>
        <p:sp>
          <p:nvSpPr>
            <p:cNvPr id="47117" name="AutoShape 7"/>
            <p:cNvSpPr/>
            <p:nvPr/>
          </p:nvSpPr>
          <p:spPr bwMode="auto">
            <a:xfrm>
              <a:off x="0" y="0"/>
              <a:ext cx="794" cy="454"/>
            </a:xfrm>
            <a:custGeom>
              <a:avLst/>
              <a:gdLst>
                <a:gd name="T0" fmla="*/ 0 w 794"/>
                <a:gd name="T1" fmla="*/ 173 h 454"/>
                <a:gd name="T2" fmla="*/ 303 w 794"/>
                <a:gd name="T3" fmla="*/ 173 h 454"/>
                <a:gd name="T4" fmla="*/ 397 w 794"/>
                <a:gd name="T5" fmla="*/ 0 h 454"/>
                <a:gd name="T6" fmla="*/ 491 w 794"/>
                <a:gd name="T7" fmla="*/ 173 h 454"/>
                <a:gd name="T8" fmla="*/ 794 w 794"/>
                <a:gd name="T9" fmla="*/ 173 h 454"/>
                <a:gd name="T10" fmla="*/ 549 w 794"/>
                <a:gd name="T11" fmla="*/ 281 h 454"/>
                <a:gd name="T12" fmla="*/ 642 w 794"/>
                <a:gd name="T13" fmla="*/ 454 h 454"/>
                <a:gd name="T14" fmla="*/ 397 w 794"/>
                <a:gd name="T15" fmla="*/ 347 h 454"/>
                <a:gd name="T16" fmla="*/ 152 w 794"/>
                <a:gd name="T17" fmla="*/ 454 h 454"/>
                <a:gd name="T18" fmla="*/ 245 w 794"/>
                <a:gd name="T19" fmla="*/ 281 h 4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245 w 794"/>
                <a:gd name="T31" fmla="*/ 173 h 454"/>
                <a:gd name="T32" fmla="*/ 549 w 794"/>
                <a:gd name="T33" fmla="*/ 347 h 4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454">
                  <a:moveTo>
                    <a:pt x="0" y="173"/>
                  </a:moveTo>
                  <a:lnTo>
                    <a:pt x="303" y="173"/>
                  </a:lnTo>
                  <a:lnTo>
                    <a:pt x="397" y="0"/>
                  </a:lnTo>
                  <a:lnTo>
                    <a:pt x="491" y="173"/>
                  </a:lnTo>
                  <a:lnTo>
                    <a:pt x="794" y="173"/>
                  </a:lnTo>
                  <a:lnTo>
                    <a:pt x="549" y="281"/>
                  </a:lnTo>
                  <a:lnTo>
                    <a:pt x="642" y="454"/>
                  </a:lnTo>
                  <a:lnTo>
                    <a:pt x="397" y="347"/>
                  </a:lnTo>
                  <a:lnTo>
                    <a:pt x="152" y="454"/>
                  </a:lnTo>
                  <a:lnTo>
                    <a:pt x="245" y="281"/>
                  </a:lnTo>
                  <a:lnTo>
                    <a:pt x="0" y="173"/>
                  </a:lnTo>
                  <a:close/>
                </a:path>
              </a:pathLst>
            </a:custGeom>
            <a:noFill/>
            <a:ln w="38100" cmpd="sng">
              <a:solidFill>
                <a:srgbClr val="D6009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7118" name="AutoShape 9"/>
            <p:cNvSpPr/>
            <p:nvPr/>
          </p:nvSpPr>
          <p:spPr bwMode="auto">
            <a:xfrm>
              <a:off x="1191" y="0"/>
              <a:ext cx="794" cy="454"/>
            </a:xfrm>
            <a:custGeom>
              <a:avLst/>
              <a:gdLst>
                <a:gd name="T0" fmla="*/ 0 w 794"/>
                <a:gd name="T1" fmla="*/ 173 h 454"/>
                <a:gd name="T2" fmla="*/ 303 w 794"/>
                <a:gd name="T3" fmla="*/ 173 h 454"/>
                <a:gd name="T4" fmla="*/ 397 w 794"/>
                <a:gd name="T5" fmla="*/ 0 h 454"/>
                <a:gd name="T6" fmla="*/ 491 w 794"/>
                <a:gd name="T7" fmla="*/ 173 h 454"/>
                <a:gd name="T8" fmla="*/ 794 w 794"/>
                <a:gd name="T9" fmla="*/ 173 h 454"/>
                <a:gd name="T10" fmla="*/ 549 w 794"/>
                <a:gd name="T11" fmla="*/ 281 h 454"/>
                <a:gd name="T12" fmla="*/ 642 w 794"/>
                <a:gd name="T13" fmla="*/ 454 h 454"/>
                <a:gd name="T14" fmla="*/ 397 w 794"/>
                <a:gd name="T15" fmla="*/ 347 h 454"/>
                <a:gd name="T16" fmla="*/ 152 w 794"/>
                <a:gd name="T17" fmla="*/ 454 h 454"/>
                <a:gd name="T18" fmla="*/ 245 w 794"/>
                <a:gd name="T19" fmla="*/ 281 h 4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245 w 794"/>
                <a:gd name="T31" fmla="*/ 173 h 454"/>
                <a:gd name="T32" fmla="*/ 549 w 794"/>
                <a:gd name="T33" fmla="*/ 347 h 4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454">
                  <a:moveTo>
                    <a:pt x="0" y="173"/>
                  </a:moveTo>
                  <a:lnTo>
                    <a:pt x="303" y="173"/>
                  </a:lnTo>
                  <a:lnTo>
                    <a:pt x="397" y="0"/>
                  </a:lnTo>
                  <a:lnTo>
                    <a:pt x="491" y="173"/>
                  </a:lnTo>
                  <a:lnTo>
                    <a:pt x="794" y="173"/>
                  </a:lnTo>
                  <a:lnTo>
                    <a:pt x="549" y="281"/>
                  </a:lnTo>
                  <a:lnTo>
                    <a:pt x="642" y="454"/>
                  </a:lnTo>
                  <a:lnTo>
                    <a:pt x="397" y="347"/>
                  </a:lnTo>
                  <a:lnTo>
                    <a:pt x="152" y="454"/>
                  </a:lnTo>
                  <a:lnTo>
                    <a:pt x="245" y="281"/>
                  </a:lnTo>
                  <a:lnTo>
                    <a:pt x="0" y="173"/>
                  </a:lnTo>
                  <a:close/>
                </a:path>
              </a:pathLst>
            </a:custGeom>
            <a:noFill/>
            <a:ln w="38100" cmpd="sng">
              <a:solidFill>
                <a:srgbClr val="D6009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112" name="AutoShape 7"/>
          <p:cNvSpPr/>
          <p:nvPr/>
        </p:nvSpPr>
        <p:spPr bwMode="auto">
          <a:xfrm>
            <a:off x="4616450" y="2276475"/>
            <a:ext cx="387350" cy="361950"/>
          </a:xfrm>
          <a:custGeom>
            <a:avLst/>
            <a:gdLst>
              <a:gd name="T0" fmla="*/ 0 w 794"/>
              <a:gd name="T1" fmla="*/ 2147483646 h 454"/>
              <a:gd name="T2" fmla="*/ 2147483646 w 794"/>
              <a:gd name="T3" fmla="*/ 2147483646 h 454"/>
              <a:gd name="T4" fmla="*/ 2147483646 w 794"/>
              <a:gd name="T5" fmla="*/ 0 h 454"/>
              <a:gd name="T6" fmla="*/ 2147483646 w 794"/>
              <a:gd name="T7" fmla="*/ 2147483646 h 454"/>
              <a:gd name="T8" fmla="*/ 2147483646 w 794"/>
              <a:gd name="T9" fmla="*/ 2147483646 h 454"/>
              <a:gd name="T10" fmla="*/ 2147483646 w 794"/>
              <a:gd name="T11" fmla="*/ 2147483646 h 454"/>
              <a:gd name="T12" fmla="*/ 2147483646 w 794"/>
              <a:gd name="T13" fmla="*/ 2147483646 h 454"/>
              <a:gd name="T14" fmla="*/ 2147483646 w 794"/>
              <a:gd name="T15" fmla="*/ 2147483646 h 454"/>
              <a:gd name="T16" fmla="*/ 2147483646 w 794"/>
              <a:gd name="T17" fmla="*/ 2147483646 h 454"/>
              <a:gd name="T18" fmla="*/ 2147483646 w 794"/>
              <a:gd name="T19" fmla="*/ 2147483646 h 4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245 w 794"/>
              <a:gd name="T31" fmla="*/ 173 h 454"/>
              <a:gd name="T32" fmla="*/ 549 w 794"/>
              <a:gd name="T33" fmla="*/ 347 h 4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4" h="454">
                <a:moveTo>
                  <a:pt x="0" y="173"/>
                </a:moveTo>
                <a:lnTo>
                  <a:pt x="303" y="173"/>
                </a:lnTo>
                <a:lnTo>
                  <a:pt x="397" y="0"/>
                </a:lnTo>
                <a:lnTo>
                  <a:pt x="491" y="173"/>
                </a:lnTo>
                <a:lnTo>
                  <a:pt x="794" y="173"/>
                </a:lnTo>
                <a:lnTo>
                  <a:pt x="549" y="281"/>
                </a:lnTo>
                <a:lnTo>
                  <a:pt x="642" y="454"/>
                </a:lnTo>
                <a:lnTo>
                  <a:pt x="397" y="347"/>
                </a:lnTo>
                <a:lnTo>
                  <a:pt x="152" y="454"/>
                </a:lnTo>
                <a:lnTo>
                  <a:pt x="245" y="281"/>
                </a:lnTo>
                <a:lnTo>
                  <a:pt x="0" y="173"/>
                </a:lnTo>
                <a:close/>
              </a:path>
            </a:pathLst>
          </a:custGeom>
          <a:noFill/>
          <a:ln w="38100" cmpd="sng">
            <a:solidFill>
              <a:srgbClr val="D6009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47113" name="Group 5"/>
          <p:cNvGrpSpPr/>
          <p:nvPr/>
        </p:nvGrpSpPr>
        <p:grpSpPr bwMode="auto">
          <a:xfrm>
            <a:off x="3779838" y="4797425"/>
            <a:ext cx="1463675" cy="361950"/>
            <a:chOff x="0" y="0"/>
            <a:chExt cx="3005" cy="454"/>
          </a:xfrm>
        </p:grpSpPr>
        <p:sp>
          <p:nvSpPr>
            <p:cNvPr id="47114" name="AutoShape 7"/>
            <p:cNvSpPr/>
            <p:nvPr/>
          </p:nvSpPr>
          <p:spPr bwMode="auto">
            <a:xfrm>
              <a:off x="0" y="0"/>
              <a:ext cx="794" cy="454"/>
            </a:xfrm>
            <a:custGeom>
              <a:avLst/>
              <a:gdLst>
                <a:gd name="T0" fmla="*/ 0 w 794"/>
                <a:gd name="T1" fmla="*/ 173 h 454"/>
                <a:gd name="T2" fmla="*/ 303 w 794"/>
                <a:gd name="T3" fmla="*/ 173 h 454"/>
                <a:gd name="T4" fmla="*/ 397 w 794"/>
                <a:gd name="T5" fmla="*/ 0 h 454"/>
                <a:gd name="T6" fmla="*/ 491 w 794"/>
                <a:gd name="T7" fmla="*/ 173 h 454"/>
                <a:gd name="T8" fmla="*/ 794 w 794"/>
                <a:gd name="T9" fmla="*/ 173 h 454"/>
                <a:gd name="T10" fmla="*/ 549 w 794"/>
                <a:gd name="T11" fmla="*/ 281 h 454"/>
                <a:gd name="T12" fmla="*/ 642 w 794"/>
                <a:gd name="T13" fmla="*/ 454 h 454"/>
                <a:gd name="T14" fmla="*/ 397 w 794"/>
                <a:gd name="T15" fmla="*/ 347 h 454"/>
                <a:gd name="T16" fmla="*/ 152 w 794"/>
                <a:gd name="T17" fmla="*/ 454 h 454"/>
                <a:gd name="T18" fmla="*/ 245 w 794"/>
                <a:gd name="T19" fmla="*/ 281 h 4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245 w 794"/>
                <a:gd name="T31" fmla="*/ 173 h 454"/>
                <a:gd name="T32" fmla="*/ 549 w 794"/>
                <a:gd name="T33" fmla="*/ 347 h 4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454">
                  <a:moveTo>
                    <a:pt x="0" y="173"/>
                  </a:moveTo>
                  <a:lnTo>
                    <a:pt x="303" y="173"/>
                  </a:lnTo>
                  <a:lnTo>
                    <a:pt x="397" y="0"/>
                  </a:lnTo>
                  <a:lnTo>
                    <a:pt x="491" y="173"/>
                  </a:lnTo>
                  <a:lnTo>
                    <a:pt x="794" y="173"/>
                  </a:lnTo>
                  <a:lnTo>
                    <a:pt x="549" y="281"/>
                  </a:lnTo>
                  <a:lnTo>
                    <a:pt x="642" y="454"/>
                  </a:lnTo>
                  <a:lnTo>
                    <a:pt x="397" y="347"/>
                  </a:lnTo>
                  <a:lnTo>
                    <a:pt x="152" y="454"/>
                  </a:lnTo>
                  <a:lnTo>
                    <a:pt x="245" y="281"/>
                  </a:lnTo>
                  <a:lnTo>
                    <a:pt x="0" y="173"/>
                  </a:lnTo>
                  <a:close/>
                </a:path>
              </a:pathLst>
            </a:custGeom>
            <a:noFill/>
            <a:ln w="38100" cmpd="sng">
              <a:solidFill>
                <a:srgbClr val="D6009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7115" name="AutoShape 8"/>
            <p:cNvSpPr/>
            <p:nvPr/>
          </p:nvSpPr>
          <p:spPr bwMode="auto">
            <a:xfrm>
              <a:off x="2211" y="0"/>
              <a:ext cx="794" cy="454"/>
            </a:xfrm>
            <a:custGeom>
              <a:avLst/>
              <a:gdLst>
                <a:gd name="T0" fmla="*/ 0 w 794"/>
                <a:gd name="T1" fmla="*/ 173 h 454"/>
                <a:gd name="T2" fmla="*/ 303 w 794"/>
                <a:gd name="T3" fmla="*/ 173 h 454"/>
                <a:gd name="T4" fmla="*/ 397 w 794"/>
                <a:gd name="T5" fmla="*/ 0 h 454"/>
                <a:gd name="T6" fmla="*/ 491 w 794"/>
                <a:gd name="T7" fmla="*/ 173 h 454"/>
                <a:gd name="T8" fmla="*/ 794 w 794"/>
                <a:gd name="T9" fmla="*/ 173 h 454"/>
                <a:gd name="T10" fmla="*/ 549 w 794"/>
                <a:gd name="T11" fmla="*/ 281 h 454"/>
                <a:gd name="T12" fmla="*/ 642 w 794"/>
                <a:gd name="T13" fmla="*/ 454 h 454"/>
                <a:gd name="T14" fmla="*/ 397 w 794"/>
                <a:gd name="T15" fmla="*/ 347 h 454"/>
                <a:gd name="T16" fmla="*/ 152 w 794"/>
                <a:gd name="T17" fmla="*/ 454 h 454"/>
                <a:gd name="T18" fmla="*/ 245 w 794"/>
                <a:gd name="T19" fmla="*/ 281 h 4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245 w 794"/>
                <a:gd name="T31" fmla="*/ 173 h 454"/>
                <a:gd name="T32" fmla="*/ 549 w 794"/>
                <a:gd name="T33" fmla="*/ 347 h 4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454">
                  <a:moveTo>
                    <a:pt x="0" y="173"/>
                  </a:moveTo>
                  <a:lnTo>
                    <a:pt x="303" y="173"/>
                  </a:lnTo>
                  <a:lnTo>
                    <a:pt x="397" y="0"/>
                  </a:lnTo>
                  <a:lnTo>
                    <a:pt x="491" y="173"/>
                  </a:lnTo>
                  <a:lnTo>
                    <a:pt x="794" y="173"/>
                  </a:lnTo>
                  <a:lnTo>
                    <a:pt x="549" y="281"/>
                  </a:lnTo>
                  <a:lnTo>
                    <a:pt x="642" y="454"/>
                  </a:lnTo>
                  <a:lnTo>
                    <a:pt x="397" y="347"/>
                  </a:lnTo>
                  <a:lnTo>
                    <a:pt x="152" y="454"/>
                  </a:lnTo>
                  <a:lnTo>
                    <a:pt x="245" y="281"/>
                  </a:lnTo>
                  <a:lnTo>
                    <a:pt x="0" y="173"/>
                  </a:lnTo>
                  <a:close/>
                </a:path>
              </a:pathLst>
            </a:custGeom>
            <a:noFill/>
            <a:ln w="38100" cmpd="sng">
              <a:solidFill>
                <a:srgbClr val="D6009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7116" name="AutoShape 9"/>
            <p:cNvSpPr/>
            <p:nvPr/>
          </p:nvSpPr>
          <p:spPr bwMode="auto">
            <a:xfrm>
              <a:off x="1191" y="0"/>
              <a:ext cx="794" cy="454"/>
            </a:xfrm>
            <a:custGeom>
              <a:avLst/>
              <a:gdLst>
                <a:gd name="T0" fmla="*/ 0 w 794"/>
                <a:gd name="T1" fmla="*/ 173 h 454"/>
                <a:gd name="T2" fmla="*/ 303 w 794"/>
                <a:gd name="T3" fmla="*/ 173 h 454"/>
                <a:gd name="T4" fmla="*/ 397 w 794"/>
                <a:gd name="T5" fmla="*/ 0 h 454"/>
                <a:gd name="T6" fmla="*/ 491 w 794"/>
                <a:gd name="T7" fmla="*/ 173 h 454"/>
                <a:gd name="T8" fmla="*/ 794 w 794"/>
                <a:gd name="T9" fmla="*/ 173 h 454"/>
                <a:gd name="T10" fmla="*/ 549 w 794"/>
                <a:gd name="T11" fmla="*/ 281 h 454"/>
                <a:gd name="T12" fmla="*/ 642 w 794"/>
                <a:gd name="T13" fmla="*/ 454 h 454"/>
                <a:gd name="T14" fmla="*/ 397 w 794"/>
                <a:gd name="T15" fmla="*/ 347 h 454"/>
                <a:gd name="T16" fmla="*/ 152 w 794"/>
                <a:gd name="T17" fmla="*/ 454 h 454"/>
                <a:gd name="T18" fmla="*/ 245 w 794"/>
                <a:gd name="T19" fmla="*/ 281 h 4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245 w 794"/>
                <a:gd name="T31" fmla="*/ 173 h 454"/>
                <a:gd name="T32" fmla="*/ 549 w 794"/>
                <a:gd name="T33" fmla="*/ 347 h 4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454">
                  <a:moveTo>
                    <a:pt x="0" y="173"/>
                  </a:moveTo>
                  <a:lnTo>
                    <a:pt x="303" y="173"/>
                  </a:lnTo>
                  <a:lnTo>
                    <a:pt x="397" y="0"/>
                  </a:lnTo>
                  <a:lnTo>
                    <a:pt x="491" y="173"/>
                  </a:lnTo>
                  <a:lnTo>
                    <a:pt x="794" y="173"/>
                  </a:lnTo>
                  <a:lnTo>
                    <a:pt x="549" y="281"/>
                  </a:lnTo>
                  <a:lnTo>
                    <a:pt x="642" y="454"/>
                  </a:lnTo>
                  <a:lnTo>
                    <a:pt x="397" y="347"/>
                  </a:lnTo>
                  <a:lnTo>
                    <a:pt x="152" y="454"/>
                  </a:lnTo>
                  <a:lnTo>
                    <a:pt x="245" y="281"/>
                  </a:lnTo>
                  <a:lnTo>
                    <a:pt x="0" y="173"/>
                  </a:lnTo>
                  <a:close/>
                </a:path>
              </a:pathLst>
            </a:custGeom>
            <a:noFill/>
            <a:ln w="38100" cmpd="sng">
              <a:solidFill>
                <a:srgbClr val="D6009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5"/>
          <p:cNvSpPr txBox="1">
            <a:spLocks noChangeArrowheads="1"/>
          </p:cNvSpPr>
          <p:nvPr/>
        </p:nvSpPr>
        <p:spPr bwMode="auto">
          <a:xfrm>
            <a:off x="1116013" y="98425"/>
            <a:ext cx="14462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Warm-up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标题 3"/>
          <p:cNvSpPr txBox="1"/>
          <p:nvPr/>
        </p:nvSpPr>
        <p:spPr bwMode="auto">
          <a:xfrm>
            <a:off x="323850" y="3213100"/>
            <a:ext cx="8362950" cy="1512888"/>
          </a:xfrm>
          <a:prstGeom prst="rect">
            <a:avLst/>
          </a:prstGeom>
          <a:noFill/>
          <a:ln>
            <a:miter lim="800000"/>
          </a:ln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endParaRPr lang="zh-CN" altLang="en-US" sz="3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461" name="TextBox 16"/>
          <p:cNvSpPr txBox="1">
            <a:spLocks noChangeArrowheads="1"/>
          </p:cNvSpPr>
          <p:nvPr/>
        </p:nvSpPr>
        <p:spPr bwMode="auto">
          <a:xfrm>
            <a:off x="2411413" y="620713"/>
            <a:ext cx="4681537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400" b="1">
                <a:latin typeface="Arial" panose="020B0604020202020204" pitchFamily="34" charset="0"/>
                <a:ea typeface="微软雅黑" panose="020B0503020204020204" pitchFamily="34" charset="-122"/>
              </a:rPr>
              <a:t>Show your story</a:t>
            </a:r>
            <a:endParaRPr lang="zh-CN" altLang="en-US" sz="44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" y="1554163"/>
            <a:ext cx="7608888" cy="473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" y="692696"/>
            <a:ext cx="7493000" cy="5676900"/>
          </a:xfrm>
          <a:prstGeom prst="rect">
            <a:avLst/>
          </a:prstGeom>
        </p:spPr>
      </p:pic>
      <p:pic>
        <p:nvPicPr>
          <p:cNvPr id="21506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5"/>
          <p:cNvSpPr txBox="1">
            <a:spLocks noChangeArrowheads="1"/>
          </p:cNvSpPr>
          <p:nvPr/>
        </p:nvSpPr>
        <p:spPr bwMode="auto">
          <a:xfrm>
            <a:off x="1198563" y="98425"/>
            <a:ext cx="1212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700338" y="5229225"/>
            <a:ext cx="4392612" cy="863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altLang="zh-CN" sz="4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CN" sz="4400" b="1" dirty="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Running</a:t>
            </a:r>
            <a:r>
              <a:rPr lang="en-US" altLang="zh-CN" sz="4400" b="1" dirty="0">
                <a:solidFill>
                  <a:srgbClr val="3D3F4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man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defRPr/>
            </a:pPr>
            <a:endParaRPr lang="zh-CN" altLang="en-US" sz="4400" dirty="0">
              <a:solidFill>
                <a:srgbClr val="3D3F4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ma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4117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628775"/>
            <a:ext cx="55975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标注 10"/>
          <p:cNvSpPr/>
          <p:nvPr/>
        </p:nvSpPr>
        <p:spPr>
          <a:xfrm>
            <a:off x="4932363" y="3284538"/>
            <a:ext cx="3997325" cy="720725"/>
          </a:xfrm>
          <a:prstGeom prst="wedgeRoundRectCallout">
            <a:avLst>
              <a:gd name="adj1" fmla="val -77190"/>
              <a:gd name="adj2" fmla="val 581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That’s</a:t>
            </a:r>
            <a:r>
              <a:rPr lang="en-US" altLang="zh-CN" sz="40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Lu Han.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4356100" y="620713"/>
            <a:ext cx="4608513" cy="792162"/>
          </a:xfrm>
          <a:prstGeom prst="wedgeRoundRectCallout">
            <a:avLst>
              <a:gd name="adj1" fmla="val -47720"/>
              <a:gd name="adj2" fmla="val 8064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Who</a:t>
            </a:r>
            <a:r>
              <a:rPr lang="en-US" altLang="zh-CN" sz="4000" dirty="0">
                <a:latin typeface="Comic Sans MS" panose="030F0702030302020204" pitchFamily="66" charset="0"/>
                <a:cs typeface="Arial" panose="020B0604020202020204" pitchFamily="34" charset="0"/>
              </a:rPr>
              <a:t> is </a:t>
            </a: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that 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man</a:t>
            </a:r>
            <a:r>
              <a:rPr lang="en-US" altLang="zh-CN" sz="4000" dirty="0"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  <a:endParaRPr lang="zh-CN" altLang="en-US" sz="40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468313" y="5445125"/>
            <a:ext cx="4606925" cy="720725"/>
          </a:xfrm>
          <a:prstGeom prst="wedgeRoundRectCallout">
            <a:avLst>
              <a:gd name="adj1" fmla="val -30432"/>
              <a:gd name="adj2" fmla="val -12197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That’s </a:t>
            </a: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Deng Chao.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5148263" y="4940300"/>
            <a:ext cx="3995737" cy="720725"/>
          </a:xfrm>
          <a:prstGeom prst="wedgeRoundRectCallout">
            <a:avLst>
              <a:gd name="adj1" fmla="val -53893"/>
              <a:gd name="adj2" fmla="val -16426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That’s </a:t>
            </a: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Li Chen.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3559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" y="692696"/>
            <a:ext cx="7493000" cy="5676900"/>
          </a:xfrm>
          <a:prstGeom prst="rect">
            <a:avLst/>
          </a:prstGeom>
        </p:spPr>
      </p:pic>
      <p:pic>
        <p:nvPicPr>
          <p:cNvPr id="25604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1979613" y="728663"/>
            <a:ext cx="5113337" cy="792162"/>
          </a:xfrm>
          <a:prstGeom prst="wedgeRoundRectCallout">
            <a:avLst>
              <a:gd name="adj1" fmla="val -47720"/>
              <a:gd name="adj2" fmla="val 8064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Who</a:t>
            </a:r>
            <a:r>
              <a:rPr lang="en-US" altLang="zh-CN" sz="4000" dirty="0">
                <a:latin typeface="Comic Sans MS" panose="030F0702030302020204" pitchFamily="66" charset="0"/>
                <a:cs typeface="Arial" panose="020B0604020202020204" pitchFamily="34" charset="0"/>
              </a:rPr>
              <a:t> is </a:t>
            </a: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that 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woman</a:t>
            </a:r>
            <a:r>
              <a:rPr lang="en-US" altLang="zh-CN" sz="4000" dirty="0"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  <a:endParaRPr lang="zh-CN" altLang="en-US" sz="40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1403350" y="5300663"/>
            <a:ext cx="4608513" cy="720725"/>
          </a:xfrm>
          <a:prstGeom prst="wedgeRoundRectCallout">
            <a:avLst>
              <a:gd name="adj1" fmla="val -30432"/>
              <a:gd name="adj2" fmla="val -12197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That’s </a:t>
            </a: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Yang Ying.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" name="woma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836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77" y="1746548"/>
            <a:ext cx="5600700" cy="376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圆角矩形标注 5"/>
          <p:cNvSpPr/>
          <p:nvPr/>
        </p:nvSpPr>
        <p:spPr>
          <a:xfrm>
            <a:off x="900113" y="836613"/>
            <a:ext cx="4608512" cy="792162"/>
          </a:xfrm>
          <a:prstGeom prst="wedgeRoundRectCallout">
            <a:avLst>
              <a:gd name="adj1" fmla="val -29573"/>
              <a:gd name="adj2" fmla="val 9894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Who is that man?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900113" y="5346700"/>
            <a:ext cx="6911975" cy="863600"/>
          </a:xfrm>
          <a:prstGeom prst="wedgeRoundRectCallout">
            <a:avLst>
              <a:gd name="adj1" fmla="val -37836"/>
              <a:gd name="adj2" fmla="val -9074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That’s my father’s brother.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373813" y="2413000"/>
            <a:ext cx="20145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uncle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pic>
        <p:nvPicPr>
          <p:cNvPr id="10" name="L17LEARN0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88" y="36766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11"/>
          <p:cNvCxnSpPr/>
          <p:nvPr/>
        </p:nvCxnSpPr>
        <p:spPr>
          <a:xfrm>
            <a:off x="3563938" y="6021388"/>
            <a:ext cx="38877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77" y="1746548"/>
            <a:ext cx="5600700" cy="376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圆角矩形标注 5"/>
          <p:cNvSpPr/>
          <p:nvPr/>
        </p:nvSpPr>
        <p:spPr>
          <a:xfrm>
            <a:off x="1547813" y="906463"/>
            <a:ext cx="5327650" cy="792162"/>
          </a:xfrm>
          <a:prstGeom prst="wedgeRoundRectCallout">
            <a:avLst>
              <a:gd name="adj1" fmla="val -29573"/>
              <a:gd name="adj2" fmla="val 9894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Who is that woman?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900113" y="5346700"/>
            <a:ext cx="6911975" cy="863600"/>
          </a:xfrm>
          <a:prstGeom prst="wedgeRoundRectCallout">
            <a:avLst>
              <a:gd name="adj1" fmla="val -21057"/>
              <a:gd name="adj2" fmla="val -6235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That’s my uncle’s wife(</a:t>
            </a: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妻子</a:t>
            </a: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).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373813" y="2413000"/>
            <a:ext cx="177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aunt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543300" y="6092825"/>
            <a:ext cx="27574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17LEARN02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6163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0875" y="2176463"/>
            <a:ext cx="5334000" cy="79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46200" y="765175"/>
            <a:ext cx="33782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Who are they?</a:t>
            </a:r>
            <a:endParaRPr lang="zh-CN" altLang="en-US" sz="3600" dirty="0">
              <a:solidFill>
                <a:srgbClr val="3D3F41">
                  <a:lumMod val="50000"/>
                </a:srgbClr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46200" y="1484313"/>
            <a:ext cx="652303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What are they talking about?</a:t>
            </a:r>
            <a:endParaRPr lang="zh-CN" altLang="en-US" sz="3600" dirty="0">
              <a:solidFill>
                <a:srgbClr val="3D3F41">
                  <a:lumMod val="50000"/>
                </a:srgbClr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" name="Lesson17Just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023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025" y="738188"/>
            <a:ext cx="7553325" cy="564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287338" y="4508500"/>
            <a:ext cx="3963987" cy="865188"/>
          </a:xfrm>
          <a:prstGeom prst="wedgeRoundRectCallout">
            <a:avLst>
              <a:gd name="adj1" fmla="val -12770"/>
              <a:gd name="adj2" fmla="val -7777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Who’s that woman?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368300" y="1193800"/>
            <a:ext cx="3527425" cy="1066800"/>
          </a:xfrm>
          <a:prstGeom prst="wedgeRoundRectCallout">
            <a:avLst>
              <a:gd name="adj1" fmla="val -11742"/>
              <a:gd name="adj2" fmla="val 8530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Hi, Yang Ming! Who’s that man?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4235450" y="1727200"/>
            <a:ext cx="3432175" cy="893763"/>
          </a:xfrm>
          <a:prstGeom prst="wedgeRoundRectCallout">
            <a:avLst>
              <a:gd name="adj1" fmla="val -44696"/>
              <a:gd name="adj2" fmla="val 8197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That’s my uncle.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4799013" y="4457700"/>
            <a:ext cx="3235325" cy="863600"/>
          </a:xfrm>
          <a:prstGeom prst="wedgeRoundRectCallout">
            <a:avLst>
              <a:gd name="adj1" fmla="val -44668"/>
              <a:gd name="adj2" fmla="val -7971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That’s my aunt.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Microsoft Office PowerPoint</Application>
  <PresentationFormat>全屏显示(4:3)</PresentationFormat>
  <Paragraphs>95</Paragraphs>
  <Slides>19</Slides>
  <Notes>11</Notes>
  <HiddenSlides>0</HiddenSlides>
  <MMClips>9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汉仪大宋简</vt:lpstr>
      <vt:lpstr>黑体</vt:lpstr>
      <vt:lpstr>楷体_GB2312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Comic Sans MS</vt:lpstr>
      <vt:lpstr>Times New Roman</vt:lpstr>
      <vt:lpstr>Wingdings</vt:lpstr>
      <vt:lpstr>WWW.2PPT.COM
</vt:lpstr>
      <vt:lpstr>Unit3 This is my father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2023-01-17T03:25:48Z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BB2A5E26DA024B6A90DCC6A751383339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