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7"/>
  </p:notesMasterIdLst>
  <p:sldIdLst>
    <p:sldId id="313" r:id="rId3"/>
    <p:sldId id="326" r:id="rId4"/>
    <p:sldId id="327" r:id="rId5"/>
    <p:sldId id="294" r:id="rId6"/>
  </p:sldIdLst>
  <p:sldSz cx="12192000" cy="6858000"/>
  <p:notesSz cx="6858000" cy="9144000"/>
  <p:custDataLst>
    <p:tags r:id="rId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92D050"/>
    <a:srgbClr val="00AEEF"/>
    <a:srgbClr val="CC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7" autoAdjust="0"/>
    <p:restoredTop sz="94607" autoAdjust="0"/>
  </p:normalViewPr>
  <p:slideViewPr>
    <p:cSldViewPr snapToGrid="0">
      <p:cViewPr>
        <p:scale>
          <a:sx n="100" d="100"/>
          <a:sy n="100" d="100"/>
        </p:scale>
        <p:origin x="-744" y="-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7F4ED51E-F49F-46FB-9CC2-C2EE831C1381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3174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noFill/>
            <a:miter lim="800000"/>
          </a:ln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ABABC7F-F86A-4E74-9749-D3B614633B4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E1689F0-D8FB-450F-A36F-553F26501FE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2150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150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6345D3C-23C6-432D-BC9E-8B62E4F27DC8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337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37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42B898C-C619-43F1-BB3A-D7D7FE7EC80F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ABC7F-F86A-4E74-9749-D3B614633B49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1ppt.com/beijin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2E3AAC11-D570-4EA9-AFC0-30FB72BA45EB}" type="datetimeFigureOut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2023-01-10</a:t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55ECCFAA-F4FB-487C-9F1E-C8836D0C3DC9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2E3AAC11-D570-4EA9-AFC0-30FB72BA45EB}" type="datetimeFigureOut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2023-01-10</a:t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fld id="{55ECCFAA-F4FB-487C-9F1E-C8836D0C3DC9}" type="slidenum">
              <a:rPr lang="zh-CN" altLang="en-US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698154" y="5957629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背景图片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http://www.1ppt.com/beijing/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07">
    <p:bg>
      <p:bgPr>
        <a:solidFill>
          <a:srgbClr val="0314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8" name="椭圆 27"/>
          <p:cNvSpPr/>
          <p:nvPr userDrawn="1"/>
        </p:nvSpPr>
        <p:spPr bwMode="auto">
          <a:xfrm>
            <a:off x="335354" y="1008800"/>
            <a:ext cx="66421" cy="66857"/>
          </a:xfrm>
          <a:prstGeom prst="ellipse">
            <a:avLst/>
          </a:prstGeom>
          <a:solidFill>
            <a:srgbClr val="33ABD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843" tIns="45422" rIns="90843" bIns="45422" numCol="1" rtlCol="0" anchor="t" anchorCtr="0" compatLnSpc="1"/>
          <a:lstStyle/>
          <a:p>
            <a:endParaRPr lang="zh-CN" altLang="en-US"/>
          </a:p>
        </p:txBody>
      </p:sp>
      <p:sp>
        <p:nvSpPr>
          <p:cNvPr id="30" name="椭圆 29"/>
          <p:cNvSpPr/>
          <p:nvPr userDrawn="1"/>
        </p:nvSpPr>
        <p:spPr bwMode="auto">
          <a:xfrm>
            <a:off x="486760" y="-27383"/>
            <a:ext cx="66421" cy="66857"/>
          </a:xfrm>
          <a:prstGeom prst="ellipse">
            <a:avLst/>
          </a:prstGeom>
          <a:solidFill>
            <a:srgbClr val="33ABD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843" tIns="45422" rIns="90843" bIns="45422" numCol="1" rtlCol="0" anchor="t" anchorCtr="0" compatLnSpc="1"/>
          <a:lstStyle/>
          <a:p>
            <a:endParaRPr lang="zh-CN" altLang="en-US"/>
          </a:p>
        </p:txBody>
      </p:sp>
      <p:sp>
        <p:nvSpPr>
          <p:cNvPr id="35" name="椭圆 34"/>
          <p:cNvSpPr/>
          <p:nvPr userDrawn="1"/>
        </p:nvSpPr>
        <p:spPr bwMode="auto">
          <a:xfrm>
            <a:off x="-219869" y="4802304"/>
            <a:ext cx="66421" cy="66857"/>
          </a:xfrm>
          <a:prstGeom prst="ellipse">
            <a:avLst/>
          </a:prstGeom>
          <a:solidFill>
            <a:srgbClr val="33ABD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843" tIns="45422" rIns="90843" bIns="45422" numCol="1" rtlCol="0" anchor="t" anchorCtr="0" compatLnSpc="1"/>
          <a:lstStyle/>
          <a:p>
            <a:endParaRPr lang="zh-CN" altLang="en-US"/>
          </a:p>
        </p:txBody>
      </p:sp>
      <p:grpSp>
        <p:nvGrpSpPr>
          <p:cNvPr id="36" name="实点"/>
          <p:cNvGrpSpPr/>
          <p:nvPr userDrawn="1"/>
        </p:nvGrpSpPr>
        <p:grpSpPr>
          <a:xfrm>
            <a:off x="802184" y="-3785744"/>
            <a:ext cx="10795089" cy="10063639"/>
            <a:chOff x="-1112838" y="-6292080"/>
            <a:chExt cx="14425613" cy="1336040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531812" y="154758"/>
              <a:ext cx="85725" cy="873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8" name="Oval 6"/>
            <p:cNvSpPr>
              <a:spLocks noChangeArrowheads="1"/>
            </p:cNvSpPr>
            <p:nvPr/>
          </p:nvSpPr>
          <p:spPr bwMode="auto">
            <a:xfrm>
              <a:off x="325437" y="-508817"/>
              <a:ext cx="74613" cy="74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163512" y="-1086667"/>
              <a:ext cx="63500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1812" y="-1815330"/>
              <a:ext cx="88900" cy="90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-496888" y="-1435917"/>
              <a:ext cx="74613" cy="74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-901700" y="-1320030"/>
              <a:ext cx="36513" cy="381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-1074738" y="-1056505"/>
              <a:ext cx="55563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Oval 12"/>
            <p:cNvSpPr>
              <a:spLocks noChangeArrowheads="1"/>
            </p:cNvSpPr>
            <p:nvPr/>
          </p:nvSpPr>
          <p:spPr bwMode="auto">
            <a:xfrm>
              <a:off x="-865188" y="-508817"/>
              <a:ext cx="87313" cy="857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Oval 13"/>
            <p:cNvSpPr>
              <a:spLocks noChangeArrowheads="1"/>
            </p:cNvSpPr>
            <p:nvPr/>
          </p:nvSpPr>
          <p:spPr bwMode="auto">
            <a:xfrm>
              <a:off x="-692150" y="-550092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-650875" y="-929505"/>
              <a:ext cx="44450" cy="460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auto">
            <a:xfrm>
              <a:off x="-460375" y="354783"/>
              <a:ext cx="38100" cy="365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8" name="Oval 16"/>
            <p:cNvSpPr>
              <a:spLocks noChangeArrowheads="1"/>
            </p:cNvSpPr>
            <p:nvPr/>
          </p:nvSpPr>
          <p:spPr bwMode="auto">
            <a:xfrm>
              <a:off x="-238125" y="267470"/>
              <a:ext cx="38100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Oval 17"/>
            <p:cNvSpPr>
              <a:spLocks noChangeArrowheads="1"/>
            </p:cNvSpPr>
            <p:nvPr/>
          </p:nvSpPr>
          <p:spPr bwMode="auto">
            <a:xfrm>
              <a:off x="-1112838" y="373833"/>
              <a:ext cx="68263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Oval 18"/>
            <p:cNvSpPr>
              <a:spLocks noChangeArrowheads="1"/>
            </p:cNvSpPr>
            <p:nvPr/>
          </p:nvSpPr>
          <p:spPr bwMode="auto">
            <a:xfrm>
              <a:off x="301625" y="965970"/>
              <a:ext cx="60325" cy="571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Oval 19"/>
            <p:cNvSpPr>
              <a:spLocks noChangeArrowheads="1"/>
            </p:cNvSpPr>
            <p:nvPr/>
          </p:nvSpPr>
          <p:spPr bwMode="auto">
            <a:xfrm>
              <a:off x="-163513" y="113483"/>
              <a:ext cx="82550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2" name="Oval 20"/>
            <p:cNvSpPr>
              <a:spLocks noChangeArrowheads="1"/>
            </p:cNvSpPr>
            <p:nvPr/>
          </p:nvSpPr>
          <p:spPr bwMode="auto">
            <a:xfrm>
              <a:off x="-238125" y="-234180"/>
              <a:ext cx="101600" cy="1047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Oval 21"/>
            <p:cNvSpPr>
              <a:spLocks noChangeArrowheads="1"/>
            </p:cNvSpPr>
            <p:nvPr/>
          </p:nvSpPr>
          <p:spPr bwMode="auto">
            <a:xfrm>
              <a:off x="-673100" y="804045"/>
              <a:ext cx="33338" cy="349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4" name="Oval 22"/>
            <p:cNvSpPr>
              <a:spLocks noChangeArrowheads="1"/>
            </p:cNvSpPr>
            <p:nvPr/>
          </p:nvSpPr>
          <p:spPr bwMode="auto">
            <a:xfrm>
              <a:off x="-219075" y="1307283"/>
              <a:ext cx="47625" cy="52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5" name="Oval 23"/>
            <p:cNvSpPr>
              <a:spLocks noChangeArrowheads="1"/>
            </p:cNvSpPr>
            <p:nvPr/>
          </p:nvSpPr>
          <p:spPr bwMode="auto">
            <a:xfrm>
              <a:off x="-331788" y="1513658"/>
              <a:ext cx="52388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6" name="Oval 24"/>
            <p:cNvSpPr>
              <a:spLocks noChangeArrowheads="1"/>
            </p:cNvSpPr>
            <p:nvPr/>
          </p:nvSpPr>
          <p:spPr bwMode="auto">
            <a:xfrm>
              <a:off x="-80963" y="1562870"/>
              <a:ext cx="46038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7" name="Oval 25"/>
            <p:cNvSpPr>
              <a:spLocks noChangeArrowheads="1"/>
            </p:cNvSpPr>
            <p:nvPr/>
          </p:nvSpPr>
          <p:spPr bwMode="auto">
            <a:xfrm>
              <a:off x="271462" y="1604145"/>
              <a:ext cx="60325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8" name="Oval 26"/>
            <p:cNvSpPr>
              <a:spLocks noChangeArrowheads="1"/>
            </p:cNvSpPr>
            <p:nvPr/>
          </p:nvSpPr>
          <p:spPr bwMode="auto">
            <a:xfrm>
              <a:off x="-384175" y="1788295"/>
              <a:ext cx="85725" cy="857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9" name="Oval 27"/>
            <p:cNvSpPr>
              <a:spLocks noChangeArrowheads="1"/>
            </p:cNvSpPr>
            <p:nvPr/>
          </p:nvSpPr>
          <p:spPr bwMode="auto">
            <a:xfrm>
              <a:off x="-508000" y="1870845"/>
              <a:ext cx="66675" cy="666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>
              <a:off x="-688975" y="2002608"/>
              <a:ext cx="68263" cy="666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1" name="Oval 29"/>
            <p:cNvSpPr>
              <a:spLocks noChangeArrowheads="1"/>
            </p:cNvSpPr>
            <p:nvPr/>
          </p:nvSpPr>
          <p:spPr bwMode="auto">
            <a:xfrm>
              <a:off x="-279400" y="2421708"/>
              <a:ext cx="49213" cy="52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2" name="Oval 30"/>
            <p:cNvSpPr>
              <a:spLocks noChangeArrowheads="1"/>
            </p:cNvSpPr>
            <p:nvPr/>
          </p:nvSpPr>
          <p:spPr bwMode="auto">
            <a:xfrm>
              <a:off x="-122238" y="2474095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3" name="Oval 31"/>
            <p:cNvSpPr>
              <a:spLocks noChangeArrowheads="1"/>
            </p:cNvSpPr>
            <p:nvPr/>
          </p:nvSpPr>
          <p:spPr bwMode="auto">
            <a:xfrm>
              <a:off x="-58738" y="2421708"/>
              <a:ext cx="26988" cy="269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4" name="Oval 32"/>
            <p:cNvSpPr>
              <a:spLocks noChangeArrowheads="1"/>
            </p:cNvSpPr>
            <p:nvPr/>
          </p:nvSpPr>
          <p:spPr bwMode="auto">
            <a:xfrm>
              <a:off x="188912" y="2663008"/>
              <a:ext cx="76200" cy="74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5" name="Oval 33"/>
            <p:cNvSpPr>
              <a:spLocks noChangeArrowheads="1"/>
            </p:cNvSpPr>
            <p:nvPr/>
          </p:nvSpPr>
          <p:spPr bwMode="auto">
            <a:xfrm>
              <a:off x="-508000" y="2834458"/>
              <a:ext cx="107950" cy="1095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6" name="Oval 34"/>
            <p:cNvSpPr>
              <a:spLocks noChangeArrowheads="1"/>
            </p:cNvSpPr>
            <p:nvPr/>
          </p:nvSpPr>
          <p:spPr bwMode="auto">
            <a:xfrm>
              <a:off x="-279400" y="2834458"/>
              <a:ext cx="60325" cy="603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7" name="Oval 35"/>
            <p:cNvSpPr>
              <a:spLocks noChangeArrowheads="1"/>
            </p:cNvSpPr>
            <p:nvPr/>
          </p:nvSpPr>
          <p:spPr bwMode="auto">
            <a:xfrm>
              <a:off x="-141288" y="2775720"/>
              <a:ext cx="60325" cy="587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8" name="Oval 36"/>
            <p:cNvSpPr>
              <a:spLocks noChangeArrowheads="1"/>
            </p:cNvSpPr>
            <p:nvPr/>
          </p:nvSpPr>
          <p:spPr bwMode="auto">
            <a:xfrm>
              <a:off x="-141288" y="3401195"/>
              <a:ext cx="60325" cy="603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9" name="Oval 37"/>
            <p:cNvSpPr>
              <a:spLocks noChangeArrowheads="1"/>
            </p:cNvSpPr>
            <p:nvPr/>
          </p:nvSpPr>
          <p:spPr bwMode="auto">
            <a:xfrm>
              <a:off x="658812" y="3431358"/>
              <a:ext cx="66675" cy="714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0" name="Oval 38"/>
            <p:cNvSpPr>
              <a:spLocks noChangeArrowheads="1"/>
            </p:cNvSpPr>
            <p:nvPr/>
          </p:nvSpPr>
          <p:spPr bwMode="auto">
            <a:xfrm>
              <a:off x="-298450" y="3912370"/>
              <a:ext cx="79375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1" name="Oval 39"/>
            <p:cNvSpPr>
              <a:spLocks noChangeArrowheads="1"/>
            </p:cNvSpPr>
            <p:nvPr/>
          </p:nvSpPr>
          <p:spPr bwMode="auto">
            <a:xfrm>
              <a:off x="1008062" y="4291783"/>
              <a:ext cx="52388" cy="52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Oval 40"/>
            <p:cNvSpPr>
              <a:spLocks noChangeArrowheads="1"/>
            </p:cNvSpPr>
            <p:nvPr/>
          </p:nvSpPr>
          <p:spPr bwMode="auto">
            <a:xfrm>
              <a:off x="1412875" y="4137795"/>
              <a:ext cx="82550" cy="777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3" name="Oval 41"/>
            <p:cNvSpPr>
              <a:spLocks noChangeArrowheads="1"/>
            </p:cNvSpPr>
            <p:nvPr/>
          </p:nvSpPr>
          <p:spPr bwMode="auto">
            <a:xfrm>
              <a:off x="981075" y="4809308"/>
              <a:ext cx="76200" cy="74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4" name="Oval 42"/>
            <p:cNvSpPr>
              <a:spLocks noChangeArrowheads="1"/>
            </p:cNvSpPr>
            <p:nvPr/>
          </p:nvSpPr>
          <p:spPr bwMode="auto">
            <a:xfrm>
              <a:off x="846137" y="4847408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Oval 43"/>
            <p:cNvSpPr>
              <a:spLocks noChangeArrowheads="1"/>
            </p:cNvSpPr>
            <p:nvPr/>
          </p:nvSpPr>
          <p:spPr bwMode="auto">
            <a:xfrm>
              <a:off x="-80963" y="4569595"/>
              <a:ext cx="49213" cy="52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6" name="Oval 44"/>
            <p:cNvSpPr>
              <a:spLocks noChangeArrowheads="1"/>
            </p:cNvSpPr>
            <p:nvPr/>
          </p:nvSpPr>
          <p:spPr bwMode="auto">
            <a:xfrm>
              <a:off x="-331788" y="3326583"/>
              <a:ext cx="52388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7" name="Oval 45"/>
            <p:cNvSpPr>
              <a:spLocks noChangeArrowheads="1"/>
            </p:cNvSpPr>
            <p:nvPr/>
          </p:nvSpPr>
          <p:spPr bwMode="auto">
            <a:xfrm>
              <a:off x="1346200" y="4621983"/>
              <a:ext cx="47625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8" name="Oval 46"/>
            <p:cNvSpPr>
              <a:spLocks noChangeArrowheads="1"/>
            </p:cNvSpPr>
            <p:nvPr/>
          </p:nvSpPr>
          <p:spPr bwMode="auto">
            <a:xfrm>
              <a:off x="2089150" y="4594995"/>
              <a:ext cx="74613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9" name="Oval 47"/>
            <p:cNvSpPr>
              <a:spLocks noChangeArrowheads="1"/>
            </p:cNvSpPr>
            <p:nvPr/>
          </p:nvSpPr>
          <p:spPr bwMode="auto">
            <a:xfrm>
              <a:off x="2643187" y="4941070"/>
              <a:ext cx="106363" cy="1047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0" name="Oval 48"/>
            <p:cNvSpPr>
              <a:spLocks noChangeArrowheads="1"/>
            </p:cNvSpPr>
            <p:nvPr/>
          </p:nvSpPr>
          <p:spPr bwMode="auto">
            <a:xfrm>
              <a:off x="2921000" y="5109345"/>
              <a:ext cx="106363" cy="1047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1" name="Oval 49"/>
            <p:cNvSpPr>
              <a:spLocks noChangeArrowheads="1"/>
            </p:cNvSpPr>
            <p:nvPr/>
          </p:nvSpPr>
          <p:spPr bwMode="auto">
            <a:xfrm>
              <a:off x="3382962" y="6209483"/>
              <a:ext cx="82550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2" name="Oval 50"/>
            <p:cNvSpPr>
              <a:spLocks noChangeArrowheads="1"/>
            </p:cNvSpPr>
            <p:nvPr/>
          </p:nvSpPr>
          <p:spPr bwMode="auto">
            <a:xfrm>
              <a:off x="3646487" y="6250758"/>
              <a:ext cx="74613" cy="74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3" name="Oval 51"/>
            <p:cNvSpPr>
              <a:spLocks noChangeArrowheads="1"/>
            </p:cNvSpPr>
            <p:nvPr/>
          </p:nvSpPr>
          <p:spPr bwMode="auto">
            <a:xfrm>
              <a:off x="3968750" y="6141220"/>
              <a:ext cx="68263" cy="682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4" name="Oval 52"/>
            <p:cNvSpPr>
              <a:spLocks noChangeArrowheads="1"/>
            </p:cNvSpPr>
            <p:nvPr/>
          </p:nvSpPr>
          <p:spPr bwMode="auto">
            <a:xfrm>
              <a:off x="3968750" y="6288858"/>
              <a:ext cx="33338" cy="333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5" name="Oval 53"/>
            <p:cNvSpPr>
              <a:spLocks noChangeArrowheads="1"/>
            </p:cNvSpPr>
            <p:nvPr/>
          </p:nvSpPr>
          <p:spPr bwMode="auto">
            <a:xfrm>
              <a:off x="4378325" y="6141220"/>
              <a:ext cx="33338" cy="349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6" name="Oval 54"/>
            <p:cNvSpPr>
              <a:spLocks noChangeArrowheads="1"/>
            </p:cNvSpPr>
            <p:nvPr/>
          </p:nvSpPr>
          <p:spPr bwMode="auto">
            <a:xfrm>
              <a:off x="4411662" y="5879283"/>
              <a:ext cx="79375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7" name="Oval 55"/>
            <p:cNvSpPr>
              <a:spLocks noChangeArrowheads="1"/>
            </p:cNvSpPr>
            <p:nvPr/>
          </p:nvSpPr>
          <p:spPr bwMode="auto">
            <a:xfrm>
              <a:off x="4557712" y="6176145"/>
              <a:ext cx="85725" cy="857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8" name="Oval 56"/>
            <p:cNvSpPr>
              <a:spLocks noChangeArrowheads="1"/>
            </p:cNvSpPr>
            <p:nvPr/>
          </p:nvSpPr>
          <p:spPr bwMode="auto">
            <a:xfrm>
              <a:off x="4821237" y="6176145"/>
              <a:ext cx="107950" cy="1127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9" name="Oval 57"/>
            <p:cNvSpPr>
              <a:spLocks noChangeArrowheads="1"/>
            </p:cNvSpPr>
            <p:nvPr/>
          </p:nvSpPr>
          <p:spPr bwMode="auto">
            <a:xfrm>
              <a:off x="4978400" y="6107883"/>
              <a:ext cx="71438" cy="682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0" name="Oval 58"/>
            <p:cNvSpPr>
              <a:spLocks noChangeArrowheads="1"/>
            </p:cNvSpPr>
            <p:nvPr/>
          </p:nvSpPr>
          <p:spPr bwMode="auto">
            <a:xfrm>
              <a:off x="4903787" y="6806383"/>
              <a:ext cx="55563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1" name="Oval 59"/>
            <p:cNvSpPr>
              <a:spLocks noChangeArrowheads="1"/>
            </p:cNvSpPr>
            <p:nvPr/>
          </p:nvSpPr>
          <p:spPr bwMode="auto">
            <a:xfrm>
              <a:off x="5429250" y="6974658"/>
              <a:ext cx="88900" cy="93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2" name="Oval 60"/>
            <p:cNvSpPr>
              <a:spLocks noChangeArrowheads="1"/>
            </p:cNvSpPr>
            <p:nvPr/>
          </p:nvSpPr>
          <p:spPr bwMode="auto">
            <a:xfrm>
              <a:off x="5713412" y="5879283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3" name="Oval 61"/>
            <p:cNvSpPr>
              <a:spLocks noChangeArrowheads="1"/>
            </p:cNvSpPr>
            <p:nvPr/>
          </p:nvSpPr>
          <p:spPr bwMode="auto">
            <a:xfrm>
              <a:off x="6089650" y="5961833"/>
              <a:ext cx="33338" cy="365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4" name="Oval 62"/>
            <p:cNvSpPr>
              <a:spLocks noChangeArrowheads="1"/>
            </p:cNvSpPr>
            <p:nvPr/>
          </p:nvSpPr>
          <p:spPr bwMode="auto">
            <a:xfrm>
              <a:off x="7185025" y="5998345"/>
              <a:ext cx="90488" cy="90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5" name="Oval 63"/>
            <p:cNvSpPr>
              <a:spLocks noChangeArrowheads="1"/>
            </p:cNvSpPr>
            <p:nvPr/>
          </p:nvSpPr>
          <p:spPr bwMode="auto">
            <a:xfrm>
              <a:off x="7477125" y="6044383"/>
              <a:ext cx="63500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6" name="Oval 64"/>
            <p:cNvSpPr>
              <a:spLocks noChangeArrowheads="1"/>
            </p:cNvSpPr>
            <p:nvPr/>
          </p:nvSpPr>
          <p:spPr bwMode="auto">
            <a:xfrm>
              <a:off x="7661275" y="6044383"/>
              <a:ext cx="63500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7" name="Oval 65"/>
            <p:cNvSpPr>
              <a:spLocks noChangeArrowheads="1"/>
            </p:cNvSpPr>
            <p:nvPr/>
          </p:nvSpPr>
          <p:spPr bwMode="auto">
            <a:xfrm>
              <a:off x="7785100" y="5980883"/>
              <a:ext cx="63500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8" name="Oval 66"/>
            <p:cNvSpPr>
              <a:spLocks noChangeArrowheads="1"/>
            </p:cNvSpPr>
            <p:nvPr/>
          </p:nvSpPr>
          <p:spPr bwMode="auto">
            <a:xfrm>
              <a:off x="7947025" y="6044383"/>
              <a:ext cx="63500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9" name="Oval 67"/>
            <p:cNvSpPr>
              <a:spLocks noChangeArrowheads="1"/>
            </p:cNvSpPr>
            <p:nvPr/>
          </p:nvSpPr>
          <p:spPr bwMode="auto">
            <a:xfrm>
              <a:off x="8059737" y="5815783"/>
              <a:ext cx="63500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0" name="Oval 68"/>
            <p:cNvSpPr>
              <a:spLocks noChangeArrowheads="1"/>
            </p:cNvSpPr>
            <p:nvPr/>
          </p:nvSpPr>
          <p:spPr bwMode="auto">
            <a:xfrm>
              <a:off x="8208962" y="5342708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1" name="Oval 69"/>
            <p:cNvSpPr>
              <a:spLocks noChangeArrowheads="1"/>
            </p:cNvSpPr>
            <p:nvPr/>
          </p:nvSpPr>
          <p:spPr bwMode="auto">
            <a:xfrm>
              <a:off x="8153400" y="5879283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Oval 70"/>
            <p:cNvSpPr>
              <a:spLocks noChangeArrowheads="1"/>
            </p:cNvSpPr>
            <p:nvPr/>
          </p:nvSpPr>
          <p:spPr bwMode="auto">
            <a:xfrm>
              <a:off x="8261350" y="5961833"/>
              <a:ext cx="23813" cy="25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3" name="Oval 71"/>
            <p:cNvSpPr>
              <a:spLocks noChangeArrowheads="1"/>
            </p:cNvSpPr>
            <p:nvPr/>
          </p:nvSpPr>
          <p:spPr bwMode="auto">
            <a:xfrm>
              <a:off x="8709025" y="6536508"/>
              <a:ext cx="96838" cy="1000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4" name="Oval 72"/>
            <p:cNvSpPr>
              <a:spLocks noChangeArrowheads="1"/>
            </p:cNvSpPr>
            <p:nvPr/>
          </p:nvSpPr>
          <p:spPr bwMode="auto">
            <a:xfrm>
              <a:off x="9278937" y="5537970"/>
              <a:ext cx="71438" cy="714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5" name="Oval 73"/>
            <p:cNvSpPr>
              <a:spLocks noChangeArrowheads="1"/>
            </p:cNvSpPr>
            <p:nvPr/>
          </p:nvSpPr>
          <p:spPr bwMode="auto">
            <a:xfrm>
              <a:off x="9185275" y="5444308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6" name="Oval 74"/>
            <p:cNvSpPr>
              <a:spLocks noChangeArrowheads="1"/>
            </p:cNvSpPr>
            <p:nvPr/>
          </p:nvSpPr>
          <p:spPr bwMode="auto">
            <a:xfrm>
              <a:off x="10525125" y="2564583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7" name="Oval 75"/>
            <p:cNvSpPr>
              <a:spLocks noChangeArrowheads="1"/>
            </p:cNvSpPr>
            <p:nvPr/>
          </p:nvSpPr>
          <p:spPr bwMode="auto">
            <a:xfrm>
              <a:off x="11849100" y="2616970"/>
              <a:ext cx="128588" cy="1238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8" name="Oval 76"/>
            <p:cNvSpPr>
              <a:spLocks noChangeArrowheads="1"/>
            </p:cNvSpPr>
            <p:nvPr/>
          </p:nvSpPr>
          <p:spPr bwMode="auto">
            <a:xfrm>
              <a:off x="11034712" y="2740795"/>
              <a:ext cx="68263" cy="714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9" name="Oval 77"/>
            <p:cNvSpPr>
              <a:spLocks noChangeArrowheads="1"/>
            </p:cNvSpPr>
            <p:nvPr/>
          </p:nvSpPr>
          <p:spPr bwMode="auto">
            <a:xfrm>
              <a:off x="11293475" y="2666183"/>
              <a:ext cx="76200" cy="74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0" name="Oval 78"/>
            <p:cNvSpPr>
              <a:spLocks noChangeArrowheads="1"/>
            </p:cNvSpPr>
            <p:nvPr/>
          </p:nvSpPr>
          <p:spPr bwMode="auto">
            <a:xfrm>
              <a:off x="11293475" y="3034483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1" name="Oval 79"/>
            <p:cNvSpPr>
              <a:spLocks noChangeArrowheads="1"/>
            </p:cNvSpPr>
            <p:nvPr/>
          </p:nvSpPr>
          <p:spPr bwMode="auto">
            <a:xfrm>
              <a:off x="10866437" y="3109095"/>
              <a:ext cx="52388" cy="571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2" name="Oval 80"/>
            <p:cNvSpPr>
              <a:spLocks noChangeArrowheads="1"/>
            </p:cNvSpPr>
            <p:nvPr/>
          </p:nvSpPr>
          <p:spPr bwMode="auto">
            <a:xfrm>
              <a:off x="10866437" y="3972695"/>
              <a:ext cx="33338" cy="333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3" name="Oval 81"/>
            <p:cNvSpPr>
              <a:spLocks noChangeArrowheads="1"/>
            </p:cNvSpPr>
            <p:nvPr/>
          </p:nvSpPr>
          <p:spPr bwMode="auto">
            <a:xfrm>
              <a:off x="10090150" y="3529783"/>
              <a:ext cx="47625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4" name="Oval 82"/>
            <p:cNvSpPr>
              <a:spLocks noChangeArrowheads="1"/>
            </p:cNvSpPr>
            <p:nvPr/>
          </p:nvSpPr>
          <p:spPr bwMode="auto">
            <a:xfrm>
              <a:off x="12484100" y="1926408"/>
              <a:ext cx="93663" cy="93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5" name="Oval 83"/>
            <p:cNvSpPr>
              <a:spLocks noChangeArrowheads="1"/>
            </p:cNvSpPr>
            <p:nvPr/>
          </p:nvSpPr>
          <p:spPr bwMode="auto">
            <a:xfrm>
              <a:off x="11914187" y="1153295"/>
              <a:ext cx="100013" cy="984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6" name="Oval 84"/>
            <p:cNvSpPr>
              <a:spLocks noChangeArrowheads="1"/>
            </p:cNvSpPr>
            <p:nvPr/>
          </p:nvSpPr>
          <p:spPr bwMode="auto">
            <a:xfrm>
              <a:off x="11961812" y="1078683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7" name="Oval 85"/>
            <p:cNvSpPr>
              <a:spLocks noChangeArrowheads="1"/>
            </p:cNvSpPr>
            <p:nvPr/>
          </p:nvSpPr>
          <p:spPr bwMode="auto">
            <a:xfrm>
              <a:off x="11722100" y="996133"/>
              <a:ext cx="82550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8" name="Oval 86"/>
            <p:cNvSpPr>
              <a:spLocks noChangeArrowheads="1"/>
            </p:cNvSpPr>
            <p:nvPr/>
          </p:nvSpPr>
          <p:spPr bwMode="auto">
            <a:xfrm>
              <a:off x="12420600" y="786583"/>
              <a:ext cx="107950" cy="1079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9" name="Oval 87"/>
            <p:cNvSpPr>
              <a:spLocks noChangeArrowheads="1"/>
            </p:cNvSpPr>
            <p:nvPr/>
          </p:nvSpPr>
          <p:spPr bwMode="auto">
            <a:xfrm>
              <a:off x="12720637" y="1078683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0" name="Oval 88"/>
            <p:cNvSpPr>
              <a:spLocks noChangeArrowheads="1"/>
            </p:cNvSpPr>
            <p:nvPr/>
          </p:nvSpPr>
          <p:spPr bwMode="auto">
            <a:xfrm>
              <a:off x="11914187" y="1480320"/>
              <a:ext cx="52388" cy="52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1" name="Oval 89"/>
            <p:cNvSpPr>
              <a:spLocks noChangeArrowheads="1"/>
            </p:cNvSpPr>
            <p:nvPr/>
          </p:nvSpPr>
          <p:spPr bwMode="auto">
            <a:xfrm>
              <a:off x="12307887" y="650058"/>
              <a:ext cx="77788" cy="79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2" name="Oval 90"/>
            <p:cNvSpPr>
              <a:spLocks noChangeArrowheads="1"/>
            </p:cNvSpPr>
            <p:nvPr/>
          </p:nvSpPr>
          <p:spPr bwMode="auto">
            <a:xfrm>
              <a:off x="11609387" y="608783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3" name="Oval 91"/>
            <p:cNvSpPr>
              <a:spLocks noChangeArrowheads="1"/>
            </p:cNvSpPr>
            <p:nvPr/>
          </p:nvSpPr>
          <p:spPr bwMode="auto">
            <a:xfrm>
              <a:off x="11369675" y="267470"/>
              <a:ext cx="63500" cy="650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4" name="Oval 92"/>
            <p:cNvSpPr>
              <a:spLocks noChangeArrowheads="1"/>
            </p:cNvSpPr>
            <p:nvPr/>
          </p:nvSpPr>
          <p:spPr bwMode="auto">
            <a:xfrm>
              <a:off x="11722100" y="137295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5" name="Oval 93"/>
            <p:cNvSpPr>
              <a:spLocks noChangeArrowheads="1"/>
            </p:cNvSpPr>
            <p:nvPr/>
          </p:nvSpPr>
          <p:spPr bwMode="auto">
            <a:xfrm>
              <a:off x="11914187" y="332558"/>
              <a:ext cx="55563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6" name="Oval 94"/>
            <p:cNvSpPr>
              <a:spLocks noChangeArrowheads="1"/>
            </p:cNvSpPr>
            <p:nvPr/>
          </p:nvSpPr>
          <p:spPr bwMode="auto">
            <a:xfrm>
              <a:off x="12014200" y="-16692"/>
              <a:ext cx="34925" cy="333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7" name="Oval 95"/>
            <p:cNvSpPr>
              <a:spLocks noChangeArrowheads="1"/>
            </p:cNvSpPr>
            <p:nvPr/>
          </p:nvSpPr>
          <p:spPr bwMode="auto">
            <a:xfrm>
              <a:off x="12307887" y="-324667"/>
              <a:ext cx="60325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8" name="Oval 96"/>
            <p:cNvSpPr>
              <a:spLocks noChangeArrowheads="1"/>
            </p:cNvSpPr>
            <p:nvPr/>
          </p:nvSpPr>
          <p:spPr bwMode="auto">
            <a:xfrm>
              <a:off x="12484100" y="770"/>
              <a:ext cx="85725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9" name="Oval 97"/>
            <p:cNvSpPr>
              <a:spLocks noChangeArrowheads="1"/>
            </p:cNvSpPr>
            <p:nvPr/>
          </p:nvSpPr>
          <p:spPr bwMode="auto">
            <a:xfrm>
              <a:off x="13076237" y="-96067"/>
              <a:ext cx="79375" cy="79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0" name="Oval 98"/>
            <p:cNvSpPr>
              <a:spLocks noChangeArrowheads="1"/>
            </p:cNvSpPr>
            <p:nvPr/>
          </p:nvSpPr>
          <p:spPr bwMode="auto">
            <a:xfrm>
              <a:off x="12919075" y="-685030"/>
              <a:ext cx="57150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1" name="Oval 99"/>
            <p:cNvSpPr>
              <a:spLocks noChangeArrowheads="1"/>
            </p:cNvSpPr>
            <p:nvPr/>
          </p:nvSpPr>
          <p:spPr bwMode="auto">
            <a:xfrm>
              <a:off x="13208000" y="-759642"/>
              <a:ext cx="104775" cy="1047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2" name="Oval 100"/>
            <p:cNvSpPr>
              <a:spLocks noChangeArrowheads="1"/>
            </p:cNvSpPr>
            <p:nvPr/>
          </p:nvSpPr>
          <p:spPr bwMode="auto">
            <a:xfrm>
              <a:off x="12946062" y="-1323205"/>
              <a:ext cx="85725" cy="857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3" name="Oval 101"/>
            <p:cNvSpPr>
              <a:spLocks noChangeArrowheads="1"/>
            </p:cNvSpPr>
            <p:nvPr/>
          </p:nvSpPr>
          <p:spPr bwMode="auto">
            <a:xfrm>
              <a:off x="12285662" y="-1256530"/>
              <a:ext cx="85725" cy="873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4" name="Oval 102"/>
            <p:cNvSpPr>
              <a:spLocks noChangeArrowheads="1"/>
            </p:cNvSpPr>
            <p:nvPr/>
          </p:nvSpPr>
          <p:spPr bwMode="auto">
            <a:xfrm>
              <a:off x="11399837" y="-880292"/>
              <a:ext cx="88900" cy="90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5" name="Oval 103"/>
            <p:cNvSpPr>
              <a:spLocks noChangeArrowheads="1"/>
            </p:cNvSpPr>
            <p:nvPr/>
          </p:nvSpPr>
          <p:spPr bwMode="auto">
            <a:xfrm>
              <a:off x="11961812" y="-858067"/>
              <a:ext cx="22225" cy="222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6" name="Oval 104"/>
            <p:cNvSpPr>
              <a:spLocks noChangeArrowheads="1"/>
            </p:cNvSpPr>
            <p:nvPr/>
          </p:nvSpPr>
          <p:spPr bwMode="auto">
            <a:xfrm>
              <a:off x="12014200" y="-1023167"/>
              <a:ext cx="34925" cy="333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7" name="Oval 105"/>
            <p:cNvSpPr>
              <a:spLocks noChangeArrowheads="1"/>
            </p:cNvSpPr>
            <p:nvPr/>
          </p:nvSpPr>
          <p:spPr bwMode="auto">
            <a:xfrm>
              <a:off x="11369675" y="-1097780"/>
              <a:ext cx="30163" cy="333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8" name="Oval 106"/>
            <p:cNvSpPr>
              <a:spLocks noChangeArrowheads="1"/>
            </p:cNvSpPr>
            <p:nvPr/>
          </p:nvSpPr>
          <p:spPr bwMode="auto">
            <a:xfrm>
              <a:off x="11488737" y="-1278755"/>
              <a:ext cx="38100" cy="381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9" name="Oval 107"/>
            <p:cNvSpPr>
              <a:spLocks noChangeArrowheads="1"/>
            </p:cNvSpPr>
            <p:nvPr/>
          </p:nvSpPr>
          <p:spPr bwMode="auto">
            <a:xfrm>
              <a:off x="11369675" y="-1788342"/>
              <a:ext cx="52388" cy="52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0" name="Oval 108"/>
            <p:cNvSpPr>
              <a:spLocks noChangeArrowheads="1"/>
            </p:cNvSpPr>
            <p:nvPr/>
          </p:nvSpPr>
          <p:spPr bwMode="auto">
            <a:xfrm>
              <a:off x="11741150" y="-2029642"/>
              <a:ext cx="77788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1" name="Oval 109"/>
            <p:cNvSpPr>
              <a:spLocks noChangeArrowheads="1"/>
            </p:cNvSpPr>
            <p:nvPr/>
          </p:nvSpPr>
          <p:spPr bwMode="auto">
            <a:xfrm>
              <a:off x="10693400" y="-1462905"/>
              <a:ext cx="82550" cy="79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2" name="Oval 110"/>
            <p:cNvSpPr>
              <a:spLocks noChangeArrowheads="1"/>
            </p:cNvSpPr>
            <p:nvPr/>
          </p:nvSpPr>
          <p:spPr bwMode="auto">
            <a:xfrm>
              <a:off x="12569825" y="-2126480"/>
              <a:ext cx="76200" cy="79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3" name="Oval 111"/>
            <p:cNvSpPr>
              <a:spLocks noChangeArrowheads="1"/>
            </p:cNvSpPr>
            <p:nvPr/>
          </p:nvSpPr>
          <p:spPr bwMode="auto">
            <a:xfrm>
              <a:off x="12720637" y="-2126480"/>
              <a:ext cx="74613" cy="79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4" name="Oval 112"/>
            <p:cNvSpPr>
              <a:spLocks noChangeArrowheads="1"/>
            </p:cNvSpPr>
            <p:nvPr/>
          </p:nvSpPr>
          <p:spPr bwMode="auto">
            <a:xfrm>
              <a:off x="12866687" y="-1953442"/>
              <a:ext cx="38100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5" name="Oval 113"/>
            <p:cNvSpPr>
              <a:spLocks noChangeArrowheads="1"/>
            </p:cNvSpPr>
            <p:nvPr/>
          </p:nvSpPr>
          <p:spPr bwMode="auto">
            <a:xfrm>
              <a:off x="12866687" y="-1788342"/>
              <a:ext cx="52388" cy="52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6" name="Oval 114"/>
            <p:cNvSpPr>
              <a:spLocks noChangeArrowheads="1"/>
            </p:cNvSpPr>
            <p:nvPr/>
          </p:nvSpPr>
          <p:spPr bwMode="auto">
            <a:xfrm>
              <a:off x="12149137" y="-2742430"/>
              <a:ext cx="68263" cy="682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7" name="Oval 115"/>
            <p:cNvSpPr>
              <a:spLocks noChangeArrowheads="1"/>
            </p:cNvSpPr>
            <p:nvPr/>
          </p:nvSpPr>
          <p:spPr bwMode="auto">
            <a:xfrm>
              <a:off x="12231687" y="-2674167"/>
              <a:ext cx="57150" cy="603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8" name="Oval 116"/>
            <p:cNvSpPr>
              <a:spLocks noChangeArrowheads="1"/>
            </p:cNvSpPr>
            <p:nvPr/>
          </p:nvSpPr>
          <p:spPr bwMode="auto">
            <a:xfrm>
              <a:off x="11215687" y="-2858317"/>
              <a:ext cx="85725" cy="857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9" name="Oval 117"/>
            <p:cNvSpPr>
              <a:spLocks noChangeArrowheads="1"/>
            </p:cNvSpPr>
            <p:nvPr/>
          </p:nvSpPr>
          <p:spPr bwMode="auto">
            <a:xfrm>
              <a:off x="10836275" y="-2791642"/>
              <a:ext cx="49213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0" name="Oval 118"/>
            <p:cNvSpPr>
              <a:spLocks noChangeArrowheads="1"/>
            </p:cNvSpPr>
            <p:nvPr/>
          </p:nvSpPr>
          <p:spPr bwMode="auto">
            <a:xfrm>
              <a:off x="11012487" y="-2497955"/>
              <a:ext cx="52388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1" name="Oval 119"/>
            <p:cNvSpPr>
              <a:spLocks noChangeArrowheads="1"/>
            </p:cNvSpPr>
            <p:nvPr/>
          </p:nvSpPr>
          <p:spPr bwMode="auto">
            <a:xfrm>
              <a:off x="11163300" y="-2247130"/>
              <a:ext cx="30163" cy="301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2" name="Oval 120"/>
            <p:cNvSpPr>
              <a:spLocks noChangeArrowheads="1"/>
            </p:cNvSpPr>
            <p:nvPr/>
          </p:nvSpPr>
          <p:spPr bwMode="auto">
            <a:xfrm>
              <a:off x="10775950" y="-2272530"/>
              <a:ext cx="60325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3" name="Oval 121"/>
            <p:cNvSpPr>
              <a:spLocks noChangeArrowheads="1"/>
            </p:cNvSpPr>
            <p:nvPr/>
          </p:nvSpPr>
          <p:spPr bwMode="auto">
            <a:xfrm>
              <a:off x="10731500" y="-2542405"/>
              <a:ext cx="44450" cy="444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4" name="Oval 122"/>
            <p:cNvSpPr>
              <a:spLocks noChangeArrowheads="1"/>
            </p:cNvSpPr>
            <p:nvPr/>
          </p:nvSpPr>
          <p:spPr bwMode="auto">
            <a:xfrm>
              <a:off x="11777662" y="-3001192"/>
              <a:ext cx="41275" cy="381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5" name="Oval 123"/>
            <p:cNvSpPr>
              <a:spLocks noChangeArrowheads="1"/>
            </p:cNvSpPr>
            <p:nvPr/>
          </p:nvSpPr>
          <p:spPr bwMode="auto">
            <a:xfrm>
              <a:off x="11741150" y="-3232968"/>
              <a:ext cx="36513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6" name="Oval 124"/>
            <p:cNvSpPr>
              <a:spLocks noChangeArrowheads="1"/>
            </p:cNvSpPr>
            <p:nvPr/>
          </p:nvSpPr>
          <p:spPr bwMode="auto">
            <a:xfrm>
              <a:off x="11760200" y="-3493318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7" name="Oval 125"/>
            <p:cNvSpPr>
              <a:spLocks noChangeArrowheads="1"/>
            </p:cNvSpPr>
            <p:nvPr/>
          </p:nvSpPr>
          <p:spPr bwMode="auto">
            <a:xfrm>
              <a:off x="11628437" y="-3452043"/>
              <a:ext cx="49213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8" name="Oval 126"/>
            <p:cNvSpPr>
              <a:spLocks noChangeArrowheads="1"/>
            </p:cNvSpPr>
            <p:nvPr/>
          </p:nvSpPr>
          <p:spPr bwMode="auto">
            <a:xfrm>
              <a:off x="11542712" y="-3837805"/>
              <a:ext cx="58738" cy="603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9" name="Oval 127"/>
            <p:cNvSpPr>
              <a:spLocks noChangeArrowheads="1"/>
            </p:cNvSpPr>
            <p:nvPr/>
          </p:nvSpPr>
          <p:spPr bwMode="auto">
            <a:xfrm>
              <a:off x="11163300" y="-3683818"/>
              <a:ext cx="52388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0" name="Oval 128"/>
            <p:cNvSpPr>
              <a:spLocks noChangeArrowheads="1"/>
            </p:cNvSpPr>
            <p:nvPr/>
          </p:nvSpPr>
          <p:spPr bwMode="auto">
            <a:xfrm>
              <a:off x="9293225" y="-3969568"/>
              <a:ext cx="82550" cy="79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1" name="Oval 129"/>
            <p:cNvSpPr>
              <a:spLocks noChangeArrowheads="1"/>
            </p:cNvSpPr>
            <p:nvPr/>
          </p:nvSpPr>
          <p:spPr bwMode="auto">
            <a:xfrm>
              <a:off x="10277475" y="-4250555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2" name="Oval 130"/>
            <p:cNvSpPr>
              <a:spLocks noChangeArrowheads="1"/>
            </p:cNvSpPr>
            <p:nvPr/>
          </p:nvSpPr>
          <p:spPr bwMode="auto">
            <a:xfrm>
              <a:off x="10137775" y="-4448993"/>
              <a:ext cx="30163" cy="333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3" name="Oval 131"/>
            <p:cNvSpPr>
              <a:spLocks noChangeArrowheads="1"/>
            </p:cNvSpPr>
            <p:nvPr/>
          </p:nvSpPr>
          <p:spPr bwMode="auto">
            <a:xfrm>
              <a:off x="9402762" y="-4250555"/>
              <a:ext cx="30163" cy="301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4" name="Oval 132"/>
            <p:cNvSpPr>
              <a:spLocks noChangeArrowheads="1"/>
            </p:cNvSpPr>
            <p:nvPr/>
          </p:nvSpPr>
          <p:spPr bwMode="auto">
            <a:xfrm>
              <a:off x="8739187" y="-4709343"/>
              <a:ext cx="30163" cy="349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5" name="Oval 133"/>
            <p:cNvSpPr>
              <a:spLocks noChangeArrowheads="1"/>
            </p:cNvSpPr>
            <p:nvPr/>
          </p:nvSpPr>
          <p:spPr bwMode="auto">
            <a:xfrm>
              <a:off x="9072562" y="-5350693"/>
              <a:ext cx="82550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6" name="Oval 134"/>
            <p:cNvSpPr>
              <a:spLocks noChangeArrowheads="1"/>
            </p:cNvSpPr>
            <p:nvPr/>
          </p:nvSpPr>
          <p:spPr bwMode="auto">
            <a:xfrm>
              <a:off x="9432925" y="-5741218"/>
              <a:ext cx="107950" cy="1095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7" name="Oval 135"/>
            <p:cNvSpPr>
              <a:spLocks noChangeArrowheads="1"/>
            </p:cNvSpPr>
            <p:nvPr/>
          </p:nvSpPr>
          <p:spPr bwMode="auto">
            <a:xfrm>
              <a:off x="9658350" y="-5106218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8" name="Oval 136"/>
            <p:cNvSpPr>
              <a:spLocks noChangeArrowheads="1"/>
            </p:cNvSpPr>
            <p:nvPr/>
          </p:nvSpPr>
          <p:spPr bwMode="auto">
            <a:xfrm>
              <a:off x="8426450" y="-5218930"/>
              <a:ext cx="49213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9" name="Oval 137"/>
            <p:cNvSpPr>
              <a:spLocks noChangeArrowheads="1"/>
            </p:cNvSpPr>
            <p:nvPr/>
          </p:nvSpPr>
          <p:spPr bwMode="auto">
            <a:xfrm>
              <a:off x="8329612" y="-5106218"/>
              <a:ext cx="82550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0" name="Oval 138"/>
            <p:cNvSpPr>
              <a:spLocks noChangeArrowheads="1"/>
            </p:cNvSpPr>
            <p:nvPr/>
          </p:nvSpPr>
          <p:spPr bwMode="auto">
            <a:xfrm>
              <a:off x="8329612" y="-5587230"/>
              <a:ext cx="79375" cy="79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1" name="Oval 139"/>
            <p:cNvSpPr>
              <a:spLocks noChangeArrowheads="1"/>
            </p:cNvSpPr>
            <p:nvPr/>
          </p:nvSpPr>
          <p:spPr bwMode="auto">
            <a:xfrm>
              <a:off x="8674100" y="-5482455"/>
              <a:ext cx="38100" cy="381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2" name="Oval 140"/>
            <p:cNvSpPr>
              <a:spLocks noChangeArrowheads="1"/>
            </p:cNvSpPr>
            <p:nvPr/>
          </p:nvSpPr>
          <p:spPr bwMode="auto">
            <a:xfrm>
              <a:off x="9972675" y="-5064943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3" name="Oval 141"/>
            <p:cNvSpPr>
              <a:spLocks noChangeArrowheads="1"/>
            </p:cNvSpPr>
            <p:nvPr/>
          </p:nvSpPr>
          <p:spPr bwMode="auto">
            <a:xfrm>
              <a:off x="7732712" y="-5914255"/>
              <a:ext cx="63500" cy="650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4" name="Oval 142"/>
            <p:cNvSpPr>
              <a:spLocks noChangeArrowheads="1"/>
            </p:cNvSpPr>
            <p:nvPr/>
          </p:nvSpPr>
          <p:spPr bwMode="auto">
            <a:xfrm>
              <a:off x="6340475" y="-5661843"/>
              <a:ext cx="104775" cy="1047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5" name="Oval 143"/>
            <p:cNvSpPr>
              <a:spLocks noChangeArrowheads="1"/>
            </p:cNvSpPr>
            <p:nvPr/>
          </p:nvSpPr>
          <p:spPr bwMode="auto">
            <a:xfrm>
              <a:off x="6224587" y="-5718993"/>
              <a:ext cx="47625" cy="539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6" name="Oval 144"/>
            <p:cNvSpPr>
              <a:spLocks noChangeArrowheads="1"/>
            </p:cNvSpPr>
            <p:nvPr/>
          </p:nvSpPr>
          <p:spPr bwMode="auto">
            <a:xfrm>
              <a:off x="6249987" y="-6266680"/>
              <a:ext cx="41275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7" name="Oval 145"/>
            <p:cNvSpPr>
              <a:spLocks noChangeArrowheads="1"/>
            </p:cNvSpPr>
            <p:nvPr/>
          </p:nvSpPr>
          <p:spPr bwMode="auto">
            <a:xfrm>
              <a:off x="5965825" y="-5444355"/>
              <a:ext cx="44450" cy="444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8" name="Oval 146"/>
            <p:cNvSpPr>
              <a:spLocks noChangeArrowheads="1"/>
            </p:cNvSpPr>
            <p:nvPr/>
          </p:nvSpPr>
          <p:spPr bwMode="auto">
            <a:xfrm>
              <a:off x="4933950" y="-5507855"/>
              <a:ext cx="63500" cy="63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9" name="Oval 147"/>
            <p:cNvSpPr>
              <a:spLocks noChangeArrowheads="1"/>
            </p:cNvSpPr>
            <p:nvPr/>
          </p:nvSpPr>
          <p:spPr bwMode="auto">
            <a:xfrm>
              <a:off x="4816475" y="-5268143"/>
              <a:ext cx="49213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0" name="Oval 148"/>
            <p:cNvSpPr>
              <a:spLocks noChangeArrowheads="1"/>
            </p:cNvSpPr>
            <p:nvPr/>
          </p:nvSpPr>
          <p:spPr bwMode="auto">
            <a:xfrm>
              <a:off x="4516437" y="-4974455"/>
              <a:ext cx="74613" cy="777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1" name="Oval 149"/>
            <p:cNvSpPr>
              <a:spLocks noChangeArrowheads="1"/>
            </p:cNvSpPr>
            <p:nvPr/>
          </p:nvSpPr>
          <p:spPr bwMode="auto">
            <a:xfrm>
              <a:off x="3833812" y="-4822055"/>
              <a:ext cx="71438" cy="76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2" name="Oval 150"/>
            <p:cNvSpPr>
              <a:spLocks noChangeArrowheads="1"/>
            </p:cNvSpPr>
            <p:nvPr/>
          </p:nvSpPr>
          <p:spPr bwMode="auto">
            <a:xfrm>
              <a:off x="3833812" y="-5268143"/>
              <a:ext cx="71438" cy="7143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3" name="Oval 151"/>
            <p:cNvSpPr>
              <a:spLocks noChangeArrowheads="1"/>
            </p:cNvSpPr>
            <p:nvPr/>
          </p:nvSpPr>
          <p:spPr bwMode="auto">
            <a:xfrm>
              <a:off x="4073525" y="-5766618"/>
              <a:ext cx="79375" cy="82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4" name="Oval 152"/>
            <p:cNvSpPr>
              <a:spLocks noChangeArrowheads="1"/>
            </p:cNvSpPr>
            <p:nvPr/>
          </p:nvSpPr>
          <p:spPr bwMode="auto">
            <a:xfrm>
              <a:off x="3600450" y="-5879330"/>
              <a:ext cx="68263" cy="666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5" name="Oval 153"/>
            <p:cNvSpPr>
              <a:spLocks noChangeArrowheads="1"/>
            </p:cNvSpPr>
            <p:nvPr/>
          </p:nvSpPr>
          <p:spPr bwMode="auto">
            <a:xfrm>
              <a:off x="3754437" y="-6292080"/>
              <a:ext cx="68263" cy="666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6" name="Oval 154"/>
            <p:cNvSpPr>
              <a:spLocks noChangeArrowheads="1"/>
            </p:cNvSpPr>
            <p:nvPr/>
          </p:nvSpPr>
          <p:spPr bwMode="auto">
            <a:xfrm>
              <a:off x="4378325" y="-6258743"/>
              <a:ext cx="55563" cy="555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7" name="Oval 155"/>
            <p:cNvSpPr>
              <a:spLocks noChangeArrowheads="1"/>
            </p:cNvSpPr>
            <p:nvPr/>
          </p:nvSpPr>
          <p:spPr bwMode="auto">
            <a:xfrm>
              <a:off x="4838700" y="-6244455"/>
              <a:ext cx="46038" cy="412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8" name="Oval 156"/>
            <p:cNvSpPr>
              <a:spLocks noChangeArrowheads="1"/>
            </p:cNvSpPr>
            <p:nvPr/>
          </p:nvSpPr>
          <p:spPr bwMode="auto">
            <a:xfrm>
              <a:off x="3146425" y="-6007918"/>
              <a:ext cx="63500" cy="650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9" name="Oval 157"/>
            <p:cNvSpPr>
              <a:spLocks noChangeArrowheads="1"/>
            </p:cNvSpPr>
            <p:nvPr/>
          </p:nvSpPr>
          <p:spPr bwMode="auto">
            <a:xfrm>
              <a:off x="2576512" y="-5845993"/>
              <a:ext cx="79375" cy="7937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0" name="Oval 158"/>
            <p:cNvSpPr>
              <a:spLocks noChangeArrowheads="1"/>
            </p:cNvSpPr>
            <p:nvPr/>
          </p:nvSpPr>
          <p:spPr bwMode="auto">
            <a:xfrm>
              <a:off x="1217612" y="-4544243"/>
              <a:ext cx="90488" cy="90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1" name="Oval 159"/>
            <p:cNvSpPr>
              <a:spLocks noChangeArrowheads="1"/>
            </p:cNvSpPr>
            <p:nvPr/>
          </p:nvSpPr>
          <p:spPr bwMode="auto">
            <a:xfrm>
              <a:off x="1217612" y="-4803005"/>
              <a:ext cx="57150" cy="571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2" name="Oval 160"/>
            <p:cNvSpPr>
              <a:spLocks noChangeArrowheads="1"/>
            </p:cNvSpPr>
            <p:nvPr/>
          </p:nvSpPr>
          <p:spPr bwMode="auto">
            <a:xfrm>
              <a:off x="1492250" y="-4679180"/>
              <a:ext cx="47625" cy="492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3" name="Oval 161"/>
            <p:cNvSpPr>
              <a:spLocks noChangeArrowheads="1"/>
            </p:cNvSpPr>
            <p:nvPr/>
          </p:nvSpPr>
          <p:spPr bwMode="auto">
            <a:xfrm>
              <a:off x="1712912" y="-4803005"/>
              <a:ext cx="52388" cy="571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4" name="Oval 162"/>
            <p:cNvSpPr>
              <a:spLocks noChangeArrowheads="1"/>
            </p:cNvSpPr>
            <p:nvPr/>
          </p:nvSpPr>
          <p:spPr bwMode="auto">
            <a:xfrm>
              <a:off x="1739900" y="-4896668"/>
              <a:ext cx="25400" cy="269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5" name="Oval 163"/>
            <p:cNvSpPr>
              <a:spLocks noChangeArrowheads="1"/>
            </p:cNvSpPr>
            <p:nvPr/>
          </p:nvSpPr>
          <p:spPr bwMode="auto">
            <a:xfrm>
              <a:off x="1927225" y="-5684068"/>
              <a:ext cx="71438" cy="746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6" name="Oval 164"/>
            <p:cNvSpPr>
              <a:spLocks noChangeArrowheads="1"/>
            </p:cNvSpPr>
            <p:nvPr/>
          </p:nvSpPr>
          <p:spPr bwMode="auto">
            <a:xfrm>
              <a:off x="974725" y="-4220393"/>
              <a:ext cx="47625" cy="476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7" name="Oval 165"/>
            <p:cNvSpPr>
              <a:spLocks noChangeArrowheads="1"/>
            </p:cNvSpPr>
            <p:nvPr/>
          </p:nvSpPr>
          <p:spPr bwMode="auto">
            <a:xfrm>
              <a:off x="466725" y="-3953693"/>
              <a:ext cx="49213" cy="4762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8" name="Oval 166"/>
            <p:cNvSpPr>
              <a:spLocks noChangeArrowheads="1"/>
            </p:cNvSpPr>
            <p:nvPr/>
          </p:nvSpPr>
          <p:spPr bwMode="auto">
            <a:xfrm>
              <a:off x="111125" y="-3733030"/>
              <a:ext cx="93663" cy="936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99" name="Oval 167"/>
            <p:cNvSpPr>
              <a:spLocks noChangeArrowheads="1"/>
            </p:cNvSpPr>
            <p:nvPr/>
          </p:nvSpPr>
          <p:spPr bwMode="auto">
            <a:xfrm>
              <a:off x="557212" y="-3777480"/>
              <a:ext cx="44450" cy="444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0" name="Oval 168"/>
            <p:cNvSpPr>
              <a:spLocks noChangeArrowheads="1"/>
            </p:cNvSpPr>
            <p:nvPr/>
          </p:nvSpPr>
          <p:spPr bwMode="auto">
            <a:xfrm>
              <a:off x="1244600" y="-4018780"/>
              <a:ext cx="30163" cy="269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1" name="Oval 169"/>
            <p:cNvSpPr>
              <a:spLocks noChangeArrowheads="1"/>
            </p:cNvSpPr>
            <p:nvPr/>
          </p:nvSpPr>
          <p:spPr bwMode="auto">
            <a:xfrm>
              <a:off x="1308100" y="-4280718"/>
              <a:ext cx="33338" cy="301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2" name="Oval 170"/>
            <p:cNvSpPr>
              <a:spLocks noChangeArrowheads="1"/>
            </p:cNvSpPr>
            <p:nvPr/>
          </p:nvSpPr>
          <p:spPr bwMode="auto">
            <a:xfrm>
              <a:off x="2482850" y="-4453755"/>
              <a:ext cx="36513" cy="381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3" name="Oval 171"/>
            <p:cNvSpPr>
              <a:spLocks noChangeArrowheads="1"/>
            </p:cNvSpPr>
            <p:nvPr/>
          </p:nvSpPr>
          <p:spPr bwMode="auto">
            <a:xfrm>
              <a:off x="-512763" y="-2993255"/>
              <a:ext cx="57150" cy="523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" name="Oval 172"/>
            <p:cNvSpPr>
              <a:spLocks noChangeArrowheads="1"/>
            </p:cNvSpPr>
            <p:nvPr/>
          </p:nvSpPr>
          <p:spPr bwMode="auto">
            <a:xfrm>
              <a:off x="-485775" y="-2577330"/>
              <a:ext cx="93663" cy="90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18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07029 1.08704 L 1.07029 1.08727 C 1.06404 1.08009 1.05675 1.0757 1.05155 1.06621 C 1.0492 1.06227 1.05037 1.05486 1.0492 1.04977 C 1.04803 1.04514 1.04582 1.04144 1.04452 1.03704 C 1.04269 1.03171 1.04152 1.02593 1.03983 1.0206 C 1.0384 1.01621 1.03619 1.0125 1.03515 1.0081 C 1.02747 0.97732 1.03397 0.99074 1.02577 0.96621 C 1.01757 0.94236 1.01731 0.94468 1.00924 0.92477 C 1.00768 0.9206 1.00651 0.91597 1.00456 0.91204 C 0.97749 0.85579 1.00781 0.925 0.99063 0.88287 C 0.98595 0.87176 0.97957 0.8625 0.97657 0.84977 C 0.96811 0.81505 0.97371 0.82801 0.96252 0.80787 C 0.96174 0.80093 0.96122 0.79398 0.96017 0.78704 C 0.95315 0.7456 0.95731 0.78796 0.9508 0.74144 L 0.94612 0.70787 C 0.9469 0.67894 0.94729 0.64954 0.94846 0.6206 C 0.9495 0.59074 0.94937 0.59445 0.95315 0.57477 C 0.95393 0.55949 0.95549 0.54421 0.95549 0.52871 C 0.95549 0.50371 0.95445 0.47871 0.95315 0.45371 C 0.95289 0.44954 0.95171 0.44537 0.9508 0.44121 C 0.94833 0.43125 0.94364 0.41528 0.93909 0.4081 C 0.93479 0.40139 0.93037 0.39445 0.92503 0.39121 C 0.91488 0.38542 0.92035 0.3882 0.90863 0.3831 C 0.89848 0.38426 0.8882 0.38496 0.87818 0.38727 C 0.87492 0.38773 0.87154 0.38843 0.8688 0.39121 C 0.86581 0.39421 0.86373 0.39908 0.86178 0.40371 C 0.8541 0.42107 0.85279 0.42431 0.84993 0.44121 C 0.84915 0.44676 0.8485 0.45255 0.84772 0.45787 C 0.84694 0.46227 0.8459 0.46621 0.84538 0.47037 C 0.84433 0.47732 0.84394 0.48449 0.84303 0.49121 C 0.83757 0.52986 0.8429 0.45903 0.836 0.5456 C 0.83522 0.55486 0.83249 0.58935 0.83132 0.59977 C 0.83067 0.60394 0.83041 0.6088 0.82898 0.61204 C 0.81739 0.63843 0.81752 0.63519 0.8032 0.6456 C 0.77821 0.64398 0.75309 0.64491 0.72823 0.64144 C 0.71964 0.63982 0.71353 0.63287 0.70715 0.62477 C 0.70389 0.6206 0.70116 0.61551 0.69778 0.61204 C 0.6888 0.60301 0.69179 0.61412 0.68372 0.59977 C 0.6806 0.59421 0.67253 0.57523 0.66966 0.56644 C 0.66784 0.56088 0.66667 0.55509 0.66498 0.54977 C 0.66355 0.54537 0.66146 0.54167 0.66029 0.53727 C 0.65912 0.53334 0.65912 0.52847 0.65795 0.52477 C 0.656 0.51852 0.65287 0.51389 0.65092 0.50787 C 0.64897 0.50278 0.64793 0.49676 0.64624 0.49121 C 0.64324 0.48264 0.63934 0.47523 0.63673 0.46621 C 0.63036 0.44352 0.63426 0.45463 0.62515 0.43287 C 0.62437 0.42871 0.62398 0.42431 0.62281 0.42037 C 0.62085 0.41435 0.61799 0.40949 0.61578 0.40371 C 0.60524 0.37778 0.61799 0.40371 0.59704 0.36621 C 0.59469 0.36227 0.59313 0.35486 0.59001 0.35371 C 0.58194 0.35093 0.5766 0.34931 0.56892 0.3456 C 0.56645 0.34421 0.56424 0.34236 0.56189 0.34121 C 0.55265 0.33727 0.54302 0.33542 0.53378 0.3331 C 0.53144 0.33171 0.52909 0.33009 0.52675 0.32871 C 0.51517 0.32292 0.50332 0.31991 0.49161 0.31621 L 0.31121 0.3206 C 0.30639 0.3206 0.30184 0.32338 0.29715 0.32477 C 0.29169 0.32616 0.28622 0.32755 0.28075 0.32871 C 0.26891 0.33935 0.27177 0.33773 0.25732 0.3456 C 0.2542 0.34722 0.25108 0.34838 0.24795 0.34977 C 0.24405 0.35116 0.24001 0.35185 0.23624 0.35371 C 0.21606 0.36459 0.23259 0.35903 0.21268 0.37477 C 0.20982 0.37709 0.20656 0.37732 0.20344 0.37871 C 0.2011 0.38171 0.19875 0.38472 0.19641 0.38727 C 0.19329 0.39028 0.1899 0.39213 0.18704 0.3956 C 0.18366 0.39908 0.18092 0.4044 0.17767 0.4081 C 0.17272 0.41343 0.16556 0.4169 0.16127 0.42477 C 0.1584 0.42963 0.15658 0.43565 0.15424 0.44121 C 0.14773 0.47593 0.15853 0.42153 0.14253 0.47871 C 0.14096 0.48426 0.13914 0.48982 0.13771 0.49537 C 0.1368 0.49954 0.1368 0.5044 0.1355 0.50787 C 0.13354 0.51296 0.13081 0.51621 0.12847 0.52037 C 0.12769 0.52616 0.12704 0.53171 0.12613 0.53727 C 0.12469 0.5456 0.12144 0.56227 0.12144 0.5625 C 0.12873 0.66597 0.11988 0.60023 0.13081 0.6456 C 0.13354 0.65741 0.13211 0.66019 0.13771 0.6706 C 0.14109 0.67639 0.15047 0.6838 0.15424 0.68704 C 0.17142 0.68588 0.1886 0.68519 0.20578 0.68287 C 0.20865 0.68264 0.22322 0.67639 0.22687 0.67477 C 0.23155 0.67222 0.23676 0.6713 0.24092 0.66644 C 0.24327 0.66366 0.24548 0.66019 0.24795 0.65787 C 0.24795 0.65787 0.26943 0.64051 0.27372 0.63287 C 0.27724 0.62662 0.28049 0.61945 0.2831 0.61204 C 0.28518 0.60556 0.28622 0.59792 0.28778 0.59144 C 0.29273 0.5375 0.29143 0.56412 0.28544 0.47037 C 0.28505 0.46621 0.28401 0.46204 0.2831 0.45787 C 0.26526 0.38866 0.28036 0.44769 0.26904 0.41227 C 0.26722 0.40671 0.26604 0.40093 0.26435 0.3956 C 0.25993 0.38195 0.25212 0.36574 0.24561 0.3581 C 0.24327 0.35533 0.24079 0.35255 0.23858 0.34977 C 0.23533 0.3456 0.23259 0.34051 0.22921 0.33727 C 0.227 0.33496 0.22426 0.33496 0.22218 0.3331 C 0.21958 0.33079 0.21763 0.32662 0.21515 0.32477 C 0.20826 0.31968 0.2011 0.31621 0.19407 0.31227 C 0.18938 0.30949 0.18405 0.3088 0.18001 0.30394 C 0.17767 0.30116 0.17559 0.29722 0.17285 0.2956 C 0.16686 0.29167 0.15424 0.28727 0.15424 0.2875 C 0.13367 0.26528 0.15151 0.28148 0.12378 0.26621 C 0.11975 0.26412 0.11597 0.26065 0.11207 0.25787 C 0.10973 0.25648 0.10725 0.25556 0.10504 0.25371 C 0.10179 0.25139 0.09892 0.24769 0.09567 0.24537 C 0.0738 0.23102 0.10101 0.25579 0.07211 0.23287 C 0.06964 0.23102 0.06768 0.22685 0.06521 0.22477 C 0.06144 0.2213 0.05727 0.21945 0.0535 0.21644 C 0.0164 0.18704 0.06716 0.22639 0.0371 0.19977 C 0.03489 0.19769 0.03241 0.19699 0.03007 0.19537 C 0.02773 0.19144 0.02564 0.18658 0.02304 0.1831 C 0.01849 0.17685 0.00898 0.16621 0.00898 0.16644 C 0.00742 0.16227 0.00612 0.15764 0.0043 0.15371 C -0.00013 0.14491 -0.00976 0.12894 -0.00976 0.12917 C -0.0151 0.09908 -0.00716 0.1331 -0.01913 0.10787 C -0.02512 0.09491 -0.02238 0.0919 -0.02616 0.07894 C -0.02655 0.07709 -0.02772 0.07616 -0.0285 0.07477 L -0.0285 0.075 " pathEditMode="relative" rAng="0" ptsTypes="AAAAAAAAAAAAAAAAAAAAAAAAAAAAAAAAAAAAAAAAAAAAAAAAAAAAAAAAAAAAAAAAAAAAAAAAAAAAAAAAAAAAAAAAAAAAAAAAAAAAAAAAAAAAAAAAAAA">
                                      <p:cBhvr>
                                        <p:cTn id="14" dur="118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939" y="-5060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55603 0.87176 L 0.55603 0.87199 C 0.56748 0.86458 0.57868 0.85555 0.59039 0.84953 C 0.59443 0.84722 0.62827 0.83888 0.631 0.83865 C 0.63933 0.83333 0.65274 0.8243 0.66224 0.82199 C 0.7186 0.80486 0.7143 0.80995 0.78407 0.80486 C 0.78927 0.80347 0.79448 0.80185 0.79969 0.7993 C 0.80593 0.79629 0.81843 0.78819 0.81843 0.78888 C 0.82155 0.78101 0.82429 0.77338 0.8278 0.7662 C 0.83157 0.7581 0.83678 0.75254 0.84029 0.74421 C 0.84199 0.73958 0.84615 0.7074 0.84654 0.70509 C 0.84589 0.6912 0.84693 0.64004 0.84029 0.6162 C 0.83366 0.59305 0.83535 0.60439 0.82468 0.58842 C 0.82116 0.5831 0.81895 0.57569 0.8153 0.57176 C 0.81049 0.56643 0.80463 0.56527 0.79969 0.56088 C 0.7963 0.55787 0.79331 0.55324 0.79031 0.54976 C 0.78602 0.54398 0.78237 0.53703 0.77782 0.5331 C 0.77391 0.52939 0.76949 0.52916 0.76532 0.52731 C 0.7622 0.52384 0.75947 0.51851 0.75595 0.51643 C 0.74255 0.5074 0.72888 0.50532 0.71534 0.49976 C 0.70688 0.49606 0.69035 0.48865 0.69035 0.48888 C 0.68723 0.48472 0.68424 0.48032 0.68098 0.47731 C 0.65508 0.45439 0.68905 0.49259 0.66224 0.46088 C 0.65807 0.44953 0.64909 0.44051 0.64961 0.42731 C 0.65183 0.38287 0.65326 0.33842 0.65599 0.29398 C 0.65638 0.28657 0.65716 0.27847 0.65912 0.27176 C 0.66237 0.25972 0.66458 0.24351 0.67161 0.23842 C 0.72589 0.19976 0.68463 0.22615 0.71534 0.21064 C 0.73357 0.20115 0.71521 0.2081 0.73721 0.19953 C 0.74814 0.19513 0.76051 0.19143 0.77157 0.18842 C 0.77873 0.18634 0.78615 0.18472 0.79344 0.1831 C 0.79539 0.17407 0.79917 0.16805 0.79969 0.16064 C 0.8006 0.14375 0.79721 0.12291 0.79031 0.11088 C 0.78758 0.10578 0.7842 0.10277 0.78094 0.09953 C 0.77678 0.09537 0.77261 0.09166 0.76845 0.08773 C 0.76272 0.08379 0.75205 0.07963 0.74658 0.07754 C 0.74138 0.07523 0.73604 0.07384 0.73096 0.07199 C 0.72667 0.07013 0.72263 0.06805 0.71847 0.06643 C 0.68931 0.06805 0.6599 0.06481 0.631 0.07199 C 0.62202 0.07407 0.60588 0.09398 0.59664 0.10509 C 0.59456 0.11088 0.59195 0.11574 0.59039 0.12199 C 0.58193 0.15162 0.5887 0.19444 0.59039 0.22199 C 0.59078 0.22893 0.59195 0.23703 0.59352 0.24421 C 0.59508 0.25185 0.59768 0.25879 0.59976 0.26643 C 0.60081 0.27731 0.60159 0.28865 0.60289 0.29953 C 0.60367 0.30694 0.60601 0.31412 0.60601 0.32176 C 0.60601 0.35324 0.60445 0.38495 0.60289 0.4162 C 0.60263 0.41967 0.5982 0.44976 0.59664 0.45509 C 0.59234 0.46805 0.58428 0.48379 0.5779 0.49398 C 0.57178 0.50347 0.56579 0.51365 0.55915 0.52176 C 0.55525 0.52662 0.55069 0.52893 0.54666 0.5331 C 0.54132 0.53819 0.53638 0.54467 0.53104 0.54976 C 0.52076 0.55926 0.51022 0.56828 0.4998 0.57754 C 0.49356 0.58287 0.48796 0.59236 0.48093 0.59421 C 0.4687 0.59722 0.45568 0.59953 0.44357 0.60509 C 0.44032 0.60671 0.43733 0.60879 0.43407 0.61088 C 0.42249 0.60972 0.37394 0.6081 0.35299 0.59953 C 0.34648 0.59676 0.34036 0.59236 0.33424 0.58842 C 0.32058 0.57939 0.30704 0.57013 0.29363 0.56088 C 0.26031 0.5375 0.29598 0.56458 0.2624 0.52731 C 0.25953 0.52407 0.25589 0.52476 0.25302 0.52176 C 0.24639 0.51527 0.2404 0.50717 0.23428 0.49976 L 0.22491 0.48865 C 0.22283 0.4831 0.22048 0.47754 0.21866 0.47199 C 0.20278 0.42222 0.22127 0.47338 0.20617 0.43287 C 0.20513 0.42546 0.20304 0.41805 0.20304 0.41088 C 0.20304 0.38819 0.20461 0.36597 0.20617 0.34398 C 0.2076 0.32245 0.2115 0.31504 0.21554 0.29398 C 0.21684 0.28657 0.21762 0.27939 0.21866 0.27176 C 0.21671 0.23842 0.21944 0.21921 0.20916 0.19421 C 0.20669 0.18773 0.20317 0.1824 0.19992 0.17592 C 0.18977 0.1618 0.18053 0.14884 0.16868 0.13842 C 0.16569 0.13564 0.1623 0.13518 0.15931 0.1331 C 0.15502 0.12939 0.15111 0.12476 0.14682 0.12199 C 0.14278 0.11898 0.13836 0.11828 0.13432 0.1162 C 0.1217 0.10949 0.11519 0.1037 0.10308 0.09953 C 0.07952 0.09189 0.06299 0.09166 0.03748 0.08773 C 0.03436 0.08588 0.03098 0.08449 0.02811 0.08287 C 0.0151 0.07129 0.01562 0.06342 0.00625 0.03865 C 0.00416 0.0331 1.80789E-6 0.0287 1.80789E-6 0.02199 L 1.80789E-6 -0.00024 L 1.80789E-6 4.07407E-6 " pathEditMode="relative" rAng="0" ptsTypes="AAAAAAAAAAAAAAAAAAAAAAAAAAAAAAAAAAAAAAAAAAAAAAAAAAAAAAAAAAAAAAAAAAAAAAAAAAAAAAAAAA">
                                      <p:cBhvr>
                                        <p:cTn id="16" dur="1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76" y="-435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0.52232 0.275 L 0.52232 0.27523 C 0.45933 0.24121 0.52753 0.2757 0.48484 0.2581 C 0.48432 0.25787 0.46336 0.24676 0.4592 0.2456 C 0.45217 0.24375 0.44501 0.24283 0.43811 0.24144 C 0.42015 0.2257 0.43382 0.23588 0.40284 0.22477 C 0.39972 0.22385 0.39672 0.22199 0.3936 0.2206 C 0.37095 0.21181 0.39321 0.22153 0.3677 0.21227 C 0.3401 0.20255 0.38371 0.21459 0.34206 0.20394 C 0.31511 0.1882 0.34127 0.20255 0.30444 0.18727 C 0.3021 0.18635 0.29988 0.18426 0.29754 0.1831 C 0.29286 0.18148 0.28804 0.18033 0.28348 0.17894 C 0.28023 0.17616 0.27685 0.17454 0.27411 0.1706 C 0.27047 0.16597 0.26734 0.16042 0.26461 0.15394 C 0.2611 0.14584 0.25941 0.13449 0.25771 0.12477 C 0.25993 0.10533 0.26149 0.08565 0.26461 0.06644 C 0.26552 0.06181 0.26695 0.05672 0.2693 0.05394 C 0.27359 0.04931 0.28348 0.0456 0.28348 0.04584 C 0.29676 0.04838 0.3103 0.04769 0.32318 0.05394 C 0.32813 0.05625 0.33125 0.06482 0.33503 0.0706 C 0.33958 0.07778 0.34388 0.08588 0.34661 0.0956 C 0.34778 0.09954 0.3483 0.10394 0.34895 0.1081 C 0.3483 0.11505 0.34856 0.12292 0.34661 0.12894 C 0.33945 0.15209 0.33229 0.14676 0.31863 0.14977 C 0.27867 0.17361 0.32839 0.14537 0.21073 0.1581 C 0.20591 0.1588 0.20162 0.16482 0.1968 0.16644 C 0.19289 0.16783 0.18886 0.16875 0.18496 0.1706 C 0.18027 0.17292 0.17103 0.17894 0.17103 0.17917 C 0.1614 0.1919 0.15918 0.1926 0.15216 0.21227 C 0.15085 0.21621 0.15098 0.22084 0.14994 0.22477 C 0.14786 0.23218 0.14487 0.23843 0.14278 0.2456 C 0.14174 0.24954 0.14213 0.25486 0.14057 0.2581 C 0.13797 0.26366 0.13432 0.26644 0.1312 0.2706 C 0.12066 0.26945 0.09137 0.275 0.07979 0.25394 C 0.07666 0.24885 0.07679 0.23982 0.07497 0.2331 C 0.07289 0.22593 0.07029 0.21922 0.06794 0.21227 C 0.06925 0.19144 0.06846 0.1794 0.0725 0.16227 C 0.07393 0.15672 0.07497 0.15047 0.07718 0.1456 C 0.07901 0.1419 0.08187 0.14005 0.08434 0.13727 C 0.08734 0.12894 0.08916 0.11829 0.09371 0.11227 C 0.09684 0.1081 0.09983 0.10394 0.10309 0.09977 C 0.1053 0.09699 0.1079 0.09468 0.11011 0.09144 C 0.11675 0.08148 0.11714 0.07871 0.1217 0.06644 C 0.12092 0.05949 0.1204 0.05255 0.11949 0.0456 C 0.11884 0.04144 0.11884 0.03635 0.11701 0.0331 C 0.11389 0.02755 0.1092 0.025 0.1053 0.0206 C 0.10061 0.01528 0.09632 0.00857 0.09124 0.00394 C 0.06521 -0.01921 0.09814 0.00857 0.0725 -0.00856 C 0.06925 -0.01065 0.06638 -0.01435 0.06313 -0.0169 C 0.05844 -0.02037 0.05154 -0.02315 0.04686 -0.02523 C 0.00846 -0.0206 0.02005 -0.03565 0.00469 -0.00856 L -1.41611E-6 -0.00023 L -1.41611E-6 -2.59259E-6 " pathEditMode="relative" rAng="0" ptsTypes="AAAAAAAAAAAAAAAAAAAAAAAAAAAAAAAAAAAAAAAAAAAAAAAAAAAAA">
                                      <p:cBhvr>
                                        <p:cTn id="18" dur="13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23" y="-1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008">
    <p:bg>
      <p:bgPr>
        <a:solidFill>
          <a:srgbClr val="0314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图片 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12192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385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385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385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385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385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4025" algn="l" rtl="0" fontAlgn="base">
        <a:spcBef>
          <a:spcPct val="0"/>
        </a:spcBef>
        <a:spcAft>
          <a:spcPct val="0"/>
        </a:spcAft>
        <a:defRPr sz="2385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08685" algn="l" rtl="0" fontAlgn="base">
        <a:spcBef>
          <a:spcPct val="0"/>
        </a:spcBef>
        <a:spcAft>
          <a:spcPct val="0"/>
        </a:spcAft>
        <a:defRPr sz="2385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62710" algn="l" rtl="0" fontAlgn="base">
        <a:spcBef>
          <a:spcPct val="0"/>
        </a:spcBef>
        <a:spcAft>
          <a:spcPct val="0"/>
        </a:spcAft>
        <a:defRPr sz="2385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16735" algn="l" rtl="0" fontAlgn="base">
        <a:spcBef>
          <a:spcPct val="0"/>
        </a:spcBef>
        <a:spcAft>
          <a:spcPct val="0"/>
        </a:spcAft>
        <a:defRPr sz="2385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0360" indent="-340360" algn="l" rtl="0" fontAlgn="base">
        <a:spcBef>
          <a:spcPct val="20000"/>
        </a:spcBef>
        <a:spcAft>
          <a:spcPct val="0"/>
        </a:spcAft>
        <a:buChar char="•"/>
        <a:defRPr sz="1985">
          <a:solidFill>
            <a:schemeClr val="accent1"/>
          </a:solidFill>
          <a:latin typeface="+mn-lt"/>
          <a:ea typeface="+mn-ea"/>
          <a:cs typeface="+mn-cs"/>
        </a:defRPr>
      </a:lvl1pPr>
      <a:lvl2pPr marL="737870" indent="-283845" algn="l" rtl="0" eaLnBrk="0" fontAlgn="base" hangingPunct="0">
        <a:spcBef>
          <a:spcPct val="20000"/>
        </a:spcBef>
        <a:spcAft>
          <a:spcPct val="0"/>
        </a:spcAft>
        <a:buChar char="–"/>
        <a:defRPr sz="1985">
          <a:solidFill>
            <a:schemeClr val="accent1"/>
          </a:solidFill>
          <a:latin typeface="+mn-lt"/>
          <a:ea typeface="仿宋_GB2312" pitchFamily="49" charset="-122"/>
        </a:defRPr>
      </a:lvl2pPr>
      <a:lvl3pPr marL="1135380" indent="-227330" algn="l" rtl="0" eaLnBrk="0" fontAlgn="base" hangingPunct="0">
        <a:spcBef>
          <a:spcPct val="20000"/>
        </a:spcBef>
        <a:spcAft>
          <a:spcPct val="0"/>
        </a:spcAft>
        <a:buChar char="•"/>
        <a:defRPr sz="2385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590040" indent="-227330" algn="l" rtl="0" eaLnBrk="0" fontAlgn="base" hangingPunct="0">
        <a:spcBef>
          <a:spcPct val="20000"/>
        </a:spcBef>
        <a:spcAft>
          <a:spcPct val="0"/>
        </a:spcAft>
        <a:buChar char="–"/>
        <a:defRPr sz="1985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2044065" indent="-227330" algn="l" rtl="0" eaLnBrk="0" fontAlgn="base" hangingPunct="0">
        <a:spcBef>
          <a:spcPct val="20000"/>
        </a:spcBef>
        <a:spcAft>
          <a:spcPct val="0"/>
        </a:spcAft>
        <a:buChar char="»"/>
        <a:defRPr sz="1985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2498090" indent="-227330" algn="l" rtl="0" eaLnBrk="0" fontAlgn="base" hangingPunct="0">
        <a:spcBef>
          <a:spcPct val="20000"/>
        </a:spcBef>
        <a:spcAft>
          <a:spcPct val="0"/>
        </a:spcAft>
        <a:buChar char="»"/>
        <a:defRPr sz="1985">
          <a:solidFill>
            <a:schemeClr val="tx1"/>
          </a:solidFill>
          <a:latin typeface="+mn-lt"/>
          <a:ea typeface="宋体" panose="02010600030101010101" pitchFamily="2" charset="-122"/>
        </a:defRPr>
      </a:lvl6pPr>
      <a:lvl7pPr marL="2952115" indent="-227330" algn="l" rtl="0" eaLnBrk="0" fontAlgn="base" hangingPunct="0">
        <a:spcBef>
          <a:spcPct val="20000"/>
        </a:spcBef>
        <a:spcAft>
          <a:spcPct val="0"/>
        </a:spcAft>
        <a:buChar char="»"/>
        <a:defRPr sz="1985">
          <a:solidFill>
            <a:schemeClr val="tx1"/>
          </a:solidFill>
          <a:latin typeface="+mn-lt"/>
          <a:ea typeface="宋体" panose="02010600030101010101" pitchFamily="2" charset="-122"/>
        </a:defRPr>
      </a:lvl7pPr>
      <a:lvl8pPr marL="3406775" indent="-227330" algn="l" rtl="0" eaLnBrk="0" fontAlgn="base" hangingPunct="0">
        <a:spcBef>
          <a:spcPct val="20000"/>
        </a:spcBef>
        <a:spcAft>
          <a:spcPct val="0"/>
        </a:spcAft>
        <a:buChar char="»"/>
        <a:defRPr sz="1985">
          <a:solidFill>
            <a:schemeClr val="tx1"/>
          </a:solidFill>
          <a:latin typeface="+mn-lt"/>
          <a:ea typeface="宋体" panose="02010600030101010101" pitchFamily="2" charset="-122"/>
        </a:defRPr>
      </a:lvl8pPr>
      <a:lvl9pPr marL="3860800" indent="-227330" algn="l" rtl="0" eaLnBrk="0" fontAlgn="base" hangingPunct="0">
        <a:spcBef>
          <a:spcPct val="20000"/>
        </a:spcBef>
        <a:spcAft>
          <a:spcPct val="0"/>
        </a:spcAft>
        <a:buChar char="»"/>
        <a:defRPr sz="1985">
          <a:solidFill>
            <a:schemeClr val="tx1"/>
          </a:solidFill>
          <a:latin typeface="+mn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2pPr>
      <a:lvl3pPr marL="90868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3pPr>
      <a:lvl4pPr marL="136271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4pPr>
      <a:lvl5pPr marL="181673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5pPr>
      <a:lvl6pPr marL="227076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6pPr>
      <a:lvl7pPr marL="272542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7pPr>
      <a:lvl8pPr marL="317944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8pPr>
      <a:lvl9pPr marL="363347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14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6479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ransition spd="med" advTm="21396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DF255E4-9727-4E3A-A890-B206FF267914"/>
  <p:tag name="ISPRING_SCORM_RATE_SLIDES" val="1"/>
  <p:tag name="ISPRING_SCORM_RATE_QUIZZES" val="0"/>
  <p:tag name="ISPRING_SCORM_PASSING_SCORE" val="100.0000000000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Ha4w0R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Ha4w0R7BdOSwAEAANoDAAAPAAAAAAAAAAEAAAAAAAAAAABub25lL3BsYXllci54bWxQSwUGAAAAAAEAAQA9AAAA7QEAAAAA"/>
  <p:tag name="ISPRING_PRESENTATION_TITLE" val="科技感星空背景动态PPT模板"/>
  <p:tag name="ISPRING_RESOURCE_PATHS_HASH_PRESENTER" val="cd2d922fc37ceb487894dee477ce3f5cd32751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.1|0.8|0.9|1|0.8|1.3|1.2|1|1.4|0.8|0.5|0.7|0.4|0.6|0.6|0.7"/>
</p:tagLst>
</file>

<file path=ppt/theme/theme1.xml><?xml version="1.0" encoding="utf-8"?>
<a:theme xmlns:a="http://schemas.openxmlformats.org/drawingml/2006/main" name="www.2ppt.com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宽屏</PresentationFormat>
  <Paragraphs>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仿宋_GB2312</vt:lpstr>
      <vt:lpstr>宋体</vt:lpstr>
      <vt:lpstr>微软雅黑</vt:lpstr>
      <vt:lpstr>Arial</vt:lpstr>
      <vt:lpstr>Calibri</vt:lpstr>
      <vt:lpstr>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2022-04-10T02:25:36Z</dcterms:created>
  <dcterms:modified xsi:type="dcterms:W3CDTF">2023-01-10T07:28:43Z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49CFBA9A4EB7479FB08CD70A7F9E3B94</vt:lpwstr>
  </property>
  <property fmtid="{D5CDD505-2E9C-101B-9397-08002B2CF9AE}" pid="3" name="KSOProductBuildVer">
    <vt:lpwstr>2052-11.1.0.11372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