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28"/>
  </p:notesMasterIdLst>
  <p:handoutMasterIdLst>
    <p:handoutMasterId r:id="rId29"/>
  </p:handoutMasterIdLst>
  <p:sldIdLst>
    <p:sldId id="258" r:id="rId3"/>
    <p:sldId id="399" r:id="rId4"/>
    <p:sldId id="398" r:id="rId5"/>
    <p:sldId id="400" r:id="rId6"/>
    <p:sldId id="401" r:id="rId7"/>
    <p:sldId id="402" r:id="rId8"/>
    <p:sldId id="403" r:id="rId9"/>
    <p:sldId id="407" r:id="rId10"/>
    <p:sldId id="408" r:id="rId11"/>
    <p:sldId id="428" r:id="rId12"/>
    <p:sldId id="429" r:id="rId13"/>
    <p:sldId id="430" r:id="rId14"/>
    <p:sldId id="412" r:id="rId15"/>
    <p:sldId id="413" r:id="rId16"/>
    <p:sldId id="431" r:id="rId17"/>
    <p:sldId id="432" r:id="rId18"/>
    <p:sldId id="417" r:id="rId19"/>
    <p:sldId id="418" r:id="rId20"/>
    <p:sldId id="433" r:id="rId21"/>
    <p:sldId id="434" r:id="rId22"/>
    <p:sldId id="422" r:id="rId23"/>
    <p:sldId id="423" r:id="rId24"/>
    <p:sldId id="435" r:id="rId25"/>
    <p:sldId id="436" r:id="rId26"/>
    <p:sldId id="427"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D185"/>
    <a:srgbClr val="A52B26"/>
    <a:srgbClr val="CCCCCC"/>
    <a:srgbClr val="D18E60"/>
    <a:srgbClr val="F6DA8C"/>
    <a:srgbClr val="F8DC8E"/>
    <a:srgbClr val="A39A8B"/>
    <a:srgbClr val="F7F9F3"/>
    <a:srgbClr val="D2CFC6"/>
    <a:srgbClr val="B8B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3"/>
  </p:normalViewPr>
  <p:slideViewPr>
    <p:cSldViewPr snapToGrid="0" snapToObjects="1">
      <p:cViewPr>
        <p:scale>
          <a:sx n="50" d="100"/>
          <a:sy n="50" d="100"/>
        </p:scale>
        <p:origin x="-2874" y="-135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1A2C7-D4B4-4706-8875-69BBCA3C8CD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0EB5C-24B1-4869-AFC6-058737BB3DF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
        <p:nvSpPr>
          <p:cNvPr id="10" name="TextBox 9"/>
          <p:cNvSpPr txBox="1"/>
          <p:nvPr userDrawn="1"/>
        </p:nvSpPr>
        <p:spPr>
          <a:xfrm>
            <a:off x="1450504" y="6858000"/>
            <a:ext cx="1440159" cy="121920"/>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2"/>
              </a:rPr>
              <a:t>节</a:t>
            </a:r>
            <a:r>
              <a:rPr lang="zh-CN" altLang="en-US" sz="100" dirty="0" smtClean="0">
                <a:latin typeface="微软雅黑" panose="020B0503020204020204" pitchFamily="34" charset="-122"/>
                <a:ea typeface="微软雅黑" panose="020B0503020204020204" pitchFamily="34" charset="-122"/>
                <a:hlinkClick r:id="rId2"/>
              </a:rPr>
              <a:t>日</a:t>
            </a:r>
            <a:r>
              <a:rPr lang="en-US" altLang="zh-CN" sz="100" dirty="0" smtClean="0">
                <a:latin typeface="微软雅黑" panose="020B0503020204020204" pitchFamily="34" charset="-122"/>
                <a:ea typeface="微软雅黑" panose="020B0503020204020204" pitchFamily="34" charset="-122"/>
                <a:hlinkClick r:id="rId2"/>
              </a:rPr>
              <a:t>PPT</a:t>
            </a:r>
            <a:r>
              <a:rPr lang="zh-CN" altLang="en-US" sz="100" dirty="0" smtClean="0">
                <a:latin typeface="微软雅黑" panose="020B0503020204020204" pitchFamily="34" charset="-122"/>
                <a:ea typeface="微软雅黑" panose="020B0503020204020204" pitchFamily="34" charset="-122"/>
                <a:hlinkClick r:id="rId2"/>
              </a:rPr>
              <a:t>模板</a:t>
            </a:r>
            <a:r>
              <a:rPr lang="zh-CN" altLang="en-US" sz="100" dirty="0" smtClean="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 www.2ppt.com/jieri/</a:t>
            </a:r>
            <a:endParaRPr lang="en-US" altLang="zh-CN" sz="100" dirty="0" smtClean="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2" name="图片 1" descr="组 7"/>
          <p:cNvPicPr>
            <a:picLocks noChangeAspect="1"/>
          </p:cNvPicPr>
          <p:nvPr/>
        </p:nvPicPr>
        <p:blipFill>
          <a:blip r:embed="rId4" cstate="screen"/>
          <a:stretch>
            <a:fillRect/>
          </a:stretch>
        </p:blipFill>
        <p:spPr>
          <a:xfrm>
            <a:off x="0" y="2703195"/>
            <a:ext cx="12192000" cy="4154805"/>
          </a:xfrm>
          <a:prstGeom prst="rect">
            <a:avLst/>
          </a:prstGeom>
        </p:spPr>
      </p:pic>
      <p:pic>
        <p:nvPicPr>
          <p:cNvPr id="6" name="图片 5" descr="组 2"/>
          <p:cNvPicPr>
            <a:picLocks noChangeAspect="1"/>
          </p:cNvPicPr>
          <p:nvPr/>
        </p:nvPicPr>
        <p:blipFill>
          <a:blip r:embed="rId5" cstate="screen"/>
          <a:stretch>
            <a:fillRect/>
          </a:stretch>
        </p:blipFill>
        <p:spPr>
          <a:xfrm>
            <a:off x="3650298" y="0"/>
            <a:ext cx="4891405" cy="6534150"/>
          </a:xfrm>
          <a:prstGeom prst="rect">
            <a:avLst/>
          </a:prstGeom>
        </p:spPr>
      </p:pic>
      <p:grpSp>
        <p:nvGrpSpPr>
          <p:cNvPr id="5" name="组合 4"/>
          <p:cNvGrpSpPr/>
          <p:nvPr/>
        </p:nvGrpSpPr>
        <p:grpSpPr>
          <a:xfrm>
            <a:off x="0" y="0"/>
            <a:ext cx="12192000" cy="4039870"/>
            <a:chOff x="0" y="0"/>
            <a:chExt cx="19200" cy="6362"/>
          </a:xfrm>
        </p:grpSpPr>
        <p:pic>
          <p:nvPicPr>
            <p:cNvPr id="3" name="图片 2" descr="组 3"/>
            <p:cNvPicPr>
              <a:picLocks noChangeAspect="1"/>
            </p:cNvPicPr>
            <p:nvPr/>
          </p:nvPicPr>
          <p:blipFill>
            <a:blip r:embed="rId6" cstate="screen"/>
            <a:stretch>
              <a:fillRect/>
            </a:stretch>
          </p:blipFill>
          <p:spPr>
            <a:xfrm>
              <a:off x="0" y="0"/>
              <a:ext cx="6174" cy="6363"/>
            </a:xfrm>
            <a:prstGeom prst="rect">
              <a:avLst/>
            </a:prstGeom>
          </p:spPr>
        </p:pic>
        <p:pic>
          <p:nvPicPr>
            <p:cNvPr id="4" name="图片 3" descr="组 3"/>
            <p:cNvPicPr>
              <a:picLocks noChangeAspect="1"/>
            </p:cNvPicPr>
            <p:nvPr/>
          </p:nvPicPr>
          <p:blipFill>
            <a:blip r:embed="rId6" cstate="screen"/>
            <a:stretch>
              <a:fillRect/>
            </a:stretch>
          </p:blipFill>
          <p:spPr>
            <a:xfrm flipH="1">
              <a:off x="13026" y="0"/>
              <a:ext cx="6174" cy="6363"/>
            </a:xfrm>
            <a:prstGeom prst="rect">
              <a:avLst/>
            </a:prstGeom>
          </p:spPr>
        </p:pic>
      </p:grpSp>
      <p:grpSp>
        <p:nvGrpSpPr>
          <p:cNvPr id="9" name="组合 8"/>
          <p:cNvGrpSpPr/>
          <p:nvPr/>
        </p:nvGrpSpPr>
        <p:grpSpPr>
          <a:xfrm>
            <a:off x="3920490" y="127000"/>
            <a:ext cx="778510" cy="3755390"/>
            <a:chOff x="6174" y="0"/>
            <a:chExt cx="1226" cy="5914"/>
          </a:xfrm>
        </p:grpSpPr>
        <p:pic>
          <p:nvPicPr>
            <p:cNvPr id="7" name="图片 6" descr="d"/>
            <p:cNvPicPr>
              <a:picLocks noChangeAspect="1"/>
            </p:cNvPicPr>
            <p:nvPr/>
          </p:nvPicPr>
          <p:blipFill>
            <a:blip r:embed="rId7" cstate="screen"/>
            <a:stretch>
              <a:fillRect/>
            </a:stretch>
          </p:blipFill>
          <p:spPr>
            <a:xfrm>
              <a:off x="6174" y="0"/>
              <a:ext cx="1226" cy="5915"/>
            </a:xfrm>
            <a:prstGeom prst="rect">
              <a:avLst/>
            </a:prstGeom>
          </p:spPr>
        </p:pic>
        <p:pic>
          <p:nvPicPr>
            <p:cNvPr id="8" name="图片 7" descr="非必要不返乡"/>
            <p:cNvPicPr>
              <a:picLocks noChangeAspect="1"/>
            </p:cNvPicPr>
            <p:nvPr/>
          </p:nvPicPr>
          <p:blipFill>
            <a:blip r:embed="rId8" cstate="screen"/>
            <a:stretch>
              <a:fillRect/>
            </a:stretch>
          </p:blipFill>
          <p:spPr>
            <a:xfrm>
              <a:off x="6496" y="249"/>
              <a:ext cx="583" cy="5286"/>
            </a:xfrm>
            <a:prstGeom prst="rect">
              <a:avLst/>
            </a:prstGeom>
          </p:spPr>
        </p:pic>
      </p:grpSp>
      <p:grpSp>
        <p:nvGrpSpPr>
          <p:cNvPr id="10" name="组合 9"/>
          <p:cNvGrpSpPr/>
          <p:nvPr/>
        </p:nvGrpSpPr>
        <p:grpSpPr>
          <a:xfrm>
            <a:off x="7544435" y="127000"/>
            <a:ext cx="778510" cy="3756025"/>
            <a:chOff x="6174" y="0"/>
            <a:chExt cx="1226" cy="5915"/>
          </a:xfrm>
        </p:grpSpPr>
        <p:pic>
          <p:nvPicPr>
            <p:cNvPr id="11" name="图片 10" descr="d"/>
            <p:cNvPicPr>
              <a:picLocks noChangeAspect="1"/>
            </p:cNvPicPr>
            <p:nvPr/>
          </p:nvPicPr>
          <p:blipFill>
            <a:blip r:embed="rId7" cstate="screen"/>
            <a:stretch>
              <a:fillRect/>
            </a:stretch>
          </p:blipFill>
          <p:spPr>
            <a:xfrm>
              <a:off x="6174" y="0"/>
              <a:ext cx="1226" cy="5915"/>
            </a:xfrm>
            <a:prstGeom prst="rect">
              <a:avLst/>
            </a:prstGeom>
          </p:spPr>
        </p:pic>
        <p:pic>
          <p:nvPicPr>
            <p:cNvPr id="12" name="图片 11" descr="D:\我的\在异乡拜大年.png在异乡拜大年"/>
            <p:cNvPicPr>
              <a:picLocks noChangeAspect="1"/>
            </p:cNvPicPr>
            <p:nvPr/>
          </p:nvPicPr>
          <p:blipFill>
            <a:blip r:embed="rId9" cstate="screen"/>
            <a:srcRect/>
            <a:stretch>
              <a:fillRect/>
            </a:stretch>
          </p:blipFill>
          <p:spPr>
            <a:xfrm>
              <a:off x="6503" y="249"/>
              <a:ext cx="569" cy="5286"/>
            </a:xfrm>
            <a:prstGeom prst="rect">
              <a:avLst/>
            </a:prstGeom>
          </p:spPr>
        </p:pic>
      </p:grpSp>
      <p:pic>
        <p:nvPicPr>
          <p:cNvPr id="13" name="图片 12" descr="拜 年 啦"/>
          <p:cNvPicPr>
            <a:picLocks noChangeAspect="1"/>
          </p:cNvPicPr>
          <p:nvPr/>
        </p:nvPicPr>
        <p:blipFill>
          <a:blip r:embed="rId10" cstate="screen"/>
          <a:stretch>
            <a:fillRect/>
          </a:stretch>
        </p:blipFill>
        <p:spPr>
          <a:xfrm>
            <a:off x="4940935" y="367665"/>
            <a:ext cx="2183130" cy="5086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6545"/>
            <a:chOff x="0" y="1168"/>
            <a:chExt cx="19200" cy="8467"/>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08" cy="4916"/>
              <a:chOff x="341" y="2942"/>
              <a:chExt cx="1008" cy="4916"/>
            </a:xfrm>
          </p:grpSpPr>
          <p:grpSp>
            <p:nvGrpSpPr>
              <p:cNvPr id="4" name="组合 3"/>
              <p:cNvGrpSpPr/>
              <p:nvPr/>
            </p:nvGrpSpPr>
            <p:grpSpPr>
              <a:xfrm>
                <a:off x="341" y="2942"/>
                <a:ext cx="1008" cy="1018"/>
                <a:chOff x="4540248" y="2113253"/>
                <a:chExt cx="639982"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贰</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1046" cy="4916"/>
              <a:chOff x="341" y="2942"/>
              <a:chExt cx="1046" cy="4916"/>
            </a:xfrm>
          </p:grpSpPr>
          <p:grpSp>
            <p:nvGrpSpPr>
              <p:cNvPr id="10" name="组合 9"/>
              <p:cNvGrpSpPr/>
              <p:nvPr/>
            </p:nvGrpSpPr>
            <p:grpSpPr>
              <a:xfrm>
                <a:off x="341" y="2942"/>
                <a:ext cx="1046" cy="1018"/>
                <a:chOff x="4540248" y="2113253"/>
                <a:chExt cx="664015"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64015" cy="645394"/>
                </a:xfrm>
                <a:prstGeom prst="rect">
                  <a:avLst/>
                </a:prstGeom>
                <a:noFill/>
                <a:ln>
                  <a:noFill/>
                </a:ln>
              </p:spPr>
              <p:txBody>
                <a:bodyPr wrap="none" rtlCol="0">
                  <a:spAutoFit/>
                </a:bodyPr>
                <a:lstStyle/>
                <a:p>
                  <a:pPr algn="l"/>
                  <a:r>
                    <a:rPr kumimoji="1" lang="zh-CN" altLang="en-US" sz="3600" dirty="0">
                      <a:blipFill>
                        <a:blip r:embed="rId7"/>
                        <a:stretch>
                          <a:fillRect/>
                        </a:stretch>
                      </a:blipFill>
                      <a:latin typeface="楷体" panose="02010609060101010101" pitchFamily="49" charset="-122"/>
                      <a:ea typeface="楷体" panose="02010609060101010101" pitchFamily="49" charset="-122"/>
                      <a:sym typeface="+mn-ea"/>
                    </a:rPr>
                    <a:t>贰</a:t>
                  </a:r>
                  <a:endParaRPr kumimoji="1" lang="en-US" altLang="zh-CN" sz="3600" dirty="0">
                    <a:blipFill>
                      <a:blip r:embed="rId7"/>
                      <a:stretch>
                        <a:fillRect/>
                      </a:stretch>
                    </a:blipFill>
                    <a:latin typeface="楷体" panose="02010609060101010101" pitchFamily="49" charset="-122"/>
                    <a:ea typeface="楷体" panose="02010609060101010101" pitchFamily="49" charset="-122"/>
                  </a:endParaRP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pic>
        <p:nvPicPr>
          <p:cNvPr id="3" name="图片 2" descr="D:\我的\图片2.png图片2"/>
          <p:cNvPicPr>
            <a:picLocks noChangeAspect="1"/>
          </p:cNvPicPr>
          <p:nvPr/>
        </p:nvPicPr>
        <p:blipFill>
          <a:blip r:embed="rId8"/>
          <a:srcRect/>
          <a:stretch>
            <a:fillRect/>
          </a:stretch>
        </p:blipFill>
        <p:spPr>
          <a:xfrm>
            <a:off x="5737225" y="1485900"/>
            <a:ext cx="4124325" cy="4077970"/>
          </a:xfrm>
          <a:prstGeom prst="rect">
            <a:avLst/>
          </a:prstGeom>
        </p:spPr>
      </p:pic>
      <p:grpSp>
        <p:nvGrpSpPr>
          <p:cNvPr id="20" name="组合 19"/>
          <p:cNvGrpSpPr/>
          <p:nvPr/>
        </p:nvGrpSpPr>
        <p:grpSpPr>
          <a:xfrm>
            <a:off x="2670175" y="1684520"/>
            <a:ext cx="2472690" cy="3679825"/>
            <a:chOff x="4827" y="2836"/>
            <a:chExt cx="3894" cy="5795"/>
          </a:xfrm>
        </p:grpSpPr>
        <p:grpSp>
          <p:nvGrpSpPr>
            <p:cNvPr id="19" name="组合 18"/>
            <p:cNvGrpSpPr/>
            <p:nvPr/>
          </p:nvGrpSpPr>
          <p:grpSpPr>
            <a:xfrm>
              <a:off x="4827" y="2836"/>
              <a:ext cx="2411" cy="5795"/>
              <a:chOff x="4827" y="2836"/>
              <a:chExt cx="2411" cy="5795"/>
            </a:xfrm>
          </p:grpSpPr>
          <p:sp>
            <p:nvSpPr>
              <p:cNvPr id="17" name="矩形 16"/>
              <p:cNvSpPr/>
              <p:nvPr/>
            </p:nvSpPr>
            <p:spPr>
              <a:xfrm>
                <a:off x="4827" y="2836"/>
                <a:ext cx="2251" cy="5795"/>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cxnSp>
            <p:nvCxnSpPr>
              <p:cNvPr id="18" name="直线连接符 14"/>
              <p:cNvCxnSpPr/>
              <p:nvPr/>
            </p:nvCxnSpPr>
            <p:spPr>
              <a:xfrm>
                <a:off x="7238" y="3033"/>
                <a:ext cx="0" cy="5299"/>
              </a:xfrm>
              <a:prstGeom prst="line">
                <a:avLst/>
              </a:prstGeom>
              <a:ln w="19050">
                <a:solidFill>
                  <a:srgbClr val="A52B26"/>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7676" y="3579"/>
              <a:ext cx="1045" cy="4309"/>
            </a:xfrm>
            <a:prstGeom prst="rect">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单</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击</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添</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加</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标</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题  </a:t>
              </a:r>
              <a:endParaRPr kumimoji="1" lang="zh-CN" altLang="en-US" sz="2400" dirty="0">
                <a:solidFill>
                  <a:srgbClr val="A52B26"/>
                </a:solidFill>
                <a:latin typeface="楷体" panose="02010609060101010101" pitchFamily="49" charset="-122"/>
                <a:ea typeface="楷体" panose="02010609060101010101" pitchFamily="49" charset="-122"/>
                <a:sym typeface="+mn-ea"/>
              </a:endParaRPr>
            </a:p>
          </p:txBody>
        </p:sp>
      </p:grpSp>
      <p:pic>
        <p:nvPicPr>
          <p:cNvPr id="22" name="图片 21" descr="6dd793826ec6717fc19de62789e465af"/>
          <p:cNvPicPr>
            <a:picLocks noChangeAspect="1"/>
          </p:cNvPicPr>
          <p:nvPr/>
        </p:nvPicPr>
        <p:blipFill>
          <a:blip r:embed="rId9" cstate="screen"/>
          <a:stretch>
            <a:fillRect/>
          </a:stretch>
        </p:blipFill>
        <p:spPr>
          <a:xfrm>
            <a:off x="1981835" y="4423410"/>
            <a:ext cx="1035685" cy="10356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par>
                                <p:cTn id="21" presetID="1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ppt_y</p:attrName>
                                        </p:attrNameLst>
                                      </p:cBhvr>
                                      <p:tavLst>
                                        <p:tav tm="0">
                                          <p:val>
                                            <p:strVal val="#ppt_y+#ppt_h*1.125000"/>
                                          </p:val>
                                        </p:tav>
                                        <p:tav tm="100000">
                                          <p:val>
                                            <p:strVal val="#ppt_y"/>
                                          </p:val>
                                        </p:tav>
                                      </p:tavLst>
                                    </p:anim>
                                    <p:animEffect transition="in" filter="wipe(up)">
                                      <p:cBhvr>
                                        <p:cTn id="24" dur="500"/>
                                        <p:tgtEl>
                                          <p:spTgt spid="20"/>
                                        </p:tgtEl>
                                      </p:cBhvr>
                                    </p:animEffect>
                                  </p:childTnLst>
                                </p:cTn>
                              </p:par>
                              <p:par>
                                <p:cTn id="25" presetID="26"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80">
                                          <p:stCondLst>
                                            <p:cond delay="0"/>
                                          </p:stCondLst>
                                        </p:cTn>
                                        <p:tgtEl>
                                          <p:spTgt spid="22"/>
                                        </p:tgtEl>
                                      </p:cBhvr>
                                    </p:animEffect>
                                    <p:anim calcmode="lin" valueType="num">
                                      <p:cBhvr>
                                        <p:cTn id="2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3" dur="26">
                                          <p:stCondLst>
                                            <p:cond delay="650"/>
                                          </p:stCondLst>
                                        </p:cTn>
                                        <p:tgtEl>
                                          <p:spTgt spid="22"/>
                                        </p:tgtEl>
                                      </p:cBhvr>
                                      <p:to x="100000" y="60000"/>
                                    </p:animScale>
                                    <p:animScale>
                                      <p:cBhvr>
                                        <p:cTn id="34" dur="166" decel="50000">
                                          <p:stCondLst>
                                            <p:cond delay="676"/>
                                          </p:stCondLst>
                                        </p:cTn>
                                        <p:tgtEl>
                                          <p:spTgt spid="22"/>
                                        </p:tgtEl>
                                      </p:cBhvr>
                                      <p:to x="100000" y="100000"/>
                                    </p:animScale>
                                    <p:animScale>
                                      <p:cBhvr>
                                        <p:cTn id="35" dur="26">
                                          <p:stCondLst>
                                            <p:cond delay="1312"/>
                                          </p:stCondLst>
                                        </p:cTn>
                                        <p:tgtEl>
                                          <p:spTgt spid="22"/>
                                        </p:tgtEl>
                                      </p:cBhvr>
                                      <p:to x="100000" y="80000"/>
                                    </p:animScale>
                                    <p:animScale>
                                      <p:cBhvr>
                                        <p:cTn id="36" dur="166" decel="50000">
                                          <p:stCondLst>
                                            <p:cond delay="1338"/>
                                          </p:stCondLst>
                                        </p:cTn>
                                        <p:tgtEl>
                                          <p:spTgt spid="22"/>
                                        </p:tgtEl>
                                      </p:cBhvr>
                                      <p:to x="100000" y="100000"/>
                                    </p:animScale>
                                    <p:animScale>
                                      <p:cBhvr>
                                        <p:cTn id="37" dur="26">
                                          <p:stCondLst>
                                            <p:cond delay="1642"/>
                                          </p:stCondLst>
                                        </p:cTn>
                                        <p:tgtEl>
                                          <p:spTgt spid="22"/>
                                        </p:tgtEl>
                                      </p:cBhvr>
                                      <p:to x="100000" y="90000"/>
                                    </p:animScale>
                                    <p:animScale>
                                      <p:cBhvr>
                                        <p:cTn id="38" dur="166" decel="50000">
                                          <p:stCondLst>
                                            <p:cond delay="1668"/>
                                          </p:stCondLst>
                                        </p:cTn>
                                        <p:tgtEl>
                                          <p:spTgt spid="22"/>
                                        </p:tgtEl>
                                      </p:cBhvr>
                                      <p:to x="100000" y="100000"/>
                                    </p:animScale>
                                    <p:animScale>
                                      <p:cBhvr>
                                        <p:cTn id="39" dur="26">
                                          <p:stCondLst>
                                            <p:cond delay="1808"/>
                                          </p:stCondLst>
                                        </p:cTn>
                                        <p:tgtEl>
                                          <p:spTgt spid="22"/>
                                        </p:tgtEl>
                                      </p:cBhvr>
                                      <p:to x="100000" y="95000"/>
                                    </p:animScale>
                                    <p:animScale>
                                      <p:cBhvr>
                                        <p:cTn id="40"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6545"/>
            <a:chOff x="0" y="1168"/>
            <a:chExt cx="19200" cy="8467"/>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08" cy="4916"/>
              <a:chOff x="341" y="2942"/>
              <a:chExt cx="1008" cy="4916"/>
            </a:xfrm>
          </p:grpSpPr>
          <p:grpSp>
            <p:nvGrpSpPr>
              <p:cNvPr id="4" name="组合 3"/>
              <p:cNvGrpSpPr/>
              <p:nvPr/>
            </p:nvGrpSpPr>
            <p:grpSpPr>
              <a:xfrm>
                <a:off x="341" y="2942"/>
                <a:ext cx="1008" cy="1018"/>
                <a:chOff x="4540248" y="2113253"/>
                <a:chExt cx="639982"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贰</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1046" cy="4916"/>
              <a:chOff x="341" y="2942"/>
              <a:chExt cx="1046" cy="4916"/>
            </a:xfrm>
          </p:grpSpPr>
          <p:grpSp>
            <p:nvGrpSpPr>
              <p:cNvPr id="10" name="组合 9"/>
              <p:cNvGrpSpPr/>
              <p:nvPr/>
            </p:nvGrpSpPr>
            <p:grpSpPr>
              <a:xfrm>
                <a:off x="341" y="2942"/>
                <a:ext cx="1046" cy="1018"/>
                <a:chOff x="4540248" y="2113253"/>
                <a:chExt cx="664015"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64015" cy="645394"/>
                </a:xfrm>
                <a:prstGeom prst="rect">
                  <a:avLst/>
                </a:prstGeom>
                <a:noFill/>
                <a:ln>
                  <a:noFill/>
                </a:ln>
              </p:spPr>
              <p:txBody>
                <a:bodyPr wrap="none" rtlCol="0">
                  <a:spAutoFit/>
                </a:bodyPr>
                <a:lstStyle/>
                <a:p>
                  <a:pPr algn="l"/>
                  <a:r>
                    <a:rPr kumimoji="1" lang="zh-CN" altLang="en-US" sz="3600" dirty="0">
                      <a:blipFill>
                        <a:blip r:embed="rId7"/>
                        <a:stretch>
                          <a:fillRect/>
                        </a:stretch>
                      </a:blipFill>
                      <a:latin typeface="楷体" panose="02010609060101010101" pitchFamily="49" charset="-122"/>
                      <a:ea typeface="楷体" panose="02010609060101010101" pitchFamily="49" charset="-122"/>
                      <a:sym typeface="+mn-ea"/>
                    </a:rPr>
                    <a:t>贰</a:t>
                  </a:r>
                  <a:endParaRPr kumimoji="1" lang="en-US" altLang="zh-CN" sz="3600" dirty="0">
                    <a:blipFill>
                      <a:blip r:embed="rId7"/>
                      <a:stretch>
                        <a:fillRect/>
                      </a:stretch>
                    </a:blipFill>
                    <a:latin typeface="楷体" panose="02010609060101010101" pitchFamily="49" charset="-122"/>
                    <a:ea typeface="楷体" panose="02010609060101010101" pitchFamily="49" charset="-122"/>
                  </a:endParaRP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sp>
        <p:nvSpPr>
          <p:cNvPr id="2" name="文本框 1"/>
          <p:cNvSpPr txBox="1"/>
          <p:nvPr/>
        </p:nvSpPr>
        <p:spPr>
          <a:xfrm>
            <a:off x="5375910" y="1741805"/>
            <a:ext cx="4245610" cy="3558540"/>
          </a:xfrm>
          <a:prstGeom prst="rect">
            <a:avLst/>
          </a:prstGeom>
          <a:noFill/>
        </p:spPr>
        <p:txBody>
          <a:bodyPr vert="eaVert" wrap="square" rtlCol="0">
            <a:spAutoFit/>
          </a:bodyPr>
          <a:lstStyle/>
          <a:p>
            <a:pPr>
              <a:lnSpc>
                <a:spcPct val="150000"/>
              </a:lnSpc>
            </a:pPr>
            <a:r>
              <a:rPr kumimoji="1" lang="zh-CN" altLang="en-US" sz="1600" dirty="0">
                <a:solidFill>
                  <a:srgbClr val="A52B26"/>
                </a:solidFill>
                <a:latin typeface="楷体" panose="02010609060101010101" pitchFamily="49" charset="-122"/>
                <a:ea typeface="楷体" panose="02010609060101010101" pitchFamily="49" charset="-122"/>
                <a:sym typeface="+mn-ea"/>
              </a:rPr>
              <a:t>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a:t>
            </a:r>
            <a:endParaRPr kumimoji="1" lang="zh-CN" altLang="en-US" sz="1600" dirty="0">
              <a:solidFill>
                <a:srgbClr val="A52B26"/>
              </a:solidFill>
              <a:latin typeface="楷体" panose="02010609060101010101" pitchFamily="49" charset="-122"/>
              <a:ea typeface="楷体" panose="02010609060101010101" pitchFamily="49" charset="-122"/>
            </a:endParaRPr>
          </a:p>
          <a:p>
            <a:pPr>
              <a:lnSpc>
                <a:spcPct val="150000"/>
              </a:lnSpc>
            </a:pPr>
            <a:endParaRPr kumimoji="1" lang="zh-CN" altLang="en-US" sz="1600" dirty="0">
              <a:solidFill>
                <a:srgbClr val="A52B26"/>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8" cstate="screen"/>
          <a:stretch>
            <a:fillRect/>
          </a:stretch>
        </p:blipFill>
        <p:spPr>
          <a:xfrm>
            <a:off x="296545" y="1099820"/>
            <a:ext cx="5967095" cy="5184140"/>
          </a:xfrm>
          <a:prstGeom prst="rect">
            <a:avLst/>
          </a:prstGeom>
        </p:spPr>
      </p:pic>
      <p:pic>
        <p:nvPicPr>
          <p:cNvPr id="16" name="图片 15" descr="6dd793826ec6717fc19de62789e465af"/>
          <p:cNvPicPr>
            <a:picLocks noChangeAspect="1"/>
          </p:cNvPicPr>
          <p:nvPr/>
        </p:nvPicPr>
        <p:blipFill>
          <a:blip r:embed="rId9" cstate="screen"/>
          <a:stretch>
            <a:fillRect/>
          </a:stretch>
        </p:blipFill>
        <p:spPr>
          <a:xfrm>
            <a:off x="5375910" y="4380865"/>
            <a:ext cx="1035685" cy="10356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p:tgtEl>
                                          <p:spTgt spid="2"/>
                                        </p:tgtEl>
                                        <p:attrNameLst>
                                          <p:attrName>ppt_y</p:attrName>
                                        </p:attrNameLst>
                                      </p:cBhvr>
                                      <p:tavLst>
                                        <p:tav tm="0">
                                          <p:val>
                                            <p:strVal val="#ppt_y+#ppt_h*1.125000"/>
                                          </p:val>
                                        </p:tav>
                                        <p:tav tm="100000">
                                          <p:val>
                                            <p:strVal val="#ppt_y"/>
                                          </p:val>
                                        </p:tav>
                                      </p:tavLst>
                                    </p:anim>
                                    <p:animEffect transition="in" filter="wipe(up)">
                                      <p:cBhvr>
                                        <p:cTn id="26" dur="500"/>
                                        <p:tgtEl>
                                          <p:spTgt spid="2"/>
                                        </p:tgtEl>
                                      </p:cBhvr>
                                    </p:animEffect>
                                  </p:childTnLst>
                                </p:cTn>
                              </p:par>
                              <p:par>
                                <p:cTn id="27" presetID="26"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80">
                                          <p:stCondLst>
                                            <p:cond delay="0"/>
                                          </p:stCondLst>
                                        </p:cTn>
                                        <p:tgtEl>
                                          <p:spTgt spid="16"/>
                                        </p:tgtEl>
                                      </p:cBhvr>
                                    </p:animEffect>
                                    <p:anim calcmode="lin" valueType="num">
                                      <p:cBhvr>
                                        <p:cTn id="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5" dur="26">
                                          <p:stCondLst>
                                            <p:cond delay="650"/>
                                          </p:stCondLst>
                                        </p:cTn>
                                        <p:tgtEl>
                                          <p:spTgt spid="16"/>
                                        </p:tgtEl>
                                      </p:cBhvr>
                                      <p:to x="100000" y="60000"/>
                                    </p:animScale>
                                    <p:animScale>
                                      <p:cBhvr>
                                        <p:cTn id="36" dur="166" decel="50000">
                                          <p:stCondLst>
                                            <p:cond delay="676"/>
                                          </p:stCondLst>
                                        </p:cTn>
                                        <p:tgtEl>
                                          <p:spTgt spid="16"/>
                                        </p:tgtEl>
                                      </p:cBhvr>
                                      <p:to x="100000" y="100000"/>
                                    </p:animScale>
                                    <p:animScale>
                                      <p:cBhvr>
                                        <p:cTn id="37" dur="26">
                                          <p:stCondLst>
                                            <p:cond delay="1312"/>
                                          </p:stCondLst>
                                        </p:cTn>
                                        <p:tgtEl>
                                          <p:spTgt spid="16"/>
                                        </p:tgtEl>
                                      </p:cBhvr>
                                      <p:to x="100000" y="80000"/>
                                    </p:animScale>
                                    <p:animScale>
                                      <p:cBhvr>
                                        <p:cTn id="38" dur="166" decel="50000">
                                          <p:stCondLst>
                                            <p:cond delay="1338"/>
                                          </p:stCondLst>
                                        </p:cTn>
                                        <p:tgtEl>
                                          <p:spTgt spid="16"/>
                                        </p:tgtEl>
                                      </p:cBhvr>
                                      <p:to x="100000" y="100000"/>
                                    </p:animScale>
                                    <p:animScale>
                                      <p:cBhvr>
                                        <p:cTn id="39" dur="26">
                                          <p:stCondLst>
                                            <p:cond delay="1642"/>
                                          </p:stCondLst>
                                        </p:cTn>
                                        <p:tgtEl>
                                          <p:spTgt spid="16"/>
                                        </p:tgtEl>
                                      </p:cBhvr>
                                      <p:to x="100000" y="90000"/>
                                    </p:animScale>
                                    <p:animScale>
                                      <p:cBhvr>
                                        <p:cTn id="40" dur="166" decel="50000">
                                          <p:stCondLst>
                                            <p:cond delay="1668"/>
                                          </p:stCondLst>
                                        </p:cTn>
                                        <p:tgtEl>
                                          <p:spTgt spid="16"/>
                                        </p:tgtEl>
                                      </p:cBhvr>
                                      <p:to x="100000" y="100000"/>
                                    </p:animScale>
                                    <p:animScale>
                                      <p:cBhvr>
                                        <p:cTn id="41" dur="26">
                                          <p:stCondLst>
                                            <p:cond delay="1808"/>
                                          </p:stCondLst>
                                        </p:cTn>
                                        <p:tgtEl>
                                          <p:spTgt spid="16"/>
                                        </p:tgtEl>
                                      </p:cBhvr>
                                      <p:to x="100000" y="95000"/>
                                    </p:animScale>
                                    <p:animScale>
                                      <p:cBhvr>
                                        <p:cTn id="4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6545"/>
            <a:chOff x="0" y="1168"/>
            <a:chExt cx="19200" cy="8467"/>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08" cy="4916"/>
              <a:chOff x="341" y="2942"/>
              <a:chExt cx="1008" cy="4916"/>
            </a:xfrm>
          </p:grpSpPr>
          <p:grpSp>
            <p:nvGrpSpPr>
              <p:cNvPr id="4" name="组合 3"/>
              <p:cNvGrpSpPr/>
              <p:nvPr/>
            </p:nvGrpSpPr>
            <p:grpSpPr>
              <a:xfrm>
                <a:off x="341" y="2942"/>
                <a:ext cx="1008" cy="1018"/>
                <a:chOff x="4540248" y="2113253"/>
                <a:chExt cx="639982"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贰</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1046" cy="4916"/>
              <a:chOff x="341" y="2942"/>
              <a:chExt cx="1046" cy="4916"/>
            </a:xfrm>
          </p:grpSpPr>
          <p:grpSp>
            <p:nvGrpSpPr>
              <p:cNvPr id="10" name="组合 9"/>
              <p:cNvGrpSpPr/>
              <p:nvPr/>
            </p:nvGrpSpPr>
            <p:grpSpPr>
              <a:xfrm>
                <a:off x="341" y="2942"/>
                <a:ext cx="1046" cy="1018"/>
                <a:chOff x="4540248" y="2113253"/>
                <a:chExt cx="664015"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64015" cy="645394"/>
                </a:xfrm>
                <a:prstGeom prst="rect">
                  <a:avLst/>
                </a:prstGeom>
                <a:noFill/>
                <a:ln>
                  <a:noFill/>
                </a:ln>
              </p:spPr>
              <p:txBody>
                <a:bodyPr wrap="none" rtlCol="0">
                  <a:spAutoFit/>
                </a:bodyPr>
                <a:lstStyle/>
                <a:p>
                  <a:pPr algn="l"/>
                  <a:r>
                    <a:rPr kumimoji="1" lang="zh-CN" altLang="en-US" sz="3600" dirty="0">
                      <a:blipFill>
                        <a:blip r:embed="rId7"/>
                        <a:stretch>
                          <a:fillRect/>
                        </a:stretch>
                      </a:blipFill>
                      <a:latin typeface="楷体" panose="02010609060101010101" pitchFamily="49" charset="-122"/>
                      <a:ea typeface="楷体" panose="02010609060101010101" pitchFamily="49" charset="-122"/>
                      <a:sym typeface="+mn-ea"/>
                    </a:rPr>
                    <a:t>贰</a:t>
                  </a:r>
                  <a:endParaRPr kumimoji="1" lang="en-US" altLang="zh-CN" sz="3600" dirty="0">
                    <a:blipFill>
                      <a:blip r:embed="rId7"/>
                      <a:stretch>
                        <a:fillRect/>
                      </a:stretch>
                    </a:blipFill>
                    <a:latin typeface="楷体" panose="02010609060101010101" pitchFamily="49" charset="-122"/>
                    <a:ea typeface="楷体" panose="02010609060101010101" pitchFamily="49" charset="-122"/>
                  </a:endParaRP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grpSp>
        <p:nvGrpSpPr>
          <p:cNvPr id="19" name="组合 18"/>
          <p:cNvGrpSpPr/>
          <p:nvPr/>
        </p:nvGrpSpPr>
        <p:grpSpPr>
          <a:xfrm>
            <a:off x="3002705" y="1468120"/>
            <a:ext cx="5542560" cy="1125855"/>
            <a:chOff x="7038" y="2836"/>
            <a:chExt cx="8729" cy="1773"/>
          </a:xfrm>
        </p:grpSpPr>
        <p:grpSp>
          <p:nvGrpSpPr>
            <p:cNvPr id="3" name="组合 2"/>
            <p:cNvGrpSpPr/>
            <p:nvPr/>
          </p:nvGrpSpPr>
          <p:grpSpPr>
            <a:xfrm>
              <a:off x="7038" y="3017"/>
              <a:ext cx="1158" cy="1158"/>
              <a:chOff x="6029" y="2938"/>
              <a:chExt cx="1158" cy="1158"/>
            </a:xfrm>
            <a:effectLst>
              <a:outerShdw blurRad="50800" dist="38100" dir="5400000" algn="t" rotWithShape="0">
                <a:prstClr val="black">
                  <a:alpha val="40000"/>
                </a:prstClr>
              </a:outerShdw>
            </a:effectLst>
          </p:grpSpPr>
          <p:sp>
            <p:nvSpPr>
              <p:cNvPr id="41" name="流程图: 可选过程 40"/>
              <p:cNvSpPr/>
              <p:nvPr/>
            </p:nvSpPr>
            <p:spPr>
              <a:xfrm>
                <a:off x="6029" y="2938"/>
                <a:ext cx="1158" cy="1158"/>
              </a:xfrm>
              <a:prstGeom prst="flowChartAlternateProcess">
                <a:avLst/>
              </a:prstGeom>
              <a:solidFill>
                <a:srgbClr val="A52B26"/>
              </a:solidFill>
              <a:ln>
                <a:solidFill>
                  <a:srgbClr val="F4D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17" name="文本框 16"/>
              <p:cNvSpPr txBox="1"/>
              <p:nvPr/>
            </p:nvSpPr>
            <p:spPr>
              <a:xfrm>
                <a:off x="6069" y="3106"/>
                <a:ext cx="1078" cy="822"/>
              </a:xfrm>
              <a:prstGeom prst="rect">
                <a:avLst/>
              </a:prstGeom>
              <a:noFill/>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壹</a:t>
                </a:r>
              </a:p>
            </p:txBody>
          </p:sp>
        </p:grpSp>
        <p:sp>
          <p:nvSpPr>
            <p:cNvPr id="18" name="矩形 17"/>
            <p:cNvSpPr/>
            <p:nvPr/>
          </p:nvSpPr>
          <p:spPr>
            <a:xfrm flipH="1">
              <a:off x="8282" y="2836"/>
              <a:ext cx="7485" cy="1773"/>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r>
                <a:rPr kumimoji="1" lang="zh-CN" altLang="en-US" dirty="0">
                  <a:solidFill>
                    <a:srgbClr val="A52B26"/>
                  </a:solidFill>
                  <a:latin typeface="楷体" panose="02010609060101010101" pitchFamily="49" charset="-122"/>
                  <a:ea typeface="楷体" panose="02010609060101010101" pitchFamily="49" charset="-122"/>
                  <a:sym typeface="+mn-ea"/>
                </a:rPr>
                <a:t>添加</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grpSp>
        <p:nvGrpSpPr>
          <p:cNvPr id="2" name="组合 1"/>
          <p:cNvGrpSpPr/>
          <p:nvPr/>
        </p:nvGrpSpPr>
        <p:grpSpPr>
          <a:xfrm>
            <a:off x="3567220" y="2865755"/>
            <a:ext cx="5542560" cy="1125855"/>
            <a:chOff x="7038" y="2836"/>
            <a:chExt cx="8729" cy="1773"/>
          </a:xfrm>
        </p:grpSpPr>
        <p:grpSp>
          <p:nvGrpSpPr>
            <p:cNvPr id="20" name="组合 19"/>
            <p:cNvGrpSpPr/>
            <p:nvPr/>
          </p:nvGrpSpPr>
          <p:grpSpPr>
            <a:xfrm>
              <a:off x="7038" y="3017"/>
              <a:ext cx="1158" cy="1158"/>
              <a:chOff x="6029" y="2938"/>
              <a:chExt cx="1158" cy="1158"/>
            </a:xfrm>
            <a:effectLst>
              <a:outerShdw blurRad="50800" dist="38100" dir="5400000" algn="t" rotWithShape="0">
                <a:prstClr val="black">
                  <a:alpha val="40000"/>
                </a:prstClr>
              </a:outerShdw>
            </a:effectLst>
          </p:grpSpPr>
          <p:sp>
            <p:nvSpPr>
              <p:cNvPr id="21" name="流程图: 可选过程 20"/>
              <p:cNvSpPr/>
              <p:nvPr/>
            </p:nvSpPr>
            <p:spPr>
              <a:xfrm>
                <a:off x="6029" y="2938"/>
                <a:ext cx="1158" cy="1158"/>
              </a:xfrm>
              <a:prstGeom prst="flowChartAlternateProcess">
                <a:avLst/>
              </a:prstGeom>
              <a:solidFill>
                <a:srgbClr val="A52B26"/>
              </a:solidFill>
              <a:ln>
                <a:solidFill>
                  <a:srgbClr val="F4D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22" name="文本框 21"/>
              <p:cNvSpPr txBox="1"/>
              <p:nvPr/>
            </p:nvSpPr>
            <p:spPr>
              <a:xfrm>
                <a:off x="6069" y="3106"/>
                <a:ext cx="1078" cy="822"/>
              </a:xfrm>
              <a:prstGeom prst="rect">
                <a:avLst/>
              </a:prstGeom>
              <a:noFill/>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壹</a:t>
                </a:r>
              </a:p>
            </p:txBody>
          </p:sp>
        </p:grpSp>
        <p:sp>
          <p:nvSpPr>
            <p:cNvPr id="23" name="矩形 22"/>
            <p:cNvSpPr/>
            <p:nvPr/>
          </p:nvSpPr>
          <p:spPr>
            <a:xfrm flipH="1">
              <a:off x="8282" y="2836"/>
              <a:ext cx="7485" cy="1773"/>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r>
                <a:rPr kumimoji="1" lang="zh-CN" altLang="en-US" dirty="0">
                  <a:solidFill>
                    <a:srgbClr val="A52B26"/>
                  </a:solidFill>
                  <a:latin typeface="楷体" panose="02010609060101010101" pitchFamily="49" charset="-122"/>
                  <a:ea typeface="楷体" panose="02010609060101010101" pitchFamily="49" charset="-122"/>
                  <a:sym typeface="+mn-ea"/>
                </a:rPr>
                <a:t>添加</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grpSp>
        <p:nvGrpSpPr>
          <p:cNvPr id="24" name="组合 23"/>
          <p:cNvGrpSpPr/>
          <p:nvPr/>
        </p:nvGrpSpPr>
        <p:grpSpPr>
          <a:xfrm>
            <a:off x="4117765" y="4263390"/>
            <a:ext cx="5542560" cy="1125855"/>
            <a:chOff x="7038" y="2836"/>
            <a:chExt cx="8729" cy="1773"/>
          </a:xfrm>
        </p:grpSpPr>
        <p:grpSp>
          <p:nvGrpSpPr>
            <p:cNvPr id="25" name="组合 24"/>
            <p:cNvGrpSpPr/>
            <p:nvPr/>
          </p:nvGrpSpPr>
          <p:grpSpPr>
            <a:xfrm>
              <a:off x="7038" y="3017"/>
              <a:ext cx="1158" cy="1158"/>
              <a:chOff x="6029" y="2938"/>
              <a:chExt cx="1158" cy="1158"/>
            </a:xfrm>
            <a:effectLst>
              <a:outerShdw blurRad="50800" dist="38100" dir="5400000" algn="t" rotWithShape="0">
                <a:prstClr val="black">
                  <a:alpha val="40000"/>
                </a:prstClr>
              </a:outerShdw>
            </a:effectLst>
          </p:grpSpPr>
          <p:sp>
            <p:nvSpPr>
              <p:cNvPr id="26" name="流程图: 可选过程 25"/>
              <p:cNvSpPr/>
              <p:nvPr/>
            </p:nvSpPr>
            <p:spPr>
              <a:xfrm>
                <a:off x="6029" y="2938"/>
                <a:ext cx="1158" cy="1158"/>
              </a:xfrm>
              <a:prstGeom prst="flowChartAlternateProcess">
                <a:avLst/>
              </a:prstGeom>
              <a:solidFill>
                <a:srgbClr val="A52B26"/>
              </a:solidFill>
              <a:ln>
                <a:solidFill>
                  <a:srgbClr val="F4D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27" name="文本框 26"/>
              <p:cNvSpPr txBox="1"/>
              <p:nvPr/>
            </p:nvSpPr>
            <p:spPr>
              <a:xfrm>
                <a:off x="6069" y="3106"/>
                <a:ext cx="1078" cy="822"/>
              </a:xfrm>
              <a:prstGeom prst="rect">
                <a:avLst/>
              </a:prstGeom>
              <a:noFill/>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壹</a:t>
                </a:r>
              </a:p>
            </p:txBody>
          </p:sp>
        </p:grpSp>
        <p:sp>
          <p:nvSpPr>
            <p:cNvPr id="28" name="矩形 27"/>
            <p:cNvSpPr/>
            <p:nvPr/>
          </p:nvSpPr>
          <p:spPr>
            <a:xfrm flipH="1">
              <a:off x="8282" y="2836"/>
              <a:ext cx="7485" cy="1773"/>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r>
                <a:rPr kumimoji="1" lang="zh-CN" altLang="en-US" dirty="0">
                  <a:solidFill>
                    <a:srgbClr val="A52B26"/>
                  </a:solidFill>
                  <a:latin typeface="楷体" panose="02010609060101010101" pitchFamily="49" charset="-122"/>
                  <a:ea typeface="楷体" panose="02010609060101010101" pitchFamily="49" charset="-122"/>
                  <a:sym typeface="+mn-ea"/>
                </a:rPr>
                <a:t>添加</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1)">
                                      <p:cBhvr>
                                        <p:cTn id="2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2" name="图片 1" descr="组 7"/>
          <p:cNvPicPr>
            <a:picLocks noChangeAspect="1"/>
          </p:cNvPicPr>
          <p:nvPr/>
        </p:nvPicPr>
        <p:blipFill>
          <a:blip r:embed="rId4" cstate="screen"/>
          <a:stretch>
            <a:fillRect/>
          </a:stretch>
        </p:blipFill>
        <p:spPr>
          <a:xfrm>
            <a:off x="0" y="2703195"/>
            <a:ext cx="12192000" cy="4154805"/>
          </a:xfrm>
          <a:prstGeom prst="rect">
            <a:avLst/>
          </a:prstGeom>
        </p:spPr>
      </p:pic>
      <p:pic>
        <p:nvPicPr>
          <p:cNvPr id="6" name="图片 5" descr="组 2"/>
          <p:cNvPicPr>
            <a:picLocks noChangeAspect="1"/>
          </p:cNvPicPr>
          <p:nvPr/>
        </p:nvPicPr>
        <p:blipFill>
          <a:blip r:embed="rId5" cstate="screen"/>
          <a:stretch>
            <a:fillRect/>
          </a:stretch>
        </p:blipFill>
        <p:spPr>
          <a:xfrm>
            <a:off x="3650298" y="0"/>
            <a:ext cx="4891405" cy="6534150"/>
          </a:xfrm>
          <a:prstGeom prst="rect">
            <a:avLst/>
          </a:prstGeom>
        </p:spPr>
      </p:pic>
      <p:grpSp>
        <p:nvGrpSpPr>
          <p:cNvPr id="5" name="组合 4"/>
          <p:cNvGrpSpPr/>
          <p:nvPr/>
        </p:nvGrpSpPr>
        <p:grpSpPr>
          <a:xfrm>
            <a:off x="0" y="0"/>
            <a:ext cx="12192000" cy="4039870"/>
            <a:chOff x="0" y="0"/>
            <a:chExt cx="19200" cy="6362"/>
          </a:xfrm>
        </p:grpSpPr>
        <p:pic>
          <p:nvPicPr>
            <p:cNvPr id="3" name="图片 2" descr="组 3"/>
            <p:cNvPicPr>
              <a:picLocks noChangeAspect="1"/>
            </p:cNvPicPr>
            <p:nvPr/>
          </p:nvPicPr>
          <p:blipFill>
            <a:blip r:embed="rId6" cstate="screen"/>
            <a:stretch>
              <a:fillRect/>
            </a:stretch>
          </p:blipFill>
          <p:spPr>
            <a:xfrm>
              <a:off x="0" y="0"/>
              <a:ext cx="6174" cy="6363"/>
            </a:xfrm>
            <a:prstGeom prst="rect">
              <a:avLst/>
            </a:prstGeom>
          </p:spPr>
        </p:pic>
        <p:pic>
          <p:nvPicPr>
            <p:cNvPr id="4" name="图片 3" descr="组 3"/>
            <p:cNvPicPr>
              <a:picLocks noChangeAspect="1"/>
            </p:cNvPicPr>
            <p:nvPr/>
          </p:nvPicPr>
          <p:blipFill>
            <a:blip r:embed="rId6" cstate="screen"/>
            <a:stretch>
              <a:fillRect/>
            </a:stretch>
          </p:blipFill>
          <p:spPr>
            <a:xfrm flipH="1">
              <a:off x="13026" y="0"/>
              <a:ext cx="6174" cy="6363"/>
            </a:xfrm>
            <a:prstGeom prst="rect">
              <a:avLst/>
            </a:prstGeom>
          </p:spPr>
        </p:pic>
      </p:grpSp>
      <p:grpSp>
        <p:nvGrpSpPr>
          <p:cNvPr id="9" name="组合 8"/>
          <p:cNvGrpSpPr/>
          <p:nvPr/>
        </p:nvGrpSpPr>
        <p:grpSpPr>
          <a:xfrm>
            <a:off x="3920490" y="127000"/>
            <a:ext cx="778510" cy="3755390"/>
            <a:chOff x="6174" y="0"/>
            <a:chExt cx="1226" cy="5914"/>
          </a:xfrm>
        </p:grpSpPr>
        <p:pic>
          <p:nvPicPr>
            <p:cNvPr id="7" name="图片 6" descr="d"/>
            <p:cNvPicPr>
              <a:picLocks noChangeAspect="1"/>
            </p:cNvPicPr>
            <p:nvPr/>
          </p:nvPicPr>
          <p:blipFill>
            <a:blip r:embed="rId7" cstate="screen"/>
            <a:stretch>
              <a:fillRect/>
            </a:stretch>
          </p:blipFill>
          <p:spPr>
            <a:xfrm>
              <a:off x="6174" y="0"/>
              <a:ext cx="1226" cy="5915"/>
            </a:xfrm>
            <a:prstGeom prst="rect">
              <a:avLst/>
            </a:prstGeom>
          </p:spPr>
        </p:pic>
        <p:pic>
          <p:nvPicPr>
            <p:cNvPr id="8" name="图片 7" descr="非必要不返乡"/>
            <p:cNvPicPr>
              <a:picLocks noChangeAspect="1"/>
            </p:cNvPicPr>
            <p:nvPr/>
          </p:nvPicPr>
          <p:blipFill>
            <a:blip r:embed="rId8" cstate="screen"/>
            <a:stretch>
              <a:fillRect/>
            </a:stretch>
          </p:blipFill>
          <p:spPr>
            <a:xfrm>
              <a:off x="6496" y="249"/>
              <a:ext cx="583" cy="5286"/>
            </a:xfrm>
            <a:prstGeom prst="rect">
              <a:avLst/>
            </a:prstGeom>
          </p:spPr>
        </p:pic>
      </p:grpSp>
      <p:grpSp>
        <p:nvGrpSpPr>
          <p:cNvPr id="10" name="组合 9"/>
          <p:cNvGrpSpPr/>
          <p:nvPr/>
        </p:nvGrpSpPr>
        <p:grpSpPr>
          <a:xfrm>
            <a:off x="7544435" y="127000"/>
            <a:ext cx="778510" cy="3756025"/>
            <a:chOff x="6174" y="0"/>
            <a:chExt cx="1226" cy="5915"/>
          </a:xfrm>
        </p:grpSpPr>
        <p:pic>
          <p:nvPicPr>
            <p:cNvPr id="11" name="图片 10" descr="d"/>
            <p:cNvPicPr>
              <a:picLocks noChangeAspect="1"/>
            </p:cNvPicPr>
            <p:nvPr/>
          </p:nvPicPr>
          <p:blipFill>
            <a:blip r:embed="rId7" cstate="screen"/>
            <a:stretch>
              <a:fillRect/>
            </a:stretch>
          </p:blipFill>
          <p:spPr>
            <a:xfrm>
              <a:off x="6174" y="0"/>
              <a:ext cx="1226" cy="5915"/>
            </a:xfrm>
            <a:prstGeom prst="rect">
              <a:avLst/>
            </a:prstGeom>
          </p:spPr>
        </p:pic>
        <p:pic>
          <p:nvPicPr>
            <p:cNvPr id="12" name="图片 11" descr="D:\我的\在异乡拜大年.png在异乡拜大年"/>
            <p:cNvPicPr>
              <a:picLocks noChangeAspect="1"/>
            </p:cNvPicPr>
            <p:nvPr/>
          </p:nvPicPr>
          <p:blipFill>
            <a:blip r:embed="rId9" cstate="screen"/>
            <a:srcRect/>
            <a:stretch>
              <a:fillRect/>
            </a:stretch>
          </p:blipFill>
          <p:spPr>
            <a:xfrm>
              <a:off x="6503" y="249"/>
              <a:ext cx="569" cy="5286"/>
            </a:xfrm>
            <a:prstGeom prst="rect">
              <a:avLst/>
            </a:prstGeom>
          </p:spPr>
        </p:pic>
      </p:grpSp>
      <p:pic>
        <p:nvPicPr>
          <p:cNvPr id="13" name="图片 12" descr="D:\我的\第 叁 章.png第 叁 章"/>
          <p:cNvPicPr>
            <a:picLocks noChangeAspect="1"/>
          </p:cNvPicPr>
          <p:nvPr/>
        </p:nvPicPr>
        <p:blipFill>
          <a:blip r:embed="rId10" cstate="screen"/>
          <a:srcRect/>
          <a:stretch>
            <a:fillRect/>
          </a:stretch>
        </p:blipFill>
        <p:spPr>
          <a:xfrm>
            <a:off x="5090160" y="444183"/>
            <a:ext cx="2005330" cy="5499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6545"/>
            <a:chOff x="0" y="1168"/>
            <a:chExt cx="19200" cy="8467"/>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08" cy="4916"/>
              <a:chOff x="341" y="2942"/>
              <a:chExt cx="1008" cy="4916"/>
            </a:xfrm>
          </p:grpSpPr>
          <p:grpSp>
            <p:nvGrpSpPr>
              <p:cNvPr id="4" name="组合 3"/>
              <p:cNvGrpSpPr/>
              <p:nvPr/>
            </p:nvGrpSpPr>
            <p:grpSpPr>
              <a:xfrm>
                <a:off x="341" y="2942"/>
                <a:ext cx="1008" cy="1018"/>
                <a:chOff x="4540248" y="2113253"/>
                <a:chExt cx="639982"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叁</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972" cy="4916"/>
              <a:chOff x="341" y="2942"/>
              <a:chExt cx="972" cy="4916"/>
            </a:xfrm>
          </p:grpSpPr>
          <p:grpSp>
            <p:nvGrpSpPr>
              <p:cNvPr id="10" name="组合 9"/>
              <p:cNvGrpSpPr/>
              <p:nvPr/>
            </p:nvGrpSpPr>
            <p:grpSpPr>
              <a:xfrm>
                <a:off x="341" y="2942"/>
                <a:ext cx="972" cy="1018"/>
                <a:chOff x="4540248" y="2113253"/>
                <a:chExt cx="616819"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10760" cy="645394"/>
                </a:xfrm>
                <a:prstGeom prst="rect">
                  <a:avLst/>
                </a:prstGeom>
                <a:noFill/>
                <a:ln>
                  <a:noFill/>
                </a:ln>
              </p:spPr>
              <p:txBody>
                <a:bodyPr wrap="none" rtlCol="0">
                  <a:spAutoFit/>
                </a:bodyPr>
                <a:lstStyle/>
                <a:p>
                  <a:pPr algn="l"/>
                  <a:r>
                    <a:rPr kumimoji="1" lang="zh-CN" altLang="en-US" sz="3600" dirty="0">
                      <a:blipFill>
                        <a:blip r:embed="rId7"/>
                        <a:stretch>
                          <a:fillRect/>
                        </a:stretch>
                      </a:blipFill>
                      <a:latin typeface="楷体" panose="02010609060101010101" pitchFamily="49" charset="-122"/>
                      <a:ea typeface="楷体" panose="02010609060101010101" pitchFamily="49" charset="-122"/>
                      <a:sym typeface="+mn-ea"/>
                    </a:rPr>
                    <a:t>叁</a:t>
                  </a:r>
                  <a:endParaRPr kumimoji="1" lang="zh-CN" altLang="en-US" sz="3600" dirty="0">
                    <a:blipFill>
                      <a:blip r:embed="rId7"/>
                      <a:stretch>
                        <a:fillRect/>
                      </a:stretch>
                    </a:blipFill>
                    <a:latin typeface="楷体" panose="02010609060101010101" pitchFamily="49" charset="-122"/>
                    <a:ea typeface="楷体" panose="02010609060101010101" pitchFamily="49" charset="-122"/>
                  </a:endParaRP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grpSp>
        <p:nvGrpSpPr>
          <p:cNvPr id="3" name="组合 2"/>
          <p:cNvGrpSpPr/>
          <p:nvPr/>
        </p:nvGrpSpPr>
        <p:grpSpPr>
          <a:xfrm>
            <a:off x="2404294" y="1428431"/>
            <a:ext cx="2162280" cy="4059891"/>
            <a:chOff x="1641" y="2813"/>
            <a:chExt cx="3405" cy="6394"/>
          </a:xfrm>
        </p:grpSpPr>
        <p:sp>
          <p:nvSpPr>
            <p:cNvPr id="17" name="矩形 16"/>
            <p:cNvSpPr/>
            <p:nvPr/>
          </p:nvSpPr>
          <p:spPr>
            <a:xfrm>
              <a:off x="1641" y="2813"/>
              <a:ext cx="3405" cy="6394"/>
            </a:xfrm>
            <a:prstGeom prst="rect">
              <a:avLst/>
            </a:prstGeom>
            <a:noFill/>
            <a:ln>
              <a:solidFill>
                <a:srgbClr val="A52B26"/>
              </a:solidFill>
            </a:ln>
            <a:effectLst/>
            <a:extLst>
              <a:ext uri="{909E8E84-426E-40DD-AFC4-6F175D3DCCD1}">
                <a14:hiddenFill xmlns:a14="http://schemas.microsoft.com/office/drawing/2010/main">
                  <a:solidFill>
                    <a:srgbClr val="A52B2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A52B26"/>
                </a:solidFill>
                <a:ea typeface="楷体" panose="02010609060101010101" pitchFamily="49" charset="-122"/>
              </a:endParaRPr>
            </a:p>
          </p:txBody>
        </p:sp>
        <p:sp>
          <p:nvSpPr>
            <p:cNvPr id="18" name="矩形 17"/>
            <p:cNvSpPr/>
            <p:nvPr/>
          </p:nvSpPr>
          <p:spPr>
            <a:xfrm>
              <a:off x="1904" y="3312"/>
              <a:ext cx="1818" cy="5362"/>
            </a:xfrm>
            <a:prstGeom prst="rect">
              <a:avLst/>
            </a:prstGeom>
            <a:noFill/>
            <a:effectLst/>
          </p:spPr>
          <p:txBody>
            <a:bodyPr vert="eaVert" wrap="square">
              <a:spAutoFit/>
            </a:bodyPr>
            <a:lstStyle/>
            <a:p>
              <a:pPr>
                <a:lnSpc>
                  <a:spcPct val="150000"/>
                </a:lnSpc>
              </a:pPr>
              <a:r>
                <a:rPr kumimoji="1" lang="zh-CN" altLang="en-US" sz="1400"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kumimoji="1" lang="zh-CN" altLang="en-US" sz="1400"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cxnSp>
          <p:nvCxnSpPr>
            <p:cNvPr id="19" name="直线连接符 18"/>
            <p:cNvCxnSpPr/>
            <p:nvPr/>
          </p:nvCxnSpPr>
          <p:spPr>
            <a:xfrm>
              <a:off x="3653" y="3372"/>
              <a:ext cx="0" cy="5011"/>
            </a:xfrm>
            <a:prstGeom prst="line">
              <a:avLst/>
            </a:prstGeom>
            <a:ln w="28575">
              <a:solidFill>
                <a:srgbClr val="A52B26"/>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653" y="3312"/>
              <a:ext cx="1206" cy="3635"/>
            </a:xfrm>
            <a:prstGeom prst="rect">
              <a:avLst/>
            </a:prstGeom>
            <a:noFill/>
          </p:spPr>
          <p:txBody>
            <a:bodyPr wrap="square" rtlCol="0">
              <a:spAutoFit/>
            </a:bodyPr>
            <a:lstStyle/>
            <a:p>
              <a:pPr algn="ctr"/>
              <a:r>
                <a:rPr kumimoji="1" lang="zh-CN" altLang="en-US" sz="2400" dirty="0">
                  <a:solidFill>
                    <a:srgbClr val="A52B26"/>
                  </a:solidFill>
                  <a:latin typeface="楷体" panose="02010609060101010101" pitchFamily="49" charset="-122"/>
                  <a:ea typeface="楷体" panose="02010609060101010101" pitchFamily="49" charset="-122"/>
                </a:rPr>
                <a:t>点击添加标题</a:t>
              </a:r>
            </a:p>
          </p:txBody>
        </p:sp>
      </p:grpSp>
      <p:grpSp>
        <p:nvGrpSpPr>
          <p:cNvPr id="16" name="组合 15"/>
          <p:cNvGrpSpPr/>
          <p:nvPr/>
        </p:nvGrpSpPr>
        <p:grpSpPr>
          <a:xfrm>
            <a:off x="7414549" y="1428431"/>
            <a:ext cx="2162175" cy="4059891"/>
            <a:chOff x="1641" y="2813"/>
            <a:chExt cx="3405" cy="6394"/>
          </a:xfrm>
        </p:grpSpPr>
        <p:sp>
          <p:nvSpPr>
            <p:cNvPr id="21" name="矩形 20"/>
            <p:cNvSpPr/>
            <p:nvPr/>
          </p:nvSpPr>
          <p:spPr>
            <a:xfrm>
              <a:off x="1641" y="2813"/>
              <a:ext cx="3405" cy="6394"/>
            </a:xfrm>
            <a:prstGeom prst="rect">
              <a:avLst/>
            </a:prstGeom>
            <a:noFill/>
            <a:ln>
              <a:solidFill>
                <a:srgbClr val="A52B26"/>
              </a:solidFill>
            </a:ln>
            <a:effectLst/>
            <a:extLst>
              <a:ext uri="{909E8E84-426E-40DD-AFC4-6F175D3DCCD1}">
                <a14:hiddenFill xmlns:a14="http://schemas.microsoft.com/office/drawing/2010/main">
                  <a:solidFill>
                    <a:srgbClr val="A52B2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A52B26"/>
                </a:solidFill>
                <a:ea typeface="楷体" panose="02010609060101010101" pitchFamily="49" charset="-122"/>
              </a:endParaRPr>
            </a:p>
          </p:txBody>
        </p:sp>
        <p:sp>
          <p:nvSpPr>
            <p:cNvPr id="22" name="矩形 21"/>
            <p:cNvSpPr/>
            <p:nvPr/>
          </p:nvSpPr>
          <p:spPr>
            <a:xfrm>
              <a:off x="1904" y="3312"/>
              <a:ext cx="1818" cy="5362"/>
            </a:xfrm>
            <a:prstGeom prst="rect">
              <a:avLst/>
            </a:prstGeom>
            <a:noFill/>
            <a:effectLst/>
          </p:spPr>
          <p:txBody>
            <a:bodyPr vert="eaVert" wrap="square">
              <a:spAutoFit/>
            </a:bodyPr>
            <a:lstStyle/>
            <a:p>
              <a:pPr>
                <a:lnSpc>
                  <a:spcPct val="150000"/>
                </a:lnSpc>
              </a:pPr>
              <a:r>
                <a:rPr kumimoji="1" lang="zh-CN" altLang="en-US" sz="1400"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kumimoji="1" lang="zh-CN" altLang="en-US" sz="1400"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cxnSp>
          <p:nvCxnSpPr>
            <p:cNvPr id="23" name="直线连接符 18"/>
            <p:cNvCxnSpPr/>
            <p:nvPr/>
          </p:nvCxnSpPr>
          <p:spPr>
            <a:xfrm>
              <a:off x="3653" y="3372"/>
              <a:ext cx="0" cy="5011"/>
            </a:xfrm>
            <a:prstGeom prst="line">
              <a:avLst/>
            </a:prstGeom>
            <a:ln w="28575">
              <a:solidFill>
                <a:srgbClr val="A52B26"/>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653" y="3312"/>
              <a:ext cx="1206" cy="3635"/>
            </a:xfrm>
            <a:prstGeom prst="rect">
              <a:avLst/>
            </a:prstGeom>
            <a:noFill/>
          </p:spPr>
          <p:txBody>
            <a:bodyPr wrap="square" rtlCol="0">
              <a:spAutoFit/>
            </a:bodyPr>
            <a:lstStyle/>
            <a:p>
              <a:pPr algn="ctr"/>
              <a:r>
                <a:rPr kumimoji="1" lang="zh-CN" altLang="en-US" sz="2400" dirty="0">
                  <a:solidFill>
                    <a:srgbClr val="A52B26"/>
                  </a:solidFill>
                  <a:latin typeface="楷体" panose="02010609060101010101" pitchFamily="49" charset="-122"/>
                  <a:ea typeface="楷体" panose="02010609060101010101" pitchFamily="49" charset="-122"/>
                </a:rPr>
                <a:t>点击添加标题</a:t>
              </a:r>
            </a:p>
          </p:txBody>
        </p:sp>
      </p:grpSp>
      <p:grpSp>
        <p:nvGrpSpPr>
          <p:cNvPr id="30" name="组合 29"/>
          <p:cNvGrpSpPr/>
          <p:nvPr/>
        </p:nvGrpSpPr>
        <p:grpSpPr>
          <a:xfrm>
            <a:off x="4909474" y="1428431"/>
            <a:ext cx="2162175" cy="4059891"/>
            <a:chOff x="1641" y="2813"/>
            <a:chExt cx="3405" cy="6394"/>
          </a:xfrm>
        </p:grpSpPr>
        <p:sp>
          <p:nvSpPr>
            <p:cNvPr id="31" name="矩形 30"/>
            <p:cNvSpPr/>
            <p:nvPr/>
          </p:nvSpPr>
          <p:spPr>
            <a:xfrm>
              <a:off x="1641" y="2813"/>
              <a:ext cx="3405" cy="6394"/>
            </a:xfrm>
            <a:prstGeom prst="rect">
              <a:avLst/>
            </a:prstGeom>
            <a:solidFill>
              <a:srgbClr val="A52B26"/>
            </a:solidFill>
            <a:ln>
              <a:solidFill>
                <a:srgbClr val="F4D185"/>
              </a:solid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32" name="矩形 31"/>
            <p:cNvSpPr/>
            <p:nvPr/>
          </p:nvSpPr>
          <p:spPr>
            <a:xfrm>
              <a:off x="1904" y="3312"/>
              <a:ext cx="1818" cy="5362"/>
            </a:xfrm>
            <a:prstGeom prst="rect">
              <a:avLst/>
            </a:prstGeom>
            <a:noFill/>
            <a:effectLst/>
          </p:spPr>
          <p:txBody>
            <a:bodyPr vert="eaVert" wrap="square">
              <a:spAutoFit/>
            </a:bodyPr>
            <a:lstStyle/>
            <a:p>
              <a:pPr>
                <a:lnSpc>
                  <a:spcPct val="150000"/>
                </a:lnSpc>
              </a:pPr>
              <a:r>
                <a:rPr kumimoji="1" lang="zh-CN" altLang="en-US" sz="1400" dirty="0">
                  <a:solidFill>
                    <a:srgbClr val="F4D185"/>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kumimoji="1" lang="zh-CN" altLang="en-US" sz="1400" spc="300" dirty="0">
                <a:solidFill>
                  <a:srgbClr val="F4D185"/>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cxnSp>
          <p:nvCxnSpPr>
            <p:cNvPr id="33" name="直线连接符 18"/>
            <p:cNvCxnSpPr/>
            <p:nvPr/>
          </p:nvCxnSpPr>
          <p:spPr>
            <a:xfrm>
              <a:off x="3653" y="3372"/>
              <a:ext cx="0" cy="5011"/>
            </a:xfrm>
            <a:prstGeom prst="line">
              <a:avLst/>
            </a:prstGeom>
            <a:ln w="28575">
              <a:solidFill>
                <a:srgbClr val="F4D185"/>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653" y="3312"/>
              <a:ext cx="1206" cy="3635"/>
            </a:xfrm>
            <a:prstGeom prst="rect">
              <a:avLst/>
            </a:prstGeom>
            <a:noFill/>
          </p:spPr>
          <p:txBody>
            <a:bodyPr wrap="square" rtlCol="0">
              <a:spAutoFit/>
            </a:bodyPr>
            <a:lstStyle/>
            <a:p>
              <a:pPr algn="ctr"/>
              <a:r>
                <a:rPr kumimoji="1" lang="zh-CN" altLang="en-US" sz="2400" dirty="0">
                  <a:solidFill>
                    <a:srgbClr val="F4D185"/>
                  </a:solidFill>
                  <a:latin typeface="楷体" panose="02010609060101010101" pitchFamily="49" charset="-122"/>
                  <a:ea typeface="楷体" panose="02010609060101010101" pitchFamily="49"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up)">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p:tgtEl>
                                          <p:spTgt spid="30"/>
                                        </p:tgtEl>
                                        <p:attrNameLst>
                                          <p:attrName>ppt_y</p:attrName>
                                        </p:attrNameLst>
                                      </p:cBhvr>
                                      <p:tavLst>
                                        <p:tav tm="0">
                                          <p:val>
                                            <p:strVal val="#ppt_y+#ppt_h*1.125000"/>
                                          </p:val>
                                        </p:tav>
                                        <p:tav tm="100000">
                                          <p:val>
                                            <p:strVal val="#ppt_y"/>
                                          </p:val>
                                        </p:tav>
                                      </p:tavLst>
                                    </p:anim>
                                    <p:animEffect transition="in" filter="wipe(up)">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6545"/>
            <a:chOff x="0" y="1168"/>
            <a:chExt cx="19200" cy="8467"/>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08" cy="4916"/>
              <a:chOff x="341" y="2942"/>
              <a:chExt cx="1008" cy="4916"/>
            </a:xfrm>
          </p:grpSpPr>
          <p:grpSp>
            <p:nvGrpSpPr>
              <p:cNvPr id="4" name="组合 3"/>
              <p:cNvGrpSpPr/>
              <p:nvPr/>
            </p:nvGrpSpPr>
            <p:grpSpPr>
              <a:xfrm>
                <a:off x="341" y="2942"/>
                <a:ext cx="1008" cy="1018"/>
                <a:chOff x="4540248" y="2113253"/>
                <a:chExt cx="639982"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叁</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972" cy="4916"/>
              <a:chOff x="341" y="2942"/>
              <a:chExt cx="972" cy="4916"/>
            </a:xfrm>
          </p:grpSpPr>
          <p:grpSp>
            <p:nvGrpSpPr>
              <p:cNvPr id="10" name="组合 9"/>
              <p:cNvGrpSpPr/>
              <p:nvPr/>
            </p:nvGrpSpPr>
            <p:grpSpPr>
              <a:xfrm>
                <a:off x="341" y="2942"/>
                <a:ext cx="972" cy="1018"/>
                <a:chOff x="4540248" y="2113253"/>
                <a:chExt cx="616819"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10760" cy="645394"/>
                </a:xfrm>
                <a:prstGeom prst="rect">
                  <a:avLst/>
                </a:prstGeom>
                <a:noFill/>
                <a:ln>
                  <a:noFill/>
                </a:ln>
              </p:spPr>
              <p:txBody>
                <a:bodyPr wrap="none" rtlCol="0">
                  <a:spAutoFit/>
                </a:bodyPr>
                <a:lstStyle/>
                <a:p>
                  <a:pPr algn="l"/>
                  <a:r>
                    <a:rPr kumimoji="1" lang="zh-CN" altLang="en-US" sz="3600" dirty="0">
                      <a:blipFill>
                        <a:blip r:embed="rId7"/>
                        <a:stretch>
                          <a:fillRect/>
                        </a:stretch>
                      </a:blipFill>
                      <a:latin typeface="楷体" panose="02010609060101010101" pitchFamily="49" charset="-122"/>
                      <a:ea typeface="楷体" panose="02010609060101010101" pitchFamily="49" charset="-122"/>
                      <a:sym typeface="+mn-ea"/>
                    </a:rPr>
                    <a:t>叁</a:t>
                  </a:r>
                  <a:endParaRPr kumimoji="1" lang="zh-CN" altLang="en-US" sz="3600" dirty="0">
                    <a:blipFill>
                      <a:blip r:embed="rId7"/>
                      <a:stretch>
                        <a:fillRect/>
                      </a:stretch>
                    </a:blipFill>
                    <a:latin typeface="楷体" panose="02010609060101010101" pitchFamily="49" charset="-122"/>
                    <a:ea typeface="楷体" panose="02010609060101010101" pitchFamily="49" charset="-122"/>
                  </a:endParaRP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grpSp>
        <p:nvGrpSpPr>
          <p:cNvPr id="62" name="组合 61"/>
          <p:cNvGrpSpPr/>
          <p:nvPr/>
        </p:nvGrpSpPr>
        <p:grpSpPr>
          <a:xfrm>
            <a:off x="2770505" y="1642745"/>
            <a:ext cx="6940550" cy="3834765"/>
            <a:chOff x="4517" y="2587"/>
            <a:chExt cx="10930" cy="6039"/>
          </a:xfrm>
        </p:grpSpPr>
        <p:grpSp>
          <p:nvGrpSpPr>
            <p:cNvPr id="54" name="组合 53"/>
            <p:cNvGrpSpPr/>
            <p:nvPr/>
          </p:nvGrpSpPr>
          <p:grpSpPr>
            <a:xfrm>
              <a:off x="4517" y="2628"/>
              <a:ext cx="4983" cy="4998"/>
              <a:chOff x="5406" y="2719"/>
              <a:chExt cx="4983" cy="4998"/>
            </a:xfrm>
          </p:grpSpPr>
          <p:grpSp>
            <p:nvGrpSpPr>
              <p:cNvPr id="52" name="组合 51"/>
              <p:cNvGrpSpPr/>
              <p:nvPr/>
            </p:nvGrpSpPr>
            <p:grpSpPr>
              <a:xfrm>
                <a:off x="6451" y="2719"/>
                <a:ext cx="3939" cy="4810"/>
                <a:chOff x="7607" y="3068"/>
                <a:chExt cx="3939" cy="4810"/>
              </a:xfrm>
            </p:grpSpPr>
            <p:grpSp>
              <p:nvGrpSpPr>
                <p:cNvPr id="31" name="组合 30"/>
                <p:cNvGrpSpPr/>
                <p:nvPr/>
              </p:nvGrpSpPr>
              <p:grpSpPr>
                <a:xfrm>
                  <a:off x="7607" y="3068"/>
                  <a:ext cx="3932" cy="4811"/>
                  <a:chOff x="4769183" y="1627934"/>
                  <a:chExt cx="2496590" cy="3055276"/>
                </a:xfrm>
              </p:grpSpPr>
              <p:sp>
                <p:nvSpPr>
                  <p:cNvPr id="32" name="矩形 31"/>
                  <p:cNvSpPr/>
                  <p:nvPr/>
                </p:nvSpPr>
                <p:spPr>
                  <a:xfrm>
                    <a:off x="4769183" y="2191349"/>
                    <a:ext cx="2094329" cy="2491861"/>
                  </a:xfrm>
                  <a:prstGeom prst="rect">
                    <a:avLst/>
                  </a:prstGeom>
                  <a:noFill/>
                  <a:ln>
                    <a:solidFill>
                      <a:srgbClr val="A52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楷体" panose="02010609060101010101" pitchFamily="49" charset="-122"/>
                      <a:ea typeface="楷体" panose="02010609060101010101" pitchFamily="49" charset="-122"/>
                      <a:sym typeface="WenYue GuDianMingChaoTi (Non-Commercial Use)" pitchFamily="50" charset="-122"/>
                    </a:endParaRPr>
                  </a:p>
                </p:txBody>
              </p:sp>
              <p:sp>
                <p:nvSpPr>
                  <p:cNvPr id="33" name="矩形 32"/>
                  <p:cNvSpPr/>
                  <p:nvPr/>
                </p:nvSpPr>
                <p:spPr>
                  <a:xfrm>
                    <a:off x="6150939" y="1627934"/>
                    <a:ext cx="1114834" cy="2252087"/>
                  </a:xfrm>
                  <a:prstGeom prst="rect">
                    <a:avLst/>
                  </a:prstGeom>
                  <a:solidFill>
                    <a:srgbClr val="F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楷体" panose="02010609060101010101" pitchFamily="49" charset="-122"/>
                      <a:ea typeface="楷体" panose="02010609060101010101" pitchFamily="49" charset="-122"/>
                      <a:sym typeface="WenYue GuDianMingChaoTi (Non-Commercial Use)" pitchFamily="50" charset="-122"/>
                    </a:endParaRPr>
                  </a:p>
                </p:txBody>
              </p:sp>
            </p:grpSp>
            <p:grpSp>
              <p:nvGrpSpPr>
                <p:cNvPr id="46" name="组合 45"/>
                <p:cNvGrpSpPr/>
                <p:nvPr/>
              </p:nvGrpSpPr>
              <p:grpSpPr>
                <a:xfrm>
                  <a:off x="9743" y="3267"/>
                  <a:ext cx="1158" cy="1158"/>
                  <a:chOff x="5301" y="2075"/>
                  <a:chExt cx="1158" cy="1158"/>
                </a:xfrm>
              </p:grpSpPr>
              <p:sp>
                <p:nvSpPr>
                  <p:cNvPr id="44" name="流程图: 可选过程 43"/>
                  <p:cNvSpPr/>
                  <p:nvPr/>
                </p:nvSpPr>
                <p:spPr>
                  <a:xfrm rot="2700000">
                    <a:off x="5301" y="2075"/>
                    <a:ext cx="1158" cy="1158"/>
                  </a:xfrm>
                  <a:prstGeom prst="flowChartAlternateProcess">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45" name="文本框 44"/>
                  <p:cNvSpPr txBox="1"/>
                  <p:nvPr/>
                </p:nvSpPr>
                <p:spPr>
                  <a:xfrm>
                    <a:off x="5341" y="2243"/>
                    <a:ext cx="1078" cy="822"/>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壹</a:t>
                    </a:r>
                  </a:p>
                </p:txBody>
              </p:sp>
            </p:grpSp>
            <p:grpSp>
              <p:nvGrpSpPr>
                <p:cNvPr id="47" name="组合 46"/>
                <p:cNvGrpSpPr/>
                <p:nvPr/>
              </p:nvGrpSpPr>
              <p:grpSpPr>
                <a:xfrm>
                  <a:off x="10388" y="6669"/>
                  <a:ext cx="1158" cy="1158"/>
                  <a:chOff x="5301" y="2075"/>
                  <a:chExt cx="1158" cy="1158"/>
                </a:xfrm>
              </p:grpSpPr>
              <p:sp>
                <p:nvSpPr>
                  <p:cNvPr id="48" name="流程图: 可选过程 47"/>
                  <p:cNvSpPr/>
                  <p:nvPr/>
                </p:nvSpPr>
                <p:spPr>
                  <a:xfrm rot="2700000">
                    <a:off x="5301" y="2075"/>
                    <a:ext cx="1158" cy="1158"/>
                  </a:xfrm>
                  <a:prstGeom prst="flowChartAlternateProcess">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51" name="文本框 50"/>
                  <p:cNvSpPr txBox="1"/>
                  <p:nvPr/>
                </p:nvSpPr>
                <p:spPr>
                  <a:xfrm>
                    <a:off x="5341" y="2243"/>
                    <a:ext cx="1078" cy="822"/>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贰</a:t>
                    </a:r>
                  </a:p>
                </p:txBody>
              </p:sp>
            </p:grpSp>
          </p:grpSp>
          <p:sp>
            <p:nvSpPr>
              <p:cNvPr id="53" name="圆角矩形 52"/>
              <p:cNvSpPr/>
              <p:nvPr/>
            </p:nvSpPr>
            <p:spPr>
              <a:xfrm>
                <a:off x="5406" y="3409"/>
                <a:ext cx="1045" cy="4309"/>
              </a:xfrm>
              <a:prstGeom prst="roundRect">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单</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击</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添</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加</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标</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题  </a:t>
                </a:r>
                <a:endParaRPr kumimoji="1" lang="zh-CN" altLang="en-US" sz="2400" dirty="0">
                  <a:solidFill>
                    <a:srgbClr val="A52B26"/>
                  </a:solidFill>
                  <a:latin typeface="楷体" panose="02010609060101010101" pitchFamily="49" charset="-122"/>
                  <a:ea typeface="楷体" panose="02010609060101010101" pitchFamily="49" charset="-122"/>
                  <a:sym typeface="+mn-ea"/>
                </a:endParaRPr>
              </a:p>
            </p:txBody>
          </p:sp>
        </p:grpSp>
        <p:grpSp>
          <p:nvGrpSpPr>
            <p:cNvPr id="58" name="组合 57"/>
            <p:cNvGrpSpPr/>
            <p:nvPr/>
          </p:nvGrpSpPr>
          <p:grpSpPr>
            <a:xfrm>
              <a:off x="9096" y="2587"/>
              <a:ext cx="5987" cy="2572"/>
              <a:chOff x="8860" y="2587"/>
              <a:chExt cx="5987" cy="2572"/>
            </a:xfrm>
          </p:grpSpPr>
          <p:sp>
            <p:nvSpPr>
              <p:cNvPr id="55" name="矩形 54"/>
              <p:cNvSpPr/>
              <p:nvPr/>
            </p:nvSpPr>
            <p:spPr>
              <a:xfrm flipH="1">
                <a:off x="9325" y="2587"/>
                <a:ext cx="5522" cy="2573"/>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r>
                  <a:rPr kumimoji="1" lang="zh-CN" altLang="en-US" dirty="0">
                    <a:solidFill>
                      <a:srgbClr val="A52B26"/>
                    </a:solidFill>
                    <a:latin typeface="楷体" panose="02010609060101010101" pitchFamily="49" charset="-122"/>
                    <a:ea typeface="楷体" panose="02010609060101010101" pitchFamily="49" charset="-122"/>
                    <a:sym typeface="+mn-ea"/>
                  </a:rPr>
                  <a:t>添加</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pic>
            <p:nvPicPr>
              <p:cNvPr id="57" name="图片 56" descr="6dd793826ec6717fc19de62789e465af"/>
              <p:cNvPicPr>
                <a:picLocks noChangeAspect="1"/>
              </p:cNvPicPr>
              <p:nvPr/>
            </p:nvPicPr>
            <p:blipFill>
              <a:blip r:embed="rId8" cstate="screen"/>
              <a:stretch>
                <a:fillRect/>
              </a:stretch>
            </p:blipFill>
            <p:spPr>
              <a:xfrm>
                <a:off x="8860" y="3515"/>
                <a:ext cx="1631" cy="1631"/>
              </a:xfrm>
              <a:prstGeom prst="rect">
                <a:avLst/>
              </a:prstGeom>
            </p:spPr>
          </p:pic>
        </p:grpSp>
        <p:grpSp>
          <p:nvGrpSpPr>
            <p:cNvPr id="59" name="组合 58"/>
            <p:cNvGrpSpPr/>
            <p:nvPr/>
          </p:nvGrpSpPr>
          <p:grpSpPr>
            <a:xfrm>
              <a:off x="9461" y="6054"/>
              <a:ext cx="5987" cy="2572"/>
              <a:chOff x="8860" y="2587"/>
              <a:chExt cx="5987" cy="2572"/>
            </a:xfrm>
          </p:grpSpPr>
          <p:sp>
            <p:nvSpPr>
              <p:cNvPr id="60" name="矩形 59"/>
              <p:cNvSpPr/>
              <p:nvPr/>
            </p:nvSpPr>
            <p:spPr>
              <a:xfrm flipH="1">
                <a:off x="9325" y="2587"/>
                <a:ext cx="5522" cy="2573"/>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r>
                  <a:rPr kumimoji="1" lang="zh-CN" altLang="en-US" dirty="0">
                    <a:solidFill>
                      <a:srgbClr val="A52B26"/>
                    </a:solidFill>
                    <a:latin typeface="楷体" panose="02010609060101010101" pitchFamily="49" charset="-122"/>
                    <a:ea typeface="楷体" panose="02010609060101010101" pitchFamily="49" charset="-122"/>
                    <a:sym typeface="+mn-ea"/>
                  </a:rPr>
                  <a:t>添加</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pic>
            <p:nvPicPr>
              <p:cNvPr id="61" name="图片 60" descr="6dd793826ec6717fc19de62789e465af"/>
              <p:cNvPicPr>
                <a:picLocks noChangeAspect="1"/>
              </p:cNvPicPr>
              <p:nvPr/>
            </p:nvPicPr>
            <p:blipFill>
              <a:blip r:embed="rId8" cstate="screen"/>
              <a:stretch>
                <a:fillRect/>
              </a:stretch>
            </p:blipFill>
            <p:spPr>
              <a:xfrm>
                <a:off x="8860" y="3515"/>
                <a:ext cx="1631" cy="1631"/>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heel(1)">
                                      <p:cBhvr>
                                        <p:cTn id="19"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6545"/>
            <a:chOff x="0" y="1168"/>
            <a:chExt cx="19200" cy="8467"/>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08" cy="4916"/>
              <a:chOff x="341" y="2942"/>
              <a:chExt cx="1008" cy="4916"/>
            </a:xfrm>
          </p:grpSpPr>
          <p:grpSp>
            <p:nvGrpSpPr>
              <p:cNvPr id="4" name="组合 3"/>
              <p:cNvGrpSpPr/>
              <p:nvPr/>
            </p:nvGrpSpPr>
            <p:grpSpPr>
              <a:xfrm>
                <a:off x="341" y="2942"/>
                <a:ext cx="1008" cy="1018"/>
                <a:chOff x="4540248" y="2113253"/>
                <a:chExt cx="639982"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叁</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972" cy="4916"/>
              <a:chOff x="341" y="2942"/>
              <a:chExt cx="972" cy="4916"/>
            </a:xfrm>
          </p:grpSpPr>
          <p:grpSp>
            <p:nvGrpSpPr>
              <p:cNvPr id="10" name="组合 9"/>
              <p:cNvGrpSpPr/>
              <p:nvPr/>
            </p:nvGrpSpPr>
            <p:grpSpPr>
              <a:xfrm>
                <a:off x="341" y="2942"/>
                <a:ext cx="972" cy="1018"/>
                <a:chOff x="4540248" y="2113253"/>
                <a:chExt cx="616819"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10760" cy="645394"/>
                </a:xfrm>
                <a:prstGeom prst="rect">
                  <a:avLst/>
                </a:prstGeom>
                <a:noFill/>
                <a:ln>
                  <a:noFill/>
                </a:ln>
              </p:spPr>
              <p:txBody>
                <a:bodyPr wrap="none" rtlCol="0">
                  <a:spAutoFit/>
                </a:bodyPr>
                <a:lstStyle/>
                <a:p>
                  <a:pPr algn="l"/>
                  <a:r>
                    <a:rPr kumimoji="1" lang="zh-CN" altLang="en-US" sz="3600" dirty="0">
                      <a:blipFill>
                        <a:blip r:embed="rId7"/>
                        <a:stretch>
                          <a:fillRect/>
                        </a:stretch>
                      </a:blipFill>
                      <a:latin typeface="楷体" panose="02010609060101010101" pitchFamily="49" charset="-122"/>
                      <a:ea typeface="楷体" panose="02010609060101010101" pitchFamily="49" charset="-122"/>
                      <a:sym typeface="+mn-ea"/>
                    </a:rPr>
                    <a:t>叁</a:t>
                  </a:r>
                  <a:endParaRPr kumimoji="1" lang="zh-CN" altLang="en-US" sz="3600" dirty="0">
                    <a:blipFill>
                      <a:blip r:embed="rId7"/>
                      <a:stretch>
                        <a:fillRect/>
                      </a:stretch>
                    </a:blipFill>
                    <a:latin typeface="楷体" panose="02010609060101010101" pitchFamily="49" charset="-122"/>
                    <a:ea typeface="楷体" panose="02010609060101010101" pitchFamily="49" charset="-122"/>
                  </a:endParaRP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grpSp>
        <p:nvGrpSpPr>
          <p:cNvPr id="19" name="组合 18"/>
          <p:cNvGrpSpPr/>
          <p:nvPr/>
        </p:nvGrpSpPr>
        <p:grpSpPr>
          <a:xfrm>
            <a:off x="1774190" y="1670050"/>
            <a:ext cx="4043421" cy="1033145"/>
            <a:chOff x="1877" y="2836"/>
            <a:chExt cx="6368" cy="1627"/>
          </a:xfrm>
        </p:grpSpPr>
        <p:grpSp>
          <p:nvGrpSpPr>
            <p:cNvPr id="3" name="组合 2"/>
            <p:cNvGrpSpPr/>
            <p:nvPr/>
          </p:nvGrpSpPr>
          <p:grpSpPr>
            <a:xfrm>
              <a:off x="6989" y="2836"/>
              <a:ext cx="1256" cy="1256"/>
              <a:chOff x="5980" y="2757"/>
              <a:chExt cx="1256" cy="1256"/>
            </a:xfrm>
            <a:effectLst>
              <a:outerShdw blurRad="50800" dist="38100" dir="5400000" algn="t" rotWithShape="0">
                <a:prstClr val="black">
                  <a:alpha val="40000"/>
                </a:prstClr>
              </a:outerShdw>
            </a:effectLst>
          </p:grpSpPr>
          <p:sp>
            <p:nvSpPr>
              <p:cNvPr id="41" name="椭圆 40"/>
              <p:cNvSpPr/>
              <p:nvPr/>
            </p:nvSpPr>
            <p:spPr>
              <a:xfrm>
                <a:off x="6173" y="2950"/>
                <a:ext cx="870" cy="870"/>
              </a:xfrm>
              <a:prstGeom prst="ellipse">
                <a:avLst/>
              </a:prstGeom>
              <a:solidFill>
                <a:srgbClr val="A52B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16" name="椭圆 15"/>
              <p:cNvSpPr/>
              <p:nvPr/>
            </p:nvSpPr>
            <p:spPr>
              <a:xfrm>
                <a:off x="5980" y="2757"/>
                <a:ext cx="1256" cy="1256"/>
              </a:xfrm>
              <a:prstGeom prst="ellipse">
                <a:avLst/>
              </a:prstGeom>
              <a:noFill/>
              <a:ln>
                <a:solidFill>
                  <a:srgbClr val="F4D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17" name="文本框 16"/>
              <p:cNvSpPr txBox="1"/>
              <p:nvPr/>
            </p:nvSpPr>
            <p:spPr>
              <a:xfrm>
                <a:off x="6069" y="2973"/>
                <a:ext cx="1078" cy="822"/>
              </a:xfrm>
              <a:prstGeom prst="rect">
                <a:avLst/>
              </a:prstGeom>
              <a:noFill/>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壹</a:t>
                </a:r>
              </a:p>
            </p:txBody>
          </p:sp>
        </p:grpSp>
        <p:sp>
          <p:nvSpPr>
            <p:cNvPr id="18" name="矩形 17"/>
            <p:cNvSpPr/>
            <p:nvPr/>
          </p:nvSpPr>
          <p:spPr>
            <a:xfrm>
              <a:off x="1877" y="2836"/>
              <a:ext cx="4868" cy="1627"/>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grpSp>
        <p:nvGrpSpPr>
          <p:cNvPr id="2" name="组合 1"/>
          <p:cNvGrpSpPr/>
          <p:nvPr/>
        </p:nvGrpSpPr>
        <p:grpSpPr>
          <a:xfrm>
            <a:off x="1774190" y="4350385"/>
            <a:ext cx="4043421" cy="1033145"/>
            <a:chOff x="1877" y="2836"/>
            <a:chExt cx="6368" cy="1627"/>
          </a:xfrm>
        </p:grpSpPr>
        <p:grpSp>
          <p:nvGrpSpPr>
            <p:cNvPr id="20" name="组合 19"/>
            <p:cNvGrpSpPr/>
            <p:nvPr/>
          </p:nvGrpSpPr>
          <p:grpSpPr>
            <a:xfrm>
              <a:off x="6989" y="2836"/>
              <a:ext cx="1256" cy="1256"/>
              <a:chOff x="5980" y="2757"/>
              <a:chExt cx="1256" cy="1256"/>
            </a:xfrm>
            <a:effectLst>
              <a:outerShdw blurRad="50800" dist="38100" dir="5400000" algn="t" rotWithShape="0">
                <a:prstClr val="black">
                  <a:alpha val="40000"/>
                </a:prstClr>
              </a:outerShdw>
            </a:effectLst>
          </p:grpSpPr>
          <p:sp>
            <p:nvSpPr>
              <p:cNvPr id="21" name="椭圆 20"/>
              <p:cNvSpPr/>
              <p:nvPr/>
            </p:nvSpPr>
            <p:spPr>
              <a:xfrm>
                <a:off x="6173" y="2950"/>
                <a:ext cx="870" cy="870"/>
              </a:xfrm>
              <a:prstGeom prst="ellipse">
                <a:avLst/>
              </a:prstGeom>
              <a:solidFill>
                <a:srgbClr val="A52B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22" name="椭圆 21"/>
              <p:cNvSpPr/>
              <p:nvPr/>
            </p:nvSpPr>
            <p:spPr>
              <a:xfrm>
                <a:off x="5980" y="2757"/>
                <a:ext cx="1256" cy="1256"/>
              </a:xfrm>
              <a:prstGeom prst="ellipse">
                <a:avLst/>
              </a:prstGeom>
              <a:noFill/>
              <a:ln>
                <a:solidFill>
                  <a:srgbClr val="F4D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23" name="文本框 22"/>
              <p:cNvSpPr txBox="1"/>
              <p:nvPr/>
            </p:nvSpPr>
            <p:spPr>
              <a:xfrm>
                <a:off x="6069" y="2973"/>
                <a:ext cx="1078" cy="822"/>
              </a:xfrm>
              <a:prstGeom prst="rect">
                <a:avLst/>
              </a:prstGeom>
              <a:noFill/>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叁</a:t>
                </a:r>
              </a:p>
            </p:txBody>
          </p:sp>
        </p:grpSp>
        <p:sp>
          <p:nvSpPr>
            <p:cNvPr id="24" name="矩形 23"/>
            <p:cNvSpPr/>
            <p:nvPr/>
          </p:nvSpPr>
          <p:spPr>
            <a:xfrm>
              <a:off x="1877" y="2836"/>
              <a:ext cx="4868" cy="1627"/>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grpSp>
        <p:nvGrpSpPr>
          <p:cNvPr id="25" name="组合 24"/>
          <p:cNvGrpSpPr/>
          <p:nvPr/>
        </p:nvGrpSpPr>
        <p:grpSpPr>
          <a:xfrm flipH="1">
            <a:off x="6428740" y="1670050"/>
            <a:ext cx="4043421" cy="1033145"/>
            <a:chOff x="1877" y="2836"/>
            <a:chExt cx="6368" cy="1627"/>
          </a:xfrm>
        </p:grpSpPr>
        <p:grpSp>
          <p:nvGrpSpPr>
            <p:cNvPr id="26" name="组合 25"/>
            <p:cNvGrpSpPr/>
            <p:nvPr/>
          </p:nvGrpSpPr>
          <p:grpSpPr>
            <a:xfrm>
              <a:off x="6989" y="2836"/>
              <a:ext cx="1256" cy="1256"/>
              <a:chOff x="5980" y="2757"/>
              <a:chExt cx="1256" cy="1256"/>
            </a:xfrm>
            <a:effectLst>
              <a:outerShdw blurRad="50800" dist="38100" dir="5400000" algn="t" rotWithShape="0">
                <a:prstClr val="black">
                  <a:alpha val="40000"/>
                </a:prstClr>
              </a:outerShdw>
            </a:effectLst>
          </p:grpSpPr>
          <p:sp>
            <p:nvSpPr>
              <p:cNvPr id="27" name="椭圆 26"/>
              <p:cNvSpPr/>
              <p:nvPr/>
            </p:nvSpPr>
            <p:spPr>
              <a:xfrm>
                <a:off x="6173" y="2950"/>
                <a:ext cx="870" cy="870"/>
              </a:xfrm>
              <a:prstGeom prst="ellipse">
                <a:avLst/>
              </a:prstGeom>
              <a:solidFill>
                <a:srgbClr val="A52B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28" name="椭圆 27"/>
              <p:cNvSpPr/>
              <p:nvPr/>
            </p:nvSpPr>
            <p:spPr>
              <a:xfrm>
                <a:off x="5980" y="2757"/>
                <a:ext cx="1256" cy="1256"/>
              </a:xfrm>
              <a:prstGeom prst="ellipse">
                <a:avLst/>
              </a:prstGeom>
              <a:noFill/>
              <a:ln>
                <a:solidFill>
                  <a:srgbClr val="F4D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29" name="文本框 28"/>
              <p:cNvSpPr txBox="1"/>
              <p:nvPr/>
            </p:nvSpPr>
            <p:spPr>
              <a:xfrm>
                <a:off x="6069" y="2973"/>
                <a:ext cx="1078" cy="822"/>
              </a:xfrm>
              <a:prstGeom prst="rect">
                <a:avLst/>
              </a:prstGeom>
              <a:noFill/>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贰</a:t>
                </a:r>
              </a:p>
            </p:txBody>
          </p:sp>
        </p:grpSp>
        <p:sp>
          <p:nvSpPr>
            <p:cNvPr id="30" name="矩形 29"/>
            <p:cNvSpPr/>
            <p:nvPr/>
          </p:nvSpPr>
          <p:spPr>
            <a:xfrm>
              <a:off x="1877" y="2836"/>
              <a:ext cx="4868" cy="1627"/>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grpSp>
        <p:nvGrpSpPr>
          <p:cNvPr id="31" name="组合 30"/>
          <p:cNvGrpSpPr/>
          <p:nvPr/>
        </p:nvGrpSpPr>
        <p:grpSpPr>
          <a:xfrm flipH="1">
            <a:off x="6428740" y="4350385"/>
            <a:ext cx="4043421" cy="1033145"/>
            <a:chOff x="1877" y="2836"/>
            <a:chExt cx="6368" cy="1627"/>
          </a:xfrm>
        </p:grpSpPr>
        <p:grpSp>
          <p:nvGrpSpPr>
            <p:cNvPr id="32" name="组合 31"/>
            <p:cNvGrpSpPr/>
            <p:nvPr/>
          </p:nvGrpSpPr>
          <p:grpSpPr>
            <a:xfrm>
              <a:off x="6989" y="2836"/>
              <a:ext cx="1256" cy="1256"/>
              <a:chOff x="5980" y="2757"/>
              <a:chExt cx="1256" cy="1256"/>
            </a:xfrm>
            <a:effectLst>
              <a:outerShdw blurRad="50800" dist="38100" dir="5400000" algn="t" rotWithShape="0">
                <a:prstClr val="black">
                  <a:alpha val="40000"/>
                </a:prstClr>
              </a:outerShdw>
            </a:effectLst>
          </p:grpSpPr>
          <p:sp>
            <p:nvSpPr>
              <p:cNvPr id="33" name="椭圆 32"/>
              <p:cNvSpPr/>
              <p:nvPr/>
            </p:nvSpPr>
            <p:spPr>
              <a:xfrm>
                <a:off x="6173" y="2950"/>
                <a:ext cx="870" cy="870"/>
              </a:xfrm>
              <a:prstGeom prst="ellipse">
                <a:avLst/>
              </a:prstGeom>
              <a:solidFill>
                <a:srgbClr val="A52B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34" name="椭圆 33"/>
              <p:cNvSpPr/>
              <p:nvPr/>
            </p:nvSpPr>
            <p:spPr>
              <a:xfrm>
                <a:off x="5980" y="2757"/>
                <a:ext cx="1256" cy="1256"/>
              </a:xfrm>
              <a:prstGeom prst="ellipse">
                <a:avLst/>
              </a:prstGeom>
              <a:noFill/>
              <a:ln>
                <a:solidFill>
                  <a:srgbClr val="F4D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35" name="文本框 34"/>
              <p:cNvSpPr txBox="1"/>
              <p:nvPr/>
            </p:nvSpPr>
            <p:spPr>
              <a:xfrm>
                <a:off x="6069" y="2973"/>
                <a:ext cx="1078" cy="822"/>
              </a:xfrm>
              <a:prstGeom prst="rect">
                <a:avLst/>
              </a:prstGeom>
              <a:noFill/>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肆</a:t>
                </a:r>
              </a:p>
            </p:txBody>
          </p:sp>
        </p:grpSp>
        <p:sp>
          <p:nvSpPr>
            <p:cNvPr id="38" name="矩形 37"/>
            <p:cNvSpPr/>
            <p:nvPr/>
          </p:nvSpPr>
          <p:spPr>
            <a:xfrm>
              <a:off x="1877" y="2836"/>
              <a:ext cx="4868" cy="1627"/>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pic>
        <p:nvPicPr>
          <p:cNvPr id="39" name="图片 38"/>
          <p:cNvPicPr>
            <a:picLocks noChangeAspect="1"/>
          </p:cNvPicPr>
          <p:nvPr/>
        </p:nvPicPr>
        <p:blipFill>
          <a:blip r:embed="rId8" cstate="screen">
            <a:lum bright="-18000" contrast="12000"/>
          </a:blip>
          <a:stretch>
            <a:fillRect/>
          </a:stretch>
        </p:blipFill>
        <p:spPr>
          <a:xfrm flipH="1">
            <a:off x="5230495" y="2329180"/>
            <a:ext cx="1531620" cy="2113280"/>
          </a:xfrm>
          <a:prstGeom prst="rect">
            <a:avLst/>
          </a:prstGeom>
          <a:effectLst>
            <a:outerShdw blurRad="50800" dist="38100" dir="2700000" algn="tl" rotWithShape="0">
              <a:prstClr val="black">
                <a:alpha val="35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heel(1)">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heel(1)">
                                      <p:cBhvr>
                                        <p:cTn id="34" dur="2000"/>
                                        <p:tgtEl>
                                          <p:spTgt spid="31"/>
                                        </p:tgtEl>
                                      </p:cBhvr>
                                    </p:animEffect>
                                  </p:childTnLst>
                                </p:cTn>
                              </p:par>
                            </p:childTnLst>
                          </p:cTn>
                        </p:par>
                        <p:par>
                          <p:cTn id="35" fill="hold">
                            <p:stCondLst>
                              <p:cond delay="2000"/>
                            </p:stCondLst>
                            <p:childTnLst>
                              <p:par>
                                <p:cTn id="36" presetID="47" presetClass="entr" presetSubtype="0"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2" name="图片 1" descr="组 7"/>
          <p:cNvPicPr>
            <a:picLocks noChangeAspect="1"/>
          </p:cNvPicPr>
          <p:nvPr/>
        </p:nvPicPr>
        <p:blipFill>
          <a:blip r:embed="rId4" cstate="screen"/>
          <a:stretch>
            <a:fillRect/>
          </a:stretch>
        </p:blipFill>
        <p:spPr>
          <a:xfrm>
            <a:off x="0" y="2703195"/>
            <a:ext cx="12192000" cy="4154805"/>
          </a:xfrm>
          <a:prstGeom prst="rect">
            <a:avLst/>
          </a:prstGeom>
        </p:spPr>
      </p:pic>
      <p:pic>
        <p:nvPicPr>
          <p:cNvPr id="6" name="图片 5" descr="组 2"/>
          <p:cNvPicPr>
            <a:picLocks noChangeAspect="1"/>
          </p:cNvPicPr>
          <p:nvPr/>
        </p:nvPicPr>
        <p:blipFill>
          <a:blip r:embed="rId5" cstate="screen"/>
          <a:stretch>
            <a:fillRect/>
          </a:stretch>
        </p:blipFill>
        <p:spPr>
          <a:xfrm>
            <a:off x="3650298" y="0"/>
            <a:ext cx="4891405" cy="6534150"/>
          </a:xfrm>
          <a:prstGeom prst="rect">
            <a:avLst/>
          </a:prstGeom>
        </p:spPr>
      </p:pic>
      <p:grpSp>
        <p:nvGrpSpPr>
          <p:cNvPr id="5" name="组合 4"/>
          <p:cNvGrpSpPr/>
          <p:nvPr/>
        </p:nvGrpSpPr>
        <p:grpSpPr>
          <a:xfrm>
            <a:off x="0" y="0"/>
            <a:ext cx="12192000" cy="4039870"/>
            <a:chOff x="0" y="0"/>
            <a:chExt cx="19200" cy="6362"/>
          </a:xfrm>
        </p:grpSpPr>
        <p:pic>
          <p:nvPicPr>
            <p:cNvPr id="3" name="图片 2" descr="组 3"/>
            <p:cNvPicPr>
              <a:picLocks noChangeAspect="1"/>
            </p:cNvPicPr>
            <p:nvPr/>
          </p:nvPicPr>
          <p:blipFill>
            <a:blip r:embed="rId6" cstate="screen"/>
            <a:stretch>
              <a:fillRect/>
            </a:stretch>
          </p:blipFill>
          <p:spPr>
            <a:xfrm>
              <a:off x="0" y="0"/>
              <a:ext cx="6174" cy="6363"/>
            </a:xfrm>
            <a:prstGeom prst="rect">
              <a:avLst/>
            </a:prstGeom>
          </p:spPr>
        </p:pic>
        <p:pic>
          <p:nvPicPr>
            <p:cNvPr id="4" name="图片 3" descr="组 3"/>
            <p:cNvPicPr>
              <a:picLocks noChangeAspect="1"/>
            </p:cNvPicPr>
            <p:nvPr/>
          </p:nvPicPr>
          <p:blipFill>
            <a:blip r:embed="rId6" cstate="screen"/>
            <a:stretch>
              <a:fillRect/>
            </a:stretch>
          </p:blipFill>
          <p:spPr>
            <a:xfrm flipH="1">
              <a:off x="13026" y="0"/>
              <a:ext cx="6174" cy="6363"/>
            </a:xfrm>
            <a:prstGeom prst="rect">
              <a:avLst/>
            </a:prstGeom>
          </p:spPr>
        </p:pic>
      </p:grpSp>
      <p:grpSp>
        <p:nvGrpSpPr>
          <p:cNvPr id="9" name="组合 8"/>
          <p:cNvGrpSpPr/>
          <p:nvPr/>
        </p:nvGrpSpPr>
        <p:grpSpPr>
          <a:xfrm>
            <a:off x="3920490" y="127000"/>
            <a:ext cx="778510" cy="3755390"/>
            <a:chOff x="6174" y="0"/>
            <a:chExt cx="1226" cy="5914"/>
          </a:xfrm>
        </p:grpSpPr>
        <p:pic>
          <p:nvPicPr>
            <p:cNvPr id="7" name="图片 6" descr="d"/>
            <p:cNvPicPr>
              <a:picLocks noChangeAspect="1"/>
            </p:cNvPicPr>
            <p:nvPr/>
          </p:nvPicPr>
          <p:blipFill>
            <a:blip r:embed="rId7" cstate="screen"/>
            <a:stretch>
              <a:fillRect/>
            </a:stretch>
          </p:blipFill>
          <p:spPr>
            <a:xfrm>
              <a:off x="6174" y="0"/>
              <a:ext cx="1226" cy="5915"/>
            </a:xfrm>
            <a:prstGeom prst="rect">
              <a:avLst/>
            </a:prstGeom>
          </p:spPr>
        </p:pic>
        <p:pic>
          <p:nvPicPr>
            <p:cNvPr id="8" name="图片 7" descr="非必要不返乡"/>
            <p:cNvPicPr>
              <a:picLocks noChangeAspect="1"/>
            </p:cNvPicPr>
            <p:nvPr/>
          </p:nvPicPr>
          <p:blipFill>
            <a:blip r:embed="rId8" cstate="screen"/>
            <a:stretch>
              <a:fillRect/>
            </a:stretch>
          </p:blipFill>
          <p:spPr>
            <a:xfrm>
              <a:off x="6496" y="249"/>
              <a:ext cx="583" cy="5286"/>
            </a:xfrm>
            <a:prstGeom prst="rect">
              <a:avLst/>
            </a:prstGeom>
          </p:spPr>
        </p:pic>
      </p:grpSp>
      <p:grpSp>
        <p:nvGrpSpPr>
          <p:cNvPr id="10" name="组合 9"/>
          <p:cNvGrpSpPr/>
          <p:nvPr/>
        </p:nvGrpSpPr>
        <p:grpSpPr>
          <a:xfrm>
            <a:off x="7544435" y="127000"/>
            <a:ext cx="778510" cy="3756025"/>
            <a:chOff x="6174" y="0"/>
            <a:chExt cx="1226" cy="5915"/>
          </a:xfrm>
        </p:grpSpPr>
        <p:pic>
          <p:nvPicPr>
            <p:cNvPr id="11" name="图片 10" descr="d"/>
            <p:cNvPicPr>
              <a:picLocks noChangeAspect="1"/>
            </p:cNvPicPr>
            <p:nvPr/>
          </p:nvPicPr>
          <p:blipFill>
            <a:blip r:embed="rId7" cstate="screen"/>
            <a:stretch>
              <a:fillRect/>
            </a:stretch>
          </p:blipFill>
          <p:spPr>
            <a:xfrm>
              <a:off x="6174" y="0"/>
              <a:ext cx="1226" cy="5915"/>
            </a:xfrm>
            <a:prstGeom prst="rect">
              <a:avLst/>
            </a:prstGeom>
          </p:spPr>
        </p:pic>
        <p:pic>
          <p:nvPicPr>
            <p:cNvPr id="12" name="图片 11" descr="D:\我的\在异乡拜大年.png在异乡拜大年"/>
            <p:cNvPicPr>
              <a:picLocks noChangeAspect="1"/>
            </p:cNvPicPr>
            <p:nvPr/>
          </p:nvPicPr>
          <p:blipFill>
            <a:blip r:embed="rId9" cstate="screen"/>
            <a:srcRect/>
            <a:stretch>
              <a:fillRect/>
            </a:stretch>
          </p:blipFill>
          <p:spPr>
            <a:xfrm>
              <a:off x="6503" y="249"/>
              <a:ext cx="569" cy="5286"/>
            </a:xfrm>
            <a:prstGeom prst="rect">
              <a:avLst/>
            </a:prstGeom>
          </p:spPr>
        </p:pic>
      </p:grpSp>
      <p:pic>
        <p:nvPicPr>
          <p:cNvPr id="13" name="图片 12" descr="D:\我的\第 肆 章.png第 肆 章"/>
          <p:cNvPicPr>
            <a:picLocks noChangeAspect="1"/>
          </p:cNvPicPr>
          <p:nvPr/>
        </p:nvPicPr>
        <p:blipFill>
          <a:blip r:embed="rId10" cstate="screen"/>
          <a:srcRect/>
          <a:stretch>
            <a:fillRect/>
          </a:stretch>
        </p:blipFill>
        <p:spPr>
          <a:xfrm>
            <a:off x="5137785" y="427990"/>
            <a:ext cx="2005330" cy="5532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6545"/>
            <a:chOff x="0" y="1168"/>
            <a:chExt cx="19200" cy="8467"/>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08" cy="4916"/>
              <a:chOff x="341" y="2942"/>
              <a:chExt cx="1008" cy="4916"/>
            </a:xfrm>
          </p:grpSpPr>
          <p:grpSp>
            <p:nvGrpSpPr>
              <p:cNvPr id="4" name="组合 3"/>
              <p:cNvGrpSpPr/>
              <p:nvPr/>
            </p:nvGrpSpPr>
            <p:grpSpPr>
              <a:xfrm>
                <a:off x="341" y="2942"/>
                <a:ext cx="1008" cy="1018"/>
                <a:chOff x="4540248" y="2113253"/>
                <a:chExt cx="639982"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肆</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972" cy="4916"/>
              <a:chOff x="341" y="2942"/>
              <a:chExt cx="972" cy="4916"/>
            </a:xfrm>
          </p:grpSpPr>
          <p:grpSp>
            <p:nvGrpSpPr>
              <p:cNvPr id="10" name="组合 9"/>
              <p:cNvGrpSpPr/>
              <p:nvPr/>
            </p:nvGrpSpPr>
            <p:grpSpPr>
              <a:xfrm>
                <a:off x="341" y="2942"/>
                <a:ext cx="972" cy="1018"/>
                <a:chOff x="4540248" y="2113253"/>
                <a:chExt cx="616819"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10760" cy="645394"/>
                </a:xfrm>
                <a:prstGeom prst="rect">
                  <a:avLst/>
                </a:prstGeom>
                <a:noFill/>
                <a:ln>
                  <a:noFill/>
                </a:ln>
              </p:spPr>
              <p:txBody>
                <a:bodyPr wrap="none" rtlCol="0">
                  <a:spAutoFit/>
                </a:bodyPr>
                <a:lstStyle/>
                <a:p>
                  <a:pPr algn="l"/>
                  <a:r>
                    <a:rPr kumimoji="1" lang="zh-CN" altLang="en-US" sz="3600" dirty="0">
                      <a:blipFill>
                        <a:blip r:embed="rId7"/>
                        <a:stretch>
                          <a:fillRect/>
                        </a:stretch>
                      </a:blipFill>
                      <a:latin typeface="楷体" panose="02010609060101010101" pitchFamily="49" charset="-122"/>
                      <a:ea typeface="楷体" panose="02010609060101010101" pitchFamily="49" charset="-122"/>
                      <a:sym typeface="+mn-ea"/>
                    </a:rPr>
                    <a:t>肆</a:t>
                  </a:r>
                  <a:endParaRPr kumimoji="1" lang="zh-CN" altLang="en-US" sz="3600" dirty="0">
                    <a:blipFill>
                      <a:blip r:embed="rId7"/>
                      <a:stretch>
                        <a:fillRect/>
                      </a:stretch>
                    </a:blipFill>
                    <a:latin typeface="楷体" panose="02010609060101010101" pitchFamily="49" charset="-122"/>
                    <a:ea typeface="楷体" panose="02010609060101010101" pitchFamily="49" charset="-122"/>
                  </a:endParaRP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grpSp>
        <p:nvGrpSpPr>
          <p:cNvPr id="2" name="组合 1"/>
          <p:cNvGrpSpPr/>
          <p:nvPr/>
        </p:nvGrpSpPr>
        <p:grpSpPr>
          <a:xfrm>
            <a:off x="1597660" y="1935480"/>
            <a:ext cx="4234815" cy="3167380"/>
            <a:chOff x="2005" y="3070"/>
            <a:chExt cx="6669" cy="4988"/>
          </a:xfrm>
        </p:grpSpPr>
        <p:pic>
          <p:nvPicPr>
            <p:cNvPr id="3" name="图片 2" descr="D:\我的\图片2.png图片2"/>
            <p:cNvPicPr>
              <a:picLocks noChangeAspect="1"/>
            </p:cNvPicPr>
            <p:nvPr/>
          </p:nvPicPr>
          <p:blipFill rotWithShape="1">
            <a:blip r:embed="rId8" cstate="screen"/>
            <a:srcRect/>
            <a:stretch>
              <a:fillRect/>
            </a:stretch>
          </p:blipFill>
          <p:spPr>
            <a:xfrm>
              <a:off x="6781" y="3070"/>
              <a:ext cx="1893" cy="1872"/>
            </a:xfrm>
            <a:prstGeom prst="ellipse">
              <a:avLst/>
            </a:prstGeom>
            <a:ln>
              <a:solidFill>
                <a:srgbClr val="F4D185"/>
              </a:solidFill>
            </a:ln>
            <a:effectLst>
              <a:outerShdw blurRad="50800" dist="38100" dir="5400000" algn="t" rotWithShape="0">
                <a:prstClr val="black">
                  <a:alpha val="40000"/>
                </a:prstClr>
              </a:outerShdw>
            </a:effectLst>
          </p:spPr>
        </p:pic>
        <p:pic>
          <p:nvPicPr>
            <p:cNvPr id="16" name="图片 15" descr="D:\我的\图片2.png图片2"/>
            <p:cNvPicPr>
              <a:picLocks noChangeAspect="1"/>
            </p:cNvPicPr>
            <p:nvPr/>
          </p:nvPicPr>
          <p:blipFill rotWithShape="1">
            <a:blip r:embed="rId9" cstate="screen"/>
            <a:srcRect/>
            <a:stretch>
              <a:fillRect/>
            </a:stretch>
          </p:blipFill>
          <p:spPr>
            <a:xfrm>
              <a:off x="7028" y="6700"/>
              <a:ext cx="1164" cy="1151"/>
            </a:xfrm>
            <a:prstGeom prst="ellipse">
              <a:avLst/>
            </a:prstGeom>
            <a:ln>
              <a:solidFill>
                <a:srgbClr val="F4D185"/>
              </a:solidFill>
            </a:ln>
            <a:effectLst>
              <a:outerShdw blurRad="50800" dist="38100" dir="5400000" algn="t" rotWithShape="0">
                <a:prstClr val="black">
                  <a:alpha val="40000"/>
                </a:prstClr>
              </a:outerShdw>
            </a:effectLst>
          </p:spPr>
        </p:pic>
        <p:pic>
          <p:nvPicPr>
            <p:cNvPr id="17" name="图片 16" descr="D:\我的\图片2.png图片2"/>
            <p:cNvPicPr>
              <a:picLocks noChangeAspect="1"/>
            </p:cNvPicPr>
            <p:nvPr/>
          </p:nvPicPr>
          <p:blipFill rotWithShape="1">
            <a:blip r:embed="rId10"/>
            <a:srcRect/>
            <a:stretch>
              <a:fillRect/>
            </a:stretch>
          </p:blipFill>
          <p:spPr>
            <a:xfrm>
              <a:off x="2005" y="3329"/>
              <a:ext cx="4783" cy="4729"/>
            </a:xfrm>
            <a:prstGeom prst="ellipse">
              <a:avLst/>
            </a:prstGeom>
            <a:ln>
              <a:solidFill>
                <a:srgbClr val="F4D185"/>
              </a:solidFill>
            </a:ln>
            <a:effectLst>
              <a:outerShdw blurRad="50800" dist="38100" dir="5400000" algn="t" rotWithShape="0">
                <a:prstClr val="black">
                  <a:alpha val="40000"/>
                </a:prstClr>
              </a:outerShdw>
            </a:effectLst>
          </p:spPr>
        </p:pic>
      </p:grpSp>
      <p:sp>
        <p:nvSpPr>
          <p:cNvPr id="18" name="文本框 17"/>
          <p:cNvSpPr txBox="1"/>
          <p:nvPr/>
        </p:nvSpPr>
        <p:spPr>
          <a:xfrm>
            <a:off x="6005872" y="2088716"/>
            <a:ext cx="3922395" cy="3135891"/>
          </a:xfrm>
          <a:prstGeom prst="rect">
            <a:avLst/>
          </a:prstGeom>
          <a:noFill/>
        </p:spPr>
        <p:txBody>
          <a:bodyPr vert="eaVert" wrap="square" rtlCol="0">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kumimoji="1" lang="en-US" altLang="zh-CN" dirty="0">
              <a:solidFill>
                <a:srgbClr val="A52B26"/>
              </a:solidFill>
              <a:latin typeface="楷体" panose="02010609060101010101" pitchFamily="49" charset="-122"/>
              <a:ea typeface="楷体" panose="02010609060101010101" pitchFamily="49" charset="-122"/>
            </a:endParaRPr>
          </a:p>
          <a:p>
            <a:pPr>
              <a:lnSpc>
                <a:spcPct val="150000"/>
              </a:lnSpc>
            </a:pPr>
            <a:endParaRPr kumimoji="1" lang="en-US" altLang="zh-CN" dirty="0">
              <a:solidFill>
                <a:srgbClr val="A52B26"/>
              </a:solidFill>
              <a:latin typeface="楷体" panose="02010609060101010101" pitchFamily="49" charset="-122"/>
              <a:ea typeface="楷体" panose="02010609060101010101" pitchFamily="49" charset="-122"/>
            </a:endParaRPr>
          </a:p>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kumimoji="1" lang="en-US" altLang="zh-CN" dirty="0">
              <a:solidFill>
                <a:srgbClr val="A52B26"/>
              </a:solidFill>
              <a:latin typeface="楷体" panose="02010609060101010101" pitchFamily="49" charset="-122"/>
              <a:ea typeface="楷体" panose="02010609060101010101" pitchFamily="49" charset="-122"/>
            </a:endParaRPr>
          </a:p>
        </p:txBody>
      </p:sp>
      <p:pic>
        <p:nvPicPr>
          <p:cNvPr id="19" name="图片 18" descr="6dd793826ec6717fc19de62789e465af"/>
          <p:cNvPicPr>
            <a:picLocks noChangeAspect="1"/>
          </p:cNvPicPr>
          <p:nvPr/>
        </p:nvPicPr>
        <p:blipFill>
          <a:blip r:embed="rId11" cstate="screen"/>
          <a:stretch>
            <a:fillRect/>
          </a:stretch>
        </p:blipFill>
        <p:spPr>
          <a:xfrm>
            <a:off x="7851775" y="3138805"/>
            <a:ext cx="1035685" cy="1035685"/>
          </a:xfrm>
          <a:prstGeom prst="rect">
            <a:avLst/>
          </a:prstGeom>
        </p:spPr>
      </p:pic>
      <p:pic>
        <p:nvPicPr>
          <p:cNvPr id="20" name="图片 19" descr="6dd793826ec6717fc19de62789e465af"/>
          <p:cNvPicPr>
            <a:picLocks noChangeAspect="1"/>
          </p:cNvPicPr>
          <p:nvPr/>
        </p:nvPicPr>
        <p:blipFill>
          <a:blip r:embed="rId11" cstate="screen"/>
          <a:stretch>
            <a:fillRect/>
          </a:stretch>
        </p:blipFill>
        <p:spPr>
          <a:xfrm>
            <a:off x="5725160" y="3138805"/>
            <a:ext cx="1035685" cy="10356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26"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80">
                                          <p:stCondLst>
                                            <p:cond delay="0"/>
                                          </p:stCondLst>
                                        </p:cTn>
                                        <p:tgtEl>
                                          <p:spTgt spid="19"/>
                                        </p:tgtEl>
                                      </p:cBhvr>
                                    </p:animEffect>
                                    <p:anim calcmode="lin" valueType="num">
                                      <p:cBhvr>
                                        <p:cTn id="1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3" dur="26">
                                          <p:stCondLst>
                                            <p:cond delay="650"/>
                                          </p:stCondLst>
                                        </p:cTn>
                                        <p:tgtEl>
                                          <p:spTgt spid="19"/>
                                        </p:tgtEl>
                                      </p:cBhvr>
                                      <p:to x="100000" y="60000"/>
                                    </p:animScale>
                                    <p:animScale>
                                      <p:cBhvr>
                                        <p:cTn id="24" dur="166" decel="50000">
                                          <p:stCondLst>
                                            <p:cond delay="676"/>
                                          </p:stCondLst>
                                        </p:cTn>
                                        <p:tgtEl>
                                          <p:spTgt spid="19"/>
                                        </p:tgtEl>
                                      </p:cBhvr>
                                      <p:to x="100000" y="100000"/>
                                    </p:animScale>
                                    <p:animScale>
                                      <p:cBhvr>
                                        <p:cTn id="25" dur="26">
                                          <p:stCondLst>
                                            <p:cond delay="1312"/>
                                          </p:stCondLst>
                                        </p:cTn>
                                        <p:tgtEl>
                                          <p:spTgt spid="19"/>
                                        </p:tgtEl>
                                      </p:cBhvr>
                                      <p:to x="100000" y="80000"/>
                                    </p:animScale>
                                    <p:animScale>
                                      <p:cBhvr>
                                        <p:cTn id="26" dur="166" decel="50000">
                                          <p:stCondLst>
                                            <p:cond delay="1338"/>
                                          </p:stCondLst>
                                        </p:cTn>
                                        <p:tgtEl>
                                          <p:spTgt spid="19"/>
                                        </p:tgtEl>
                                      </p:cBhvr>
                                      <p:to x="100000" y="100000"/>
                                    </p:animScale>
                                    <p:animScale>
                                      <p:cBhvr>
                                        <p:cTn id="27" dur="26">
                                          <p:stCondLst>
                                            <p:cond delay="1642"/>
                                          </p:stCondLst>
                                        </p:cTn>
                                        <p:tgtEl>
                                          <p:spTgt spid="19"/>
                                        </p:tgtEl>
                                      </p:cBhvr>
                                      <p:to x="100000" y="90000"/>
                                    </p:animScale>
                                    <p:animScale>
                                      <p:cBhvr>
                                        <p:cTn id="28" dur="166" decel="50000">
                                          <p:stCondLst>
                                            <p:cond delay="1668"/>
                                          </p:stCondLst>
                                        </p:cTn>
                                        <p:tgtEl>
                                          <p:spTgt spid="19"/>
                                        </p:tgtEl>
                                      </p:cBhvr>
                                      <p:to x="100000" y="100000"/>
                                    </p:animScale>
                                    <p:animScale>
                                      <p:cBhvr>
                                        <p:cTn id="29" dur="26">
                                          <p:stCondLst>
                                            <p:cond delay="1808"/>
                                          </p:stCondLst>
                                        </p:cTn>
                                        <p:tgtEl>
                                          <p:spTgt spid="19"/>
                                        </p:tgtEl>
                                      </p:cBhvr>
                                      <p:to x="100000" y="95000"/>
                                    </p:animScale>
                                    <p:animScale>
                                      <p:cBhvr>
                                        <p:cTn id="30" dur="166" decel="50000">
                                          <p:stCondLst>
                                            <p:cond delay="1834"/>
                                          </p:stCondLst>
                                        </p:cTn>
                                        <p:tgtEl>
                                          <p:spTgt spid="19"/>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80">
                                          <p:stCondLst>
                                            <p:cond delay="0"/>
                                          </p:stCondLst>
                                        </p:cTn>
                                        <p:tgtEl>
                                          <p:spTgt spid="20"/>
                                        </p:tgtEl>
                                      </p:cBhvr>
                                    </p:animEffect>
                                    <p:anim calcmode="lin" valueType="num">
                                      <p:cBhvr>
                                        <p:cTn id="3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9" dur="26">
                                          <p:stCondLst>
                                            <p:cond delay="650"/>
                                          </p:stCondLst>
                                        </p:cTn>
                                        <p:tgtEl>
                                          <p:spTgt spid="20"/>
                                        </p:tgtEl>
                                      </p:cBhvr>
                                      <p:to x="100000" y="60000"/>
                                    </p:animScale>
                                    <p:animScale>
                                      <p:cBhvr>
                                        <p:cTn id="40" dur="166" decel="50000">
                                          <p:stCondLst>
                                            <p:cond delay="676"/>
                                          </p:stCondLst>
                                        </p:cTn>
                                        <p:tgtEl>
                                          <p:spTgt spid="20"/>
                                        </p:tgtEl>
                                      </p:cBhvr>
                                      <p:to x="100000" y="100000"/>
                                    </p:animScale>
                                    <p:animScale>
                                      <p:cBhvr>
                                        <p:cTn id="41" dur="26">
                                          <p:stCondLst>
                                            <p:cond delay="1312"/>
                                          </p:stCondLst>
                                        </p:cTn>
                                        <p:tgtEl>
                                          <p:spTgt spid="20"/>
                                        </p:tgtEl>
                                      </p:cBhvr>
                                      <p:to x="100000" y="80000"/>
                                    </p:animScale>
                                    <p:animScale>
                                      <p:cBhvr>
                                        <p:cTn id="42" dur="166" decel="50000">
                                          <p:stCondLst>
                                            <p:cond delay="1338"/>
                                          </p:stCondLst>
                                        </p:cTn>
                                        <p:tgtEl>
                                          <p:spTgt spid="20"/>
                                        </p:tgtEl>
                                      </p:cBhvr>
                                      <p:to x="100000" y="100000"/>
                                    </p:animScale>
                                    <p:animScale>
                                      <p:cBhvr>
                                        <p:cTn id="43" dur="26">
                                          <p:stCondLst>
                                            <p:cond delay="1642"/>
                                          </p:stCondLst>
                                        </p:cTn>
                                        <p:tgtEl>
                                          <p:spTgt spid="20"/>
                                        </p:tgtEl>
                                      </p:cBhvr>
                                      <p:to x="100000" y="90000"/>
                                    </p:animScale>
                                    <p:animScale>
                                      <p:cBhvr>
                                        <p:cTn id="44" dur="166" decel="50000">
                                          <p:stCondLst>
                                            <p:cond delay="1668"/>
                                          </p:stCondLst>
                                        </p:cTn>
                                        <p:tgtEl>
                                          <p:spTgt spid="20"/>
                                        </p:tgtEl>
                                      </p:cBhvr>
                                      <p:to x="100000" y="100000"/>
                                    </p:animScale>
                                    <p:animScale>
                                      <p:cBhvr>
                                        <p:cTn id="45" dur="26">
                                          <p:stCondLst>
                                            <p:cond delay="1808"/>
                                          </p:stCondLst>
                                        </p:cTn>
                                        <p:tgtEl>
                                          <p:spTgt spid="20"/>
                                        </p:tgtEl>
                                      </p:cBhvr>
                                      <p:to x="100000" y="95000"/>
                                    </p:animScale>
                                    <p:animScale>
                                      <p:cBhvr>
                                        <p:cTn id="46"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6545"/>
            <a:chOff x="0" y="1168"/>
            <a:chExt cx="19200" cy="8467"/>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08" cy="4916"/>
              <a:chOff x="341" y="2942"/>
              <a:chExt cx="1008" cy="4916"/>
            </a:xfrm>
          </p:grpSpPr>
          <p:grpSp>
            <p:nvGrpSpPr>
              <p:cNvPr id="4" name="组合 3"/>
              <p:cNvGrpSpPr/>
              <p:nvPr/>
            </p:nvGrpSpPr>
            <p:grpSpPr>
              <a:xfrm>
                <a:off x="341" y="2942"/>
                <a:ext cx="1008" cy="1018"/>
                <a:chOff x="4540248" y="2113253"/>
                <a:chExt cx="639982"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肆</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972" cy="4916"/>
              <a:chOff x="341" y="2942"/>
              <a:chExt cx="972" cy="4916"/>
            </a:xfrm>
          </p:grpSpPr>
          <p:grpSp>
            <p:nvGrpSpPr>
              <p:cNvPr id="10" name="组合 9"/>
              <p:cNvGrpSpPr/>
              <p:nvPr/>
            </p:nvGrpSpPr>
            <p:grpSpPr>
              <a:xfrm>
                <a:off x="341" y="2942"/>
                <a:ext cx="972" cy="1018"/>
                <a:chOff x="4540248" y="2113253"/>
                <a:chExt cx="616819"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10760" cy="645394"/>
                </a:xfrm>
                <a:prstGeom prst="rect">
                  <a:avLst/>
                </a:prstGeom>
                <a:noFill/>
                <a:ln>
                  <a:noFill/>
                </a:ln>
              </p:spPr>
              <p:txBody>
                <a:bodyPr wrap="none" rtlCol="0">
                  <a:spAutoFit/>
                </a:bodyPr>
                <a:lstStyle/>
                <a:p>
                  <a:pPr algn="l"/>
                  <a:r>
                    <a:rPr kumimoji="1" lang="zh-CN" altLang="en-US" sz="3600" dirty="0">
                      <a:blipFill>
                        <a:blip r:embed="rId7"/>
                        <a:stretch>
                          <a:fillRect/>
                        </a:stretch>
                      </a:blipFill>
                      <a:latin typeface="楷体" panose="02010609060101010101" pitchFamily="49" charset="-122"/>
                      <a:ea typeface="楷体" panose="02010609060101010101" pitchFamily="49" charset="-122"/>
                      <a:sym typeface="+mn-ea"/>
                    </a:rPr>
                    <a:t>肆</a:t>
                  </a:r>
                  <a:endParaRPr kumimoji="1" lang="zh-CN" altLang="en-US" sz="3600" dirty="0">
                    <a:blipFill>
                      <a:blip r:embed="rId7"/>
                      <a:stretch>
                        <a:fillRect/>
                      </a:stretch>
                    </a:blipFill>
                    <a:latin typeface="楷体" panose="02010609060101010101" pitchFamily="49" charset="-122"/>
                    <a:ea typeface="楷体" panose="02010609060101010101" pitchFamily="49" charset="-122"/>
                  </a:endParaRP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grpSp>
        <p:nvGrpSpPr>
          <p:cNvPr id="2" name="组合 1"/>
          <p:cNvGrpSpPr/>
          <p:nvPr/>
        </p:nvGrpSpPr>
        <p:grpSpPr>
          <a:xfrm>
            <a:off x="2503805" y="1317625"/>
            <a:ext cx="2143125" cy="4371340"/>
            <a:chOff x="3371" y="2493"/>
            <a:chExt cx="3375" cy="6884"/>
          </a:xfrm>
        </p:grpSpPr>
        <p:grpSp>
          <p:nvGrpSpPr>
            <p:cNvPr id="19" name="组合 18"/>
            <p:cNvGrpSpPr/>
            <p:nvPr/>
          </p:nvGrpSpPr>
          <p:grpSpPr>
            <a:xfrm>
              <a:off x="3842" y="2493"/>
              <a:ext cx="2905" cy="6884"/>
              <a:chOff x="6151" y="3017"/>
              <a:chExt cx="2905" cy="6884"/>
            </a:xfrm>
          </p:grpSpPr>
          <p:grpSp>
            <p:nvGrpSpPr>
              <p:cNvPr id="3" name="组合 2"/>
              <p:cNvGrpSpPr/>
              <p:nvPr/>
            </p:nvGrpSpPr>
            <p:grpSpPr>
              <a:xfrm>
                <a:off x="7038" y="3017"/>
                <a:ext cx="1158" cy="1158"/>
                <a:chOff x="6029" y="2938"/>
                <a:chExt cx="1158" cy="1158"/>
              </a:xfrm>
              <a:effectLst>
                <a:outerShdw blurRad="50800" dist="38100" dir="5400000" algn="t" rotWithShape="0">
                  <a:prstClr val="black">
                    <a:alpha val="40000"/>
                  </a:prstClr>
                </a:outerShdw>
              </a:effectLst>
            </p:grpSpPr>
            <p:sp>
              <p:nvSpPr>
                <p:cNvPr id="41" name="流程图: 可选过程 40"/>
                <p:cNvSpPr/>
                <p:nvPr/>
              </p:nvSpPr>
              <p:spPr>
                <a:xfrm rot="2700000">
                  <a:off x="6029" y="2938"/>
                  <a:ext cx="1158" cy="1158"/>
                </a:xfrm>
                <a:prstGeom prst="flowChartAlternateProcess">
                  <a:avLst/>
                </a:prstGeom>
                <a:solidFill>
                  <a:srgbClr val="A52B26"/>
                </a:solidFill>
                <a:ln>
                  <a:solidFill>
                    <a:srgbClr val="F4D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17" name="文本框 16"/>
                <p:cNvSpPr txBox="1"/>
                <p:nvPr/>
              </p:nvSpPr>
              <p:spPr>
                <a:xfrm>
                  <a:off x="6069" y="3106"/>
                  <a:ext cx="1078" cy="822"/>
                </a:xfrm>
                <a:prstGeom prst="rect">
                  <a:avLst/>
                </a:prstGeom>
                <a:noFill/>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壹</a:t>
                  </a:r>
                </a:p>
              </p:txBody>
            </p:sp>
          </p:grpSp>
          <p:sp>
            <p:nvSpPr>
              <p:cNvPr id="18" name="矩形 17"/>
              <p:cNvSpPr/>
              <p:nvPr/>
            </p:nvSpPr>
            <p:spPr>
              <a:xfrm flipH="1">
                <a:off x="6151" y="4484"/>
                <a:ext cx="2905" cy="5417"/>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r>
                  <a:rPr kumimoji="1" lang="zh-CN" altLang="en-US" dirty="0">
                    <a:solidFill>
                      <a:srgbClr val="A52B26"/>
                    </a:solidFill>
                    <a:latin typeface="楷体" panose="02010609060101010101" pitchFamily="49" charset="-122"/>
                    <a:ea typeface="楷体" panose="02010609060101010101" pitchFamily="49" charset="-122"/>
                    <a:sym typeface="+mn-ea"/>
                  </a:rPr>
                  <a:t>添加</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pic>
          <p:nvPicPr>
            <p:cNvPr id="20" name="图片 19" descr="6dd793826ec6717fc19de62789e465af"/>
            <p:cNvPicPr>
              <a:picLocks noChangeAspect="1"/>
            </p:cNvPicPr>
            <p:nvPr/>
          </p:nvPicPr>
          <p:blipFill>
            <a:blip r:embed="rId8" cstate="screen"/>
            <a:stretch>
              <a:fillRect/>
            </a:stretch>
          </p:blipFill>
          <p:spPr>
            <a:xfrm>
              <a:off x="3371" y="5853"/>
              <a:ext cx="1631" cy="1631"/>
            </a:xfrm>
            <a:prstGeom prst="rect">
              <a:avLst/>
            </a:prstGeom>
          </p:spPr>
        </p:pic>
      </p:grpSp>
      <p:grpSp>
        <p:nvGrpSpPr>
          <p:cNvPr id="16" name="组合 15"/>
          <p:cNvGrpSpPr/>
          <p:nvPr/>
        </p:nvGrpSpPr>
        <p:grpSpPr>
          <a:xfrm>
            <a:off x="4789170" y="1317625"/>
            <a:ext cx="2143125" cy="4371340"/>
            <a:chOff x="3371" y="2493"/>
            <a:chExt cx="3375" cy="6884"/>
          </a:xfrm>
        </p:grpSpPr>
        <p:grpSp>
          <p:nvGrpSpPr>
            <p:cNvPr id="21" name="组合 20"/>
            <p:cNvGrpSpPr/>
            <p:nvPr/>
          </p:nvGrpSpPr>
          <p:grpSpPr>
            <a:xfrm>
              <a:off x="3842" y="2493"/>
              <a:ext cx="2905" cy="6884"/>
              <a:chOff x="6151" y="3017"/>
              <a:chExt cx="2905" cy="6884"/>
            </a:xfrm>
          </p:grpSpPr>
          <p:grpSp>
            <p:nvGrpSpPr>
              <p:cNvPr id="22" name="组合 21"/>
              <p:cNvGrpSpPr/>
              <p:nvPr/>
            </p:nvGrpSpPr>
            <p:grpSpPr>
              <a:xfrm>
                <a:off x="7038" y="3017"/>
                <a:ext cx="1158" cy="1158"/>
                <a:chOff x="6029" y="2938"/>
                <a:chExt cx="1158" cy="1158"/>
              </a:xfrm>
              <a:effectLst>
                <a:outerShdw blurRad="50800" dist="38100" dir="5400000" algn="t" rotWithShape="0">
                  <a:prstClr val="black">
                    <a:alpha val="40000"/>
                  </a:prstClr>
                </a:outerShdw>
              </a:effectLst>
            </p:grpSpPr>
            <p:sp>
              <p:nvSpPr>
                <p:cNvPr id="23" name="流程图: 可选过程 22"/>
                <p:cNvSpPr/>
                <p:nvPr/>
              </p:nvSpPr>
              <p:spPr>
                <a:xfrm rot="2700000">
                  <a:off x="6029" y="2938"/>
                  <a:ext cx="1158" cy="1158"/>
                </a:xfrm>
                <a:prstGeom prst="flowChartAlternateProcess">
                  <a:avLst/>
                </a:prstGeom>
                <a:solidFill>
                  <a:srgbClr val="A52B26"/>
                </a:solidFill>
                <a:ln>
                  <a:solidFill>
                    <a:srgbClr val="F4D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24" name="文本框 23"/>
                <p:cNvSpPr txBox="1"/>
                <p:nvPr/>
              </p:nvSpPr>
              <p:spPr>
                <a:xfrm>
                  <a:off x="6069" y="3106"/>
                  <a:ext cx="1078" cy="822"/>
                </a:xfrm>
                <a:prstGeom prst="rect">
                  <a:avLst/>
                </a:prstGeom>
                <a:noFill/>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贰</a:t>
                  </a:r>
                </a:p>
              </p:txBody>
            </p:sp>
          </p:grpSp>
          <p:sp>
            <p:nvSpPr>
              <p:cNvPr id="25" name="矩形 24"/>
              <p:cNvSpPr/>
              <p:nvPr/>
            </p:nvSpPr>
            <p:spPr>
              <a:xfrm flipH="1">
                <a:off x="6151" y="4484"/>
                <a:ext cx="2905" cy="5417"/>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r>
                  <a:rPr kumimoji="1" lang="zh-CN" altLang="en-US" dirty="0">
                    <a:solidFill>
                      <a:srgbClr val="A52B26"/>
                    </a:solidFill>
                    <a:latin typeface="楷体" panose="02010609060101010101" pitchFamily="49" charset="-122"/>
                    <a:ea typeface="楷体" panose="02010609060101010101" pitchFamily="49" charset="-122"/>
                    <a:sym typeface="+mn-ea"/>
                  </a:rPr>
                  <a:t>添加</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pic>
          <p:nvPicPr>
            <p:cNvPr id="26" name="图片 25" descr="6dd793826ec6717fc19de62789e465af"/>
            <p:cNvPicPr>
              <a:picLocks noChangeAspect="1"/>
            </p:cNvPicPr>
            <p:nvPr/>
          </p:nvPicPr>
          <p:blipFill>
            <a:blip r:embed="rId8" cstate="screen"/>
            <a:stretch>
              <a:fillRect/>
            </a:stretch>
          </p:blipFill>
          <p:spPr>
            <a:xfrm>
              <a:off x="3371" y="5853"/>
              <a:ext cx="1631" cy="1631"/>
            </a:xfrm>
            <a:prstGeom prst="rect">
              <a:avLst/>
            </a:prstGeom>
          </p:spPr>
        </p:pic>
      </p:grpSp>
      <p:grpSp>
        <p:nvGrpSpPr>
          <p:cNvPr id="27" name="组合 26"/>
          <p:cNvGrpSpPr/>
          <p:nvPr/>
        </p:nvGrpSpPr>
        <p:grpSpPr>
          <a:xfrm>
            <a:off x="7074535" y="1317625"/>
            <a:ext cx="2143125" cy="4371340"/>
            <a:chOff x="3371" y="2493"/>
            <a:chExt cx="3375" cy="6884"/>
          </a:xfrm>
        </p:grpSpPr>
        <p:grpSp>
          <p:nvGrpSpPr>
            <p:cNvPr id="28" name="组合 27"/>
            <p:cNvGrpSpPr/>
            <p:nvPr/>
          </p:nvGrpSpPr>
          <p:grpSpPr>
            <a:xfrm>
              <a:off x="3842" y="2493"/>
              <a:ext cx="2905" cy="6884"/>
              <a:chOff x="6151" y="3017"/>
              <a:chExt cx="2905" cy="6884"/>
            </a:xfrm>
          </p:grpSpPr>
          <p:grpSp>
            <p:nvGrpSpPr>
              <p:cNvPr id="29" name="组合 28"/>
              <p:cNvGrpSpPr/>
              <p:nvPr/>
            </p:nvGrpSpPr>
            <p:grpSpPr>
              <a:xfrm>
                <a:off x="7038" y="3017"/>
                <a:ext cx="1158" cy="1158"/>
                <a:chOff x="6029" y="2938"/>
                <a:chExt cx="1158" cy="1158"/>
              </a:xfrm>
              <a:effectLst>
                <a:outerShdw blurRad="50800" dist="38100" dir="5400000" algn="t" rotWithShape="0">
                  <a:prstClr val="black">
                    <a:alpha val="40000"/>
                  </a:prstClr>
                </a:outerShdw>
              </a:effectLst>
            </p:grpSpPr>
            <p:sp>
              <p:nvSpPr>
                <p:cNvPr id="30" name="流程图: 可选过程 29"/>
                <p:cNvSpPr/>
                <p:nvPr/>
              </p:nvSpPr>
              <p:spPr>
                <a:xfrm rot="2700000">
                  <a:off x="6029" y="2938"/>
                  <a:ext cx="1158" cy="1158"/>
                </a:xfrm>
                <a:prstGeom prst="flowChartAlternateProcess">
                  <a:avLst/>
                </a:prstGeom>
                <a:solidFill>
                  <a:srgbClr val="A52B26"/>
                </a:solidFill>
                <a:ln>
                  <a:solidFill>
                    <a:srgbClr val="F4D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31" name="文本框 30"/>
                <p:cNvSpPr txBox="1"/>
                <p:nvPr/>
              </p:nvSpPr>
              <p:spPr>
                <a:xfrm>
                  <a:off x="6069" y="3106"/>
                  <a:ext cx="1078" cy="822"/>
                </a:xfrm>
                <a:prstGeom prst="rect">
                  <a:avLst/>
                </a:prstGeom>
                <a:noFill/>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叁</a:t>
                  </a:r>
                </a:p>
              </p:txBody>
            </p:sp>
          </p:grpSp>
          <p:sp>
            <p:nvSpPr>
              <p:cNvPr id="32" name="矩形 31"/>
              <p:cNvSpPr/>
              <p:nvPr/>
            </p:nvSpPr>
            <p:spPr>
              <a:xfrm flipH="1">
                <a:off x="6151" y="4484"/>
                <a:ext cx="2905" cy="5417"/>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r>
                  <a:rPr kumimoji="1" lang="zh-CN" altLang="en-US" dirty="0">
                    <a:solidFill>
                      <a:srgbClr val="A52B26"/>
                    </a:solidFill>
                    <a:latin typeface="楷体" panose="02010609060101010101" pitchFamily="49" charset="-122"/>
                    <a:ea typeface="楷体" panose="02010609060101010101" pitchFamily="49" charset="-122"/>
                    <a:sym typeface="+mn-ea"/>
                  </a:rPr>
                  <a:t>添加</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pic>
          <p:nvPicPr>
            <p:cNvPr id="33" name="图片 32" descr="6dd793826ec6717fc19de62789e465af"/>
            <p:cNvPicPr>
              <a:picLocks noChangeAspect="1"/>
            </p:cNvPicPr>
            <p:nvPr/>
          </p:nvPicPr>
          <p:blipFill>
            <a:blip r:embed="rId8" cstate="screen"/>
            <a:stretch>
              <a:fillRect/>
            </a:stretch>
          </p:blipFill>
          <p:spPr>
            <a:xfrm>
              <a:off x="3371" y="5853"/>
              <a:ext cx="1631" cy="163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up)">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ppt_y</p:attrName>
                                        </p:attrNameLst>
                                      </p:cBhvr>
                                      <p:tavLst>
                                        <p:tav tm="0">
                                          <p:val>
                                            <p:strVal val="#ppt_y+#ppt_h*1.125000"/>
                                          </p:val>
                                        </p:tav>
                                        <p:tav tm="100000">
                                          <p:val>
                                            <p:strVal val="#ppt_y"/>
                                          </p:val>
                                        </p:tav>
                                      </p:tavLst>
                                    </p:anim>
                                    <p:animEffect transition="in" filter="wipe(up)">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50" name="组合 49"/>
          <p:cNvGrpSpPr/>
          <p:nvPr/>
        </p:nvGrpSpPr>
        <p:grpSpPr>
          <a:xfrm>
            <a:off x="0" y="1381760"/>
            <a:ext cx="12192000" cy="4095750"/>
            <a:chOff x="0" y="2176"/>
            <a:chExt cx="19200" cy="6450"/>
          </a:xfrm>
        </p:grpSpPr>
        <p:pic>
          <p:nvPicPr>
            <p:cNvPr id="49" name="图片 48" descr="图片2"/>
            <p:cNvPicPr>
              <a:picLocks noChangeAspect="1"/>
            </p:cNvPicPr>
            <p:nvPr/>
          </p:nvPicPr>
          <p:blipFill>
            <a:blip r:embed="rId5"/>
            <a:stretch>
              <a:fillRect/>
            </a:stretch>
          </p:blipFill>
          <p:spPr>
            <a:xfrm>
              <a:off x="1359" y="2176"/>
              <a:ext cx="16481" cy="6450"/>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sp>
        <p:nvSpPr>
          <p:cNvPr id="17" name="文本框 16"/>
          <p:cNvSpPr txBox="1"/>
          <p:nvPr/>
        </p:nvSpPr>
        <p:spPr>
          <a:xfrm>
            <a:off x="2573860" y="1703977"/>
            <a:ext cx="1230085" cy="3046095"/>
          </a:xfrm>
          <a:prstGeom prst="rect">
            <a:avLst/>
          </a:prstGeom>
          <a:noFill/>
        </p:spPr>
        <p:txBody>
          <a:bodyPr wrap="square" rtlCol="0">
            <a:spAutoFit/>
          </a:bodyPr>
          <a:lstStyle/>
          <a:p>
            <a:pPr algn="ctr"/>
            <a:r>
              <a:rPr kumimoji="1" lang="zh-CN" altLang="en-US" sz="9600" b="1" dirty="0">
                <a:solidFill>
                  <a:srgbClr val="A52B26"/>
                </a:solidFill>
                <a:latin typeface="楷体" panose="02010609060101010101" pitchFamily="49" charset="-122"/>
                <a:ea typeface="楷体" panose="02010609060101010101" pitchFamily="49" charset="-122"/>
              </a:rPr>
              <a:t>目录</a:t>
            </a:r>
          </a:p>
        </p:txBody>
      </p:sp>
      <p:grpSp>
        <p:nvGrpSpPr>
          <p:cNvPr id="18" name="组合 17"/>
          <p:cNvGrpSpPr/>
          <p:nvPr/>
        </p:nvGrpSpPr>
        <p:grpSpPr>
          <a:xfrm>
            <a:off x="4193540" y="1819910"/>
            <a:ext cx="967105" cy="3257550"/>
            <a:chOff x="7150" y="3328"/>
            <a:chExt cx="1523" cy="5130"/>
          </a:xfrm>
        </p:grpSpPr>
        <p:sp>
          <p:nvSpPr>
            <p:cNvPr id="19" name="文本框 18"/>
            <p:cNvSpPr txBox="1"/>
            <p:nvPr/>
          </p:nvSpPr>
          <p:spPr>
            <a:xfrm>
              <a:off x="7877" y="4244"/>
              <a:ext cx="796" cy="4215"/>
            </a:xfrm>
            <a:prstGeom prst="rect">
              <a:avLst/>
            </a:prstGeom>
            <a:noFill/>
          </p:spPr>
          <p:txBody>
            <a:bodyPr wrap="square" rtlCol="0">
              <a:spAutoFit/>
            </a:bodyPr>
            <a:lstStyle/>
            <a:p>
              <a:r>
                <a:rPr kumimoji="1" lang="zh-CN" altLang="en-US" sz="2800" dirty="0">
                  <a:solidFill>
                    <a:srgbClr val="A52B26"/>
                  </a:solidFill>
                  <a:latin typeface="楷体" panose="02010609060101010101" pitchFamily="49" charset="-122"/>
                  <a:ea typeface="楷体" panose="02010609060101010101" pitchFamily="49" charset="-122"/>
                  <a:cs typeface="badashanren" panose="02000600000000000000" pitchFamily="2" charset="-128"/>
                </a:rPr>
                <a:t>单击添加标题</a:t>
              </a:r>
            </a:p>
          </p:txBody>
        </p:sp>
        <p:grpSp>
          <p:nvGrpSpPr>
            <p:cNvPr id="35" name="组合 34"/>
            <p:cNvGrpSpPr/>
            <p:nvPr/>
          </p:nvGrpSpPr>
          <p:grpSpPr>
            <a:xfrm>
              <a:off x="7150" y="3328"/>
              <a:ext cx="1018" cy="1018"/>
              <a:chOff x="4540248" y="2113253"/>
              <a:chExt cx="646331" cy="646664"/>
            </a:xfrm>
          </p:grpSpPr>
          <p:sp>
            <p:nvSpPr>
              <p:cNvPr id="20" name="椭圆 19"/>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21" name="文本框 20"/>
              <p:cNvSpPr txBox="1"/>
              <p:nvPr/>
            </p:nvSpPr>
            <p:spPr>
              <a:xfrm>
                <a:off x="4540248" y="2113253"/>
                <a:ext cx="646331" cy="646331"/>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壹</a:t>
                </a:r>
              </a:p>
            </p:txBody>
          </p:sp>
        </p:grpSp>
      </p:grpSp>
      <p:grpSp>
        <p:nvGrpSpPr>
          <p:cNvPr id="22" name="组合 21"/>
          <p:cNvGrpSpPr/>
          <p:nvPr/>
        </p:nvGrpSpPr>
        <p:grpSpPr>
          <a:xfrm>
            <a:off x="5708015" y="1819910"/>
            <a:ext cx="967105" cy="3258185"/>
            <a:chOff x="7150" y="3328"/>
            <a:chExt cx="1523" cy="5131"/>
          </a:xfrm>
        </p:grpSpPr>
        <p:sp>
          <p:nvSpPr>
            <p:cNvPr id="23" name="文本框 22"/>
            <p:cNvSpPr txBox="1"/>
            <p:nvPr/>
          </p:nvSpPr>
          <p:spPr>
            <a:xfrm>
              <a:off x="7877" y="4244"/>
              <a:ext cx="796" cy="4215"/>
            </a:xfrm>
            <a:prstGeom prst="rect">
              <a:avLst/>
            </a:prstGeom>
            <a:noFill/>
          </p:spPr>
          <p:txBody>
            <a:bodyPr wrap="square" rtlCol="0">
              <a:spAutoFit/>
            </a:bodyPr>
            <a:lstStyle/>
            <a:p>
              <a:r>
                <a:rPr kumimoji="1" lang="zh-CN" altLang="en-US" sz="2800" dirty="0">
                  <a:solidFill>
                    <a:srgbClr val="A52B26"/>
                  </a:solidFill>
                  <a:latin typeface="楷体" panose="02010609060101010101" pitchFamily="49" charset="-122"/>
                  <a:ea typeface="楷体" panose="02010609060101010101" pitchFamily="49" charset="-122"/>
                  <a:cs typeface="badashanren" panose="02000600000000000000" pitchFamily="2" charset="-128"/>
                </a:rPr>
                <a:t>单击添加标题</a:t>
              </a:r>
            </a:p>
          </p:txBody>
        </p:sp>
        <p:grpSp>
          <p:nvGrpSpPr>
            <p:cNvPr id="24" name="组合 23"/>
            <p:cNvGrpSpPr/>
            <p:nvPr/>
          </p:nvGrpSpPr>
          <p:grpSpPr>
            <a:xfrm>
              <a:off x="7150" y="3328"/>
              <a:ext cx="1008" cy="1018"/>
              <a:chOff x="4540248" y="2113253"/>
              <a:chExt cx="639982" cy="646664"/>
            </a:xfrm>
          </p:grpSpPr>
          <p:sp>
            <p:nvSpPr>
              <p:cNvPr id="25" name="椭圆 2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26" name="文本框 25"/>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贰</a:t>
                </a:r>
              </a:p>
            </p:txBody>
          </p:sp>
        </p:grpSp>
      </p:grpSp>
      <p:grpSp>
        <p:nvGrpSpPr>
          <p:cNvPr id="27" name="组合 26"/>
          <p:cNvGrpSpPr/>
          <p:nvPr/>
        </p:nvGrpSpPr>
        <p:grpSpPr>
          <a:xfrm>
            <a:off x="7222490" y="1819910"/>
            <a:ext cx="967105" cy="3258185"/>
            <a:chOff x="7150" y="3328"/>
            <a:chExt cx="1523" cy="5131"/>
          </a:xfrm>
        </p:grpSpPr>
        <p:sp>
          <p:nvSpPr>
            <p:cNvPr id="28" name="文本框 27"/>
            <p:cNvSpPr txBox="1"/>
            <p:nvPr/>
          </p:nvSpPr>
          <p:spPr>
            <a:xfrm>
              <a:off x="7877" y="4244"/>
              <a:ext cx="796" cy="4215"/>
            </a:xfrm>
            <a:prstGeom prst="rect">
              <a:avLst/>
            </a:prstGeom>
            <a:noFill/>
          </p:spPr>
          <p:txBody>
            <a:bodyPr wrap="square" rtlCol="0">
              <a:spAutoFit/>
            </a:bodyPr>
            <a:lstStyle/>
            <a:p>
              <a:r>
                <a:rPr kumimoji="1" lang="zh-CN" altLang="en-US" sz="2800" dirty="0">
                  <a:solidFill>
                    <a:srgbClr val="A52B26"/>
                  </a:solidFill>
                  <a:latin typeface="楷体" panose="02010609060101010101" pitchFamily="49" charset="-122"/>
                  <a:ea typeface="楷体" panose="02010609060101010101" pitchFamily="49" charset="-122"/>
                  <a:cs typeface="badashanren" panose="02000600000000000000" pitchFamily="2" charset="-128"/>
                </a:rPr>
                <a:t>单击添加标题</a:t>
              </a:r>
            </a:p>
          </p:txBody>
        </p:sp>
        <p:grpSp>
          <p:nvGrpSpPr>
            <p:cNvPr id="29" name="组合 28"/>
            <p:cNvGrpSpPr/>
            <p:nvPr/>
          </p:nvGrpSpPr>
          <p:grpSpPr>
            <a:xfrm>
              <a:off x="7150" y="3328"/>
              <a:ext cx="1008" cy="1018"/>
              <a:chOff x="4540248" y="2113253"/>
              <a:chExt cx="639982" cy="646664"/>
            </a:xfrm>
          </p:grpSpPr>
          <p:sp>
            <p:nvSpPr>
              <p:cNvPr id="30" name="椭圆 29"/>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31" name="文本框 30"/>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叁</a:t>
                </a:r>
              </a:p>
            </p:txBody>
          </p:sp>
        </p:grpSp>
      </p:grpSp>
      <p:grpSp>
        <p:nvGrpSpPr>
          <p:cNvPr id="32" name="组合 31"/>
          <p:cNvGrpSpPr/>
          <p:nvPr/>
        </p:nvGrpSpPr>
        <p:grpSpPr>
          <a:xfrm>
            <a:off x="8736965" y="1819910"/>
            <a:ext cx="967105" cy="3258185"/>
            <a:chOff x="7150" y="3328"/>
            <a:chExt cx="1523" cy="5131"/>
          </a:xfrm>
        </p:grpSpPr>
        <p:sp>
          <p:nvSpPr>
            <p:cNvPr id="33" name="文本框 32"/>
            <p:cNvSpPr txBox="1"/>
            <p:nvPr/>
          </p:nvSpPr>
          <p:spPr>
            <a:xfrm>
              <a:off x="7877" y="4244"/>
              <a:ext cx="796" cy="4215"/>
            </a:xfrm>
            <a:prstGeom prst="rect">
              <a:avLst/>
            </a:prstGeom>
            <a:noFill/>
          </p:spPr>
          <p:txBody>
            <a:bodyPr wrap="square" rtlCol="0">
              <a:spAutoFit/>
            </a:bodyPr>
            <a:lstStyle/>
            <a:p>
              <a:r>
                <a:rPr kumimoji="1" lang="zh-CN" altLang="en-US" sz="2800" dirty="0">
                  <a:solidFill>
                    <a:srgbClr val="A52B26"/>
                  </a:solidFill>
                  <a:latin typeface="楷体" panose="02010609060101010101" pitchFamily="49" charset="-122"/>
                  <a:ea typeface="楷体" panose="02010609060101010101" pitchFamily="49" charset="-122"/>
                  <a:cs typeface="badashanren" panose="02000600000000000000" pitchFamily="2" charset="-128"/>
                </a:rPr>
                <a:t>单击添加标题</a:t>
              </a:r>
            </a:p>
          </p:txBody>
        </p:sp>
        <p:grpSp>
          <p:nvGrpSpPr>
            <p:cNvPr id="34" name="组合 33"/>
            <p:cNvGrpSpPr/>
            <p:nvPr/>
          </p:nvGrpSpPr>
          <p:grpSpPr>
            <a:xfrm>
              <a:off x="7150" y="3328"/>
              <a:ext cx="1008" cy="1018"/>
              <a:chOff x="4540248" y="2113253"/>
              <a:chExt cx="639982" cy="646664"/>
            </a:xfrm>
          </p:grpSpPr>
          <p:sp>
            <p:nvSpPr>
              <p:cNvPr id="39" name="椭圆 38"/>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40" name="文本框 39"/>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肆</a:t>
                </a:r>
              </a:p>
            </p:txBody>
          </p:sp>
        </p:grpSp>
      </p:gr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6545"/>
            <a:chOff x="0" y="1168"/>
            <a:chExt cx="19200" cy="8467"/>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08" cy="4916"/>
              <a:chOff x="341" y="2942"/>
              <a:chExt cx="1008" cy="4916"/>
            </a:xfrm>
          </p:grpSpPr>
          <p:grpSp>
            <p:nvGrpSpPr>
              <p:cNvPr id="4" name="组合 3"/>
              <p:cNvGrpSpPr/>
              <p:nvPr/>
            </p:nvGrpSpPr>
            <p:grpSpPr>
              <a:xfrm>
                <a:off x="341" y="2942"/>
                <a:ext cx="1008" cy="1018"/>
                <a:chOff x="4540248" y="2113253"/>
                <a:chExt cx="639982"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肆</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972" cy="4916"/>
              <a:chOff x="341" y="2942"/>
              <a:chExt cx="972" cy="4916"/>
            </a:xfrm>
          </p:grpSpPr>
          <p:grpSp>
            <p:nvGrpSpPr>
              <p:cNvPr id="10" name="组合 9"/>
              <p:cNvGrpSpPr/>
              <p:nvPr/>
            </p:nvGrpSpPr>
            <p:grpSpPr>
              <a:xfrm>
                <a:off x="341" y="2942"/>
                <a:ext cx="972" cy="1018"/>
                <a:chOff x="4540248" y="2113253"/>
                <a:chExt cx="616819"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10760" cy="645394"/>
                </a:xfrm>
                <a:prstGeom prst="rect">
                  <a:avLst/>
                </a:prstGeom>
                <a:noFill/>
                <a:ln>
                  <a:noFill/>
                </a:ln>
              </p:spPr>
              <p:txBody>
                <a:bodyPr wrap="none" rtlCol="0">
                  <a:spAutoFit/>
                </a:bodyPr>
                <a:lstStyle/>
                <a:p>
                  <a:pPr algn="l"/>
                  <a:r>
                    <a:rPr kumimoji="1" lang="zh-CN" altLang="en-US" sz="3600" dirty="0">
                      <a:blipFill>
                        <a:blip r:embed="rId7"/>
                        <a:stretch>
                          <a:fillRect/>
                        </a:stretch>
                      </a:blipFill>
                      <a:latin typeface="楷体" panose="02010609060101010101" pitchFamily="49" charset="-122"/>
                      <a:ea typeface="楷体" panose="02010609060101010101" pitchFamily="49" charset="-122"/>
                      <a:sym typeface="+mn-ea"/>
                    </a:rPr>
                    <a:t>肆</a:t>
                  </a:r>
                  <a:endParaRPr kumimoji="1" lang="zh-CN" altLang="en-US" sz="3600" dirty="0">
                    <a:blipFill>
                      <a:blip r:embed="rId7"/>
                      <a:stretch>
                        <a:fillRect/>
                      </a:stretch>
                    </a:blipFill>
                    <a:latin typeface="楷体" panose="02010609060101010101" pitchFamily="49" charset="-122"/>
                    <a:ea typeface="楷体" panose="02010609060101010101" pitchFamily="49" charset="-122"/>
                  </a:endParaRP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grpSp>
        <p:nvGrpSpPr>
          <p:cNvPr id="2" name="组合 1"/>
          <p:cNvGrpSpPr/>
          <p:nvPr/>
        </p:nvGrpSpPr>
        <p:grpSpPr>
          <a:xfrm>
            <a:off x="2553970" y="882650"/>
            <a:ext cx="2980690" cy="2677160"/>
            <a:chOff x="3775" y="2249"/>
            <a:chExt cx="4694" cy="4216"/>
          </a:xfrm>
        </p:grpSpPr>
        <p:sp>
          <p:nvSpPr>
            <p:cNvPr id="17" name="剪去对角的矩形 16"/>
            <p:cNvSpPr/>
            <p:nvPr/>
          </p:nvSpPr>
          <p:spPr>
            <a:xfrm>
              <a:off x="3775" y="2249"/>
              <a:ext cx="4694" cy="4216"/>
            </a:xfrm>
            <a:prstGeom prst="snip2DiagRect">
              <a:avLst/>
            </a:prstGeom>
            <a:noFill/>
            <a:ln>
              <a:solidFill>
                <a:srgbClr val="A52B26"/>
              </a:solidFill>
            </a:ln>
            <a:effectLst/>
            <a:extLst>
              <a:ext uri="{909E8E84-426E-40DD-AFC4-6F175D3DCCD1}">
                <a14:hiddenFill xmlns:a14="http://schemas.microsoft.com/office/drawing/2010/main">
                  <a:solidFill>
                    <a:srgbClr val="A52B2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A52B26"/>
                </a:solidFill>
                <a:ea typeface="楷体" panose="02010609060101010101" pitchFamily="49" charset="-122"/>
              </a:endParaRPr>
            </a:p>
          </p:txBody>
        </p:sp>
        <p:sp>
          <p:nvSpPr>
            <p:cNvPr id="18" name="矩形 17"/>
            <p:cNvSpPr/>
            <p:nvPr/>
          </p:nvSpPr>
          <p:spPr>
            <a:xfrm>
              <a:off x="4197" y="3902"/>
              <a:ext cx="3850" cy="2241"/>
            </a:xfrm>
            <a:prstGeom prst="rect">
              <a:avLst/>
            </a:prstGeom>
            <a:noFill/>
            <a:effectLst/>
          </p:spPr>
          <p:txBody>
            <a:bodyPr vert="eaVert" wrap="square">
              <a:spAutoFit/>
            </a:bodyPr>
            <a:lstStyle/>
            <a:p>
              <a:pPr>
                <a:lnSpc>
                  <a:spcPct val="150000"/>
                </a:lnSpc>
              </a:pPr>
              <a:r>
                <a:rPr kumimoji="1" lang="zh-CN" altLang="en-US" sz="1400"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kumimoji="1" lang="zh-CN" altLang="en-US" sz="1400"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41" name="流程图: 可选过程 40"/>
            <p:cNvSpPr/>
            <p:nvPr/>
          </p:nvSpPr>
          <p:spPr>
            <a:xfrm>
              <a:off x="4910" y="2764"/>
              <a:ext cx="2424" cy="848"/>
            </a:xfrm>
            <a:prstGeom prst="flowChartAlternateProcess">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4D185"/>
                  </a:solidFill>
                  <a:latin typeface="楷体" panose="02010609060101010101" pitchFamily="49" charset="-122"/>
                  <a:ea typeface="楷体" panose="02010609060101010101" pitchFamily="49" charset="-122"/>
                  <a:sym typeface="+mn-ea"/>
                </a:rPr>
                <a:t>添加标题</a:t>
              </a:r>
            </a:p>
          </p:txBody>
        </p:sp>
      </p:grpSp>
      <p:grpSp>
        <p:nvGrpSpPr>
          <p:cNvPr id="16" name="组合 15"/>
          <p:cNvGrpSpPr/>
          <p:nvPr/>
        </p:nvGrpSpPr>
        <p:grpSpPr>
          <a:xfrm>
            <a:off x="6039485" y="882650"/>
            <a:ext cx="2980690" cy="2677160"/>
            <a:chOff x="3775" y="2249"/>
            <a:chExt cx="4694" cy="4216"/>
          </a:xfrm>
        </p:grpSpPr>
        <p:sp>
          <p:nvSpPr>
            <p:cNvPr id="21" name="剪去对角的矩形 20"/>
            <p:cNvSpPr/>
            <p:nvPr/>
          </p:nvSpPr>
          <p:spPr>
            <a:xfrm>
              <a:off x="3775" y="2249"/>
              <a:ext cx="4694" cy="4216"/>
            </a:xfrm>
            <a:prstGeom prst="snip2DiagRect">
              <a:avLst/>
            </a:prstGeom>
            <a:noFill/>
            <a:ln>
              <a:solidFill>
                <a:srgbClr val="A52B26"/>
              </a:solidFill>
            </a:ln>
            <a:effectLst/>
            <a:extLst>
              <a:ext uri="{909E8E84-426E-40DD-AFC4-6F175D3DCCD1}">
                <a14:hiddenFill xmlns:a14="http://schemas.microsoft.com/office/drawing/2010/main">
                  <a:solidFill>
                    <a:srgbClr val="A52B2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A52B26"/>
                </a:solidFill>
                <a:ea typeface="楷体" panose="02010609060101010101" pitchFamily="49" charset="-122"/>
              </a:endParaRPr>
            </a:p>
          </p:txBody>
        </p:sp>
        <p:sp>
          <p:nvSpPr>
            <p:cNvPr id="22" name="矩形 21"/>
            <p:cNvSpPr/>
            <p:nvPr/>
          </p:nvSpPr>
          <p:spPr>
            <a:xfrm>
              <a:off x="4197" y="3902"/>
              <a:ext cx="3850" cy="2241"/>
            </a:xfrm>
            <a:prstGeom prst="rect">
              <a:avLst/>
            </a:prstGeom>
            <a:noFill/>
            <a:effectLst/>
          </p:spPr>
          <p:txBody>
            <a:bodyPr vert="eaVert" wrap="square">
              <a:spAutoFit/>
            </a:bodyPr>
            <a:lstStyle/>
            <a:p>
              <a:pPr>
                <a:lnSpc>
                  <a:spcPct val="150000"/>
                </a:lnSpc>
              </a:pPr>
              <a:r>
                <a:rPr kumimoji="1" lang="zh-CN" altLang="en-US" sz="1400"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kumimoji="1" lang="zh-CN" altLang="en-US" sz="1400"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23" name="流程图: 可选过程 22"/>
            <p:cNvSpPr/>
            <p:nvPr/>
          </p:nvSpPr>
          <p:spPr>
            <a:xfrm>
              <a:off x="4910" y="2764"/>
              <a:ext cx="2424" cy="848"/>
            </a:xfrm>
            <a:prstGeom prst="flowChartAlternateProcess">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4D185"/>
                  </a:solidFill>
                  <a:latin typeface="楷体" panose="02010609060101010101" pitchFamily="49" charset="-122"/>
                  <a:ea typeface="楷体" panose="02010609060101010101" pitchFamily="49" charset="-122"/>
                  <a:sym typeface="+mn-ea"/>
                </a:rPr>
                <a:t>添加标题</a:t>
              </a:r>
            </a:p>
          </p:txBody>
        </p:sp>
      </p:grpSp>
      <p:grpSp>
        <p:nvGrpSpPr>
          <p:cNvPr id="24" name="组合 23"/>
          <p:cNvGrpSpPr/>
          <p:nvPr/>
        </p:nvGrpSpPr>
        <p:grpSpPr>
          <a:xfrm>
            <a:off x="3075940" y="3355340"/>
            <a:ext cx="2980690" cy="2677160"/>
            <a:chOff x="3775" y="2249"/>
            <a:chExt cx="4694" cy="4216"/>
          </a:xfrm>
        </p:grpSpPr>
        <p:sp>
          <p:nvSpPr>
            <p:cNvPr id="25" name="剪去对角的矩形 24"/>
            <p:cNvSpPr/>
            <p:nvPr/>
          </p:nvSpPr>
          <p:spPr>
            <a:xfrm>
              <a:off x="3775" y="2249"/>
              <a:ext cx="4694" cy="4216"/>
            </a:xfrm>
            <a:prstGeom prst="snip2DiagRect">
              <a:avLst/>
            </a:prstGeom>
            <a:noFill/>
            <a:ln>
              <a:solidFill>
                <a:srgbClr val="A52B26"/>
              </a:solidFill>
            </a:ln>
            <a:effectLst/>
            <a:extLst>
              <a:ext uri="{909E8E84-426E-40DD-AFC4-6F175D3DCCD1}">
                <a14:hiddenFill xmlns:a14="http://schemas.microsoft.com/office/drawing/2010/main">
                  <a:solidFill>
                    <a:srgbClr val="A52B2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A52B26"/>
                </a:solidFill>
                <a:ea typeface="楷体" panose="02010609060101010101" pitchFamily="49" charset="-122"/>
              </a:endParaRPr>
            </a:p>
          </p:txBody>
        </p:sp>
        <p:sp>
          <p:nvSpPr>
            <p:cNvPr id="26" name="矩形 25"/>
            <p:cNvSpPr/>
            <p:nvPr/>
          </p:nvSpPr>
          <p:spPr>
            <a:xfrm>
              <a:off x="4197" y="3902"/>
              <a:ext cx="3850" cy="2241"/>
            </a:xfrm>
            <a:prstGeom prst="rect">
              <a:avLst/>
            </a:prstGeom>
            <a:noFill/>
            <a:effectLst/>
          </p:spPr>
          <p:txBody>
            <a:bodyPr vert="eaVert" wrap="square">
              <a:spAutoFit/>
            </a:bodyPr>
            <a:lstStyle/>
            <a:p>
              <a:pPr>
                <a:lnSpc>
                  <a:spcPct val="150000"/>
                </a:lnSpc>
              </a:pPr>
              <a:r>
                <a:rPr kumimoji="1" lang="zh-CN" altLang="en-US" sz="1400"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kumimoji="1" lang="zh-CN" altLang="en-US" sz="1400"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27" name="流程图: 可选过程 26"/>
            <p:cNvSpPr/>
            <p:nvPr/>
          </p:nvSpPr>
          <p:spPr>
            <a:xfrm>
              <a:off x="4910" y="2764"/>
              <a:ext cx="2424" cy="848"/>
            </a:xfrm>
            <a:prstGeom prst="flowChartAlternateProcess">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4D185"/>
                  </a:solidFill>
                  <a:latin typeface="楷体" panose="02010609060101010101" pitchFamily="49" charset="-122"/>
                  <a:ea typeface="楷体" panose="02010609060101010101" pitchFamily="49" charset="-122"/>
                  <a:sym typeface="+mn-ea"/>
                </a:rPr>
                <a:t>添加标题</a:t>
              </a:r>
            </a:p>
          </p:txBody>
        </p:sp>
      </p:grpSp>
      <p:grpSp>
        <p:nvGrpSpPr>
          <p:cNvPr id="28" name="组合 27"/>
          <p:cNvGrpSpPr/>
          <p:nvPr/>
        </p:nvGrpSpPr>
        <p:grpSpPr>
          <a:xfrm>
            <a:off x="6561455" y="3355340"/>
            <a:ext cx="2980690" cy="2677160"/>
            <a:chOff x="3775" y="2249"/>
            <a:chExt cx="4694" cy="4216"/>
          </a:xfrm>
        </p:grpSpPr>
        <p:sp>
          <p:nvSpPr>
            <p:cNvPr id="29" name="剪去对角的矩形 28"/>
            <p:cNvSpPr/>
            <p:nvPr/>
          </p:nvSpPr>
          <p:spPr>
            <a:xfrm>
              <a:off x="3775" y="2249"/>
              <a:ext cx="4694" cy="4216"/>
            </a:xfrm>
            <a:prstGeom prst="snip2DiagRect">
              <a:avLst/>
            </a:prstGeom>
            <a:noFill/>
            <a:ln>
              <a:solidFill>
                <a:srgbClr val="A52B26"/>
              </a:solidFill>
            </a:ln>
            <a:effectLst/>
            <a:extLst>
              <a:ext uri="{909E8E84-426E-40DD-AFC4-6F175D3DCCD1}">
                <a14:hiddenFill xmlns:a14="http://schemas.microsoft.com/office/drawing/2010/main">
                  <a:solidFill>
                    <a:srgbClr val="A52B2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A52B26"/>
                </a:solidFill>
                <a:ea typeface="楷体" panose="02010609060101010101" pitchFamily="49" charset="-122"/>
              </a:endParaRPr>
            </a:p>
          </p:txBody>
        </p:sp>
        <p:sp>
          <p:nvSpPr>
            <p:cNvPr id="30" name="矩形 29"/>
            <p:cNvSpPr/>
            <p:nvPr/>
          </p:nvSpPr>
          <p:spPr>
            <a:xfrm>
              <a:off x="4197" y="3902"/>
              <a:ext cx="3850" cy="2241"/>
            </a:xfrm>
            <a:prstGeom prst="rect">
              <a:avLst/>
            </a:prstGeom>
            <a:noFill/>
            <a:effectLst/>
          </p:spPr>
          <p:txBody>
            <a:bodyPr vert="eaVert" wrap="square">
              <a:spAutoFit/>
            </a:bodyPr>
            <a:lstStyle/>
            <a:p>
              <a:pPr>
                <a:lnSpc>
                  <a:spcPct val="150000"/>
                </a:lnSpc>
              </a:pPr>
              <a:r>
                <a:rPr kumimoji="1" lang="zh-CN" altLang="en-US" sz="1400"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kumimoji="1" lang="zh-CN" altLang="en-US" sz="1400"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31" name="流程图: 可选过程 30"/>
            <p:cNvSpPr/>
            <p:nvPr/>
          </p:nvSpPr>
          <p:spPr>
            <a:xfrm>
              <a:off x="4910" y="2764"/>
              <a:ext cx="2424" cy="848"/>
            </a:xfrm>
            <a:prstGeom prst="flowChartAlternateProcess">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4D185"/>
                  </a:solidFill>
                  <a:latin typeface="楷体" panose="02010609060101010101" pitchFamily="49" charset="-122"/>
                  <a:ea typeface="楷体" panose="02010609060101010101" pitchFamily="49" charset="-122"/>
                  <a:sym typeface="+mn-ea"/>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1)">
                                      <p:cBhvr>
                                        <p:cTn id="29" dur="2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heel(1)">
                                      <p:cBhvr>
                                        <p:cTn id="3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2" name="图片 1" descr="组 7"/>
          <p:cNvPicPr>
            <a:picLocks noChangeAspect="1"/>
          </p:cNvPicPr>
          <p:nvPr/>
        </p:nvPicPr>
        <p:blipFill>
          <a:blip r:embed="rId4" cstate="screen"/>
          <a:stretch>
            <a:fillRect/>
          </a:stretch>
        </p:blipFill>
        <p:spPr>
          <a:xfrm>
            <a:off x="0" y="2703195"/>
            <a:ext cx="12192000" cy="4154805"/>
          </a:xfrm>
          <a:prstGeom prst="rect">
            <a:avLst/>
          </a:prstGeom>
        </p:spPr>
      </p:pic>
      <p:pic>
        <p:nvPicPr>
          <p:cNvPr id="6" name="图片 5" descr="组 2"/>
          <p:cNvPicPr>
            <a:picLocks noChangeAspect="1"/>
          </p:cNvPicPr>
          <p:nvPr/>
        </p:nvPicPr>
        <p:blipFill>
          <a:blip r:embed="rId5" cstate="screen"/>
          <a:stretch>
            <a:fillRect/>
          </a:stretch>
        </p:blipFill>
        <p:spPr>
          <a:xfrm>
            <a:off x="3650298" y="0"/>
            <a:ext cx="4891405" cy="6534150"/>
          </a:xfrm>
          <a:prstGeom prst="rect">
            <a:avLst/>
          </a:prstGeom>
        </p:spPr>
      </p:pic>
      <p:grpSp>
        <p:nvGrpSpPr>
          <p:cNvPr id="5" name="组合 4"/>
          <p:cNvGrpSpPr/>
          <p:nvPr/>
        </p:nvGrpSpPr>
        <p:grpSpPr>
          <a:xfrm>
            <a:off x="0" y="0"/>
            <a:ext cx="12192000" cy="4039870"/>
            <a:chOff x="0" y="0"/>
            <a:chExt cx="19200" cy="6362"/>
          </a:xfrm>
        </p:grpSpPr>
        <p:pic>
          <p:nvPicPr>
            <p:cNvPr id="3" name="图片 2" descr="组 3"/>
            <p:cNvPicPr>
              <a:picLocks noChangeAspect="1"/>
            </p:cNvPicPr>
            <p:nvPr/>
          </p:nvPicPr>
          <p:blipFill>
            <a:blip r:embed="rId6" cstate="screen"/>
            <a:stretch>
              <a:fillRect/>
            </a:stretch>
          </p:blipFill>
          <p:spPr>
            <a:xfrm>
              <a:off x="0" y="0"/>
              <a:ext cx="6174" cy="6363"/>
            </a:xfrm>
            <a:prstGeom prst="rect">
              <a:avLst/>
            </a:prstGeom>
          </p:spPr>
        </p:pic>
        <p:pic>
          <p:nvPicPr>
            <p:cNvPr id="4" name="图片 3" descr="组 3"/>
            <p:cNvPicPr>
              <a:picLocks noChangeAspect="1"/>
            </p:cNvPicPr>
            <p:nvPr/>
          </p:nvPicPr>
          <p:blipFill>
            <a:blip r:embed="rId6" cstate="screen"/>
            <a:stretch>
              <a:fillRect/>
            </a:stretch>
          </p:blipFill>
          <p:spPr>
            <a:xfrm flipH="1">
              <a:off x="13026" y="0"/>
              <a:ext cx="6174" cy="6363"/>
            </a:xfrm>
            <a:prstGeom prst="rect">
              <a:avLst/>
            </a:prstGeom>
          </p:spPr>
        </p:pic>
      </p:grpSp>
      <p:grpSp>
        <p:nvGrpSpPr>
          <p:cNvPr id="9" name="组合 8"/>
          <p:cNvGrpSpPr/>
          <p:nvPr/>
        </p:nvGrpSpPr>
        <p:grpSpPr>
          <a:xfrm>
            <a:off x="3920490" y="127000"/>
            <a:ext cx="778510" cy="3755390"/>
            <a:chOff x="6174" y="0"/>
            <a:chExt cx="1226" cy="5914"/>
          </a:xfrm>
        </p:grpSpPr>
        <p:pic>
          <p:nvPicPr>
            <p:cNvPr id="7" name="图片 6" descr="d"/>
            <p:cNvPicPr>
              <a:picLocks noChangeAspect="1"/>
            </p:cNvPicPr>
            <p:nvPr/>
          </p:nvPicPr>
          <p:blipFill>
            <a:blip r:embed="rId7" cstate="screen"/>
            <a:stretch>
              <a:fillRect/>
            </a:stretch>
          </p:blipFill>
          <p:spPr>
            <a:xfrm>
              <a:off x="6174" y="0"/>
              <a:ext cx="1226" cy="5915"/>
            </a:xfrm>
            <a:prstGeom prst="rect">
              <a:avLst/>
            </a:prstGeom>
          </p:spPr>
        </p:pic>
        <p:pic>
          <p:nvPicPr>
            <p:cNvPr id="8" name="图片 7" descr="非必要不返乡"/>
            <p:cNvPicPr>
              <a:picLocks noChangeAspect="1"/>
            </p:cNvPicPr>
            <p:nvPr/>
          </p:nvPicPr>
          <p:blipFill>
            <a:blip r:embed="rId8" cstate="screen"/>
            <a:stretch>
              <a:fillRect/>
            </a:stretch>
          </p:blipFill>
          <p:spPr>
            <a:xfrm>
              <a:off x="6496" y="249"/>
              <a:ext cx="583" cy="5286"/>
            </a:xfrm>
            <a:prstGeom prst="rect">
              <a:avLst/>
            </a:prstGeom>
          </p:spPr>
        </p:pic>
      </p:grpSp>
      <p:grpSp>
        <p:nvGrpSpPr>
          <p:cNvPr id="10" name="组合 9"/>
          <p:cNvGrpSpPr/>
          <p:nvPr/>
        </p:nvGrpSpPr>
        <p:grpSpPr>
          <a:xfrm>
            <a:off x="7544435" y="127000"/>
            <a:ext cx="778510" cy="3756025"/>
            <a:chOff x="6174" y="0"/>
            <a:chExt cx="1226" cy="5915"/>
          </a:xfrm>
        </p:grpSpPr>
        <p:pic>
          <p:nvPicPr>
            <p:cNvPr id="11" name="图片 10" descr="d"/>
            <p:cNvPicPr>
              <a:picLocks noChangeAspect="1"/>
            </p:cNvPicPr>
            <p:nvPr/>
          </p:nvPicPr>
          <p:blipFill>
            <a:blip r:embed="rId7" cstate="screen"/>
            <a:stretch>
              <a:fillRect/>
            </a:stretch>
          </p:blipFill>
          <p:spPr>
            <a:xfrm>
              <a:off x="6174" y="0"/>
              <a:ext cx="1226" cy="5915"/>
            </a:xfrm>
            <a:prstGeom prst="rect">
              <a:avLst/>
            </a:prstGeom>
          </p:spPr>
        </p:pic>
        <p:pic>
          <p:nvPicPr>
            <p:cNvPr id="12" name="图片 11" descr="D:\我的\在异乡拜大年.png在异乡拜大年"/>
            <p:cNvPicPr>
              <a:picLocks noChangeAspect="1"/>
            </p:cNvPicPr>
            <p:nvPr/>
          </p:nvPicPr>
          <p:blipFill>
            <a:blip r:embed="rId9" cstate="screen"/>
            <a:srcRect/>
            <a:stretch>
              <a:fillRect/>
            </a:stretch>
          </p:blipFill>
          <p:spPr>
            <a:xfrm>
              <a:off x="6503" y="249"/>
              <a:ext cx="569" cy="5286"/>
            </a:xfrm>
            <a:prstGeom prst="rect">
              <a:avLst/>
            </a:prstGeom>
          </p:spPr>
        </p:pic>
      </p:grpSp>
      <p:pic>
        <p:nvPicPr>
          <p:cNvPr id="13" name="图片 12" descr="D:\我的\第 伍 章.png第 伍 章"/>
          <p:cNvPicPr>
            <a:picLocks noChangeAspect="1"/>
          </p:cNvPicPr>
          <p:nvPr/>
        </p:nvPicPr>
        <p:blipFill>
          <a:blip r:embed="rId10" cstate="screen"/>
          <a:srcRect/>
          <a:stretch>
            <a:fillRect/>
          </a:stretch>
        </p:blipFill>
        <p:spPr>
          <a:xfrm>
            <a:off x="5156835" y="608648"/>
            <a:ext cx="2005330" cy="5170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6545"/>
            <a:chOff x="0" y="1168"/>
            <a:chExt cx="19200" cy="8467"/>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08" cy="4916"/>
              <a:chOff x="341" y="2942"/>
              <a:chExt cx="1008" cy="4916"/>
            </a:xfrm>
          </p:grpSpPr>
          <p:grpSp>
            <p:nvGrpSpPr>
              <p:cNvPr id="4" name="组合 3"/>
              <p:cNvGrpSpPr/>
              <p:nvPr/>
            </p:nvGrpSpPr>
            <p:grpSpPr>
              <a:xfrm>
                <a:off x="341" y="2942"/>
                <a:ext cx="1008" cy="1018"/>
                <a:chOff x="4540248" y="2113253"/>
                <a:chExt cx="639982"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伍</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972" cy="4916"/>
              <a:chOff x="341" y="2942"/>
              <a:chExt cx="972" cy="4916"/>
            </a:xfrm>
          </p:grpSpPr>
          <p:grpSp>
            <p:nvGrpSpPr>
              <p:cNvPr id="10" name="组合 9"/>
              <p:cNvGrpSpPr/>
              <p:nvPr/>
            </p:nvGrpSpPr>
            <p:grpSpPr>
              <a:xfrm>
                <a:off x="341" y="2942"/>
                <a:ext cx="972" cy="1018"/>
                <a:chOff x="4540248" y="2113253"/>
                <a:chExt cx="616819"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10760" cy="645394"/>
                </a:xfrm>
                <a:prstGeom prst="rect">
                  <a:avLst/>
                </a:prstGeom>
                <a:noFill/>
                <a:ln>
                  <a:noFill/>
                </a:ln>
              </p:spPr>
              <p:txBody>
                <a:bodyPr wrap="none" rtlCol="0">
                  <a:spAutoFit/>
                </a:bodyPr>
                <a:lstStyle/>
                <a:p>
                  <a:pPr algn="l"/>
                  <a:r>
                    <a:rPr kumimoji="1" lang="zh-CN" altLang="en-US" sz="3600" dirty="0">
                      <a:blipFill>
                        <a:blip r:embed="rId7"/>
                        <a:stretch>
                          <a:fillRect/>
                        </a:stretch>
                      </a:blipFill>
                      <a:latin typeface="楷体" panose="02010609060101010101" pitchFamily="49" charset="-122"/>
                      <a:ea typeface="楷体" panose="02010609060101010101" pitchFamily="49" charset="-122"/>
                      <a:sym typeface="+mn-ea"/>
                    </a:rPr>
                    <a:t>伍</a:t>
                  </a:r>
                  <a:endParaRPr kumimoji="1" lang="zh-CN" altLang="en-US" sz="3600" dirty="0">
                    <a:blipFill>
                      <a:blip r:embed="rId7"/>
                      <a:stretch>
                        <a:fillRect/>
                      </a:stretch>
                    </a:blipFill>
                    <a:latin typeface="楷体" panose="02010609060101010101" pitchFamily="49" charset="-122"/>
                    <a:ea typeface="楷体" panose="02010609060101010101" pitchFamily="49" charset="-122"/>
                  </a:endParaRP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grpSp>
        <p:nvGrpSpPr>
          <p:cNvPr id="24" name="组合 23"/>
          <p:cNvGrpSpPr/>
          <p:nvPr/>
        </p:nvGrpSpPr>
        <p:grpSpPr>
          <a:xfrm>
            <a:off x="2183130" y="916940"/>
            <a:ext cx="2980690" cy="2945130"/>
            <a:chOff x="3775" y="2249"/>
            <a:chExt cx="4694" cy="4638"/>
          </a:xfrm>
        </p:grpSpPr>
        <p:sp>
          <p:nvSpPr>
            <p:cNvPr id="25" name="椭圆 24"/>
            <p:cNvSpPr/>
            <p:nvPr/>
          </p:nvSpPr>
          <p:spPr>
            <a:xfrm>
              <a:off x="3775" y="2249"/>
              <a:ext cx="4694" cy="4638"/>
            </a:xfrm>
            <a:prstGeom prst="ellipse">
              <a:avLst/>
            </a:prstGeom>
            <a:noFill/>
            <a:ln>
              <a:solidFill>
                <a:srgbClr val="A52B26"/>
              </a:solidFill>
            </a:ln>
            <a:effectLst/>
            <a:extLst>
              <a:ext uri="{909E8E84-426E-40DD-AFC4-6F175D3DCCD1}">
                <a14:hiddenFill xmlns:a14="http://schemas.microsoft.com/office/drawing/2010/main">
                  <a:solidFill>
                    <a:srgbClr val="A52B2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A52B26"/>
                </a:solidFill>
                <a:ea typeface="楷体" panose="02010609060101010101" pitchFamily="49" charset="-122"/>
              </a:endParaRPr>
            </a:p>
          </p:txBody>
        </p:sp>
        <p:sp>
          <p:nvSpPr>
            <p:cNvPr id="26" name="矩形 25"/>
            <p:cNvSpPr/>
            <p:nvPr/>
          </p:nvSpPr>
          <p:spPr>
            <a:xfrm>
              <a:off x="4197" y="3902"/>
              <a:ext cx="3850" cy="2241"/>
            </a:xfrm>
            <a:prstGeom prst="rect">
              <a:avLst/>
            </a:prstGeom>
            <a:noFill/>
            <a:effectLst/>
          </p:spPr>
          <p:txBody>
            <a:bodyPr vert="eaVert" wrap="square">
              <a:spAutoFit/>
            </a:bodyPr>
            <a:lstStyle/>
            <a:p>
              <a:pPr>
                <a:lnSpc>
                  <a:spcPct val="150000"/>
                </a:lnSpc>
              </a:pPr>
              <a:r>
                <a:rPr kumimoji="1" lang="zh-CN" altLang="en-US" sz="1400"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kumimoji="1" lang="zh-CN" altLang="en-US" sz="1400"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27" name="流程图: 可选过程 26"/>
            <p:cNvSpPr/>
            <p:nvPr/>
          </p:nvSpPr>
          <p:spPr>
            <a:xfrm>
              <a:off x="4910" y="2764"/>
              <a:ext cx="2424" cy="848"/>
            </a:xfrm>
            <a:prstGeom prst="flowChartAlternateProcess">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4D185"/>
                  </a:solidFill>
                  <a:latin typeface="楷体" panose="02010609060101010101" pitchFamily="49" charset="-122"/>
                  <a:ea typeface="楷体" panose="02010609060101010101" pitchFamily="49" charset="-122"/>
                  <a:sym typeface="+mn-ea"/>
                </a:rPr>
                <a:t>添加标题</a:t>
              </a:r>
            </a:p>
          </p:txBody>
        </p:sp>
      </p:grpSp>
      <p:grpSp>
        <p:nvGrpSpPr>
          <p:cNvPr id="2" name="组合 1"/>
          <p:cNvGrpSpPr/>
          <p:nvPr/>
        </p:nvGrpSpPr>
        <p:grpSpPr>
          <a:xfrm>
            <a:off x="4605020" y="2996565"/>
            <a:ext cx="2980690" cy="2945130"/>
            <a:chOff x="3775" y="2249"/>
            <a:chExt cx="4694" cy="4638"/>
          </a:xfrm>
        </p:grpSpPr>
        <p:sp>
          <p:nvSpPr>
            <p:cNvPr id="3" name="椭圆 2"/>
            <p:cNvSpPr/>
            <p:nvPr/>
          </p:nvSpPr>
          <p:spPr>
            <a:xfrm>
              <a:off x="3775" y="2249"/>
              <a:ext cx="4694" cy="4638"/>
            </a:xfrm>
            <a:prstGeom prst="ellipse">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A52B26"/>
                </a:solidFill>
                <a:ea typeface="楷体" panose="02010609060101010101" pitchFamily="49" charset="-122"/>
              </a:endParaRPr>
            </a:p>
          </p:txBody>
        </p:sp>
        <p:sp>
          <p:nvSpPr>
            <p:cNvPr id="16" name="矩形 15"/>
            <p:cNvSpPr/>
            <p:nvPr/>
          </p:nvSpPr>
          <p:spPr>
            <a:xfrm>
              <a:off x="4197" y="3902"/>
              <a:ext cx="3850" cy="2241"/>
            </a:xfrm>
            <a:prstGeom prst="rect">
              <a:avLst/>
            </a:prstGeom>
            <a:noFill/>
            <a:effectLst/>
          </p:spPr>
          <p:txBody>
            <a:bodyPr vert="eaVert" wrap="square">
              <a:spAutoFit/>
            </a:bodyPr>
            <a:lstStyle/>
            <a:p>
              <a:pPr>
                <a:lnSpc>
                  <a:spcPct val="150000"/>
                </a:lnSpc>
              </a:pPr>
              <a:r>
                <a:rPr kumimoji="1" lang="zh-CN" altLang="en-US" sz="1400" dirty="0">
                  <a:solidFill>
                    <a:srgbClr val="F4D185"/>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kumimoji="1" lang="zh-CN" altLang="en-US" sz="1400" spc="300" dirty="0">
                <a:solidFill>
                  <a:srgbClr val="F4D185"/>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17" name="流程图: 可选过程 16"/>
            <p:cNvSpPr/>
            <p:nvPr/>
          </p:nvSpPr>
          <p:spPr>
            <a:xfrm>
              <a:off x="4910" y="2764"/>
              <a:ext cx="2424" cy="848"/>
            </a:xfrm>
            <a:prstGeom prst="flowChartAlternateProcess">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4D185"/>
                  </a:solidFill>
                  <a:latin typeface="楷体" panose="02010609060101010101" pitchFamily="49" charset="-122"/>
                  <a:ea typeface="楷体" panose="02010609060101010101" pitchFamily="49" charset="-122"/>
                  <a:sym typeface="+mn-ea"/>
                </a:rPr>
                <a:t>添加标题</a:t>
              </a:r>
            </a:p>
          </p:txBody>
        </p:sp>
      </p:grpSp>
      <p:grpSp>
        <p:nvGrpSpPr>
          <p:cNvPr id="18" name="组合 17"/>
          <p:cNvGrpSpPr/>
          <p:nvPr/>
        </p:nvGrpSpPr>
        <p:grpSpPr>
          <a:xfrm>
            <a:off x="7071995" y="916940"/>
            <a:ext cx="2980690" cy="2945130"/>
            <a:chOff x="3775" y="2249"/>
            <a:chExt cx="4694" cy="4638"/>
          </a:xfrm>
        </p:grpSpPr>
        <p:sp>
          <p:nvSpPr>
            <p:cNvPr id="19" name="椭圆 18"/>
            <p:cNvSpPr/>
            <p:nvPr/>
          </p:nvSpPr>
          <p:spPr>
            <a:xfrm>
              <a:off x="3775" y="2249"/>
              <a:ext cx="4694" cy="4638"/>
            </a:xfrm>
            <a:prstGeom prst="ellipse">
              <a:avLst/>
            </a:prstGeom>
            <a:noFill/>
            <a:ln>
              <a:solidFill>
                <a:srgbClr val="A52B26"/>
              </a:solidFill>
            </a:ln>
            <a:effectLst/>
            <a:extLst>
              <a:ext uri="{909E8E84-426E-40DD-AFC4-6F175D3DCCD1}">
                <a14:hiddenFill xmlns:a14="http://schemas.microsoft.com/office/drawing/2010/main">
                  <a:solidFill>
                    <a:srgbClr val="A52B2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A52B26"/>
                </a:solidFill>
                <a:ea typeface="楷体" panose="02010609060101010101" pitchFamily="49" charset="-122"/>
              </a:endParaRPr>
            </a:p>
          </p:txBody>
        </p:sp>
        <p:sp>
          <p:nvSpPr>
            <p:cNvPr id="20" name="矩形 19"/>
            <p:cNvSpPr/>
            <p:nvPr/>
          </p:nvSpPr>
          <p:spPr>
            <a:xfrm>
              <a:off x="4197" y="3902"/>
              <a:ext cx="3850" cy="2241"/>
            </a:xfrm>
            <a:prstGeom prst="rect">
              <a:avLst/>
            </a:prstGeom>
            <a:noFill/>
            <a:effectLst/>
          </p:spPr>
          <p:txBody>
            <a:bodyPr vert="eaVert" wrap="square">
              <a:spAutoFit/>
            </a:bodyPr>
            <a:lstStyle/>
            <a:p>
              <a:pPr>
                <a:lnSpc>
                  <a:spcPct val="150000"/>
                </a:lnSpc>
              </a:pPr>
              <a:r>
                <a:rPr kumimoji="1" lang="zh-CN" altLang="en-US" sz="1400"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kumimoji="1" lang="zh-CN" altLang="en-US" sz="1400"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21" name="流程图: 可选过程 20"/>
            <p:cNvSpPr/>
            <p:nvPr/>
          </p:nvSpPr>
          <p:spPr>
            <a:xfrm>
              <a:off x="4910" y="2764"/>
              <a:ext cx="2424" cy="848"/>
            </a:xfrm>
            <a:prstGeom prst="flowChartAlternateProcess">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4D185"/>
                  </a:solidFill>
                  <a:latin typeface="楷体" panose="02010609060101010101" pitchFamily="49" charset="-122"/>
                  <a:ea typeface="楷体" panose="02010609060101010101" pitchFamily="49" charset="-122"/>
                  <a:sym typeface="+mn-ea"/>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heel(1)">
                                      <p:cBhvr>
                                        <p:cTn id="2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6545"/>
            <a:chOff x="0" y="1168"/>
            <a:chExt cx="19200" cy="8467"/>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08" cy="4916"/>
              <a:chOff x="341" y="2942"/>
              <a:chExt cx="1008" cy="4916"/>
            </a:xfrm>
          </p:grpSpPr>
          <p:grpSp>
            <p:nvGrpSpPr>
              <p:cNvPr id="4" name="组合 3"/>
              <p:cNvGrpSpPr/>
              <p:nvPr/>
            </p:nvGrpSpPr>
            <p:grpSpPr>
              <a:xfrm>
                <a:off x="341" y="2942"/>
                <a:ext cx="1008" cy="1018"/>
                <a:chOff x="4540248" y="2113253"/>
                <a:chExt cx="639982"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伍</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972" cy="4916"/>
              <a:chOff x="341" y="2942"/>
              <a:chExt cx="972" cy="4916"/>
            </a:xfrm>
          </p:grpSpPr>
          <p:grpSp>
            <p:nvGrpSpPr>
              <p:cNvPr id="10" name="组合 9"/>
              <p:cNvGrpSpPr/>
              <p:nvPr/>
            </p:nvGrpSpPr>
            <p:grpSpPr>
              <a:xfrm>
                <a:off x="341" y="2942"/>
                <a:ext cx="972" cy="1018"/>
                <a:chOff x="4540248" y="2113253"/>
                <a:chExt cx="616819"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10760" cy="645394"/>
                </a:xfrm>
                <a:prstGeom prst="rect">
                  <a:avLst/>
                </a:prstGeom>
                <a:noFill/>
                <a:ln>
                  <a:noFill/>
                </a:ln>
              </p:spPr>
              <p:txBody>
                <a:bodyPr wrap="none" rtlCol="0">
                  <a:spAutoFit/>
                </a:bodyPr>
                <a:lstStyle/>
                <a:p>
                  <a:pPr algn="l"/>
                  <a:r>
                    <a:rPr kumimoji="1" lang="zh-CN" altLang="en-US" sz="3600" dirty="0">
                      <a:blipFill>
                        <a:blip r:embed="rId7"/>
                        <a:stretch>
                          <a:fillRect/>
                        </a:stretch>
                      </a:blipFill>
                      <a:latin typeface="楷体" panose="02010609060101010101" pitchFamily="49" charset="-122"/>
                      <a:ea typeface="楷体" panose="02010609060101010101" pitchFamily="49" charset="-122"/>
                      <a:sym typeface="+mn-ea"/>
                    </a:rPr>
                    <a:t>伍</a:t>
                  </a:r>
                  <a:endParaRPr kumimoji="1" lang="zh-CN" altLang="en-US" sz="3600" dirty="0">
                    <a:blipFill>
                      <a:blip r:embed="rId7"/>
                      <a:stretch>
                        <a:fillRect/>
                      </a:stretch>
                    </a:blipFill>
                    <a:latin typeface="楷体" panose="02010609060101010101" pitchFamily="49" charset="-122"/>
                    <a:ea typeface="楷体" panose="02010609060101010101" pitchFamily="49" charset="-122"/>
                  </a:endParaRP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grpSp>
        <p:nvGrpSpPr>
          <p:cNvPr id="17" name="组合 16"/>
          <p:cNvGrpSpPr/>
          <p:nvPr/>
        </p:nvGrpSpPr>
        <p:grpSpPr>
          <a:xfrm>
            <a:off x="572135" y="1148715"/>
            <a:ext cx="5327650" cy="4969510"/>
            <a:chOff x="1055" y="1809"/>
            <a:chExt cx="8390" cy="7826"/>
          </a:xfrm>
        </p:grpSpPr>
        <p:grpSp>
          <p:nvGrpSpPr>
            <p:cNvPr id="2" name="组合 1"/>
            <p:cNvGrpSpPr/>
            <p:nvPr/>
          </p:nvGrpSpPr>
          <p:grpSpPr>
            <a:xfrm>
              <a:off x="3605" y="1809"/>
              <a:ext cx="5840" cy="7088"/>
              <a:chOff x="3716" y="3184"/>
              <a:chExt cx="5840" cy="7088"/>
            </a:xfrm>
          </p:grpSpPr>
          <p:grpSp>
            <p:nvGrpSpPr>
              <p:cNvPr id="3" name="组合 2"/>
              <p:cNvGrpSpPr/>
              <p:nvPr/>
            </p:nvGrpSpPr>
            <p:grpSpPr>
              <a:xfrm>
                <a:off x="3716" y="3184"/>
                <a:ext cx="5840" cy="7088"/>
                <a:chOff x="560" y="3184"/>
                <a:chExt cx="5840" cy="7088"/>
              </a:xfrm>
            </p:grpSpPr>
            <p:sp>
              <p:nvSpPr>
                <p:cNvPr id="44" name="矩形 43"/>
                <p:cNvSpPr/>
                <p:nvPr/>
              </p:nvSpPr>
              <p:spPr>
                <a:xfrm>
                  <a:off x="1066" y="3184"/>
                  <a:ext cx="5334" cy="7088"/>
                </a:xfrm>
                <a:prstGeom prst="rect">
                  <a:avLst/>
                </a:prstGeom>
                <a:noFill/>
                <a:ln w="3175">
                  <a:solidFill>
                    <a:srgbClr val="A52B2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A52B26"/>
                    </a:solidFill>
                    <a:latin typeface="Arial" panose="020B0604020202020204"/>
                    <a:ea typeface="楷体" panose="02010609060101010101" pitchFamily="49" charset="-122"/>
                    <a:sym typeface="Arial" panose="020B0604020202020204"/>
                  </a:endParaRPr>
                </a:p>
              </p:txBody>
            </p:sp>
            <p:sp>
              <p:nvSpPr>
                <p:cNvPr id="57" name="文本框 56"/>
                <p:cNvSpPr txBox="1"/>
                <p:nvPr/>
              </p:nvSpPr>
              <p:spPr>
                <a:xfrm>
                  <a:off x="560" y="4000"/>
                  <a:ext cx="4650" cy="6031"/>
                </a:xfrm>
                <a:prstGeom prst="rect">
                  <a:avLst/>
                </a:prstGeom>
                <a:noFill/>
              </p:spPr>
              <p:txBody>
                <a:bodyPr vert="eaVert" wrap="square" rtlCol="0">
                  <a:spAutoFit/>
                </a:bodyPr>
                <a:lstStyle/>
                <a:p>
                  <a:pPr>
                    <a:lnSpc>
                      <a:spcPct val="200000"/>
                    </a:lnSpc>
                  </a:pPr>
                  <a:r>
                    <a:rPr lang="zh-CN" altLang="en-US" dirty="0">
                      <a:solidFill>
                        <a:srgbClr val="A52B26"/>
                      </a:solidFill>
                      <a:latin typeface="楷体" panose="02010609060101010101" pitchFamily="49" charset="-122"/>
                      <a:ea typeface="楷体" panose="02010609060101010101" pitchFamily="49" charset="-122"/>
                      <a:cs typeface="Hiragino Sans GB W3" charset="-122"/>
                      <a:sym typeface="+mn-lt"/>
                    </a:rPr>
                    <a:t>单击此处输入文本内容，单击此处输入文本内容，单击此处输入文本内容，单击此输入文本内容。</a:t>
                  </a:r>
                </a:p>
                <a:p>
                  <a:pPr>
                    <a:lnSpc>
                      <a:spcPct val="200000"/>
                    </a:lnSpc>
                  </a:pPr>
                  <a:endParaRPr lang="zh-CN" altLang="en-US" dirty="0">
                    <a:solidFill>
                      <a:srgbClr val="A52B26"/>
                    </a:solidFill>
                    <a:latin typeface="楷体" panose="02010609060101010101" pitchFamily="49" charset="-122"/>
                    <a:ea typeface="楷体" panose="02010609060101010101" pitchFamily="49" charset="-122"/>
                    <a:cs typeface="Hiragino Sans GB W3" charset="-122"/>
                    <a:sym typeface="+mn-lt"/>
                  </a:endParaRPr>
                </a:p>
                <a:p>
                  <a:pPr>
                    <a:lnSpc>
                      <a:spcPct val="200000"/>
                    </a:lnSpc>
                  </a:pPr>
                  <a:endParaRPr lang="zh-CN" altLang="en-US" dirty="0">
                    <a:solidFill>
                      <a:srgbClr val="A52B26"/>
                    </a:solidFill>
                    <a:latin typeface="楷体" panose="02010609060101010101" pitchFamily="49" charset="-122"/>
                    <a:ea typeface="楷体" panose="02010609060101010101" pitchFamily="49" charset="-122"/>
                    <a:cs typeface="Hiragino Sans GB W3" charset="-122"/>
                    <a:sym typeface="+mn-lt"/>
                  </a:endParaRPr>
                </a:p>
              </p:txBody>
            </p:sp>
          </p:grpSp>
          <p:sp>
            <p:nvSpPr>
              <p:cNvPr id="21" name="矩形 20"/>
              <p:cNvSpPr/>
              <p:nvPr/>
            </p:nvSpPr>
            <p:spPr>
              <a:xfrm>
                <a:off x="8217" y="3645"/>
                <a:ext cx="1045" cy="4309"/>
              </a:xfrm>
              <a:prstGeom prst="rect">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单</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击</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添</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加</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标</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题  </a:t>
                </a:r>
                <a:endParaRPr kumimoji="1" lang="zh-CN" altLang="en-US" sz="2400" dirty="0">
                  <a:solidFill>
                    <a:srgbClr val="A52B26"/>
                  </a:solidFill>
                  <a:latin typeface="楷体" panose="02010609060101010101" pitchFamily="49" charset="-122"/>
                  <a:ea typeface="楷体" panose="02010609060101010101" pitchFamily="49" charset="-122"/>
                  <a:sym typeface="+mn-ea"/>
                </a:endParaRPr>
              </a:p>
            </p:txBody>
          </p:sp>
        </p:grpSp>
        <p:pic>
          <p:nvPicPr>
            <p:cNvPr id="16" name="图片 15"/>
            <p:cNvPicPr>
              <a:picLocks noChangeAspect="1"/>
            </p:cNvPicPr>
            <p:nvPr/>
          </p:nvPicPr>
          <p:blipFill>
            <a:blip r:embed="rId8" cstate="screen"/>
            <a:stretch>
              <a:fillRect/>
            </a:stretch>
          </p:blipFill>
          <p:spPr>
            <a:xfrm>
              <a:off x="1055" y="5313"/>
              <a:ext cx="4975" cy="4322"/>
            </a:xfrm>
            <a:prstGeom prst="rect">
              <a:avLst/>
            </a:prstGeom>
          </p:spPr>
        </p:pic>
      </p:grpSp>
      <p:grpSp>
        <p:nvGrpSpPr>
          <p:cNvPr id="18" name="组合 17"/>
          <p:cNvGrpSpPr/>
          <p:nvPr/>
        </p:nvGrpSpPr>
        <p:grpSpPr>
          <a:xfrm>
            <a:off x="4418330" y="1148715"/>
            <a:ext cx="5327650" cy="4969510"/>
            <a:chOff x="1055" y="1809"/>
            <a:chExt cx="8390" cy="7826"/>
          </a:xfrm>
        </p:grpSpPr>
        <p:grpSp>
          <p:nvGrpSpPr>
            <p:cNvPr id="19" name="组合 18"/>
            <p:cNvGrpSpPr/>
            <p:nvPr/>
          </p:nvGrpSpPr>
          <p:grpSpPr>
            <a:xfrm>
              <a:off x="3605" y="1809"/>
              <a:ext cx="5840" cy="7088"/>
              <a:chOff x="3716" y="3184"/>
              <a:chExt cx="5840" cy="7088"/>
            </a:xfrm>
          </p:grpSpPr>
          <p:grpSp>
            <p:nvGrpSpPr>
              <p:cNvPr id="20" name="组合 19"/>
              <p:cNvGrpSpPr/>
              <p:nvPr/>
            </p:nvGrpSpPr>
            <p:grpSpPr>
              <a:xfrm>
                <a:off x="3716" y="3184"/>
                <a:ext cx="5840" cy="7088"/>
                <a:chOff x="560" y="3184"/>
                <a:chExt cx="5840" cy="7088"/>
              </a:xfrm>
            </p:grpSpPr>
            <p:sp>
              <p:nvSpPr>
                <p:cNvPr id="22" name="矩形 21"/>
                <p:cNvSpPr/>
                <p:nvPr/>
              </p:nvSpPr>
              <p:spPr>
                <a:xfrm>
                  <a:off x="1066" y="3184"/>
                  <a:ext cx="5334" cy="7088"/>
                </a:xfrm>
                <a:prstGeom prst="rect">
                  <a:avLst/>
                </a:prstGeom>
                <a:noFill/>
                <a:ln w="3175">
                  <a:solidFill>
                    <a:srgbClr val="A52B2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A52B26"/>
                    </a:solidFill>
                    <a:latin typeface="Arial" panose="020B0604020202020204"/>
                    <a:ea typeface="楷体" panose="02010609060101010101" pitchFamily="49" charset="-122"/>
                    <a:sym typeface="Arial" panose="020B0604020202020204"/>
                  </a:endParaRPr>
                </a:p>
              </p:txBody>
            </p:sp>
            <p:sp>
              <p:nvSpPr>
                <p:cNvPr id="23" name="文本框 22"/>
                <p:cNvSpPr txBox="1"/>
                <p:nvPr/>
              </p:nvSpPr>
              <p:spPr>
                <a:xfrm>
                  <a:off x="560" y="4000"/>
                  <a:ext cx="4650" cy="6031"/>
                </a:xfrm>
                <a:prstGeom prst="rect">
                  <a:avLst/>
                </a:prstGeom>
                <a:noFill/>
              </p:spPr>
              <p:txBody>
                <a:bodyPr vert="eaVert" wrap="square" rtlCol="0">
                  <a:spAutoFit/>
                </a:bodyPr>
                <a:lstStyle/>
                <a:p>
                  <a:pPr>
                    <a:lnSpc>
                      <a:spcPct val="200000"/>
                    </a:lnSpc>
                  </a:pPr>
                  <a:r>
                    <a:rPr lang="zh-CN" altLang="en-US" dirty="0">
                      <a:solidFill>
                        <a:srgbClr val="A52B26"/>
                      </a:solidFill>
                      <a:latin typeface="楷体" panose="02010609060101010101" pitchFamily="49" charset="-122"/>
                      <a:ea typeface="楷体" panose="02010609060101010101" pitchFamily="49" charset="-122"/>
                      <a:cs typeface="Hiragino Sans GB W3" charset="-122"/>
                      <a:sym typeface="+mn-lt"/>
                    </a:rPr>
                    <a:t>单击此处输入文本内容，单击此处输入文本内容，单击此处输入文本内容，单击此输入文本内容。</a:t>
                  </a:r>
                </a:p>
                <a:p>
                  <a:pPr>
                    <a:lnSpc>
                      <a:spcPct val="200000"/>
                    </a:lnSpc>
                  </a:pPr>
                  <a:endParaRPr lang="zh-CN" altLang="en-US" dirty="0">
                    <a:solidFill>
                      <a:srgbClr val="A52B26"/>
                    </a:solidFill>
                    <a:latin typeface="楷体" panose="02010609060101010101" pitchFamily="49" charset="-122"/>
                    <a:ea typeface="楷体" panose="02010609060101010101" pitchFamily="49" charset="-122"/>
                    <a:cs typeface="Hiragino Sans GB W3" charset="-122"/>
                    <a:sym typeface="+mn-lt"/>
                  </a:endParaRPr>
                </a:p>
                <a:p>
                  <a:pPr>
                    <a:lnSpc>
                      <a:spcPct val="200000"/>
                    </a:lnSpc>
                  </a:pPr>
                  <a:endParaRPr lang="zh-CN" altLang="en-US" dirty="0">
                    <a:solidFill>
                      <a:srgbClr val="A52B26"/>
                    </a:solidFill>
                    <a:latin typeface="楷体" panose="02010609060101010101" pitchFamily="49" charset="-122"/>
                    <a:ea typeface="楷体" panose="02010609060101010101" pitchFamily="49" charset="-122"/>
                    <a:cs typeface="Hiragino Sans GB W3" charset="-122"/>
                    <a:sym typeface="+mn-lt"/>
                  </a:endParaRPr>
                </a:p>
              </p:txBody>
            </p:sp>
          </p:grpSp>
          <p:sp>
            <p:nvSpPr>
              <p:cNvPr id="24" name="矩形 23"/>
              <p:cNvSpPr/>
              <p:nvPr/>
            </p:nvSpPr>
            <p:spPr>
              <a:xfrm>
                <a:off x="8217" y="3645"/>
                <a:ext cx="1045" cy="4309"/>
              </a:xfrm>
              <a:prstGeom prst="rect">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单</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击</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添</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加</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标</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题  </a:t>
                </a:r>
                <a:endParaRPr kumimoji="1" lang="zh-CN" altLang="en-US" sz="2400" dirty="0">
                  <a:solidFill>
                    <a:srgbClr val="A52B26"/>
                  </a:solidFill>
                  <a:latin typeface="楷体" panose="02010609060101010101" pitchFamily="49" charset="-122"/>
                  <a:ea typeface="楷体" panose="02010609060101010101" pitchFamily="49" charset="-122"/>
                  <a:sym typeface="+mn-ea"/>
                </a:endParaRPr>
              </a:p>
            </p:txBody>
          </p:sp>
        </p:grpSp>
        <p:pic>
          <p:nvPicPr>
            <p:cNvPr id="25" name="图片 24"/>
            <p:cNvPicPr>
              <a:picLocks noChangeAspect="1"/>
            </p:cNvPicPr>
            <p:nvPr/>
          </p:nvPicPr>
          <p:blipFill>
            <a:blip r:embed="rId8" cstate="screen"/>
            <a:stretch>
              <a:fillRect/>
            </a:stretch>
          </p:blipFill>
          <p:spPr>
            <a:xfrm>
              <a:off x="1055" y="5313"/>
              <a:ext cx="4975" cy="432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6545"/>
            <a:chOff x="0" y="1168"/>
            <a:chExt cx="19200" cy="8467"/>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08" cy="4916"/>
              <a:chOff x="341" y="2942"/>
              <a:chExt cx="1008" cy="4916"/>
            </a:xfrm>
          </p:grpSpPr>
          <p:grpSp>
            <p:nvGrpSpPr>
              <p:cNvPr id="4" name="组合 3"/>
              <p:cNvGrpSpPr/>
              <p:nvPr/>
            </p:nvGrpSpPr>
            <p:grpSpPr>
              <a:xfrm>
                <a:off x="341" y="2942"/>
                <a:ext cx="1008" cy="1018"/>
                <a:chOff x="4540248" y="2113253"/>
                <a:chExt cx="639982"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伍</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972" cy="4916"/>
              <a:chOff x="341" y="2942"/>
              <a:chExt cx="972" cy="4916"/>
            </a:xfrm>
          </p:grpSpPr>
          <p:grpSp>
            <p:nvGrpSpPr>
              <p:cNvPr id="10" name="组合 9"/>
              <p:cNvGrpSpPr/>
              <p:nvPr/>
            </p:nvGrpSpPr>
            <p:grpSpPr>
              <a:xfrm>
                <a:off x="341" y="2942"/>
                <a:ext cx="972" cy="1018"/>
                <a:chOff x="4540248" y="2113253"/>
                <a:chExt cx="616819"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10760" cy="645394"/>
                </a:xfrm>
                <a:prstGeom prst="rect">
                  <a:avLst/>
                </a:prstGeom>
                <a:noFill/>
                <a:ln>
                  <a:noFill/>
                </a:ln>
              </p:spPr>
              <p:txBody>
                <a:bodyPr wrap="none" rtlCol="0">
                  <a:spAutoFit/>
                </a:bodyPr>
                <a:lstStyle/>
                <a:p>
                  <a:pPr algn="l"/>
                  <a:r>
                    <a:rPr kumimoji="1" lang="zh-CN" altLang="en-US" sz="3600" dirty="0">
                      <a:blipFill>
                        <a:blip r:embed="rId7"/>
                        <a:stretch>
                          <a:fillRect/>
                        </a:stretch>
                      </a:blipFill>
                      <a:latin typeface="楷体" panose="02010609060101010101" pitchFamily="49" charset="-122"/>
                      <a:ea typeface="楷体" panose="02010609060101010101" pitchFamily="49" charset="-122"/>
                      <a:sym typeface="+mn-ea"/>
                    </a:rPr>
                    <a:t>伍</a:t>
                  </a:r>
                  <a:endParaRPr kumimoji="1" lang="zh-CN" altLang="en-US" sz="3600" dirty="0">
                    <a:blipFill>
                      <a:blip r:embed="rId7"/>
                      <a:stretch>
                        <a:fillRect/>
                      </a:stretch>
                    </a:blipFill>
                    <a:latin typeface="楷体" panose="02010609060101010101" pitchFamily="49" charset="-122"/>
                    <a:ea typeface="楷体" panose="02010609060101010101" pitchFamily="49" charset="-122"/>
                  </a:endParaRP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grpSp>
        <p:nvGrpSpPr>
          <p:cNvPr id="20" name="组合 19"/>
          <p:cNvGrpSpPr/>
          <p:nvPr/>
        </p:nvGrpSpPr>
        <p:grpSpPr>
          <a:xfrm>
            <a:off x="2593340" y="1684520"/>
            <a:ext cx="6627495" cy="3679825"/>
            <a:chOff x="-1716" y="2836"/>
            <a:chExt cx="10437" cy="5795"/>
          </a:xfrm>
        </p:grpSpPr>
        <p:grpSp>
          <p:nvGrpSpPr>
            <p:cNvPr id="19" name="组合 18"/>
            <p:cNvGrpSpPr/>
            <p:nvPr/>
          </p:nvGrpSpPr>
          <p:grpSpPr>
            <a:xfrm>
              <a:off x="-1716" y="2836"/>
              <a:ext cx="8954" cy="5795"/>
              <a:chOff x="-1716" y="2836"/>
              <a:chExt cx="8954" cy="5795"/>
            </a:xfrm>
          </p:grpSpPr>
          <p:sp>
            <p:nvSpPr>
              <p:cNvPr id="17" name="矩形 16"/>
              <p:cNvSpPr/>
              <p:nvPr/>
            </p:nvSpPr>
            <p:spPr>
              <a:xfrm>
                <a:off x="-1716" y="2836"/>
                <a:ext cx="8794" cy="5795"/>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sym typeface="+mn-ea"/>
                  </a:rPr>
                  <a:t>请点击添加内容请点击添加内容请点击添加内容请点击添加内容请点击添加内容请点击添加内容请点击添加内容请点击添加内容请点击添加内容请点击添加内容请点击添加内容请点击添加内容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a:p>
                <a:pPr>
                  <a:lnSpc>
                    <a:spcPct val="150000"/>
                  </a:lnSpc>
                </a:pPr>
                <a:r>
                  <a:rPr kumimoji="1" lang="zh-CN" altLang="en-US" dirty="0">
                    <a:solidFill>
                      <a:srgbClr val="A52B26"/>
                    </a:solidFill>
                    <a:latin typeface="楷体" panose="02010609060101010101" pitchFamily="49" charset="-122"/>
                    <a:ea typeface="楷体" panose="02010609060101010101" pitchFamily="49" charset="-122"/>
                    <a:sym typeface="+mn-ea"/>
                  </a:rPr>
                  <a:t>请点击添加内容请点击添加内容请点击添加内容请点击添加内容请点击添加内容请点击添加内容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a:p>
                <a:pPr>
                  <a:lnSpc>
                    <a:spcPct val="150000"/>
                  </a:lnSpc>
                </a:pPr>
                <a:r>
                  <a:rPr kumimoji="1" lang="zh-CN" altLang="en-US" dirty="0">
                    <a:solidFill>
                      <a:srgbClr val="A52B26"/>
                    </a:solidFill>
                    <a:latin typeface="楷体" panose="02010609060101010101" pitchFamily="49" charset="-122"/>
                    <a:ea typeface="楷体" panose="02010609060101010101" pitchFamily="49" charset="-122"/>
                    <a:sym typeface="+mn-ea"/>
                  </a:rPr>
                  <a:t>请点击添加内容请点击添加内容请点击添加内容请点击添加内容请点击添加内容请点击添加内容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a:p>
                <a:pPr>
                  <a:lnSpc>
                    <a:spcPct val="150000"/>
                  </a:lnSpc>
                </a:pP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cxnSp>
            <p:nvCxnSpPr>
              <p:cNvPr id="18" name="直线连接符 14"/>
              <p:cNvCxnSpPr/>
              <p:nvPr/>
            </p:nvCxnSpPr>
            <p:spPr>
              <a:xfrm>
                <a:off x="7238" y="3033"/>
                <a:ext cx="0" cy="5299"/>
              </a:xfrm>
              <a:prstGeom prst="line">
                <a:avLst/>
              </a:prstGeom>
              <a:ln w="19050">
                <a:solidFill>
                  <a:srgbClr val="A52B26"/>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7676" y="3579"/>
              <a:ext cx="1045" cy="4309"/>
            </a:xfrm>
            <a:prstGeom prst="rect">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单</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击</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添</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加</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标</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题  </a:t>
              </a:r>
              <a:endParaRPr kumimoji="1" lang="zh-CN" altLang="en-US" sz="2400" dirty="0">
                <a:solidFill>
                  <a:srgbClr val="A52B26"/>
                </a:solidFill>
                <a:latin typeface="楷体" panose="02010609060101010101" pitchFamily="49" charset="-122"/>
                <a:ea typeface="楷体" panose="02010609060101010101" pitchFamily="49" charset="-122"/>
                <a:sym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ppt_y</p:attrName>
                                        </p:attrNameLst>
                                      </p:cBhvr>
                                      <p:tavLst>
                                        <p:tav tm="0">
                                          <p:val>
                                            <p:strVal val="#ppt_y+#ppt_h*1.125000"/>
                                          </p:val>
                                        </p:tav>
                                        <p:tav tm="100000">
                                          <p:val>
                                            <p:strVal val="#ppt_y"/>
                                          </p:val>
                                        </p:tav>
                                      </p:tavLst>
                                    </p:anim>
                                    <p:animEffect transition="in" filter="wipe(up)">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2" name="图片 1" descr="组 7"/>
          <p:cNvPicPr>
            <a:picLocks noChangeAspect="1"/>
          </p:cNvPicPr>
          <p:nvPr/>
        </p:nvPicPr>
        <p:blipFill>
          <a:blip r:embed="rId4" cstate="screen"/>
          <a:stretch>
            <a:fillRect/>
          </a:stretch>
        </p:blipFill>
        <p:spPr>
          <a:xfrm>
            <a:off x="0" y="2703195"/>
            <a:ext cx="12192000" cy="4154805"/>
          </a:xfrm>
          <a:prstGeom prst="rect">
            <a:avLst/>
          </a:prstGeom>
        </p:spPr>
      </p:pic>
      <p:pic>
        <p:nvPicPr>
          <p:cNvPr id="6" name="图片 5" descr="组 2"/>
          <p:cNvPicPr>
            <a:picLocks noChangeAspect="1"/>
          </p:cNvPicPr>
          <p:nvPr/>
        </p:nvPicPr>
        <p:blipFill>
          <a:blip r:embed="rId5" cstate="screen"/>
          <a:stretch>
            <a:fillRect/>
          </a:stretch>
        </p:blipFill>
        <p:spPr>
          <a:xfrm>
            <a:off x="3650298" y="0"/>
            <a:ext cx="4891405" cy="6534150"/>
          </a:xfrm>
          <a:prstGeom prst="rect">
            <a:avLst/>
          </a:prstGeom>
        </p:spPr>
      </p:pic>
      <p:grpSp>
        <p:nvGrpSpPr>
          <p:cNvPr id="5" name="组合 4"/>
          <p:cNvGrpSpPr/>
          <p:nvPr/>
        </p:nvGrpSpPr>
        <p:grpSpPr>
          <a:xfrm>
            <a:off x="0" y="0"/>
            <a:ext cx="12192000" cy="4039870"/>
            <a:chOff x="0" y="0"/>
            <a:chExt cx="19200" cy="6362"/>
          </a:xfrm>
        </p:grpSpPr>
        <p:pic>
          <p:nvPicPr>
            <p:cNvPr id="3" name="图片 2" descr="组 3"/>
            <p:cNvPicPr>
              <a:picLocks noChangeAspect="1"/>
            </p:cNvPicPr>
            <p:nvPr/>
          </p:nvPicPr>
          <p:blipFill>
            <a:blip r:embed="rId6" cstate="screen"/>
            <a:stretch>
              <a:fillRect/>
            </a:stretch>
          </p:blipFill>
          <p:spPr>
            <a:xfrm>
              <a:off x="0" y="0"/>
              <a:ext cx="6174" cy="6363"/>
            </a:xfrm>
            <a:prstGeom prst="rect">
              <a:avLst/>
            </a:prstGeom>
          </p:spPr>
        </p:pic>
        <p:pic>
          <p:nvPicPr>
            <p:cNvPr id="4" name="图片 3" descr="组 3"/>
            <p:cNvPicPr>
              <a:picLocks noChangeAspect="1"/>
            </p:cNvPicPr>
            <p:nvPr/>
          </p:nvPicPr>
          <p:blipFill>
            <a:blip r:embed="rId6" cstate="screen"/>
            <a:stretch>
              <a:fillRect/>
            </a:stretch>
          </p:blipFill>
          <p:spPr>
            <a:xfrm flipH="1">
              <a:off x="13026" y="0"/>
              <a:ext cx="6174" cy="6363"/>
            </a:xfrm>
            <a:prstGeom prst="rect">
              <a:avLst/>
            </a:prstGeom>
          </p:spPr>
        </p:pic>
      </p:grpSp>
      <p:grpSp>
        <p:nvGrpSpPr>
          <p:cNvPr id="9" name="组合 8"/>
          <p:cNvGrpSpPr/>
          <p:nvPr/>
        </p:nvGrpSpPr>
        <p:grpSpPr>
          <a:xfrm>
            <a:off x="3920490" y="127000"/>
            <a:ext cx="778510" cy="3755390"/>
            <a:chOff x="6174" y="0"/>
            <a:chExt cx="1226" cy="5914"/>
          </a:xfrm>
        </p:grpSpPr>
        <p:pic>
          <p:nvPicPr>
            <p:cNvPr id="7" name="图片 6" descr="d"/>
            <p:cNvPicPr>
              <a:picLocks noChangeAspect="1"/>
            </p:cNvPicPr>
            <p:nvPr/>
          </p:nvPicPr>
          <p:blipFill>
            <a:blip r:embed="rId7" cstate="screen"/>
            <a:stretch>
              <a:fillRect/>
            </a:stretch>
          </p:blipFill>
          <p:spPr>
            <a:xfrm>
              <a:off x="6174" y="0"/>
              <a:ext cx="1226" cy="5915"/>
            </a:xfrm>
            <a:prstGeom prst="rect">
              <a:avLst/>
            </a:prstGeom>
          </p:spPr>
        </p:pic>
        <p:pic>
          <p:nvPicPr>
            <p:cNvPr id="8" name="图片 7" descr="非必要不返乡"/>
            <p:cNvPicPr>
              <a:picLocks noChangeAspect="1"/>
            </p:cNvPicPr>
            <p:nvPr/>
          </p:nvPicPr>
          <p:blipFill>
            <a:blip r:embed="rId8" cstate="screen"/>
            <a:stretch>
              <a:fillRect/>
            </a:stretch>
          </p:blipFill>
          <p:spPr>
            <a:xfrm>
              <a:off x="6496" y="249"/>
              <a:ext cx="583" cy="5286"/>
            </a:xfrm>
            <a:prstGeom prst="rect">
              <a:avLst/>
            </a:prstGeom>
          </p:spPr>
        </p:pic>
      </p:grpSp>
      <p:grpSp>
        <p:nvGrpSpPr>
          <p:cNvPr id="10" name="组合 9"/>
          <p:cNvGrpSpPr/>
          <p:nvPr/>
        </p:nvGrpSpPr>
        <p:grpSpPr>
          <a:xfrm>
            <a:off x="7544435" y="127000"/>
            <a:ext cx="778510" cy="3756025"/>
            <a:chOff x="6174" y="0"/>
            <a:chExt cx="1226" cy="5915"/>
          </a:xfrm>
        </p:grpSpPr>
        <p:pic>
          <p:nvPicPr>
            <p:cNvPr id="11" name="图片 10" descr="d"/>
            <p:cNvPicPr>
              <a:picLocks noChangeAspect="1"/>
            </p:cNvPicPr>
            <p:nvPr/>
          </p:nvPicPr>
          <p:blipFill>
            <a:blip r:embed="rId7" cstate="screen"/>
            <a:stretch>
              <a:fillRect/>
            </a:stretch>
          </p:blipFill>
          <p:spPr>
            <a:xfrm>
              <a:off x="6174" y="0"/>
              <a:ext cx="1226" cy="5915"/>
            </a:xfrm>
            <a:prstGeom prst="rect">
              <a:avLst/>
            </a:prstGeom>
          </p:spPr>
        </p:pic>
        <p:pic>
          <p:nvPicPr>
            <p:cNvPr id="12" name="图片 11" descr="D:\我的\在异乡拜大年.png在异乡拜大年"/>
            <p:cNvPicPr>
              <a:picLocks noChangeAspect="1"/>
            </p:cNvPicPr>
            <p:nvPr/>
          </p:nvPicPr>
          <p:blipFill>
            <a:blip r:embed="rId9" cstate="screen"/>
            <a:srcRect/>
            <a:stretch>
              <a:fillRect/>
            </a:stretch>
          </p:blipFill>
          <p:spPr>
            <a:xfrm>
              <a:off x="6503" y="249"/>
              <a:ext cx="569" cy="5286"/>
            </a:xfrm>
            <a:prstGeom prst="rect">
              <a:avLst/>
            </a:prstGeom>
          </p:spPr>
        </p:pic>
      </p:grpSp>
      <p:pic>
        <p:nvPicPr>
          <p:cNvPr id="13" name="图片 12" descr="D:\我的\谢 谢 收 看.png谢 谢 收 看"/>
          <p:cNvPicPr>
            <a:picLocks noChangeAspect="1"/>
          </p:cNvPicPr>
          <p:nvPr/>
        </p:nvPicPr>
        <p:blipFill>
          <a:blip r:embed="rId10" cstate="screen"/>
          <a:srcRect/>
          <a:stretch>
            <a:fillRect/>
          </a:stretch>
        </p:blipFill>
        <p:spPr>
          <a:xfrm>
            <a:off x="5255895" y="367665"/>
            <a:ext cx="1553210" cy="5086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2" name="图片 1" descr="组 7"/>
          <p:cNvPicPr>
            <a:picLocks noChangeAspect="1"/>
          </p:cNvPicPr>
          <p:nvPr/>
        </p:nvPicPr>
        <p:blipFill>
          <a:blip r:embed="rId4" cstate="screen"/>
          <a:stretch>
            <a:fillRect/>
          </a:stretch>
        </p:blipFill>
        <p:spPr>
          <a:xfrm>
            <a:off x="0" y="2703195"/>
            <a:ext cx="12192000" cy="4154805"/>
          </a:xfrm>
          <a:prstGeom prst="rect">
            <a:avLst/>
          </a:prstGeom>
        </p:spPr>
      </p:pic>
      <p:pic>
        <p:nvPicPr>
          <p:cNvPr id="6" name="图片 5" descr="组 2"/>
          <p:cNvPicPr>
            <a:picLocks noChangeAspect="1"/>
          </p:cNvPicPr>
          <p:nvPr/>
        </p:nvPicPr>
        <p:blipFill>
          <a:blip r:embed="rId5" cstate="screen"/>
          <a:stretch>
            <a:fillRect/>
          </a:stretch>
        </p:blipFill>
        <p:spPr>
          <a:xfrm>
            <a:off x="3650298" y="0"/>
            <a:ext cx="4891405" cy="6534150"/>
          </a:xfrm>
          <a:prstGeom prst="rect">
            <a:avLst/>
          </a:prstGeom>
        </p:spPr>
      </p:pic>
      <p:grpSp>
        <p:nvGrpSpPr>
          <p:cNvPr id="5" name="组合 4"/>
          <p:cNvGrpSpPr/>
          <p:nvPr/>
        </p:nvGrpSpPr>
        <p:grpSpPr>
          <a:xfrm>
            <a:off x="0" y="0"/>
            <a:ext cx="12192000" cy="4039870"/>
            <a:chOff x="0" y="0"/>
            <a:chExt cx="19200" cy="6362"/>
          </a:xfrm>
        </p:grpSpPr>
        <p:pic>
          <p:nvPicPr>
            <p:cNvPr id="3" name="图片 2" descr="组 3"/>
            <p:cNvPicPr>
              <a:picLocks noChangeAspect="1"/>
            </p:cNvPicPr>
            <p:nvPr/>
          </p:nvPicPr>
          <p:blipFill>
            <a:blip r:embed="rId6" cstate="screen"/>
            <a:stretch>
              <a:fillRect/>
            </a:stretch>
          </p:blipFill>
          <p:spPr>
            <a:xfrm>
              <a:off x="0" y="0"/>
              <a:ext cx="6174" cy="6363"/>
            </a:xfrm>
            <a:prstGeom prst="rect">
              <a:avLst/>
            </a:prstGeom>
          </p:spPr>
        </p:pic>
        <p:pic>
          <p:nvPicPr>
            <p:cNvPr id="4" name="图片 3" descr="组 3"/>
            <p:cNvPicPr>
              <a:picLocks noChangeAspect="1"/>
            </p:cNvPicPr>
            <p:nvPr/>
          </p:nvPicPr>
          <p:blipFill>
            <a:blip r:embed="rId6" cstate="screen"/>
            <a:stretch>
              <a:fillRect/>
            </a:stretch>
          </p:blipFill>
          <p:spPr>
            <a:xfrm flipH="1">
              <a:off x="13026" y="0"/>
              <a:ext cx="6174" cy="6363"/>
            </a:xfrm>
            <a:prstGeom prst="rect">
              <a:avLst/>
            </a:prstGeom>
          </p:spPr>
        </p:pic>
      </p:grpSp>
      <p:grpSp>
        <p:nvGrpSpPr>
          <p:cNvPr id="9" name="组合 8"/>
          <p:cNvGrpSpPr/>
          <p:nvPr/>
        </p:nvGrpSpPr>
        <p:grpSpPr>
          <a:xfrm>
            <a:off x="3920490" y="127000"/>
            <a:ext cx="778510" cy="3755390"/>
            <a:chOff x="6174" y="0"/>
            <a:chExt cx="1226" cy="5914"/>
          </a:xfrm>
        </p:grpSpPr>
        <p:pic>
          <p:nvPicPr>
            <p:cNvPr id="7" name="图片 6" descr="d"/>
            <p:cNvPicPr>
              <a:picLocks noChangeAspect="1"/>
            </p:cNvPicPr>
            <p:nvPr/>
          </p:nvPicPr>
          <p:blipFill>
            <a:blip r:embed="rId7" cstate="screen"/>
            <a:stretch>
              <a:fillRect/>
            </a:stretch>
          </p:blipFill>
          <p:spPr>
            <a:xfrm>
              <a:off x="6174" y="0"/>
              <a:ext cx="1226" cy="5915"/>
            </a:xfrm>
            <a:prstGeom prst="rect">
              <a:avLst/>
            </a:prstGeom>
          </p:spPr>
        </p:pic>
        <p:pic>
          <p:nvPicPr>
            <p:cNvPr id="8" name="图片 7" descr="非必要不返乡"/>
            <p:cNvPicPr>
              <a:picLocks noChangeAspect="1"/>
            </p:cNvPicPr>
            <p:nvPr/>
          </p:nvPicPr>
          <p:blipFill>
            <a:blip r:embed="rId8" cstate="screen"/>
            <a:stretch>
              <a:fillRect/>
            </a:stretch>
          </p:blipFill>
          <p:spPr>
            <a:xfrm>
              <a:off x="6496" y="249"/>
              <a:ext cx="583" cy="5286"/>
            </a:xfrm>
            <a:prstGeom prst="rect">
              <a:avLst/>
            </a:prstGeom>
          </p:spPr>
        </p:pic>
      </p:grpSp>
      <p:grpSp>
        <p:nvGrpSpPr>
          <p:cNvPr id="10" name="组合 9"/>
          <p:cNvGrpSpPr/>
          <p:nvPr/>
        </p:nvGrpSpPr>
        <p:grpSpPr>
          <a:xfrm>
            <a:off x="7544435" y="127000"/>
            <a:ext cx="778510" cy="3756025"/>
            <a:chOff x="6174" y="0"/>
            <a:chExt cx="1226" cy="5915"/>
          </a:xfrm>
        </p:grpSpPr>
        <p:pic>
          <p:nvPicPr>
            <p:cNvPr id="11" name="图片 10" descr="d"/>
            <p:cNvPicPr>
              <a:picLocks noChangeAspect="1"/>
            </p:cNvPicPr>
            <p:nvPr/>
          </p:nvPicPr>
          <p:blipFill>
            <a:blip r:embed="rId7" cstate="screen"/>
            <a:stretch>
              <a:fillRect/>
            </a:stretch>
          </p:blipFill>
          <p:spPr>
            <a:xfrm>
              <a:off x="6174" y="0"/>
              <a:ext cx="1226" cy="5915"/>
            </a:xfrm>
            <a:prstGeom prst="rect">
              <a:avLst/>
            </a:prstGeom>
          </p:spPr>
        </p:pic>
        <p:pic>
          <p:nvPicPr>
            <p:cNvPr id="12" name="图片 11" descr="D:\我的\在异乡拜大年.png在异乡拜大年"/>
            <p:cNvPicPr>
              <a:picLocks noChangeAspect="1"/>
            </p:cNvPicPr>
            <p:nvPr/>
          </p:nvPicPr>
          <p:blipFill>
            <a:blip r:embed="rId9" cstate="screen"/>
            <a:srcRect/>
            <a:stretch>
              <a:fillRect/>
            </a:stretch>
          </p:blipFill>
          <p:spPr>
            <a:xfrm>
              <a:off x="6503" y="249"/>
              <a:ext cx="569" cy="5286"/>
            </a:xfrm>
            <a:prstGeom prst="rect">
              <a:avLst/>
            </a:prstGeom>
          </p:spPr>
        </p:pic>
      </p:grpSp>
      <p:pic>
        <p:nvPicPr>
          <p:cNvPr id="13" name="图片 12" descr="D:\我的\第 壹 章.png第 壹 章"/>
          <p:cNvPicPr>
            <a:picLocks noChangeAspect="1"/>
          </p:cNvPicPr>
          <p:nvPr/>
        </p:nvPicPr>
        <p:blipFill>
          <a:blip r:embed="rId10" cstate="screen"/>
          <a:srcRect/>
          <a:stretch>
            <a:fillRect/>
          </a:stretch>
        </p:blipFill>
        <p:spPr>
          <a:xfrm>
            <a:off x="4918710" y="351790"/>
            <a:ext cx="2005330" cy="5684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5910"/>
            <a:chOff x="0" y="1168"/>
            <a:chExt cx="19200" cy="8466"/>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18" cy="4915"/>
              <a:chOff x="341" y="2942"/>
              <a:chExt cx="1018" cy="4915"/>
            </a:xfrm>
          </p:grpSpPr>
          <p:grpSp>
            <p:nvGrpSpPr>
              <p:cNvPr id="4" name="组合 3"/>
              <p:cNvGrpSpPr/>
              <p:nvPr/>
            </p:nvGrpSpPr>
            <p:grpSpPr>
              <a:xfrm>
                <a:off x="341" y="2942"/>
                <a:ext cx="1018" cy="1018"/>
                <a:chOff x="4540248" y="2113253"/>
                <a:chExt cx="646331"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46331" cy="646331"/>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壹</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1018" cy="4915"/>
              <a:chOff x="341" y="2942"/>
              <a:chExt cx="1018" cy="4915"/>
            </a:xfrm>
          </p:grpSpPr>
          <p:grpSp>
            <p:nvGrpSpPr>
              <p:cNvPr id="10" name="组合 9"/>
              <p:cNvGrpSpPr/>
              <p:nvPr/>
            </p:nvGrpSpPr>
            <p:grpSpPr>
              <a:xfrm>
                <a:off x="341" y="2942"/>
                <a:ext cx="1018" cy="1018"/>
                <a:chOff x="4540248" y="2113253"/>
                <a:chExt cx="646331"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46331" cy="646331"/>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壹</a:t>
                  </a: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sp>
        <p:nvSpPr>
          <p:cNvPr id="45" name="矩形 44"/>
          <p:cNvSpPr/>
          <p:nvPr/>
        </p:nvSpPr>
        <p:spPr>
          <a:xfrm>
            <a:off x="6406488" y="1840373"/>
            <a:ext cx="3387144" cy="3387144"/>
          </a:xfrm>
          <a:prstGeom prst="rect">
            <a:avLst/>
          </a:prstGeom>
          <a:blipFill rotWithShape="1">
            <a:blip r:embed="rId8" cstate="screen"/>
            <a:stretch>
              <a:fillRect/>
            </a:stretch>
          </a:blipFill>
          <a:ln w="3175">
            <a:solidFill>
              <a:srgbClr val="E1B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Arial" panose="020B0604020202020204"/>
              <a:ea typeface="楷体" panose="02010609060101010101" pitchFamily="49" charset="-122"/>
              <a:sym typeface="Arial" panose="020B0604020202020204"/>
            </a:endParaRPr>
          </a:p>
        </p:txBody>
      </p:sp>
      <p:grpSp>
        <p:nvGrpSpPr>
          <p:cNvPr id="2" name="组合 1"/>
          <p:cNvGrpSpPr/>
          <p:nvPr/>
        </p:nvGrpSpPr>
        <p:grpSpPr>
          <a:xfrm>
            <a:off x="1805940" y="1840230"/>
            <a:ext cx="4262120" cy="3387090"/>
            <a:chOff x="2844" y="3184"/>
            <a:chExt cx="6712" cy="5334"/>
          </a:xfrm>
        </p:grpSpPr>
        <p:grpSp>
          <p:nvGrpSpPr>
            <p:cNvPr id="3" name="组合 2"/>
            <p:cNvGrpSpPr/>
            <p:nvPr/>
          </p:nvGrpSpPr>
          <p:grpSpPr>
            <a:xfrm>
              <a:off x="2844" y="3184"/>
              <a:ext cx="6712" cy="5334"/>
              <a:chOff x="-312" y="3184"/>
              <a:chExt cx="6712" cy="5334"/>
            </a:xfrm>
          </p:grpSpPr>
          <p:sp>
            <p:nvSpPr>
              <p:cNvPr id="44" name="矩形 43"/>
              <p:cNvSpPr/>
              <p:nvPr/>
            </p:nvSpPr>
            <p:spPr>
              <a:xfrm>
                <a:off x="1066" y="3184"/>
                <a:ext cx="5334" cy="5334"/>
              </a:xfrm>
              <a:prstGeom prst="rect">
                <a:avLst/>
              </a:prstGeom>
              <a:noFill/>
              <a:ln w="3175">
                <a:solidFill>
                  <a:srgbClr val="A52B2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A52B26"/>
                  </a:solidFill>
                  <a:latin typeface="Arial" panose="020B0604020202020204"/>
                  <a:ea typeface="楷体" panose="02010609060101010101" pitchFamily="49" charset="-122"/>
                  <a:sym typeface="Arial" panose="020B0604020202020204"/>
                </a:endParaRPr>
              </a:p>
            </p:txBody>
          </p:sp>
          <p:sp>
            <p:nvSpPr>
              <p:cNvPr id="57" name="文本框 56"/>
              <p:cNvSpPr txBox="1"/>
              <p:nvPr/>
            </p:nvSpPr>
            <p:spPr>
              <a:xfrm>
                <a:off x="-312" y="4000"/>
                <a:ext cx="5522" cy="4454"/>
              </a:xfrm>
              <a:prstGeom prst="rect">
                <a:avLst/>
              </a:prstGeom>
              <a:noFill/>
            </p:spPr>
            <p:txBody>
              <a:bodyPr vert="eaVert" wrap="square" rtlCol="0">
                <a:spAutoFit/>
              </a:bodyPr>
              <a:lstStyle/>
              <a:p>
                <a:pPr>
                  <a:lnSpc>
                    <a:spcPct val="200000"/>
                  </a:lnSpc>
                </a:pPr>
                <a:r>
                  <a:rPr lang="zh-CN" altLang="en-US" dirty="0">
                    <a:solidFill>
                      <a:srgbClr val="A52B26"/>
                    </a:solidFill>
                    <a:latin typeface="楷体" panose="02010609060101010101" pitchFamily="49" charset="-122"/>
                    <a:ea typeface="楷体" panose="02010609060101010101" pitchFamily="49" charset="-122"/>
                    <a:cs typeface="Hiragino Sans GB W3" charset="-122"/>
                    <a:sym typeface="+mn-lt"/>
                  </a:rPr>
                  <a:t>单击此处输入文本内容，单击此处输入文本内容，单击此处输入文本内容，单击此输入文本内容。</a:t>
                </a:r>
              </a:p>
              <a:p>
                <a:pPr>
                  <a:lnSpc>
                    <a:spcPct val="200000"/>
                  </a:lnSpc>
                </a:pPr>
                <a:endParaRPr lang="zh-CN" altLang="en-US" dirty="0">
                  <a:solidFill>
                    <a:srgbClr val="A52B26"/>
                  </a:solidFill>
                  <a:latin typeface="楷体" panose="02010609060101010101" pitchFamily="49" charset="-122"/>
                  <a:ea typeface="楷体" panose="02010609060101010101" pitchFamily="49" charset="-122"/>
                  <a:cs typeface="Hiragino Sans GB W3" charset="-122"/>
                  <a:sym typeface="+mn-lt"/>
                </a:endParaRPr>
              </a:p>
              <a:p>
                <a:pPr>
                  <a:lnSpc>
                    <a:spcPct val="200000"/>
                  </a:lnSpc>
                </a:pPr>
                <a:endParaRPr lang="zh-CN" altLang="en-US" dirty="0">
                  <a:solidFill>
                    <a:srgbClr val="A52B26"/>
                  </a:solidFill>
                  <a:latin typeface="楷体" panose="02010609060101010101" pitchFamily="49" charset="-122"/>
                  <a:ea typeface="楷体" panose="02010609060101010101" pitchFamily="49" charset="-122"/>
                  <a:cs typeface="Hiragino Sans GB W3" charset="-122"/>
                  <a:sym typeface="+mn-lt"/>
                </a:endParaRPr>
              </a:p>
            </p:txBody>
          </p:sp>
        </p:grpSp>
        <p:sp>
          <p:nvSpPr>
            <p:cNvPr id="21" name="矩形 20"/>
            <p:cNvSpPr/>
            <p:nvPr/>
          </p:nvSpPr>
          <p:spPr>
            <a:xfrm>
              <a:off x="8217" y="3645"/>
              <a:ext cx="1045" cy="4309"/>
            </a:xfrm>
            <a:prstGeom prst="rect">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单</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击</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添</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加</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标</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题  </a:t>
              </a:r>
              <a:endParaRPr kumimoji="1" lang="zh-CN" altLang="en-US" sz="2400" dirty="0">
                <a:solidFill>
                  <a:srgbClr val="A52B26"/>
                </a:solidFill>
                <a:latin typeface="楷体" panose="02010609060101010101" pitchFamily="49" charset="-122"/>
                <a:ea typeface="楷体" panose="02010609060101010101" pitchFamily="49" charset="-122"/>
                <a:sym typeface="+mn-ea"/>
              </a:endParaRPr>
            </a:p>
          </p:txBody>
        </p:sp>
      </p:grpSp>
      <p:pic>
        <p:nvPicPr>
          <p:cNvPr id="17" name="图片 16" descr="6dd793826ec6717fc19de62789e465af"/>
          <p:cNvPicPr>
            <a:picLocks noChangeAspect="1"/>
          </p:cNvPicPr>
          <p:nvPr/>
        </p:nvPicPr>
        <p:blipFill>
          <a:blip r:embed="rId9" cstate="screen"/>
          <a:stretch>
            <a:fillRect/>
          </a:stretch>
        </p:blipFill>
        <p:spPr>
          <a:xfrm>
            <a:off x="1911350" y="1097280"/>
            <a:ext cx="1035685" cy="10356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anim calcmode="lin" valueType="num">
                                      <p:cBhvr>
                                        <p:cTn id="20" dur="1000" fill="hold"/>
                                        <p:tgtEl>
                                          <p:spTgt spid="45"/>
                                        </p:tgtEl>
                                        <p:attrNameLst>
                                          <p:attrName>ppt_x</p:attrName>
                                        </p:attrNameLst>
                                      </p:cBhvr>
                                      <p:tavLst>
                                        <p:tav tm="0">
                                          <p:val>
                                            <p:strVal val="#ppt_x"/>
                                          </p:val>
                                        </p:tav>
                                        <p:tav tm="100000">
                                          <p:val>
                                            <p:strVal val="#ppt_x"/>
                                          </p:val>
                                        </p:tav>
                                      </p:tavLst>
                                    </p:anim>
                                    <p:anim calcmode="lin" valueType="num">
                                      <p:cBhvr>
                                        <p:cTn id="21" dur="1000" fill="hold"/>
                                        <p:tgtEl>
                                          <p:spTgt spid="45"/>
                                        </p:tgtEl>
                                        <p:attrNameLst>
                                          <p:attrName>ppt_y</p:attrName>
                                        </p:attrNameLst>
                                      </p:cBhvr>
                                      <p:tavLst>
                                        <p:tav tm="0">
                                          <p:val>
                                            <p:strVal val="#ppt_y+.1"/>
                                          </p:val>
                                        </p:tav>
                                        <p:tav tm="100000">
                                          <p:val>
                                            <p:strVal val="#ppt_y"/>
                                          </p:val>
                                        </p:tav>
                                      </p:tavLst>
                                    </p:anim>
                                  </p:childTnLst>
                                </p:cTn>
                              </p:par>
                              <p:par>
                                <p:cTn id="22" presetID="26"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80">
                                          <p:stCondLst>
                                            <p:cond delay="0"/>
                                          </p:stCondLst>
                                        </p:cTn>
                                        <p:tgtEl>
                                          <p:spTgt spid="17"/>
                                        </p:tgtEl>
                                      </p:cBhvr>
                                    </p:animEffect>
                                    <p:anim calcmode="lin" valueType="num">
                                      <p:cBhvr>
                                        <p:cTn id="2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0" dur="26">
                                          <p:stCondLst>
                                            <p:cond delay="650"/>
                                          </p:stCondLst>
                                        </p:cTn>
                                        <p:tgtEl>
                                          <p:spTgt spid="17"/>
                                        </p:tgtEl>
                                      </p:cBhvr>
                                      <p:to x="100000" y="60000"/>
                                    </p:animScale>
                                    <p:animScale>
                                      <p:cBhvr>
                                        <p:cTn id="31" dur="166" decel="50000">
                                          <p:stCondLst>
                                            <p:cond delay="676"/>
                                          </p:stCondLst>
                                        </p:cTn>
                                        <p:tgtEl>
                                          <p:spTgt spid="17"/>
                                        </p:tgtEl>
                                      </p:cBhvr>
                                      <p:to x="100000" y="100000"/>
                                    </p:animScale>
                                    <p:animScale>
                                      <p:cBhvr>
                                        <p:cTn id="32" dur="26">
                                          <p:stCondLst>
                                            <p:cond delay="1312"/>
                                          </p:stCondLst>
                                        </p:cTn>
                                        <p:tgtEl>
                                          <p:spTgt spid="17"/>
                                        </p:tgtEl>
                                      </p:cBhvr>
                                      <p:to x="100000" y="80000"/>
                                    </p:animScale>
                                    <p:animScale>
                                      <p:cBhvr>
                                        <p:cTn id="33" dur="166" decel="50000">
                                          <p:stCondLst>
                                            <p:cond delay="1338"/>
                                          </p:stCondLst>
                                        </p:cTn>
                                        <p:tgtEl>
                                          <p:spTgt spid="17"/>
                                        </p:tgtEl>
                                      </p:cBhvr>
                                      <p:to x="100000" y="100000"/>
                                    </p:animScale>
                                    <p:animScale>
                                      <p:cBhvr>
                                        <p:cTn id="34" dur="26">
                                          <p:stCondLst>
                                            <p:cond delay="1642"/>
                                          </p:stCondLst>
                                        </p:cTn>
                                        <p:tgtEl>
                                          <p:spTgt spid="17"/>
                                        </p:tgtEl>
                                      </p:cBhvr>
                                      <p:to x="100000" y="90000"/>
                                    </p:animScale>
                                    <p:animScale>
                                      <p:cBhvr>
                                        <p:cTn id="35" dur="166" decel="50000">
                                          <p:stCondLst>
                                            <p:cond delay="1668"/>
                                          </p:stCondLst>
                                        </p:cTn>
                                        <p:tgtEl>
                                          <p:spTgt spid="17"/>
                                        </p:tgtEl>
                                      </p:cBhvr>
                                      <p:to x="100000" y="100000"/>
                                    </p:animScale>
                                    <p:animScale>
                                      <p:cBhvr>
                                        <p:cTn id="36" dur="26">
                                          <p:stCondLst>
                                            <p:cond delay="1808"/>
                                          </p:stCondLst>
                                        </p:cTn>
                                        <p:tgtEl>
                                          <p:spTgt spid="17"/>
                                        </p:tgtEl>
                                      </p:cBhvr>
                                      <p:to x="100000" y="95000"/>
                                    </p:animScale>
                                    <p:animScale>
                                      <p:cBhvr>
                                        <p:cTn id="37"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5910"/>
            <a:chOff x="0" y="1168"/>
            <a:chExt cx="19200" cy="8466"/>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18" cy="4915"/>
              <a:chOff x="341" y="2942"/>
              <a:chExt cx="1018" cy="4915"/>
            </a:xfrm>
          </p:grpSpPr>
          <p:grpSp>
            <p:nvGrpSpPr>
              <p:cNvPr id="4" name="组合 3"/>
              <p:cNvGrpSpPr/>
              <p:nvPr/>
            </p:nvGrpSpPr>
            <p:grpSpPr>
              <a:xfrm>
                <a:off x="341" y="2942"/>
                <a:ext cx="1018" cy="1018"/>
                <a:chOff x="4540248" y="2113253"/>
                <a:chExt cx="646331"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46331" cy="646331"/>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壹</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1018" cy="4915"/>
              <a:chOff x="341" y="2942"/>
              <a:chExt cx="1018" cy="4915"/>
            </a:xfrm>
          </p:grpSpPr>
          <p:grpSp>
            <p:nvGrpSpPr>
              <p:cNvPr id="10" name="组合 9"/>
              <p:cNvGrpSpPr/>
              <p:nvPr/>
            </p:nvGrpSpPr>
            <p:grpSpPr>
              <a:xfrm>
                <a:off x="341" y="2942"/>
                <a:ext cx="1018" cy="1018"/>
                <a:chOff x="4540248" y="2113253"/>
                <a:chExt cx="646331"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46331" cy="646331"/>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壹</a:t>
                  </a: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grpSp>
        <p:nvGrpSpPr>
          <p:cNvPr id="20" name="组合 19"/>
          <p:cNvGrpSpPr/>
          <p:nvPr/>
        </p:nvGrpSpPr>
        <p:grpSpPr>
          <a:xfrm>
            <a:off x="3065145" y="1800860"/>
            <a:ext cx="5112385" cy="3679190"/>
            <a:chOff x="4167" y="3259"/>
            <a:chExt cx="8051" cy="5794"/>
          </a:xfrm>
        </p:grpSpPr>
        <p:sp>
          <p:nvSpPr>
            <p:cNvPr id="2" name="矩形 1"/>
            <p:cNvSpPr/>
            <p:nvPr/>
          </p:nvSpPr>
          <p:spPr>
            <a:xfrm>
              <a:off x="4167" y="3259"/>
              <a:ext cx="2251" cy="5795"/>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3" name="矩形 2"/>
            <p:cNvSpPr/>
            <p:nvPr/>
          </p:nvSpPr>
          <p:spPr>
            <a:xfrm>
              <a:off x="7067" y="3259"/>
              <a:ext cx="2251" cy="5795"/>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16" name="矩形 15"/>
            <p:cNvSpPr/>
            <p:nvPr/>
          </p:nvSpPr>
          <p:spPr>
            <a:xfrm>
              <a:off x="9968" y="3259"/>
              <a:ext cx="2251" cy="5795"/>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cxnSp>
          <p:nvCxnSpPr>
            <p:cNvPr id="18" name="直线连接符 14"/>
            <p:cNvCxnSpPr/>
            <p:nvPr/>
          </p:nvCxnSpPr>
          <p:spPr>
            <a:xfrm>
              <a:off x="6801" y="3456"/>
              <a:ext cx="0" cy="5299"/>
            </a:xfrm>
            <a:prstGeom prst="line">
              <a:avLst/>
            </a:prstGeom>
            <a:ln w="19050">
              <a:solidFill>
                <a:srgbClr val="A52B26"/>
              </a:solidFill>
            </a:ln>
          </p:spPr>
          <p:style>
            <a:lnRef idx="1">
              <a:schemeClr val="accent1"/>
            </a:lnRef>
            <a:fillRef idx="0">
              <a:schemeClr val="accent1"/>
            </a:fillRef>
            <a:effectRef idx="0">
              <a:schemeClr val="accent1"/>
            </a:effectRef>
            <a:fontRef idx="minor">
              <a:schemeClr val="tx1"/>
            </a:fontRef>
          </p:style>
        </p:cxnSp>
        <p:cxnSp>
          <p:nvCxnSpPr>
            <p:cNvPr id="19" name="直线连接符 15"/>
            <p:cNvCxnSpPr/>
            <p:nvPr/>
          </p:nvCxnSpPr>
          <p:spPr>
            <a:xfrm>
              <a:off x="9852" y="3456"/>
              <a:ext cx="0" cy="5343"/>
            </a:xfrm>
            <a:prstGeom prst="line">
              <a:avLst/>
            </a:prstGeom>
            <a:ln w="19050">
              <a:solidFill>
                <a:srgbClr val="A52B26"/>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8649335" y="1868170"/>
            <a:ext cx="663575" cy="2736215"/>
          </a:xfrm>
          <a:prstGeom prst="rect">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单</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击</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添</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加</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标</a:t>
            </a:r>
            <a:endParaRPr kumimoji="1" lang="zh-CN" altLang="en-US" sz="24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400" b="1" dirty="0">
                <a:blipFill>
                  <a:blip r:embed="rId7"/>
                  <a:stretch>
                    <a:fillRect/>
                  </a:stretch>
                </a:blipFill>
                <a:latin typeface="楷体" panose="02010609060101010101" pitchFamily="49" charset="-122"/>
                <a:ea typeface="楷体" panose="02010609060101010101" pitchFamily="49" charset="-122"/>
                <a:sym typeface="+mn-ea"/>
              </a:rPr>
              <a:t>题  </a:t>
            </a:r>
            <a:endParaRPr kumimoji="1" lang="zh-CN" altLang="en-US" sz="2400" dirty="0">
              <a:solidFill>
                <a:srgbClr val="A52B26"/>
              </a:solidFill>
              <a:latin typeface="楷体" panose="02010609060101010101" pitchFamily="49" charset="-122"/>
              <a:ea typeface="楷体" panose="02010609060101010101" pitchFamily="49" charset="-122"/>
              <a:sym typeface="+mn-ea"/>
            </a:endParaRPr>
          </a:p>
        </p:txBody>
      </p:sp>
      <p:pic>
        <p:nvPicPr>
          <p:cNvPr id="22" name="图片 21" descr="6dd793826ec6717fc19de62789e465af"/>
          <p:cNvPicPr>
            <a:picLocks noChangeAspect="1"/>
          </p:cNvPicPr>
          <p:nvPr/>
        </p:nvPicPr>
        <p:blipFill>
          <a:blip r:embed="rId8" cstate="screen"/>
          <a:stretch>
            <a:fillRect/>
          </a:stretch>
        </p:blipFill>
        <p:spPr>
          <a:xfrm>
            <a:off x="2165350" y="4445000"/>
            <a:ext cx="1035685" cy="10356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par>
                                <p:cTn id="21" presetID="1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ppt_y</p:attrName>
                                        </p:attrNameLst>
                                      </p:cBhvr>
                                      <p:tavLst>
                                        <p:tav tm="0">
                                          <p:val>
                                            <p:strVal val="#ppt_y+#ppt_h*1.125000"/>
                                          </p:val>
                                        </p:tav>
                                        <p:tav tm="100000">
                                          <p:val>
                                            <p:strVal val="#ppt_y"/>
                                          </p:val>
                                        </p:tav>
                                      </p:tavLst>
                                    </p:anim>
                                    <p:animEffect transition="in" filter="wipe(up)">
                                      <p:cBhvr>
                                        <p:cTn id="24" dur="500"/>
                                        <p:tgtEl>
                                          <p:spTgt spid="20"/>
                                        </p:tgtEl>
                                      </p:cBhvr>
                                    </p:animEffect>
                                  </p:childTnLst>
                                </p:cTn>
                              </p:par>
                              <p:par>
                                <p:cTn id="25" presetID="26"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80">
                                          <p:stCondLst>
                                            <p:cond delay="0"/>
                                          </p:stCondLst>
                                        </p:cTn>
                                        <p:tgtEl>
                                          <p:spTgt spid="22"/>
                                        </p:tgtEl>
                                      </p:cBhvr>
                                    </p:animEffect>
                                    <p:anim calcmode="lin" valueType="num">
                                      <p:cBhvr>
                                        <p:cTn id="2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3" dur="26">
                                          <p:stCondLst>
                                            <p:cond delay="650"/>
                                          </p:stCondLst>
                                        </p:cTn>
                                        <p:tgtEl>
                                          <p:spTgt spid="22"/>
                                        </p:tgtEl>
                                      </p:cBhvr>
                                      <p:to x="100000" y="60000"/>
                                    </p:animScale>
                                    <p:animScale>
                                      <p:cBhvr>
                                        <p:cTn id="34" dur="166" decel="50000">
                                          <p:stCondLst>
                                            <p:cond delay="676"/>
                                          </p:stCondLst>
                                        </p:cTn>
                                        <p:tgtEl>
                                          <p:spTgt spid="22"/>
                                        </p:tgtEl>
                                      </p:cBhvr>
                                      <p:to x="100000" y="100000"/>
                                    </p:animScale>
                                    <p:animScale>
                                      <p:cBhvr>
                                        <p:cTn id="35" dur="26">
                                          <p:stCondLst>
                                            <p:cond delay="1312"/>
                                          </p:stCondLst>
                                        </p:cTn>
                                        <p:tgtEl>
                                          <p:spTgt spid="22"/>
                                        </p:tgtEl>
                                      </p:cBhvr>
                                      <p:to x="100000" y="80000"/>
                                    </p:animScale>
                                    <p:animScale>
                                      <p:cBhvr>
                                        <p:cTn id="36" dur="166" decel="50000">
                                          <p:stCondLst>
                                            <p:cond delay="1338"/>
                                          </p:stCondLst>
                                        </p:cTn>
                                        <p:tgtEl>
                                          <p:spTgt spid="22"/>
                                        </p:tgtEl>
                                      </p:cBhvr>
                                      <p:to x="100000" y="100000"/>
                                    </p:animScale>
                                    <p:animScale>
                                      <p:cBhvr>
                                        <p:cTn id="37" dur="26">
                                          <p:stCondLst>
                                            <p:cond delay="1642"/>
                                          </p:stCondLst>
                                        </p:cTn>
                                        <p:tgtEl>
                                          <p:spTgt spid="22"/>
                                        </p:tgtEl>
                                      </p:cBhvr>
                                      <p:to x="100000" y="90000"/>
                                    </p:animScale>
                                    <p:animScale>
                                      <p:cBhvr>
                                        <p:cTn id="38" dur="166" decel="50000">
                                          <p:stCondLst>
                                            <p:cond delay="1668"/>
                                          </p:stCondLst>
                                        </p:cTn>
                                        <p:tgtEl>
                                          <p:spTgt spid="22"/>
                                        </p:tgtEl>
                                      </p:cBhvr>
                                      <p:to x="100000" y="100000"/>
                                    </p:animScale>
                                    <p:animScale>
                                      <p:cBhvr>
                                        <p:cTn id="39" dur="26">
                                          <p:stCondLst>
                                            <p:cond delay="1808"/>
                                          </p:stCondLst>
                                        </p:cTn>
                                        <p:tgtEl>
                                          <p:spTgt spid="22"/>
                                        </p:tgtEl>
                                      </p:cBhvr>
                                      <p:to x="100000" y="95000"/>
                                    </p:animScale>
                                    <p:animScale>
                                      <p:cBhvr>
                                        <p:cTn id="40"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5910"/>
            <a:chOff x="0" y="1168"/>
            <a:chExt cx="19200" cy="8466"/>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18" cy="4915"/>
              <a:chOff x="341" y="2942"/>
              <a:chExt cx="1018" cy="4915"/>
            </a:xfrm>
          </p:grpSpPr>
          <p:grpSp>
            <p:nvGrpSpPr>
              <p:cNvPr id="4" name="组合 3"/>
              <p:cNvGrpSpPr/>
              <p:nvPr/>
            </p:nvGrpSpPr>
            <p:grpSpPr>
              <a:xfrm>
                <a:off x="341" y="2942"/>
                <a:ext cx="1018" cy="1018"/>
                <a:chOff x="4540248" y="2113253"/>
                <a:chExt cx="646331"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46331" cy="646331"/>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壹</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1018" cy="4915"/>
              <a:chOff x="341" y="2942"/>
              <a:chExt cx="1018" cy="4915"/>
            </a:xfrm>
          </p:grpSpPr>
          <p:grpSp>
            <p:nvGrpSpPr>
              <p:cNvPr id="10" name="组合 9"/>
              <p:cNvGrpSpPr/>
              <p:nvPr/>
            </p:nvGrpSpPr>
            <p:grpSpPr>
              <a:xfrm>
                <a:off x="341" y="2942"/>
                <a:ext cx="1018" cy="1018"/>
                <a:chOff x="4540248" y="2113253"/>
                <a:chExt cx="646331"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46331" cy="646331"/>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壹</a:t>
                  </a: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grpSp>
        <p:nvGrpSpPr>
          <p:cNvPr id="17" name="组合 16"/>
          <p:cNvGrpSpPr/>
          <p:nvPr/>
        </p:nvGrpSpPr>
        <p:grpSpPr>
          <a:xfrm>
            <a:off x="3150870" y="1267460"/>
            <a:ext cx="2698750" cy="4387215"/>
            <a:chOff x="4183" y="2282"/>
            <a:chExt cx="4250" cy="6909"/>
          </a:xfrm>
        </p:grpSpPr>
        <p:pic>
          <p:nvPicPr>
            <p:cNvPr id="54" name="图片 53" descr="D:\我的\图片2.png图片2"/>
            <p:cNvPicPr>
              <a:picLocks noChangeAspect="1"/>
            </p:cNvPicPr>
            <p:nvPr/>
          </p:nvPicPr>
          <p:blipFill>
            <a:blip r:embed="rId8"/>
            <a:srcRect/>
            <a:stretch>
              <a:fillRect/>
            </a:stretch>
          </p:blipFill>
          <p:spPr>
            <a:xfrm>
              <a:off x="4183" y="2282"/>
              <a:ext cx="4250" cy="4205"/>
            </a:xfrm>
            <a:prstGeom prst="ellipse">
              <a:avLst/>
            </a:prstGeom>
          </p:spPr>
        </p:pic>
        <p:grpSp>
          <p:nvGrpSpPr>
            <p:cNvPr id="16" name="组合 15"/>
            <p:cNvGrpSpPr/>
            <p:nvPr/>
          </p:nvGrpSpPr>
          <p:grpSpPr>
            <a:xfrm>
              <a:off x="4184" y="6483"/>
              <a:ext cx="4249" cy="2708"/>
              <a:chOff x="4183" y="6483"/>
              <a:chExt cx="4249" cy="2708"/>
            </a:xfrm>
          </p:grpSpPr>
          <p:sp>
            <p:nvSpPr>
              <p:cNvPr id="21" name="矩形 20"/>
              <p:cNvSpPr/>
              <p:nvPr/>
            </p:nvSpPr>
            <p:spPr>
              <a:xfrm>
                <a:off x="4183" y="6483"/>
                <a:ext cx="1045" cy="2554"/>
              </a:xfrm>
              <a:prstGeom prst="rect">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zh-CN" altLang="en-US" sz="2000" b="1" dirty="0">
                    <a:blipFill>
                      <a:blip r:embed="rId7"/>
                      <a:stretch>
                        <a:fillRect/>
                      </a:stretch>
                    </a:blipFill>
                    <a:latin typeface="楷体" panose="02010609060101010101" pitchFamily="49" charset="-122"/>
                    <a:ea typeface="楷体" panose="02010609060101010101" pitchFamily="49" charset="-122"/>
                    <a:sym typeface="+mn-ea"/>
                  </a:rPr>
                  <a:t>添</a:t>
                </a:r>
                <a:endParaRPr kumimoji="1" lang="zh-CN" altLang="en-US" sz="20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000" b="1" dirty="0">
                    <a:blipFill>
                      <a:blip r:embed="rId7"/>
                      <a:stretch>
                        <a:fillRect/>
                      </a:stretch>
                    </a:blipFill>
                    <a:latin typeface="楷体" panose="02010609060101010101" pitchFamily="49" charset="-122"/>
                    <a:ea typeface="楷体" panose="02010609060101010101" pitchFamily="49" charset="-122"/>
                    <a:sym typeface="+mn-ea"/>
                  </a:rPr>
                  <a:t>加</a:t>
                </a:r>
                <a:endParaRPr kumimoji="1" lang="zh-CN" altLang="en-US" sz="20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000" b="1" dirty="0">
                    <a:blipFill>
                      <a:blip r:embed="rId7"/>
                      <a:stretch>
                        <a:fillRect/>
                      </a:stretch>
                    </a:blipFill>
                    <a:latin typeface="楷体" panose="02010609060101010101" pitchFamily="49" charset="-122"/>
                    <a:ea typeface="楷体" panose="02010609060101010101" pitchFamily="49" charset="-122"/>
                    <a:sym typeface="+mn-ea"/>
                  </a:rPr>
                  <a:t>标</a:t>
                </a:r>
                <a:endParaRPr kumimoji="1" lang="zh-CN" altLang="en-US" sz="20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000" b="1" dirty="0">
                    <a:blipFill>
                      <a:blip r:embed="rId7"/>
                      <a:stretch>
                        <a:fillRect/>
                      </a:stretch>
                    </a:blipFill>
                    <a:latin typeface="楷体" panose="02010609060101010101" pitchFamily="49" charset="-122"/>
                    <a:ea typeface="楷体" panose="02010609060101010101" pitchFamily="49" charset="-122"/>
                    <a:sym typeface="+mn-ea"/>
                  </a:rPr>
                  <a:t>题  </a:t>
                </a:r>
              </a:p>
            </p:txBody>
          </p:sp>
          <p:sp>
            <p:nvSpPr>
              <p:cNvPr id="3" name="矩形 2"/>
              <p:cNvSpPr/>
              <p:nvPr/>
            </p:nvSpPr>
            <p:spPr>
              <a:xfrm>
                <a:off x="5528" y="6483"/>
                <a:ext cx="2905" cy="2709"/>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grpSp>
      <p:grpSp>
        <p:nvGrpSpPr>
          <p:cNvPr id="18" name="组合 17"/>
          <p:cNvGrpSpPr/>
          <p:nvPr/>
        </p:nvGrpSpPr>
        <p:grpSpPr>
          <a:xfrm>
            <a:off x="6481445" y="1267460"/>
            <a:ext cx="2698750" cy="4387215"/>
            <a:chOff x="4183" y="2282"/>
            <a:chExt cx="4250" cy="6909"/>
          </a:xfrm>
        </p:grpSpPr>
        <p:pic>
          <p:nvPicPr>
            <p:cNvPr id="19" name="图片 18" descr="D:\我的\图片2.png图片2"/>
            <p:cNvPicPr>
              <a:picLocks noChangeAspect="1"/>
            </p:cNvPicPr>
            <p:nvPr/>
          </p:nvPicPr>
          <p:blipFill>
            <a:blip r:embed="rId8"/>
            <a:srcRect/>
            <a:stretch>
              <a:fillRect/>
            </a:stretch>
          </p:blipFill>
          <p:spPr>
            <a:xfrm>
              <a:off x="4183" y="2282"/>
              <a:ext cx="4250" cy="4205"/>
            </a:xfrm>
            <a:prstGeom prst="ellipse">
              <a:avLst/>
            </a:prstGeom>
          </p:spPr>
        </p:pic>
        <p:grpSp>
          <p:nvGrpSpPr>
            <p:cNvPr id="20" name="组合 19"/>
            <p:cNvGrpSpPr/>
            <p:nvPr/>
          </p:nvGrpSpPr>
          <p:grpSpPr>
            <a:xfrm>
              <a:off x="4184" y="6483"/>
              <a:ext cx="4249" cy="2708"/>
              <a:chOff x="4183" y="6483"/>
              <a:chExt cx="4249" cy="2708"/>
            </a:xfrm>
          </p:grpSpPr>
          <p:sp>
            <p:nvSpPr>
              <p:cNvPr id="22" name="矩形 21"/>
              <p:cNvSpPr/>
              <p:nvPr/>
            </p:nvSpPr>
            <p:spPr>
              <a:xfrm>
                <a:off x="4183" y="6483"/>
                <a:ext cx="1045" cy="2554"/>
              </a:xfrm>
              <a:prstGeom prst="rect">
                <a:avLst/>
              </a:prstGeom>
              <a:solidFill>
                <a:srgbClr val="A52B26"/>
              </a:solidFill>
              <a:ln>
                <a:solidFill>
                  <a:srgbClr val="F4D18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zh-CN" altLang="en-US" sz="2000" b="1" dirty="0">
                    <a:blipFill>
                      <a:blip r:embed="rId7"/>
                      <a:stretch>
                        <a:fillRect/>
                      </a:stretch>
                    </a:blipFill>
                    <a:latin typeface="楷体" panose="02010609060101010101" pitchFamily="49" charset="-122"/>
                    <a:ea typeface="楷体" panose="02010609060101010101" pitchFamily="49" charset="-122"/>
                    <a:sym typeface="+mn-ea"/>
                  </a:rPr>
                  <a:t>添</a:t>
                </a:r>
                <a:endParaRPr kumimoji="1" lang="zh-CN" altLang="en-US" sz="20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000" b="1" dirty="0">
                    <a:blipFill>
                      <a:blip r:embed="rId7"/>
                      <a:stretch>
                        <a:fillRect/>
                      </a:stretch>
                    </a:blipFill>
                    <a:latin typeface="楷体" panose="02010609060101010101" pitchFamily="49" charset="-122"/>
                    <a:ea typeface="楷体" panose="02010609060101010101" pitchFamily="49" charset="-122"/>
                    <a:sym typeface="+mn-ea"/>
                  </a:rPr>
                  <a:t>加</a:t>
                </a:r>
                <a:endParaRPr kumimoji="1" lang="zh-CN" altLang="en-US" sz="20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000" b="1" dirty="0">
                    <a:blipFill>
                      <a:blip r:embed="rId7"/>
                      <a:stretch>
                        <a:fillRect/>
                      </a:stretch>
                    </a:blipFill>
                    <a:latin typeface="楷体" panose="02010609060101010101" pitchFamily="49" charset="-122"/>
                    <a:ea typeface="楷体" panose="02010609060101010101" pitchFamily="49" charset="-122"/>
                    <a:sym typeface="+mn-ea"/>
                  </a:rPr>
                  <a:t>标</a:t>
                </a:r>
                <a:endParaRPr kumimoji="1" lang="zh-CN" altLang="en-US" sz="2000" b="1" dirty="0">
                  <a:blipFill>
                    <a:blip r:embed="rId7"/>
                    <a:stretch>
                      <a:fillRect/>
                    </a:stretch>
                  </a:blipFill>
                  <a:latin typeface="楷体" panose="02010609060101010101" pitchFamily="49" charset="-122"/>
                  <a:ea typeface="楷体" panose="02010609060101010101" pitchFamily="49" charset="-122"/>
                </a:endParaRPr>
              </a:p>
              <a:p>
                <a:pPr algn="ctr">
                  <a:lnSpc>
                    <a:spcPct val="80000"/>
                  </a:lnSpc>
                </a:pPr>
                <a:r>
                  <a:rPr kumimoji="1" lang="zh-CN" altLang="en-US" sz="2000" b="1" dirty="0">
                    <a:blipFill>
                      <a:blip r:embed="rId7"/>
                      <a:stretch>
                        <a:fillRect/>
                      </a:stretch>
                    </a:blipFill>
                    <a:latin typeface="楷体" panose="02010609060101010101" pitchFamily="49" charset="-122"/>
                    <a:ea typeface="楷体" panose="02010609060101010101" pitchFamily="49" charset="-122"/>
                    <a:sym typeface="+mn-ea"/>
                  </a:rPr>
                  <a:t>题  </a:t>
                </a:r>
              </a:p>
            </p:txBody>
          </p:sp>
          <p:sp>
            <p:nvSpPr>
              <p:cNvPr id="23" name="矩形 22"/>
              <p:cNvSpPr/>
              <p:nvPr/>
            </p:nvSpPr>
            <p:spPr>
              <a:xfrm>
                <a:off x="5528" y="6483"/>
                <a:ext cx="2905" cy="2709"/>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5910"/>
            <a:chOff x="0" y="1168"/>
            <a:chExt cx="19200" cy="8466"/>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18" cy="4915"/>
              <a:chOff x="341" y="2942"/>
              <a:chExt cx="1018" cy="4915"/>
            </a:xfrm>
          </p:grpSpPr>
          <p:grpSp>
            <p:nvGrpSpPr>
              <p:cNvPr id="4" name="组合 3"/>
              <p:cNvGrpSpPr/>
              <p:nvPr/>
            </p:nvGrpSpPr>
            <p:grpSpPr>
              <a:xfrm>
                <a:off x="341" y="2942"/>
                <a:ext cx="1018" cy="1018"/>
                <a:chOff x="4540248" y="2113253"/>
                <a:chExt cx="646331"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46331" cy="646331"/>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壹</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1018" cy="4915"/>
              <a:chOff x="341" y="2942"/>
              <a:chExt cx="1018" cy="4915"/>
            </a:xfrm>
          </p:grpSpPr>
          <p:grpSp>
            <p:nvGrpSpPr>
              <p:cNvPr id="10" name="组合 9"/>
              <p:cNvGrpSpPr/>
              <p:nvPr/>
            </p:nvGrpSpPr>
            <p:grpSpPr>
              <a:xfrm>
                <a:off x="341" y="2942"/>
                <a:ext cx="1018" cy="1018"/>
                <a:chOff x="4540248" y="2113253"/>
                <a:chExt cx="646331"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46331" cy="646331"/>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壹</a:t>
                  </a: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grpSp>
        <p:nvGrpSpPr>
          <p:cNvPr id="2" name="组合 1"/>
          <p:cNvGrpSpPr/>
          <p:nvPr/>
        </p:nvGrpSpPr>
        <p:grpSpPr>
          <a:xfrm>
            <a:off x="2376354" y="1414461"/>
            <a:ext cx="2162280" cy="4059891"/>
            <a:chOff x="1641" y="2813"/>
            <a:chExt cx="3405" cy="6394"/>
          </a:xfrm>
        </p:grpSpPr>
        <p:sp>
          <p:nvSpPr>
            <p:cNvPr id="17" name="矩形 16"/>
            <p:cNvSpPr/>
            <p:nvPr/>
          </p:nvSpPr>
          <p:spPr>
            <a:xfrm>
              <a:off x="1641" y="2813"/>
              <a:ext cx="3405" cy="6394"/>
            </a:xfrm>
            <a:prstGeom prst="rect">
              <a:avLst/>
            </a:prstGeom>
            <a:solidFill>
              <a:srgbClr val="A52B26"/>
            </a:solidFill>
            <a:ln>
              <a:solidFill>
                <a:srgbClr val="F4D185"/>
              </a:solid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8" name="矩形 17"/>
            <p:cNvSpPr/>
            <p:nvPr/>
          </p:nvSpPr>
          <p:spPr>
            <a:xfrm>
              <a:off x="1904" y="3312"/>
              <a:ext cx="1818" cy="5362"/>
            </a:xfrm>
            <a:prstGeom prst="rect">
              <a:avLst/>
            </a:prstGeom>
            <a:noFill/>
            <a:effectLst/>
          </p:spPr>
          <p:txBody>
            <a:bodyPr vert="eaVert" wrap="square">
              <a:spAutoFit/>
            </a:bodyPr>
            <a:lstStyle/>
            <a:p>
              <a:pPr>
                <a:lnSpc>
                  <a:spcPct val="150000"/>
                </a:lnSpc>
              </a:pPr>
              <a:r>
                <a:rPr kumimoji="1" lang="zh-CN" altLang="en-US" sz="1400" dirty="0">
                  <a:solidFill>
                    <a:srgbClr val="F4D185"/>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kumimoji="1" lang="zh-CN" altLang="en-US" sz="1400" spc="300" dirty="0">
                <a:solidFill>
                  <a:srgbClr val="F4D185"/>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cxnSp>
          <p:nvCxnSpPr>
            <p:cNvPr id="19" name="直线连接符 18"/>
            <p:cNvCxnSpPr/>
            <p:nvPr/>
          </p:nvCxnSpPr>
          <p:spPr>
            <a:xfrm>
              <a:off x="3653" y="3372"/>
              <a:ext cx="0" cy="5011"/>
            </a:xfrm>
            <a:prstGeom prst="line">
              <a:avLst/>
            </a:prstGeom>
            <a:ln w="28575">
              <a:solidFill>
                <a:srgbClr val="F4D1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653" y="3312"/>
              <a:ext cx="1206" cy="3635"/>
            </a:xfrm>
            <a:prstGeom prst="rect">
              <a:avLst/>
            </a:prstGeom>
            <a:noFill/>
          </p:spPr>
          <p:txBody>
            <a:bodyPr wrap="square" rtlCol="0">
              <a:spAutoFit/>
            </a:bodyPr>
            <a:lstStyle/>
            <a:p>
              <a:pPr algn="ctr"/>
              <a:r>
                <a:rPr kumimoji="1" lang="zh-CN" altLang="en-US" sz="2400" dirty="0">
                  <a:solidFill>
                    <a:srgbClr val="F4D185"/>
                  </a:solidFill>
                  <a:latin typeface="楷体" panose="02010609060101010101" pitchFamily="49" charset="-122"/>
                  <a:ea typeface="楷体" panose="02010609060101010101" pitchFamily="49" charset="-122"/>
                </a:rPr>
                <a:t>点击添加标题</a:t>
              </a:r>
            </a:p>
          </p:txBody>
        </p:sp>
      </p:grpSp>
      <p:pic>
        <p:nvPicPr>
          <p:cNvPr id="22" name="图片 21" descr="D:\我的\图片3.png图片3"/>
          <p:cNvPicPr>
            <a:picLocks noChangeAspect="1"/>
          </p:cNvPicPr>
          <p:nvPr/>
        </p:nvPicPr>
        <p:blipFill>
          <a:blip r:embed="rId8" cstate="screen"/>
          <a:srcRect/>
          <a:stretch>
            <a:fillRect/>
          </a:stretch>
        </p:blipFill>
        <p:spPr>
          <a:xfrm>
            <a:off x="4972339" y="1464943"/>
            <a:ext cx="2135505" cy="3930650"/>
          </a:xfrm>
          <a:prstGeom prst="rect">
            <a:avLst/>
          </a:prstGeom>
          <a:solidFill>
            <a:srgbClr val="FFFFFF">
              <a:shade val="85000"/>
            </a:srgbClr>
          </a:solidFill>
          <a:ln w="25400" cap="sq">
            <a:solidFill>
              <a:srgbClr val="F4D185"/>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 name="组合 2"/>
          <p:cNvGrpSpPr/>
          <p:nvPr/>
        </p:nvGrpSpPr>
        <p:grpSpPr>
          <a:xfrm>
            <a:off x="7541549" y="1414461"/>
            <a:ext cx="2162175" cy="4059891"/>
            <a:chOff x="1641" y="2813"/>
            <a:chExt cx="3405" cy="6394"/>
          </a:xfrm>
        </p:grpSpPr>
        <p:sp>
          <p:nvSpPr>
            <p:cNvPr id="16" name="矩形 15"/>
            <p:cNvSpPr/>
            <p:nvPr/>
          </p:nvSpPr>
          <p:spPr>
            <a:xfrm>
              <a:off x="1641" y="2813"/>
              <a:ext cx="3405" cy="6394"/>
            </a:xfrm>
            <a:prstGeom prst="rect">
              <a:avLst/>
            </a:prstGeom>
            <a:solidFill>
              <a:srgbClr val="A52B26"/>
            </a:solidFill>
            <a:ln>
              <a:solidFill>
                <a:srgbClr val="F4D185"/>
              </a:solid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21" name="矩形 20"/>
            <p:cNvSpPr/>
            <p:nvPr/>
          </p:nvSpPr>
          <p:spPr>
            <a:xfrm>
              <a:off x="1904" y="3312"/>
              <a:ext cx="1818" cy="5362"/>
            </a:xfrm>
            <a:prstGeom prst="rect">
              <a:avLst/>
            </a:prstGeom>
            <a:noFill/>
            <a:effectLst/>
          </p:spPr>
          <p:txBody>
            <a:bodyPr vert="eaVert" wrap="square">
              <a:spAutoFit/>
            </a:bodyPr>
            <a:lstStyle/>
            <a:p>
              <a:pPr>
                <a:lnSpc>
                  <a:spcPct val="150000"/>
                </a:lnSpc>
              </a:pPr>
              <a:r>
                <a:rPr kumimoji="1" lang="zh-CN" altLang="en-US" sz="1400" dirty="0">
                  <a:solidFill>
                    <a:srgbClr val="F4D185"/>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kumimoji="1" lang="zh-CN" altLang="en-US" sz="1400" spc="300" dirty="0">
                <a:solidFill>
                  <a:srgbClr val="F4D185"/>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cxnSp>
          <p:nvCxnSpPr>
            <p:cNvPr id="23" name="直线连接符 18"/>
            <p:cNvCxnSpPr/>
            <p:nvPr/>
          </p:nvCxnSpPr>
          <p:spPr>
            <a:xfrm>
              <a:off x="3653" y="3372"/>
              <a:ext cx="0" cy="5011"/>
            </a:xfrm>
            <a:prstGeom prst="line">
              <a:avLst/>
            </a:prstGeom>
            <a:ln w="28575">
              <a:solidFill>
                <a:srgbClr val="F4D185"/>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653" y="3312"/>
              <a:ext cx="1206" cy="3635"/>
            </a:xfrm>
            <a:prstGeom prst="rect">
              <a:avLst/>
            </a:prstGeom>
            <a:noFill/>
          </p:spPr>
          <p:txBody>
            <a:bodyPr wrap="square" rtlCol="0">
              <a:spAutoFit/>
            </a:bodyPr>
            <a:lstStyle/>
            <a:p>
              <a:pPr algn="ctr"/>
              <a:r>
                <a:rPr kumimoji="1" lang="zh-CN" altLang="en-US" sz="2400" dirty="0">
                  <a:solidFill>
                    <a:srgbClr val="F4D185"/>
                  </a:solidFill>
                  <a:latin typeface="楷体" panose="02010609060101010101" pitchFamily="49" charset="-122"/>
                  <a:ea typeface="楷体" panose="02010609060101010101" pitchFamily="49"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par>
                                <p:cTn id="21" presetID="1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p:tgtEl>
                                          <p:spTgt spid="22"/>
                                        </p:tgtEl>
                                        <p:attrNameLst>
                                          <p:attrName>ppt_y</p:attrName>
                                        </p:attrNameLst>
                                      </p:cBhvr>
                                      <p:tavLst>
                                        <p:tav tm="0">
                                          <p:val>
                                            <p:strVal val="#ppt_y+#ppt_h*1.125000"/>
                                          </p:val>
                                        </p:tav>
                                        <p:tav tm="100000">
                                          <p:val>
                                            <p:strVal val="#ppt_y"/>
                                          </p:val>
                                        </p:tav>
                                      </p:tavLst>
                                    </p:anim>
                                    <p:animEffect transition="in" filter="wipe(up)">
                                      <p:cBhvr>
                                        <p:cTn id="24" dur="500"/>
                                        <p:tgtEl>
                                          <p:spTgt spid="22"/>
                                        </p:tgtEl>
                                      </p:cBhvr>
                                    </p:animEffect>
                                  </p:childTnLst>
                                </p:cTn>
                              </p:par>
                              <p:par>
                                <p:cTn id="25" presetID="1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p:tgtEl>
                                          <p:spTgt spid="3"/>
                                        </p:tgtEl>
                                        <p:attrNameLst>
                                          <p:attrName>ppt_y</p:attrName>
                                        </p:attrNameLst>
                                      </p:cBhvr>
                                      <p:tavLst>
                                        <p:tav tm="0">
                                          <p:val>
                                            <p:strVal val="#ppt_y+#ppt_h*1.125000"/>
                                          </p:val>
                                        </p:tav>
                                        <p:tav tm="100000">
                                          <p:val>
                                            <p:strVal val="#ppt_y"/>
                                          </p:val>
                                        </p:tav>
                                      </p:tavLst>
                                    </p:anim>
                                    <p:animEffect transition="in" filter="wipe(up)">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2" name="图片 1" descr="组 7"/>
          <p:cNvPicPr>
            <a:picLocks noChangeAspect="1"/>
          </p:cNvPicPr>
          <p:nvPr/>
        </p:nvPicPr>
        <p:blipFill>
          <a:blip r:embed="rId4" cstate="screen"/>
          <a:stretch>
            <a:fillRect/>
          </a:stretch>
        </p:blipFill>
        <p:spPr>
          <a:xfrm>
            <a:off x="0" y="2703195"/>
            <a:ext cx="12192000" cy="4154805"/>
          </a:xfrm>
          <a:prstGeom prst="rect">
            <a:avLst/>
          </a:prstGeom>
        </p:spPr>
      </p:pic>
      <p:pic>
        <p:nvPicPr>
          <p:cNvPr id="6" name="图片 5" descr="组 2"/>
          <p:cNvPicPr>
            <a:picLocks noChangeAspect="1"/>
          </p:cNvPicPr>
          <p:nvPr/>
        </p:nvPicPr>
        <p:blipFill>
          <a:blip r:embed="rId5" cstate="screen"/>
          <a:stretch>
            <a:fillRect/>
          </a:stretch>
        </p:blipFill>
        <p:spPr>
          <a:xfrm>
            <a:off x="3650298" y="0"/>
            <a:ext cx="4891405" cy="6534150"/>
          </a:xfrm>
          <a:prstGeom prst="rect">
            <a:avLst/>
          </a:prstGeom>
        </p:spPr>
      </p:pic>
      <p:grpSp>
        <p:nvGrpSpPr>
          <p:cNvPr id="5" name="组合 4"/>
          <p:cNvGrpSpPr/>
          <p:nvPr/>
        </p:nvGrpSpPr>
        <p:grpSpPr>
          <a:xfrm>
            <a:off x="0" y="0"/>
            <a:ext cx="12192000" cy="4039870"/>
            <a:chOff x="0" y="0"/>
            <a:chExt cx="19200" cy="6362"/>
          </a:xfrm>
        </p:grpSpPr>
        <p:pic>
          <p:nvPicPr>
            <p:cNvPr id="3" name="图片 2" descr="组 3"/>
            <p:cNvPicPr>
              <a:picLocks noChangeAspect="1"/>
            </p:cNvPicPr>
            <p:nvPr/>
          </p:nvPicPr>
          <p:blipFill>
            <a:blip r:embed="rId6" cstate="screen"/>
            <a:stretch>
              <a:fillRect/>
            </a:stretch>
          </p:blipFill>
          <p:spPr>
            <a:xfrm>
              <a:off x="0" y="0"/>
              <a:ext cx="6174" cy="6363"/>
            </a:xfrm>
            <a:prstGeom prst="rect">
              <a:avLst/>
            </a:prstGeom>
          </p:spPr>
        </p:pic>
        <p:pic>
          <p:nvPicPr>
            <p:cNvPr id="4" name="图片 3" descr="组 3"/>
            <p:cNvPicPr>
              <a:picLocks noChangeAspect="1"/>
            </p:cNvPicPr>
            <p:nvPr/>
          </p:nvPicPr>
          <p:blipFill>
            <a:blip r:embed="rId6" cstate="screen"/>
            <a:stretch>
              <a:fillRect/>
            </a:stretch>
          </p:blipFill>
          <p:spPr>
            <a:xfrm flipH="1">
              <a:off x="13026" y="0"/>
              <a:ext cx="6174" cy="6363"/>
            </a:xfrm>
            <a:prstGeom prst="rect">
              <a:avLst/>
            </a:prstGeom>
          </p:spPr>
        </p:pic>
      </p:grpSp>
      <p:grpSp>
        <p:nvGrpSpPr>
          <p:cNvPr id="9" name="组合 8"/>
          <p:cNvGrpSpPr/>
          <p:nvPr/>
        </p:nvGrpSpPr>
        <p:grpSpPr>
          <a:xfrm>
            <a:off x="3920490" y="127000"/>
            <a:ext cx="778510" cy="3755390"/>
            <a:chOff x="6174" y="0"/>
            <a:chExt cx="1226" cy="5914"/>
          </a:xfrm>
        </p:grpSpPr>
        <p:pic>
          <p:nvPicPr>
            <p:cNvPr id="7" name="图片 6" descr="d"/>
            <p:cNvPicPr>
              <a:picLocks noChangeAspect="1"/>
            </p:cNvPicPr>
            <p:nvPr/>
          </p:nvPicPr>
          <p:blipFill>
            <a:blip r:embed="rId7" cstate="screen"/>
            <a:stretch>
              <a:fillRect/>
            </a:stretch>
          </p:blipFill>
          <p:spPr>
            <a:xfrm>
              <a:off x="6174" y="0"/>
              <a:ext cx="1226" cy="5915"/>
            </a:xfrm>
            <a:prstGeom prst="rect">
              <a:avLst/>
            </a:prstGeom>
          </p:spPr>
        </p:pic>
        <p:pic>
          <p:nvPicPr>
            <p:cNvPr id="8" name="图片 7" descr="非必要不返乡"/>
            <p:cNvPicPr>
              <a:picLocks noChangeAspect="1"/>
            </p:cNvPicPr>
            <p:nvPr/>
          </p:nvPicPr>
          <p:blipFill>
            <a:blip r:embed="rId8" cstate="screen"/>
            <a:stretch>
              <a:fillRect/>
            </a:stretch>
          </p:blipFill>
          <p:spPr>
            <a:xfrm>
              <a:off x="6496" y="249"/>
              <a:ext cx="583" cy="5286"/>
            </a:xfrm>
            <a:prstGeom prst="rect">
              <a:avLst/>
            </a:prstGeom>
          </p:spPr>
        </p:pic>
      </p:grpSp>
      <p:grpSp>
        <p:nvGrpSpPr>
          <p:cNvPr id="10" name="组合 9"/>
          <p:cNvGrpSpPr/>
          <p:nvPr/>
        </p:nvGrpSpPr>
        <p:grpSpPr>
          <a:xfrm>
            <a:off x="7544435" y="127000"/>
            <a:ext cx="778510" cy="3756025"/>
            <a:chOff x="6174" y="0"/>
            <a:chExt cx="1226" cy="5915"/>
          </a:xfrm>
        </p:grpSpPr>
        <p:pic>
          <p:nvPicPr>
            <p:cNvPr id="11" name="图片 10" descr="d"/>
            <p:cNvPicPr>
              <a:picLocks noChangeAspect="1"/>
            </p:cNvPicPr>
            <p:nvPr/>
          </p:nvPicPr>
          <p:blipFill>
            <a:blip r:embed="rId7" cstate="screen"/>
            <a:stretch>
              <a:fillRect/>
            </a:stretch>
          </p:blipFill>
          <p:spPr>
            <a:xfrm>
              <a:off x="6174" y="0"/>
              <a:ext cx="1226" cy="5915"/>
            </a:xfrm>
            <a:prstGeom prst="rect">
              <a:avLst/>
            </a:prstGeom>
          </p:spPr>
        </p:pic>
        <p:pic>
          <p:nvPicPr>
            <p:cNvPr id="12" name="图片 11" descr="D:\我的\在异乡拜大年.png在异乡拜大年"/>
            <p:cNvPicPr>
              <a:picLocks noChangeAspect="1"/>
            </p:cNvPicPr>
            <p:nvPr/>
          </p:nvPicPr>
          <p:blipFill>
            <a:blip r:embed="rId9" cstate="screen"/>
            <a:srcRect/>
            <a:stretch>
              <a:fillRect/>
            </a:stretch>
          </p:blipFill>
          <p:spPr>
            <a:xfrm>
              <a:off x="6503" y="249"/>
              <a:ext cx="569" cy="5286"/>
            </a:xfrm>
            <a:prstGeom prst="rect">
              <a:avLst/>
            </a:prstGeom>
          </p:spPr>
        </p:pic>
      </p:grpSp>
      <p:pic>
        <p:nvPicPr>
          <p:cNvPr id="13" name="图片 12" descr="D:\我的\第 贰 章.png第 贰 章"/>
          <p:cNvPicPr>
            <a:picLocks noChangeAspect="1"/>
          </p:cNvPicPr>
          <p:nvPr/>
        </p:nvPicPr>
        <p:blipFill>
          <a:blip r:embed="rId10" cstate="screen"/>
          <a:srcRect/>
          <a:stretch>
            <a:fillRect/>
          </a:stretch>
        </p:blipFill>
        <p:spPr>
          <a:xfrm>
            <a:off x="4918710" y="362268"/>
            <a:ext cx="2005330" cy="5663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5" name="图片 14" descr="组 7"/>
          <p:cNvPicPr>
            <a:picLocks noChangeAspect="1"/>
          </p:cNvPicPr>
          <p:nvPr/>
        </p:nvPicPr>
        <p:blipFill>
          <a:blip r:embed="rId4" cstate="screen"/>
          <a:stretch>
            <a:fillRect/>
          </a:stretch>
        </p:blipFill>
        <p:spPr>
          <a:xfrm>
            <a:off x="0" y="2703195"/>
            <a:ext cx="12192000" cy="4154805"/>
          </a:xfrm>
          <a:prstGeom prst="rect">
            <a:avLst/>
          </a:prstGeom>
        </p:spPr>
      </p:pic>
      <p:grpSp>
        <p:nvGrpSpPr>
          <p:cNvPr id="14" name="组合 13"/>
          <p:cNvGrpSpPr/>
          <p:nvPr/>
        </p:nvGrpSpPr>
        <p:grpSpPr>
          <a:xfrm>
            <a:off x="0" y="741680"/>
            <a:ext cx="12192000" cy="5376545"/>
            <a:chOff x="0" y="1168"/>
            <a:chExt cx="19200" cy="8467"/>
          </a:xfrm>
        </p:grpSpPr>
        <p:grpSp>
          <p:nvGrpSpPr>
            <p:cNvPr id="50" name="组合 49"/>
            <p:cNvGrpSpPr/>
            <p:nvPr/>
          </p:nvGrpSpPr>
          <p:grpSpPr>
            <a:xfrm>
              <a:off x="0" y="1168"/>
              <a:ext cx="19200" cy="8467"/>
              <a:chOff x="0" y="1168"/>
              <a:chExt cx="19200" cy="8467"/>
            </a:xfrm>
          </p:grpSpPr>
          <p:pic>
            <p:nvPicPr>
              <p:cNvPr id="49" name="图片 48" descr="D:\我的\图片2.png图片2"/>
              <p:cNvPicPr>
                <a:picLocks noChangeAspect="1"/>
              </p:cNvPicPr>
              <p:nvPr/>
            </p:nvPicPr>
            <p:blipFill>
              <a:blip r:embed="rId5"/>
              <a:srcRect/>
              <a:stretch>
                <a:fillRect/>
              </a:stretch>
            </p:blipFill>
            <p:spPr>
              <a:xfrm>
                <a:off x="1359" y="1168"/>
                <a:ext cx="16481" cy="8467"/>
              </a:xfrm>
              <a:prstGeom prst="rect">
                <a:avLst/>
              </a:prstGeom>
            </p:spPr>
          </p:pic>
          <p:pic>
            <p:nvPicPr>
              <p:cNvPr id="36" name="图片 35" descr="组 2"/>
              <p:cNvPicPr>
                <a:picLocks noChangeAspect="1"/>
              </p:cNvPicPr>
              <p:nvPr/>
            </p:nvPicPr>
            <p:blipFill>
              <a:blip r:embed="rId6" cstate="screen"/>
              <a:stretch>
                <a:fillRect/>
              </a:stretch>
            </p:blipFill>
            <p:spPr>
              <a:xfrm rot="16200000">
                <a:off x="-623" y="3565"/>
                <a:ext cx="4916" cy="3670"/>
              </a:xfrm>
              <a:prstGeom prst="rect">
                <a:avLst/>
              </a:prstGeom>
            </p:spPr>
          </p:pic>
          <p:pic>
            <p:nvPicPr>
              <p:cNvPr id="37" name="图片 36" descr="组 2"/>
              <p:cNvPicPr>
                <a:picLocks noChangeAspect="1"/>
              </p:cNvPicPr>
              <p:nvPr/>
            </p:nvPicPr>
            <p:blipFill>
              <a:blip r:embed="rId6" cstate="screen"/>
              <a:stretch>
                <a:fillRect/>
              </a:stretch>
            </p:blipFill>
            <p:spPr>
              <a:xfrm rot="5400000" flipH="1">
                <a:off x="14907" y="3565"/>
                <a:ext cx="4916" cy="3670"/>
              </a:xfrm>
              <a:prstGeom prst="rect">
                <a:avLst/>
              </a:prstGeom>
            </p:spPr>
          </p:pic>
        </p:grpSp>
        <p:grpSp>
          <p:nvGrpSpPr>
            <p:cNvPr id="8" name="组合 7"/>
            <p:cNvGrpSpPr/>
            <p:nvPr/>
          </p:nvGrpSpPr>
          <p:grpSpPr>
            <a:xfrm>
              <a:off x="1055" y="2942"/>
              <a:ext cx="1008" cy="4916"/>
              <a:chOff x="341" y="2942"/>
              <a:chExt cx="1008" cy="4916"/>
            </a:xfrm>
          </p:grpSpPr>
          <p:grpSp>
            <p:nvGrpSpPr>
              <p:cNvPr id="4" name="组合 3"/>
              <p:cNvGrpSpPr/>
              <p:nvPr/>
            </p:nvGrpSpPr>
            <p:grpSpPr>
              <a:xfrm>
                <a:off x="341" y="2942"/>
                <a:ext cx="1008" cy="1018"/>
                <a:chOff x="4540248" y="2113253"/>
                <a:chExt cx="639982" cy="646664"/>
              </a:xfrm>
            </p:grpSpPr>
            <p:sp>
              <p:nvSpPr>
                <p:cNvPr id="5" name="椭圆 4"/>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4540248" y="2113253"/>
                  <a:ext cx="639982" cy="645394"/>
                </a:xfrm>
                <a:prstGeom prst="rect">
                  <a:avLst/>
                </a:prstGeom>
                <a:noFill/>
                <a:ln>
                  <a:noFill/>
                </a:ln>
              </p:spPr>
              <p:txBody>
                <a:bodyPr wrap="none" rtlCol="0">
                  <a:spAutoFit/>
                </a:bodyPr>
                <a:lstStyle/>
                <a:p>
                  <a:r>
                    <a:rPr kumimoji="1" lang="zh-CN" altLang="en-US" sz="3600" dirty="0">
                      <a:blipFill>
                        <a:blip r:embed="rId7"/>
                        <a:stretch>
                          <a:fillRect/>
                        </a:stretch>
                      </a:blipFill>
                      <a:latin typeface="楷体" panose="02010609060101010101" pitchFamily="49" charset="-122"/>
                      <a:ea typeface="楷体" panose="02010609060101010101" pitchFamily="49" charset="-122"/>
                    </a:rPr>
                    <a:t>贰</a:t>
                  </a:r>
                </a:p>
              </p:txBody>
            </p:sp>
          </p:grpSp>
          <p:sp>
            <p:nvSpPr>
              <p:cNvPr id="7" name="文本框 6"/>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nvGrpSpPr>
            <p:cNvPr id="9" name="组合 8"/>
            <p:cNvGrpSpPr/>
            <p:nvPr/>
          </p:nvGrpSpPr>
          <p:grpSpPr>
            <a:xfrm>
              <a:off x="17116" y="2942"/>
              <a:ext cx="1046" cy="4916"/>
              <a:chOff x="341" y="2942"/>
              <a:chExt cx="1046" cy="4916"/>
            </a:xfrm>
          </p:grpSpPr>
          <p:grpSp>
            <p:nvGrpSpPr>
              <p:cNvPr id="10" name="组合 9"/>
              <p:cNvGrpSpPr/>
              <p:nvPr/>
            </p:nvGrpSpPr>
            <p:grpSpPr>
              <a:xfrm>
                <a:off x="341" y="2942"/>
                <a:ext cx="1046" cy="1018"/>
                <a:chOff x="4540248" y="2113253"/>
                <a:chExt cx="664015" cy="646664"/>
              </a:xfrm>
            </p:grpSpPr>
            <p:sp>
              <p:nvSpPr>
                <p:cNvPr id="11" name="椭圆 10"/>
                <p:cNvSpPr/>
                <p:nvPr/>
              </p:nvSpPr>
              <p:spPr>
                <a:xfrm>
                  <a:off x="4569762" y="2172612"/>
                  <a:ext cx="587305" cy="587305"/>
                </a:xfrm>
                <a:prstGeom prst="ellipse">
                  <a:avLst/>
                </a:prstGeom>
                <a:solidFill>
                  <a:srgbClr val="A52B26"/>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2" name="文本框 11"/>
                <p:cNvSpPr txBox="1"/>
                <p:nvPr/>
              </p:nvSpPr>
              <p:spPr>
                <a:xfrm>
                  <a:off x="4540248" y="2113253"/>
                  <a:ext cx="664015" cy="645394"/>
                </a:xfrm>
                <a:prstGeom prst="rect">
                  <a:avLst/>
                </a:prstGeom>
                <a:noFill/>
                <a:ln>
                  <a:noFill/>
                </a:ln>
              </p:spPr>
              <p:txBody>
                <a:bodyPr wrap="none" rtlCol="0">
                  <a:spAutoFit/>
                </a:bodyPr>
                <a:lstStyle/>
                <a:p>
                  <a:pPr algn="l"/>
                  <a:r>
                    <a:rPr kumimoji="1" lang="zh-CN" altLang="en-US" sz="3600" dirty="0">
                      <a:blipFill>
                        <a:blip r:embed="rId7"/>
                        <a:stretch>
                          <a:fillRect/>
                        </a:stretch>
                      </a:blipFill>
                      <a:latin typeface="楷体" panose="02010609060101010101" pitchFamily="49" charset="-122"/>
                      <a:ea typeface="楷体" panose="02010609060101010101" pitchFamily="49" charset="-122"/>
                      <a:sym typeface="+mn-ea"/>
                    </a:rPr>
                    <a:t>贰</a:t>
                  </a:r>
                  <a:endParaRPr kumimoji="1" lang="en-US" altLang="zh-CN" sz="3600" dirty="0">
                    <a:blipFill>
                      <a:blip r:embed="rId7"/>
                      <a:stretch>
                        <a:fillRect/>
                      </a:stretch>
                    </a:blipFill>
                    <a:latin typeface="楷体" panose="02010609060101010101" pitchFamily="49" charset="-122"/>
                    <a:ea typeface="楷体" panose="02010609060101010101" pitchFamily="49" charset="-122"/>
                  </a:endParaRPr>
                </a:p>
              </p:txBody>
            </p:sp>
          </p:grpSp>
          <p:sp>
            <p:nvSpPr>
              <p:cNvPr id="13" name="文本框 12"/>
              <p:cNvSpPr txBox="1"/>
              <p:nvPr/>
            </p:nvSpPr>
            <p:spPr>
              <a:xfrm>
                <a:off x="465" y="4225"/>
                <a:ext cx="770" cy="3633"/>
              </a:xfrm>
              <a:prstGeom prst="rect">
                <a:avLst/>
              </a:prstGeom>
              <a:noFill/>
              <a:ln>
                <a:noFill/>
              </a:ln>
            </p:spPr>
            <p:txBody>
              <a:bodyPr wrap="none" rtlCol="0">
                <a:spAutoFit/>
              </a:bodyPr>
              <a:lstStyle/>
              <a:p>
                <a:r>
                  <a:rPr kumimoji="1" lang="zh-CN" altLang="en-US" sz="2400" b="1" dirty="0">
                    <a:blipFill>
                      <a:blip r:embed="rId7"/>
                      <a:stretch>
                        <a:fillRect/>
                      </a:stretch>
                    </a:blipFill>
                    <a:latin typeface="楷体" panose="02010609060101010101" pitchFamily="49" charset="-122"/>
                    <a:ea typeface="楷体" panose="02010609060101010101" pitchFamily="49" charset="-122"/>
                  </a:rPr>
                  <a:t>单</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添</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加</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标</a:t>
                </a:r>
              </a:p>
              <a:p>
                <a:r>
                  <a:rPr kumimoji="1" lang="zh-CN" altLang="en-US" sz="2400" b="1" dirty="0">
                    <a:blipFill>
                      <a:blip r:embed="rId7"/>
                      <a:stretch>
                        <a:fillRect/>
                      </a:stretch>
                    </a:blipFill>
                    <a:latin typeface="楷体" panose="02010609060101010101" pitchFamily="49" charset="-122"/>
                    <a:ea typeface="楷体" panose="02010609060101010101" pitchFamily="49" charset="-122"/>
                  </a:rPr>
                  <a:t>题</a:t>
                </a:r>
              </a:p>
            </p:txBody>
          </p:sp>
        </p:grpSp>
      </p:grpSp>
      <p:grpSp>
        <p:nvGrpSpPr>
          <p:cNvPr id="19" name="组合 18"/>
          <p:cNvGrpSpPr/>
          <p:nvPr/>
        </p:nvGrpSpPr>
        <p:grpSpPr>
          <a:xfrm>
            <a:off x="1969770" y="1670050"/>
            <a:ext cx="4044056" cy="1647825"/>
            <a:chOff x="1877" y="2836"/>
            <a:chExt cx="6369" cy="2595"/>
          </a:xfrm>
        </p:grpSpPr>
        <p:grpSp>
          <p:nvGrpSpPr>
            <p:cNvPr id="3" name="组合 2"/>
            <p:cNvGrpSpPr/>
            <p:nvPr/>
          </p:nvGrpSpPr>
          <p:grpSpPr>
            <a:xfrm>
              <a:off x="6989" y="2836"/>
              <a:ext cx="1256" cy="1256"/>
              <a:chOff x="5980" y="2757"/>
              <a:chExt cx="1256" cy="1256"/>
            </a:xfrm>
            <a:effectLst>
              <a:outerShdw blurRad="50800" dist="38100" dir="5400000" algn="t" rotWithShape="0">
                <a:prstClr val="black">
                  <a:alpha val="40000"/>
                </a:prstClr>
              </a:outerShdw>
            </a:effectLst>
          </p:grpSpPr>
          <p:sp>
            <p:nvSpPr>
              <p:cNvPr id="41" name="椭圆 40"/>
              <p:cNvSpPr/>
              <p:nvPr/>
            </p:nvSpPr>
            <p:spPr>
              <a:xfrm>
                <a:off x="6173" y="2950"/>
                <a:ext cx="870" cy="870"/>
              </a:xfrm>
              <a:prstGeom prst="ellipse">
                <a:avLst/>
              </a:prstGeom>
              <a:solidFill>
                <a:srgbClr val="A52B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16" name="椭圆 15"/>
              <p:cNvSpPr/>
              <p:nvPr/>
            </p:nvSpPr>
            <p:spPr>
              <a:xfrm>
                <a:off x="5980" y="2757"/>
                <a:ext cx="1256" cy="1256"/>
              </a:xfrm>
              <a:prstGeom prst="ellipse">
                <a:avLst/>
              </a:prstGeom>
              <a:noFill/>
              <a:ln>
                <a:solidFill>
                  <a:srgbClr val="F4D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17" name="文本框 16"/>
              <p:cNvSpPr txBox="1"/>
              <p:nvPr/>
            </p:nvSpPr>
            <p:spPr>
              <a:xfrm>
                <a:off x="6069" y="2973"/>
                <a:ext cx="1078" cy="822"/>
              </a:xfrm>
              <a:prstGeom prst="rect">
                <a:avLst/>
              </a:prstGeom>
              <a:noFill/>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壹</a:t>
                </a:r>
              </a:p>
            </p:txBody>
          </p:sp>
        </p:grpSp>
        <p:sp>
          <p:nvSpPr>
            <p:cNvPr id="18" name="矩形 17"/>
            <p:cNvSpPr/>
            <p:nvPr/>
          </p:nvSpPr>
          <p:spPr>
            <a:xfrm>
              <a:off x="1877" y="2836"/>
              <a:ext cx="4868" cy="2595"/>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grpSp>
        <p:nvGrpSpPr>
          <p:cNvPr id="20" name="组合 19"/>
          <p:cNvGrpSpPr/>
          <p:nvPr/>
        </p:nvGrpSpPr>
        <p:grpSpPr>
          <a:xfrm>
            <a:off x="1969770" y="3649980"/>
            <a:ext cx="4044056" cy="1647825"/>
            <a:chOff x="1877" y="2836"/>
            <a:chExt cx="6369" cy="2595"/>
          </a:xfrm>
        </p:grpSpPr>
        <p:grpSp>
          <p:nvGrpSpPr>
            <p:cNvPr id="21" name="组合 20"/>
            <p:cNvGrpSpPr/>
            <p:nvPr/>
          </p:nvGrpSpPr>
          <p:grpSpPr>
            <a:xfrm>
              <a:off x="6989" y="2836"/>
              <a:ext cx="1256" cy="1256"/>
              <a:chOff x="5980" y="2757"/>
              <a:chExt cx="1256" cy="1256"/>
            </a:xfrm>
            <a:effectLst>
              <a:outerShdw blurRad="50800" dist="38100" dir="5400000" algn="t" rotWithShape="0">
                <a:prstClr val="black">
                  <a:alpha val="40000"/>
                </a:prstClr>
              </a:outerShdw>
            </a:effectLst>
          </p:grpSpPr>
          <p:sp>
            <p:nvSpPr>
              <p:cNvPr id="22" name="椭圆 21"/>
              <p:cNvSpPr/>
              <p:nvPr/>
            </p:nvSpPr>
            <p:spPr>
              <a:xfrm>
                <a:off x="6173" y="2950"/>
                <a:ext cx="870" cy="870"/>
              </a:xfrm>
              <a:prstGeom prst="ellipse">
                <a:avLst/>
              </a:prstGeom>
              <a:solidFill>
                <a:srgbClr val="A52B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23" name="椭圆 22"/>
              <p:cNvSpPr/>
              <p:nvPr/>
            </p:nvSpPr>
            <p:spPr>
              <a:xfrm>
                <a:off x="5980" y="2757"/>
                <a:ext cx="1256" cy="1256"/>
              </a:xfrm>
              <a:prstGeom prst="ellipse">
                <a:avLst/>
              </a:prstGeom>
              <a:noFill/>
              <a:ln>
                <a:solidFill>
                  <a:srgbClr val="F4D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24" name="文本框 23"/>
              <p:cNvSpPr txBox="1"/>
              <p:nvPr/>
            </p:nvSpPr>
            <p:spPr>
              <a:xfrm>
                <a:off x="6069" y="2973"/>
                <a:ext cx="1078" cy="822"/>
              </a:xfrm>
              <a:prstGeom prst="rect">
                <a:avLst/>
              </a:prstGeom>
              <a:noFill/>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叁</a:t>
                </a:r>
              </a:p>
            </p:txBody>
          </p:sp>
        </p:grpSp>
        <p:sp>
          <p:nvSpPr>
            <p:cNvPr id="25" name="矩形 24"/>
            <p:cNvSpPr/>
            <p:nvPr/>
          </p:nvSpPr>
          <p:spPr>
            <a:xfrm>
              <a:off x="1877" y="2836"/>
              <a:ext cx="4868" cy="2595"/>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grpSp>
        <p:nvGrpSpPr>
          <p:cNvPr id="26" name="组合 25"/>
          <p:cNvGrpSpPr/>
          <p:nvPr/>
        </p:nvGrpSpPr>
        <p:grpSpPr>
          <a:xfrm>
            <a:off x="6195060" y="1670050"/>
            <a:ext cx="4044056" cy="1647825"/>
            <a:chOff x="1877" y="2836"/>
            <a:chExt cx="6369" cy="2595"/>
          </a:xfrm>
        </p:grpSpPr>
        <p:grpSp>
          <p:nvGrpSpPr>
            <p:cNvPr id="27" name="组合 26"/>
            <p:cNvGrpSpPr/>
            <p:nvPr/>
          </p:nvGrpSpPr>
          <p:grpSpPr>
            <a:xfrm>
              <a:off x="6989" y="2836"/>
              <a:ext cx="1256" cy="1256"/>
              <a:chOff x="5980" y="2757"/>
              <a:chExt cx="1256" cy="1256"/>
            </a:xfrm>
            <a:effectLst>
              <a:outerShdw blurRad="50800" dist="38100" dir="5400000" algn="t" rotWithShape="0">
                <a:prstClr val="black">
                  <a:alpha val="40000"/>
                </a:prstClr>
              </a:outerShdw>
            </a:effectLst>
          </p:grpSpPr>
          <p:sp>
            <p:nvSpPr>
              <p:cNvPr id="28" name="椭圆 27"/>
              <p:cNvSpPr/>
              <p:nvPr/>
            </p:nvSpPr>
            <p:spPr>
              <a:xfrm>
                <a:off x="6173" y="2950"/>
                <a:ext cx="870" cy="870"/>
              </a:xfrm>
              <a:prstGeom prst="ellipse">
                <a:avLst/>
              </a:prstGeom>
              <a:solidFill>
                <a:srgbClr val="A52B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29" name="椭圆 28"/>
              <p:cNvSpPr/>
              <p:nvPr/>
            </p:nvSpPr>
            <p:spPr>
              <a:xfrm>
                <a:off x="5980" y="2757"/>
                <a:ext cx="1256" cy="1256"/>
              </a:xfrm>
              <a:prstGeom prst="ellipse">
                <a:avLst/>
              </a:prstGeom>
              <a:noFill/>
              <a:ln>
                <a:solidFill>
                  <a:srgbClr val="F4D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30" name="文本框 29"/>
              <p:cNvSpPr txBox="1"/>
              <p:nvPr/>
            </p:nvSpPr>
            <p:spPr>
              <a:xfrm>
                <a:off x="6069" y="2973"/>
                <a:ext cx="1078" cy="822"/>
              </a:xfrm>
              <a:prstGeom prst="rect">
                <a:avLst/>
              </a:prstGeom>
              <a:noFill/>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贰</a:t>
                </a:r>
              </a:p>
            </p:txBody>
          </p:sp>
        </p:grpSp>
        <p:sp>
          <p:nvSpPr>
            <p:cNvPr id="31" name="矩形 30"/>
            <p:cNvSpPr/>
            <p:nvPr/>
          </p:nvSpPr>
          <p:spPr>
            <a:xfrm>
              <a:off x="1877" y="2836"/>
              <a:ext cx="4868" cy="2595"/>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grpSp>
        <p:nvGrpSpPr>
          <p:cNvPr id="32" name="组合 31"/>
          <p:cNvGrpSpPr/>
          <p:nvPr/>
        </p:nvGrpSpPr>
        <p:grpSpPr>
          <a:xfrm>
            <a:off x="6195060" y="3649980"/>
            <a:ext cx="4044056" cy="1647825"/>
            <a:chOff x="1877" y="2836"/>
            <a:chExt cx="6369" cy="2595"/>
          </a:xfrm>
        </p:grpSpPr>
        <p:grpSp>
          <p:nvGrpSpPr>
            <p:cNvPr id="33" name="组合 32"/>
            <p:cNvGrpSpPr/>
            <p:nvPr/>
          </p:nvGrpSpPr>
          <p:grpSpPr>
            <a:xfrm>
              <a:off x="6989" y="2836"/>
              <a:ext cx="1256" cy="1256"/>
              <a:chOff x="5980" y="2757"/>
              <a:chExt cx="1256" cy="1256"/>
            </a:xfrm>
            <a:effectLst>
              <a:outerShdw blurRad="50800" dist="38100" dir="5400000" algn="t" rotWithShape="0">
                <a:prstClr val="black">
                  <a:alpha val="40000"/>
                </a:prstClr>
              </a:outerShdw>
            </a:effectLst>
          </p:grpSpPr>
          <p:sp>
            <p:nvSpPr>
              <p:cNvPr id="34" name="椭圆 33"/>
              <p:cNvSpPr/>
              <p:nvPr/>
            </p:nvSpPr>
            <p:spPr>
              <a:xfrm>
                <a:off x="6173" y="2950"/>
                <a:ext cx="870" cy="870"/>
              </a:xfrm>
              <a:prstGeom prst="ellipse">
                <a:avLst/>
              </a:prstGeom>
              <a:solidFill>
                <a:srgbClr val="A52B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185"/>
                  </a:solidFill>
                  <a:ea typeface="楷体" panose="02010609060101010101" pitchFamily="49" charset="-122"/>
                </a:endParaRPr>
              </a:p>
            </p:txBody>
          </p:sp>
          <p:sp>
            <p:nvSpPr>
              <p:cNvPr id="35" name="椭圆 34"/>
              <p:cNvSpPr/>
              <p:nvPr/>
            </p:nvSpPr>
            <p:spPr>
              <a:xfrm>
                <a:off x="5980" y="2757"/>
                <a:ext cx="1256" cy="1256"/>
              </a:xfrm>
              <a:prstGeom prst="ellipse">
                <a:avLst/>
              </a:prstGeom>
              <a:noFill/>
              <a:ln>
                <a:solidFill>
                  <a:srgbClr val="F4D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38" name="文本框 37"/>
              <p:cNvSpPr txBox="1"/>
              <p:nvPr/>
            </p:nvSpPr>
            <p:spPr>
              <a:xfrm>
                <a:off x="6069" y="2973"/>
                <a:ext cx="1078" cy="822"/>
              </a:xfrm>
              <a:prstGeom prst="rect">
                <a:avLst/>
              </a:prstGeom>
              <a:noFill/>
            </p:spPr>
            <p:txBody>
              <a:bodyPr wrap="square" rtlCol="0">
                <a:spAutoFit/>
              </a:bodyPr>
              <a:lstStyle/>
              <a:p>
                <a:pPr algn="ctr"/>
                <a:r>
                  <a:rPr lang="zh-CN" altLang="en-US" sz="2800" b="1" dirty="0">
                    <a:solidFill>
                      <a:srgbClr val="F4D185"/>
                    </a:solidFill>
                    <a:latin typeface="楷体" panose="02010609060101010101" pitchFamily="49" charset="-122"/>
                    <a:ea typeface="楷体" panose="02010609060101010101" pitchFamily="49" charset="-122"/>
                  </a:rPr>
                  <a:t>肆</a:t>
                </a:r>
              </a:p>
            </p:txBody>
          </p:sp>
        </p:grpSp>
        <p:sp>
          <p:nvSpPr>
            <p:cNvPr id="39" name="矩形 38"/>
            <p:cNvSpPr/>
            <p:nvPr/>
          </p:nvSpPr>
          <p:spPr>
            <a:xfrm>
              <a:off x="1877" y="2836"/>
              <a:ext cx="4868" cy="2595"/>
            </a:xfrm>
            <a:prstGeom prst="rect">
              <a:avLst/>
            </a:prstGeom>
          </p:spPr>
          <p:txBody>
            <a:bodyPr vert="eaVert" wrap="square">
              <a:spAutoFit/>
            </a:bodyPr>
            <a:lstStyle/>
            <a:p>
              <a:pPr>
                <a:lnSpc>
                  <a:spcPct val="150000"/>
                </a:lnSpc>
              </a:pPr>
              <a:r>
                <a:rPr kumimoji="1" lang="zh-CN" altLang="en-US" dirty="0">
                  <a:solidFill>
                    <a:srgbClr val="A52B26"/>
                  </a:solidFill>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kumimoji="1" lang="zh-CN" altLang="en-US" spc="300" dirty="0">
                <a:solidFill>
                  <a:srgbClr val="A52B26"/>
                </a:solidFill>
                <a:latin typeface="楷体" panose="02010609060101010101" pitchFamily="49" charset="-122"/>
                <a:ea typeface="楷体" panose="02010609060101010101" pitchFamily="49" charset="-122"/>
                <a:cs typeface="+mn-ea"/>
                <a:sym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heel(1)">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heel(1)">
                                      <p:cBhvr>
                                        <p:cTn id="29" dur="2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heel(1)">
                                      <p:cBhvr>
                                        <p:cTn id="3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5"/>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1509</Words>
  <Application>Microsoft Office PowerPoint</Application>
  <PresentationFormat>宽屏</PresentationFormat>
  <Paragraphs>394</Paragraphs>
  <Slides>25</Slides>
  <Notes>25</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25</vt:i4>
      </vt:variant>
    </vt:vector>
  </HeadingPairs>
  <TitlesOfParts>
    <vt:vector size="37" baseType="lpstr">
      <vt:lpstr>badashanren</vt:lpstr>
      <vt:lpstr>Hiragino Sans GB W3</vt:lpstr>
      <vt:lpstr>WenYue GuDianMingChaoTi (Non-Commercial Use)</vt:lpstr>
      <vt:lpstr>等线</vt:lpstr>
      <vt:lpstr>楷体</vt:lpstr>
      <vt:lpstr>宋体</vt:lpstr>
      <vt:lpstr>微软雅黑</vt:lpstr>
      <vt:lpstr>Arial</vt:lpstr>
      <vt:lpstr>Calibri</vt:lpstr>
      <vt:lpstr>Century Gothic</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2022-03-09T02:49:40Z</dcterms:created>
  <dcterms:modified xsi:type="dcterms:W3CDTF">2023-01-10T07:28:55Z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3A335CE5078343EAA9A1292AED4775FD</vt:lpwstr>
  </property>
  <property fmtid="{A09F084E-AD41-489F-8076-AA5BE3082BCA}" pid="100">
    <vt:ui4>5</vt:ui4>
  </property>
  <property fmtid="{64440492-4C8B-11D1-8B70-080036B11A03}" pid="11">
    <vt:lpwstr>www.2ppt.com-爱PPT提供资源下载</vt:lpwstr>
  </property>
</Properties>
</file>