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1" r:id="rId2"/>
    <p:sldId id="335" r:id="rId3"/>
    <p:sldId id="331" r:id="rId4"/>
    <p:sldId id="330" r:id="rId5"/>
    <p:sldId id="337" r:id="rId6"/>
    <p:sldId id="336" r:id="rId7"/>
    <p:sldId id="338" r:id="rId8"/>
    <p:sldId id="339" r:id="rId9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66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60"/>
  </p:normalViewPr>
  <p:slideViewPr>
    <p:cSldViewPr>
      <p:cViewPr>
        <p:scale>
          <a:sx n="100" d="100"/>
          <a:sy n="100" d="100"/>
        </p:scale>
        <p:origin x="-12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46F068-29E7-41A1-A9BD-F16F4815E7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39F05AC4-F2DF-492D-9455-47177784D4A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3537B-59A6-4945-9EAD-03AA46189E36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CE185-B722-4CB5-92C4-BD9494DD15FC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92757-01A7-4316-B0AD-2D3B4FA40E3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E0161-7D61-40EF-B10F-03C2C7F0033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7A82-FBD7-4608-940C-216869B0A57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0E797-34AE-44CB-A671-B5E0F330F5A6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7EF52-8E27-4498-A535-7DB92E27D4E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8DF94-C050-4604-BB8C-71904096683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2B938-C007-494D-BC50-4B1DAE83B45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AC602-BE41-4754-97AF-72FB216F27C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6EDE8-B9FD-4EA0-8318-5DE812A0677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fld id="{B7E2AF4B-3B35-4AE9-BEBA-B458DBC65628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file:///C:\Users\Administrator\Desktop\Unit8%20&#31532;2&#35838;&#26102;&#25945;&#23398;&#35838;&#20214;\&#21477;2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C:\Users\Administrator\Desktop\Unit8%20&#31532;2&#35838;&#26102;&#25945;&#23398;&#35838;&#20214;\&#21477;1.mp3" TargetMode="External"/><Relationship Id="rId1" Type="http://schemas.microsoft.com/office/2007/relationships/media" Target="file:///C:\Users\Administrator\Desktop\Unit8%20&#31532;2&#35838;&#26102;&#25945;&#23398;&#35838;&#20214;\&#21477;1.mp3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Unit8%20&#31532;2&#35838;&#26102;&#25945;&#23398;&#35838;&#20214;\&#21477;2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Unit8%20&#31532;2&#35838;&#26102;&#25945;&#23398;&#35838;&#20214;\&#21477;6.mp3" TargetMode="External"/><Relationship Id="rId3" Type="http://schemas.microsoft.com/office/2007/relationships/media" Target="file:///C:\Users\Administrator\Desktop\Unit8%20&#31532;2&#35838;&#26102;&#25945;&#23398;&#35838;&#20214;\&#21477;4.mp3" TargetMode="External"/><Relationship Id="rId7" Type="http://schemas.microsoft.com/office/2007/relationships/media" Target="file:///C:\Users\Administrator\Desktop\Unit8%20&#31532;2&#35838;&#26102;&#25945;&#23398;&#35838;&#20214;\&#21477;6.mp3" TargetMode="External"/><Relationship Id="rId2" Type="http://schemas.openxmlformats.org/officeDocument/2006/relationships/audio" Target="file:///C:\Users\Administrator\Desktop\Unit8%20&#31532;2&#35838;&#26102;&#25945;&#23398;&#35838;&#20214;\&#21477;3.mp3" TargetMode="External"/><Relationship Id="rId1" Type="http://schemas.microsoft.com/office/2007/relationships/media" Target="file:///C:\Users\Administrator\Desktop\Unit8%20&#31532;2&#35838;&#26102;&#25945;&#23398;&#35838;&#20214;\&#21477;3.mp3" TargetMode="External"/><Relationship Id="rId6" Type="http://schemas.openxmlformats.org/officeDocument/2006/relationships/audio" Target="file:///C:\Users\Administrator\Desktop\Unit8%20&#31532;2&#35838;&#26102;&#25945;&#23398;&#35838;&#20214;\&#21477;5.mp3" TargetMode="External"/><Relationship Id="rId11" Type="http://schemas.openxmlformats.org/officeDocument/2006/relationships/image" Target="../media/image5.png"/><Relationship Id="rId5" Type="http://schemas.microsoft.com/office/2007/relationships/media" Target="file:///C:\Users\Administrator\Desktop\Unit8%20&#31532;2&#35838;&#26102;&#25945;&#23398;&#35838;&#20214;\&#21477;5.mp3" TargetMode="External"/><Relationship Id="rId10" Type="http://schemas.openxmlformats.org/officeDocument/2006/relationships/image" Target="../media/image6.png"/><Relationship Id="rId4" Type="http://schemas.openxmlformats.org/officeDocument/2006/relationships/audio" Target="file:///C:\Users\Administrator\Desktop\Unit8%20&#31532;2&#35838;&#26102;&#25945;&#23398;&#35838;&#20214;\&#21477;4.mp3" TargetMode="Externa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8%20&#31532;2&#35838;&#26102;&#25945;&#23398;&#35838;&#20214;\Unit8PartBLet&#8217;schant&#35838;&#25991;&#24405;&#38899;.mp3" TargetMode="External"/><Relationship Id="rId1" Type="http://schemas.microsoft.com/office/2007/relationships/media" Target="file:///C:\Users\Administrator\Desktop\Unit8%20&#31532;2&#35838;&#26102;&#25945;&#23398;&#35838;&#20214;\Unit8PartBLet&#8217;schant&#35838;&#25991;&#24405;&#388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kern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4000" kern="0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4000" kern="0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4000" kern="0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800" b="1" kern="0" dirty="0" smtClean="0">
                <a:solidFill>
                  <a:srgbClr val="FF9966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Unit8 </a:t>
            </a:r>
            <a:r>
              <a:rPr lang="en-US" altLang="zh-CN" sz="4800" b="1" kern="0" dirty="0">
                <a:solidFill>
                  <a:srgbClr val="FF9966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What Color Is It</a:t>
            </a:r>
            <a:r>
              <a:rPr lang="zh-CN" altLang="en-US" sz="4800" b="1" kern="0" dirty="0">
                <a:solidFill>
                  <a:srgbClr val="FF9966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？</a:t>
            </a:r>
            <a:endParaRPr lang="en-US" altLang="zh-CN" sz="4800" b="1" kern="0" dirty="0">
              <a:solidFill>
                <a:srgbClr val="FF9966"/>
              </a:solidFill>
              <a:latin typeface="+mn-lt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kern="0" dirty="0">
                <a:solidFill>
                  <a:srgbClr val="F99B70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000" kern="0" dirty="0">
                <a:solidFill>
                  <a:srgbClr val="F99B70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2</a:t>
            </a:r>
            <a:r>
              <a:rPr lang="zh-CN" altLang="en-US" sz="4000" kern="0" dirty="0">
                <a:solidFill>
                  <a:srgbClr val="F99B70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000" kern="0" dirty="0" smtClean="0">
                <a:solidFill>
                  <a:srgbClr val="F99B70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754" y="515792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0" y="357188"/>
            <a:ext cx="8820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Think and tick</a:t>
            </a:r>
          </a:p>
        </p:txBody>
      </p:sp>
      <p:pic>
        <p:nvPicPr>
          <p:cNvPr id="5123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2417763"/>
            <a:ext cx="83343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1341438"/>
            <a:ext cx="88376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What color is your…?</a:t>
            </a:r>
          </a:p>
          <a:p>
            <a:pPr eaLnBrk="1" hangingPunct="1"/>
            <a:r>
              <a:rPr lang="en-US" altLang="zh-CN" sz="3200" dirty="0"/>
              <a:t>It’s…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3175" y="466725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Let’s talk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6147" name="图片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050925"/>
            <a:ext cx="76327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 bwMode="auto">
          <a:xfrm>
            <a:off x="1979613" y="1412875"/>
            <a:ext cx="122396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108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157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2268538" y="836613"/>
            <a:ext cx="4008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</a:rPr>
              <a:t>Ask and answer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835150" y="1844675"/>
            <a:ext cx="6310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A: How many…do you have?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B: I have…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893763"/>
            <a:ext cx="6697663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98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6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46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2268538" y="836613"/>
            <a:ext cx="4008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</a:rPr>
              <a:t>Ask and answer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835150" y="1844675"/>
            <a:ext cx="63103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A: Do you have a…?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B: Yes, I do.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A: What color is it?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B: It’s…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2124075" y="620713"/>
            <a:ext cx="4008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</a:rPr>
              <a:t>Role play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835150" y="1484313"/>
            <a:ext cx="63103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A: Do you have a…?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B: Yes, I do.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A: What color is it?</a:t>
            </a:r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B: It’s</a:t>
            </a:r>
            <a:r>
              <a:rPr lang="en-US" altLang="zh-CN" sz="3200" dirty="0" smtClean="0"/>
              <a:t>… 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-757238" y="404813"/>
            <a:ext cx="4008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</a:rPr>
              <a:t>Let’s chant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11267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081088"/>
            <a:ext cx="698023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it8PartBLet’schant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1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1f4d52f08e2944831824b539dfd15165cc8b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102</Words>
  <Application>Microsoft Office PowerPoint</Application>
  <PresentationFormat>全屏显示(4:3)</PresentationFormat>
  <Paragraphs>30</Paragraphs>
  <Slides>8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楷体</vt:lpstr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2023-01-17T03:28:32Z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672A61629FDB4A899D986AD226105277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