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7" r:id="rId2"/>
    <p:sldId id="288" r:id="rId3"/>
    <p:sldId id="289" r:id="rId4"/>
    <p:sldId id="265" r:id="rId5"/>
    <p:sldId id="266" r:id="rId6"/>
    <p:sldId id="264" r:id="rId7"/>
    <p:sldId id="268" r:id="rId8"/>
    <p:sldId id="291" r:id="rId9"/>
    <p:sldId id="271" r:id="rId10"/>
    <p:sldId id="285" r:id="rId11"/>
    <p:sldId id="269" r:id="rId12"/>
    <p:sldId id="272" r:id="rId13"/>
    <p:sldId id="292" r:id="rId14"/>
    <p:sldId id="274" r:id="rId15"/>
    <p:sldId id="275" r:id="rId16"/>
    <p:sldId id="276" r:id="rId17"/>
    <p:sldId id="278" r:id="rId18"/>
    <p:sldId id="279" r:id="rId19"/>
    <p:sldId id="293" r:id="rId20"/>
    <p:sldId id="280" r:id="rId21"/>
    <p:sldId id="282" r:id="rId22"/>
    <p:sldId id="283" r:id="rId23"/>
    <p:sldId id="294" r:id="rId24"/>
    <p:sldId id="295" r:id="rId25"/>
    <p:sldId id="290" r:id="rId26"/>
  </p:sldIdLst>
  <p:sldSz cx="9147175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94660"/>
  </p:normalViewPr>
  <p:slideViewPr>
    <p:cSldViewPr>
      <p:cViewPr varScale="1">
        <p:scale>
          <a:sx n="138" d="100"/>
          <a:sy n="138" d="100"/>
        </p:scale>
        <p:origin x="858" y="126"/>
      </p:cViewPr>
      <p:guideLst>
        <p:guide orient="horz" pos="162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99BD-6BA8-43CF-94A5-0248E4C797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1D4E-CC33-4A7F-9E10-05ADC4E0CF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BA12E-7FFF-4F46-9B4A-ECA91CF409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9DE-0A4A-4294-B127-30FDF2A88CD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9DE-0A4A-4294-B127-30FDF2A88CD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1702" y="154830"/>
            <a:ext cx="2058114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359" y="154830"/>
            <a:ext cx="602189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 userDrawn="1"/>
        </p:nvSpPr>
        <p:spPr>
          <a:xfrm>
            <a:off x="2304549" y="268288"/>
            <a:ext cx="2032030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238681" cy="5145088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38" y="1598314"/>
            <a:ext cx="7775099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076" y="2915550"/>
            <a:ext cx="6403023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359" y="900391"/>
            <a:ext cx="4040002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814" y="900391"/>
            <a:ext cx="4040002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359" y="1151690"/>
            <a:ext cx="4041591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670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359" y="1631661"/>
            <a:ext cx="4041591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40" y="1151690"/>
            <a:ext cx="404317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2235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670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40" y="1631661"/>
            <a:ext cx="404317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4"/>
          <p:cNvSpPr txBox="1"/>
          <p:nvPr userDrawn="1"/>
        </p:nvSpPr>
        <p:spPr>
          <a:xfrm>
            <a:off x="2304549" y="268288"/>
            <a:ext cx="2032030" cy="369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单击此处添加标题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2238681" cy="5145088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360" y="204852"/>
            <a:ext cx="3009358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6291" y="204851"/>
            <a:ext cx="5113525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360" y="1076659"/>
            <a:ext cx="3009358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2235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670" indent="0">
              <a:buNone/>
              <a:defRPr sz="900"/>
            </a:lvl8pPr>
            <a:lvl9pPr marL="365887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910" y="3601562"/>
            <a:ext cx="5488305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910" y="459724"/>
            <a:ext cx="5488305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2235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670" indent="0">
              <a:buNone/>
              <a:defRPr sz="2000"/>
            </a:lvl8pPr>
            <a:lvl9pPr marL="365887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910" y="4026747"/>
            <a:ext cx="5488305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2235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670" indent="0">
              <a:buNone/>
              <a:defRPr sz="900"/>
            </a:lvl8pPr>
            <a:lvl9pPr marL="365887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359" y="206043"/>
            <a:ext cx="8232458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359" y="1200521"/>
            <a:ext cx="8232458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359" y="4768735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8229-60C7-4EEA-8429-A860B9F27C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5285" y="4768735"/>
            <a:ext cx="2896605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5475" y="4768735"/>
            <a:ext cx="2134341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C59C-312B-459B-B7E1-1296B118BF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027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47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67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7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93"/>
            <a:ext cx="9147176" cy="5146873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2020" y="735703"/>
            <a:ext cx="1381605" cy="1060818"/>
          </a:xfrm>
          <a:prstGeom prst="rect">
            <a:avLst/>
          </a:prstGeom>
          <a:noFill/>
        </p:spPr>
      </p:pic>
      <p:grpSp>
        <p:nvGrpSpPr>
          <p:cNvPr id="2" name="组合 21"/>
          <p:cNvGrpSpPr/>
          <p:nvPr/>
        </p:nvGrpSpPr>
        <p:grpSpPr>
          <a:xfrm>
            <a:off x="4264025" y="3091266"/>
            <a:ext cx="309562" cy="309658"/>
            <a:chOff x="2766872" y="3684983"/>
            <a:chExt cx="563884" cy="563961"/>
          </a:xfrm>
        </p:grpSpPr>
        <p:sp>
          <p:nvSpPr>
            <p:cNvPr id="13" name="椭圆 12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组合 47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5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" name="组合 22"/>
          <p:cNvGrpSpPr/>
          <p:nvPr/>
        </p:nvGrpSpPr>
        <p:grpSpPr>
          <a:xfrm>
            <a:off x="4876306" y="3091266"/>
            <a:ext cx="309562" cy="309658"/>
            <a:chOff x="3782859" y="3684983"/>
            <a:chExt cx="563884" cy="563961"/>
          </a:xfrm>
        </p:grpSpPr>
        <p:sp>
          <p:nvSpPr>
            <p:cNvPr id="18" name="椭圆 17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组合 50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" name="组合 23"/>
          <p:cNvGrpSpPr/>
          <p:nvPr/>
        </p:nvGrpSpPr>
        <p:grpSpPr>
          <a:xfrm>
            <a:off x="5488586" y="3091266"/>
            <a:ext cx="309562" cy="309658"/>
            <a:chOff x="4798846" y="3684983"/>
            <a:chExt cx="563884" cy="563961"/>
          </a:xfrm>
        </p:grpSpPr>
        <p:sp>
          <p:nvSpPr>
            <p:cNvPr id="23" name="椭圆 22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" name="组合 24"/>
          <p:cNvGrpSpPr/>
          <p:nvPr/>
        </p:nvGrpSpPr>
        <p:grpSpPr>
          <a:xfrm>
            <a:off x="6064850" y="3091266"/>
            <a:ext cx="309562" cy="309658"/>
            <a:chOff x="5814834" y="3684983"/>
            <a:chExt cx="563884" cy="563961"/>
          </a:xfrm>
        </p:grpSpPr>
        <p:sp>
          <p:nvSpPr>
            <p:cNvPr id="28" name="椭圆 27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" name="组合 56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3"/>
          <p:cNvGrpSpPr/>
          <p:nvPr/>
        </p:nvGrpSpPr>
        <p:grpSpPr>
          <a:xfrm>
            <a:off x="2736745" y="1187355"/>
            <a:ext cx="793850" cy="916974"/>
            <a:chOff x="1562866" y="1353344"/>
            <a:chExt cx="793712" cy="916656"/>
          </a:xfrm>
        </p:grpSpPr>
        <p:sp>
          <p:nvSpPr>
            <p:cNvPr id="35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9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六</a:t>
              </a: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3774092" y="1182844"/>
            <a:ext cx="793850" cy="916974"/>
            <a:chOff x="2600033" y="1348832"/>
            <a:chExt cx="793712" cy="916656"/>
          </a:xfrm>
        </p:grpSpPr>
        <p:sp>
          <p:nvSpPr>
            <p:cNvPr id="38" name="Freeform 27"/>
            <p:cNvSpPr/>
            <p:nvPr/>
          </p:nvSpPr>
          <p:spPr bwMode="auto">
            <a:xfrm>
              <a:off x="2600033" y="1348832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96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一</a:t>
              </a: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4817990" y="1185099"/>
            <a:ext cx="793850" cy="916974"/>
            <a:chOff x="3643750" y="1351088"/>
            <a:chExt cx="793712" cy="916656"/>
          </a:xfrm>
        </p:grpSpPr>
        <p:sp>
          <p:nvSpPr>
            <p:cNvPr id="41" name="Freeform 27"/>
            <p:cNvSpPr/>
            <p:nvPr/>
          </p:nvSpPr>
          <p:spPr bwMode="auto">
            <a:xfrm>
              <a:off x="3643750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96494" y="143782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3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儿</a:t>
              </a: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5858353" y="1185099"/>
            <a:ext cx="793850" cy="916974"/>
            <a:chOff x="4683932" y="1351088"/>
            <a:chExt cx="793712" cy="916656"/>
          </a:xfrm>
        </p:grpSpPr>
        <p:sp>
          <p:nvSpPr>
            <p:cNvPr id="44" name="Freeform 27"/>
            <p:cNvSpPr/>
            <p:nvPr/>
          </p:nvSpPr>
          <p:spPr bwMode="auto">
            <a:xfrm>
              <a:off x="4683932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51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3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童</a:t>
              </a: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6905786" y="1185099"/>
            <a:ext cx="793850" cy="916974"/>
            <a:chOff x="5731184" y="1351088"/>
            <a:chExt cx="793712" cy="916656"/>
          </a:xfrm>
        </p:grpSpPr>
        <p:sp>
          <p:nvSpPr>
            <p:cNvPr id="47" name="Freeform 27"/>
            <p:cNvSpPr/>
            <p:nvPr/>
          </p:nvSpPr>
          <p:spPr bwMode="auto">
            <a:xfrm>
              <a:off x="5731184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9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3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节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20647" y="2467274"/>
            <a:ext cx="5474508" cy="5080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Your content to play here, or through your copy, paste in this box, and select only 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the text. Your content to play here, or through your copy, paste in 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this box, and select only the text.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3060894" y="2320428"/>
            <a:ext cx="4375243" cy="36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弧形 6"/>
          <p:cNvSpPr/>
          <p:nvPr/>
        </p:nvSpPr>
        <p:spPr>
          <a:xfrm flipH="1">
            <a:off x="5296891" y="2726611"/>
            <a:ext cx="1392554" cy="1392985"/>
          </a:xfrm>
          <a:prstGeom prst="arc">
            <a:avLst>
              <a:gd name="adj1" fmla="val 16200000"/>
              <a:gd name="adj2" fmla="val 5426075"/>
            </a:avLst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 dirty="0"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993168" y="4119595"/>
            <a:ext cx="3154007" cy="0"/>
          </a:xfrm>
          <a:prstGeom prst="line">
            <a:avLst/>
          </a:prstGeom>
          <a:ln w="254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 8"/>
          <p:cNvSpPr/>
          <p:nvPr/>
        </p:nvSpPr>
        <p:spPr>
          <a:xfrm>
            <a:off x="5285943" y="2726611"/>
            <a:ext cx="1392554" cy="1392985"/>
          </a:xfrm>
          <a:prstGeom prst="arc">
            <a:avLst>
              <a:gd name="adj1" fmla="val 16200000"/>
              <a:gd name="adj2" fmla="val 5426075"/>
            </a:avLst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800" dirty="0"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cxnSp>
        <p:nvCxnSpPr>
          <p:cNvPr id="10" name="直接连接符 9"/>
          <p:cNvCxnSpPr>
            <a:endCxn id="9" idx="2"/>
          </p:cNvCxnSpPr>
          <p:nvPr/>
        </p:nvCxnSpPr>
        <p:spPr>
          <a:xfrm>
            <a:off x="-1" y="4119575"/>
            <a:ext cx="5976939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656250" y="3220842"/>
            <a:ext cx="3640640" cy="692737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47519" y="3290985"/>
            <a:ext cx="1074474" cy="254004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点击添加标题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8471867" y="1752483"/>
            <a:ext cx="1" cy="23670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824323" y="1641931"/>
            <a:ext cx="2647543" cy="969833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点击添加标题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304548" y="267488"/>
            <a:ext cx="2032030" cy="369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单击此处添加标题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893"/>
            <a:ext cx="2238681" cy="5146874"/>
          </a:xfrm>
          <a:prstGeom prst="rect">
            <a:avLst/>
          </a:prstGeom>
        </p:spPr>
      </p:pic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493871" y="3061268"/>
            <a:ext cx="6591783" cy="431157"/>
            <a:chOff x="1990876" y="4080204"/>
            <a:chExt cx="8784850" cy="574498"/>
          </a:xfrm>
        </p:grpSpPr>
        <p:sp>
          <p:nvSpPr>
            <p:cNvPr id="4" name="矩形 3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6" name="矩形 5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" name="组合 6"/>
          <p:cNvGrpSpPr/>
          <p:nvPr/>
        </p:nvGrpSpPr>
        <p:grpSpPr>
          <a:xfrm>
            <a:off x="1489047" y="3600508"/>
            <a:ext cx="6591783" cy="433339"/>
            <a:chOff x="1984448" y="4798718"/>
            <a:chExt cx="8784850" cy="577407"/>
          </a:xfrm>
        </p:grpSpPr>
        <p:sp>
          <p:nvSpPr>
            <p:cNvPr id="8" name="矩形 7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avLst/>
              <a:gdLst>
                <a:gd name="T0" fmla="*/ 139 w 148"/>
                <a:gd name="T1" fmla="*/ 0 h 124"/>
                <a:gd name="T2" fmla="*/ 148 w 148"/>
                <a:gd name="T3" fmla="*/ 5 h 124"/>
                <a:gd name="T4" fmla="*/ 148 w 148"/>
                <a:gd name="T5" fmla="*/ 18 h 124"/>
                <a:gd name="T6" fmla="*/ 148 w 148"/>
                <a:gd name="T7" fmla="*/ 86 h 124"/>
                <a:gd name="T8" fmla="*/ 147 w 148"/>
                <a:gd name="T9" fmla="*/ 91 h 124"/>
                <a:gd name="T10" fmla="*/ 128 w 148"/>
                <a:gd name="T11" fmla="*/ 95 h 124"/>
                <a:gd name="T12" fmla="*/ 134 w 148"/>
                <a:gd name="T13" fmla="*/ 86 h 124"/>
                <a:gd name="T14" fmla="*/ 134 w 148"/>
                <a:gd name="T15" fmla="*/ 14 h 124"/>
                <a:gd name="T16" fmla="*/ 130 w 148"/>
                <a:gd name="T17" fmla="*/ 9 h 124"/>
                <a:gd name="T18" fmla="*/ 42 w 148"/>
                <a:gd name="T19" fmla="*/ 9 h 124"/>
                <a:gd name="T20" fmla="*/ 33 w 148"/>
                <a:gd name="T21" fmla="*/ 51 h 124"/>
                <a:gd name="T22" fmla="*/ 33 w 148"/>
                <a:gd name="T23" fmla="*/ 35 h 124"/>
                <a:gd name="T24" fmla="*/ 31 w 148"/>
                <a:gd name="T25" fmla="*/ 33 h 124"/>
                <a:gd name="T26" fmla="*/ 27 w 148"/>
                <a:gd name="T27" fmla="*/ 51 h 124"/>
                <a:gd name="T28" fmla="*/ 24 w 148"/>
                <a:gd name="T29" fmla="*/ 9 h 124"/>
                <a:gd name="T30" fmla="*/ 29 w 148"/>
                <a:gd name="T31" fmla="*/ 0 h 124"/>
                <a:gd name="T32" fmla="*/ 47 w 148"/>
                <a:gd name="T33" fmla="*/ 0 h 124"/>
                <a:gd name="T34" fmla="*/ 132 w 148"/>
                <a:gd name="T35" fmla="*/ 0 h 124"/>
                <a:gd name="T36" fmla="*/ 9 w 148"/>
                <a:gd name="T37" fmla="*/ 112 h 124"/>
                <a:gd name="T38" fmla="*/ 38 w 148"/>
                <a:gd name="T39" fmla="*/ 112 h 124"/>
                <a:gd name="T40" fmla="*/ 2 w 148"/>
                <a:gd name="T41" fmla="*/ 69 h 124"/>
                <a:gd name="T42" fmla="*/ 0 w 148"/>
                <a:gd name="T43" fmla="*/ 79 h 124"/>
                <a:gd name="T44" fmla="*/ 33 w 148"/>
                <a:gd name="T45" fmla="*/ 110 h 124"/>
                <a:gd name="T46" fmla="*/ 36 w 148"/>
                <a:gd name="T47" fmla="*/ 99 h 124"/>
                <a:gd name="T48" fmla="*/ 35 w 148"/>
                <a:gd name="T49" fmla="*/ 88 h 124"/>
                <a:gd name="T50" fmla="*/ 27 w 148"/>
                <a:gd name="T51" fmla="*/ 57 h 124"/>
                <a:gd name="T52" fmla="*/ 25 w 148"/>
                <a:gd name="T53" fmla="*/ 73 h 124"/>
                <a:gd name="T54" fmla="*/ 16 w 148"/>
                <a:gd name="T55" fmla="*/ 53 h 124"/>
                <a:gd name="T56" fmla="*/ 125 w 148"/>
                <a:gd name="T57" fmla="*/ 106 h 124"/>
                <a:gd name="T58" fmla="*/ 126 w 148"/>
                <a:gd name="T59" fmla="*/ 115 h 124"/>
                <a:gd name="T60" fmla="*/ 103 w 148"/>
                <a:gd name="T61" fmla="*/ 40 h 124"/>
                <a:gd name="T62" fmla="*/ 97 w 148"/>
                <a:gd name="T63" fmla="*/ 40 h 124"/>
                <a:gd name="T64" fmla="*/ 93 w 148"/>
                <a:gd name="T65" fmla="*/ 75 h 124"/>
                <a:gd name="T66" fmla="*/ 88 w 148"/>
                <a:gd name="T67" fmla="*/ 68 h 124"/>
                <a:gd name="T68" fmla="*/ 93 w 148"/>
                <a:gd name="T69" fmla="*/ 101 h 124"/>
                <a:gd name="T70" fmla="*/ 117 w 148"/>
                <a:gd name="T71" fmla="*/ 104 h 124"/>
                <a:gd name="T72" fmla="*/ 125 w 148"/>
                <a:gd name="T73" fmla="*/ 75 h 124"/>
                <a:gd name="T74" fmla="*/ 121 w 148"/>
                <a:gd name="T75" fmla="*/ 73 h 124"/>
                <a:gd name="T76" fmla="*/ 117 w 148"/>
                <a:gd name="T77" fmla="*/ 68 h 124"/>
                <a:gd name="T78" fmla="*/ 114 w 148"/>
                <a:gd name="T79" fmla="*/ 69 h 124"/>
                <a:gd name="T80" fmla="*/ 114 w 148"/>
                <a:gd name="T81" fmla="*/ 62 h 124"/>
                <a:gd name="T82" fmla="*/ 106 w 148"/>
                <a:gd name="T83" fmla="*/ 66 h 124"/>
                <a:gd name="T84" fmla="*/ 104 w 148"/>
                <a:gd name="T85" fmla="*/ 66 h 124"/>
                <a:gd name="T86" fmla="*/ 103 w 148"/>
                <a:gd name="T87" fmla="*/ 40 h 124"/>
                <a:gd name="T88" fmla="*/ 82 w 148"/>
                <a:gd name="T89" fmla="*/ 86 h 124"/>
                <a:gd name="T90" fmla="*/ 42 w 148"/>
                <a:gd name="T91" fmla="*/ 88 h 124"/>
                <a:gd name="T92" fmla="*/ 84 w 148"/>
                <a:gd name="T9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4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1489047" y="4140921"/>
            <a:ext cx="6591783" cy="431157"/>
            <a:chOff x="1984448" y="5518798"/>
            <a:chExt cx="8784850" cy="574498"/>
          </a:xfrm>
        </p:grpSpPr>
        <p:sp>
          <p:nvSpPr>
            <p:cNvPr id="12" name="矩形 11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avLst/>
              <a:gdLst>
                <a:gd name="T0" fmla="*/ 139 w 139"/>
                <a:gd name="T1" fmla="*/ 112 h 121"/>
                <a:gd name="T2" fmla="*/ 0 w 139"/>
                <a:gd name="T3" fmla="*/ 112 h 121"/>
                <a:gd name="T4" fmla="*/ 117 w 139"/>
                <a:gd name="T5" fmla="*/ 66 h 121"/>
                <a:gd name="T6" fmla="*/ 33 w 139"/>
                <a:gd name="T7" fmla="*/ 95 h 121"/>
                <a:gd name="T8" fmla="*/ 33 w 139"/>
                <a:gd name="T9" fmla="*/ 95 h 121"/>
                <a:gd name="T10" fmla="*/ 24 w 139"/>
                <a:gd name="T11" fmla="*/ 95 h 121"/>
                <a:gd name="T12" fmla="*/ 40 w 139"/>
                <a:gd name="T13" fmla="*/ 101 h 121"/>
                <a:gd name="T14" fmla="*/ 53 w 139"/>
                <a:gd name="T15" fmla="*/ 95 h 121"/>
                <a:gd name="T16" fmla="*/ 57 w 139"/>
                <a:gd name="T17" fmla="*/ 95 h 121"/>
                <a:gd name="T18" fmla="*/ 33 w 139"/>
                <a:gd name="T19" fmla="*/ 24 h 121"/>
                <a:gd name="T20" fmla="*/ 33 w 139"/>
                <a:gd name="T21" fmla="*/ 24 h 121"/>
                <a:gd name="T22" fmla="*/ 29 w 139"/>
                <a:gd name="T23" fmla="*/ 29 h 121"/>
                <a:gd name="T24" fmla="*/ 46 w 139"/>
                <a:gd name="T25" fmla="*/ 24 h 121"/>
                <a:gd name="T26" fmla="*/ 40 w 139"/>
                <a:gd name="T27" fmla="*/ 24 h 121"/>
                <a:gd name="T28" fmla="*/ 50 w 139"/>
                <a:gd name="T29" fmla="*/ 29 h 121"/>
                <a:gd name="T30" fmla="*/ 61 w 139"/>
                <a:gd name="T31" fmla="*/ 24 h 121"/>
                <a:gd name="T32" fmla="*/ 33 w 139"/>
                <a:gd name="T33" fmla="*/ 38 h 121"/>
                <a:gd name="T34" fmla="*/ 33 w 139"/>
                <a:gd name="T35" fmla="*/ 44 h 121"/>
                <a:gd name="T36" fmla="*/ 29 w 139"/>
                <a:gd name="T37" fmla="*/ 44 h 121"/>
                <a:gd name="T38" fmla="*/ 40 w 139"/>
                <a:gd name="T39" fmla="*/ 38 h 121"/>
                <a:gd name="T40" fmla="*/ 40 w 139"/>
                <a:gd name="T41" fmla="*/ 38 h 121"/>
                <a:gd name="T42" fmla="*/ 53 w 139"/>
                <a:gd name="T43" fmla="*/ 44 h 121"/>
                <a:gd name="T44" fmla="*/ 61 w 139"/>
                <a:gd name="T45" fmla="*/ 38 h 121"/>
                <a:gd name="T46" fmla="*/ 57 w 139"/>
                <a:gd name="T47" fmla="*/ 38 h 121"/>
                <a:gd name="T48" fmla="*/ 33 w 139"/>
                <a:gd name="T49" fmla="*/ 58 h 121"/>
                <a:gd name="T50" fmla="*/ 29 w 139"/>
                <a:gd name="T51" fmla="*/ 51 h 121"/>
                <a:gd name="T52" fmla="*/ 40 w 139"/>
                <a:gd name="T53" fmla="*/ 51 h 121"/>
                <a:gd name="T54" fmla="*/ 40 w 139"/>
                <a:gd name="T55" fmla="*/ 58 h 121"/>
                <a:gd name="T56" fmla="*/ 53 w 139"/>
                <a:gd name="T57" fmla="*/ 58 h 121"/>
                <a:gd name="T58" fmla="*/ 57 w 139"/>
                <a:gd name="T59" fmla="*/ 51 h 121"/>
                <a:gd name="T60" fmla="*/ 57 w 139"/>
                <a:gd name="T61" fmla="*/ 51 h 121"/>
                <a:gd name="T62" fmla="*/ 37 w 139"/>
                <a:gd name="T63" fmla="*/ 71 h 121"/>
                <a:gd name="T64" fmla="*/ 29 w 139"/>
                <a:gd name="T65" fmla="*/ 66 h 121"/>
                <a:gd name="T66" fmla="*/ 24 w 139"/>
                <a:gd name="T67" fmla="*/ 66 h 121"/>
                <a:gd name="T68" fmla="*/ 40 w 139"/>
                <a:gd name="T69" fmla="*/ 71 h 121"/>
                <a:gd name="T70" fmla="*/ 53 w 139"/>
                <a:gd name="T71" fmla="*/ 66 h 121"/>
                <a:gd name="T72" fmla="*/ 57 w 139"/>
                <a:gd name="T73" fmla="*/ 66 h 121"/>
                <a:gd name="T74" fmla="*/ 57 w 139"/>
                <a:gd name="T75" fmla="*/ 71 h 121"/>
                <a:gd name="T76" fmla="*/ 37 w 139"/>
                <a:gd name="T77" fmla="*/ 86 h 121"/>
                <a:gd name="T78" fmla="*/ 24 w 139"/>
                <a:gd name="T79" fmla="*/ 80 h 121"/>
                <a:gd name="T80" fmla="*/ 24 w 139"/>
                <a:gd name="T81" fmla="*/ 80 h 121"/>
                <a:gd name="T82" fmla="*/ 46 w 139"/>
                <a:gd name="T83" fmla="*/ 86 h 121"/>
                <a:gd name="T84" fmla="*/ 53 w 139"/>
                <a:gd name="T85" fmla="*/ 80 h 121"/>
                <a:gd name="T86" fmla="*/ 50 w 139"/>
                <a:gd name="T87" fmla="*/ 80 h 121"/>
                <a:gd name="T88" fmla="*/ 57 w 139"/>
                <a:gd name="T89" fmla="*/ 86 h 121"/>
                <a:gd name="T90" fmla="*/ 37 w 139"/>
                <a:gd name="T91" fmla="*/ 9 h 121"/>
                <a:gd name="T92" fmla="*/ 24 w 139"/>
                <a:gd name="T93" fmla="*/ 9 h 121"/>
                <a:gd name="T94" fmla="*/ 40 w 139"/>
                <a:gd name="T95" fmla="*/ 9 h 121"/>
                <a:gd name="T96" fmla="*/ 40 w 139"/>
                <a:gd name="T97" fmla="*/ 9 h 121"/>
                <a:gd name="T98" fmla="*/ 53 w 139"/>
                <a:gd name="T99" fmla="*/ 14 h 121"/>
                <a:gd name="T100" fmla="*/ 61 w 139"/>
                <a:gd name="T101" fmla="*/ 14 h 121"/>
                <a:gd name="T102" fmla="*/ 77 w 139"/>
                <a:gd name="T103" fmla="*/ 55 h 121"/>
                <a:gd name="T104" fmla="*/ 117 w 139"/>
                <a:gd name="T105" fmla="*/ 77 h 121"/>
                <a:gd name="T106" fmla="*/ 77 w 139"/>
                <a:gd name="T107" fmla="*/ 84 h 121"/>
                <a:gd name="T108" fmla="*/ 77 w 139"/>
                <a:gd name="T10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21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493869" y="1114601"/>
            <a:ext cx="1326925" cy="1639529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  <a:tileRect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anchor="ctr"/>
          <a:lstStyle/>
          <a:p>
            <a:pPr algn="ctr" defTabSz="535305">
              <a:defRPr/>
            </a:pPr>
            <a:endParaRPr lang="zh-CN" altLang="en-US" sz="1100" dirty="0"/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 flipH="1">
            <a:off x="1625644" y="2025241"/>
            <a:ext cx="817159" cy="729140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2034224" y="1450983"/>
            <a:ext cx="1411564" cy="1342715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60008" y="2771061"/>
            <a:ext cx="6941773" cy="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3605257" y="1574822"/>
            <a:ext cx="4130129" cy="900570"/>
          </a:xfrm>
          <a:prstGeom prst="rect">
            <a:avLst/>
          </a:prstGeom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新蒂小丸子小学版" panose="03000600000000000000" pitchFamily="66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930168" y="3153558"/>
            <a:ext cx="5285493" cy="235541"/>
          </a:xfrm>
          <a:prstGeom prst="rect">
            <a:avLst/>
          </a:prstGeom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907237" y="3692797"/>
            <a:ext cx="5285493" cy="235541"/>
          </a:xfrm>
          <a:prstGeom prst="rect">
            <a:avLst/>
          </a:prstGeom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898601" y="4233212"/>
            <a:ext cx="5285493" cy="235541"/>
          </a:xfrm>
          <a:prstGeom prst="rect">
            <a:avLst/>
          </a:prstGeom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84607" y="1059384"/>
            <a:ext cx="1729708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6485" y="1933795"/>
            <a:ext cx="1729708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1386" y="2864460"/>
            <a:ext cx="1729708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41276" y="1059384"/>
            <a:ext cx="1729708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04331" y="2002538"/>
            <a:ext cx="1729708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80140" y="2832332"/>
            <a:ext cx="1729708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5718730" y="1838523"/>
            <a:ext cx="674863" cy="859715"/>
            <a:chOff x="7016242" y="2450946"/>
            <a:chExt cx="899388" cy="1145536"/>
          </a:xfrm>
        </p:grpSpPr>
        <p:sp>
          <p:nvSpPr>
            <p:cNvPr id="11" name="Freeform 8"/>
            <p:cNvSpPr/>
            <p:nvPr/>
          </p:nvSpPr>
          <p:spPr bwMode="auto">
            <a:xfrm>
              <a:off x="7016242" y="2450946"/>
              <a:ext cx="899388" cy="1145536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593" y="900"/>
                </a:cxn>
                <a:cxn ang="0">
                  <a:pos x="292" y="797"/>
                </a:cxn>
                <a:cxn ang="0">
                  <a:pos x="0" y="364"/>
                </a:cxn>
                <a:cxn ang="0">
                  <a:pos x="284" y="0"/>
                </a:cxn>
              </a:cxnLst>
              <a:rect l="0" t="0" r="r" b="b"/>
              <a:pathLst>
                <a:path w="707" h="900">
                  <a:moveTo>
                    <a:pt x="284" y="0"/>
                  </a:moveTo>
                  <a:cubicBezTo>
                    <a:pt x="604" y="216"/>
                    <a:pt x="707" y="517"/>
                    <a:pt x="593" y="900"/>
                  </a:cubicBezTo>
                  <a:cubicBezTo>
                    <a:pt x="496" y="834"/>
                    <a:pt x="396" y="800"/>
                    <a:pt x="292" y="797"/>
                  </a:cubicBezTo>
                  <a:cubicBezTo>
                    <a:pt x="279" y="629"/>
                    <a:pt x="181" y="485"/>
                    <a:pt x="0" y="364"/>
                  </a:cubicBezTo>
                  <a:cubicBezTo>
                    <a:pt x="161" y="274"/>
                    <a:pt x="255" y="153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332"/>
            <p:cNvSpPr>
              <a:spLocks noEditPoints="1"/>
            </p:cNvSpPr>
            <p:nvPr/>
          </p:nvSpPr>
          <p:spPr bwMode="auto">
            <a:xfrm>
              <a:off x="7339424" y="2870252"/>
              <a:ext cx="365802" cy="354441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4342009" y="2206567"/>
            <a:ext cx="1922294" cy="1507699"/>
            <a:chOff x="5181490" y="2941350"/>
            <a:chExt cx="2561836" cy="2008948"/>
          </a:xfrm>
        </p:grpSpPr>
        <p:sp>
          <p:nvSpPr>
            <p:cNvPr id="14" name="Freeform 9"/>
            <p:cNvSpPr/>
            <p:nvPr/>
          </p:nvSpPr>
          <p:spPr bwMode="auto">
            <a:xfrm>
              <a:off x="5181490" y="2941350"/>
              <a:ext cx="2561836" cy="2008948"/>
            </a:xfrm>
            <a:custGeom>
              <a:avLst/>
              <a:gdLst/>
              <a:ahLst/>
              <a:cxnLst>
                <a:cxn ang="0">
                  <a:pos x="1678" y="541"/>
                </a:cxn>
                <a:cxn ang="0">
                  <a:pos x="2005" y="648"/>
                </a:cxn>
                <a:cxn ang="0">
                  <a:pos x="2006" y="648"/>
                </a:cxn>
                <a:cxn ang="0">
                  <a:pos x="2009" y="651"/>
                </a:cxn>
                <a:cxn ang="0">
                  <a:pos x="1428" y="1227"/>
                </a:cxn>
                <a:cxn ang="0">
                  <a:pos x="1520" y="1543"/>
                </a:cxn>
                <a:cxn ang="0">
                  <a:pos x="1520" y="1578"/>
                </a:cxn>
                <a:cxn ang="0">
                  <a:pos x="963" y="1056"/>
                </a:cxn>
                <a:cxn ang="0">
                  <a:pos x="634" y="1030"/>
                </a:cxn>
                <a:cxn ang="0">
                  <a:pos x="599" y="1055"/>
                </a:cxn>
                <a:cxn ang="0">
                  <a:pos x="0" y="898"/>
                </a:cxn>
                <a:cxn ang="0">
                  <a:pos x="2" y="877"/>
                </a:cxn>
                <a:cxn ang="0">
                  <a:pos x="5" y="834"/>
                </a:cxn>
                <a:cxn ang="0">
                  <a:pos x="108" y="548"/>
                </a:cxn>
                <a:cxn ang="0">
                  <a:pos x="179" y="510"/>
                </a:cxn>
                <a:cxn ang="0">
                  <a:pos x="181" y="509"/>
                </a:cxn>
                <a:cxn ang="0">
                  <a:pos x="181" y="509"/>
                </a:cxn>
                <a:cxn ang="0">
                  <a:pos x="183" y="508"/>
                </a:cxn>
                <a:cxn ang="0">
                  <a:pos x="435" y="462"/>
                </a:cxn>
                <a:cxn ang="0">
                  <a:pos x="599" y="471"/>
                </a:cxn>
                <a:cxn ang="0">
                  <a:pos x="792" y="425"/>
                </a:cxn>
                <a:cxn ang="0">
                  <a:pos x="906" y="355"/>
                </a:cxn>
                <a:cxn ang="0">
                  <a:pos x="1047" y="17"/>
                </a:cxn>
                <a:cxn ang="0">
                  <a:pos x="1283" y="32"/>
                </a:cxn>
                <a:cxn ang="0">
                  <a:pos x="1609" y="475"/>
                </a:cxn>
                <a:cxn ang="0">
                  <a:pos x="1617" y="510"/>
                </a:cxn>
                <a:cxn ang="0">
                  <a:pos x="1643" y="534"/>
                </a:cxn>
                <a:cxn ang="0">
                  <a:pos x="1678" y="541"/>
                </a:cxn>
              </a:cxnLst>
              <a:rect l="0" t="0" r="r" b="b"/>
              <a:pathLst>
                <a:path w="2013" h="1578">
                  <a:moveTo>
                    <a:pt x="1678" y="541"/>
                  </a:moveTo>
                  <a:cubicBezTo>
                    <a:pt x="1772" y="532"/>
                    <a:pt x="1881" y="568"/>
                    <a:pt x="2005" y="648"/>
                  </a:cubicBezTo>
                  <a:cubicBezTo>
                    <a:pt x="2000" y="645"/>
                    <a:pt x="2000" y="645"/>
                    <a:pt x="2006" y="648"/>
                  </a:cubicBezTo>
                  <a:cubicBezTo>
                    <a:pt x="2012" y="651"/>
                    <a:pt x="2013" y="652"/>
                    <a:pt x="2009" y="651"/>
                  </a:cubicBezTo>
                  <a:cubicBezTo>
                    <a:pt x="1987" y="975"/>
                    <a:pt x="1793" y="1167"/>
                    <a:pt x="1428" y="1227"/>
                  </a:cubicBezTo>
                  <a:cubicBezTo>
                    <a:pt x="1389" y="1326"/>
                    <a:pt x="1420" y="1432"/>
                    <a:pt x="1520" y="1543"/>
                  </a:cubicBezTo>
                  <a:cubicBezTo>
                    <a:pt x="1520" y="1578"/>
                    <a:pt x="1520" y="1578"/>
                    <a:pt x="1520" y="1578"/>
                  </a:cubicBezTo>
                  <a:cubicBezTo>
                    <a:pt x="1203" y="1534"/>
                    <a:pt x="1017" y="1360"/>
                    <a:pt x="963" y="1056"/>
                  </a:cubicBezTo>
                  <a:cubicBezTo>
                    <a:pt x="844" y="1099"/>
                    <a:pt x="734" y="1090"/>
                    <a:pt x="634" y="1030"/>
                  </a:cubicBezTo>
                  <a:cubicBezTo>
                    <a:pt x="623" y="1039"/>
                    <a:pt x="611" y="1047"/>
                    <a:pt x="599" y="1055"/>
                  </a:cubicBezTo>
                  <a:cubicBezTo>
                    <a:pt x="415" y="1175"/>
                    <a:pt x="215" y="1123"/>
                    <a:pt x="0" y="898"/>
                  </a:cubicBezTo>
                  <a:cubicBezTo>
                    <a:pt x="1" y="890"/>
                    <a:pt x="1" y="883"/>
                    <a:pt x="2" y="877"/>
                  </a:cubicBezTo>
                  <a:cubicBezTo>
                    <a:pt x="4" y="850"/>
                    <a:pt x="5" y="835"/>
                    <a:pt x="5" y="834"/>
                  </a:cubicBezTo>
                  <a:cubicBezTo>
                    <a:pt x="8" y="704"/>
                    <a:pt x="42" y="608"/>
                    <a:pt x="108" y="548"/>
                  </a:cubicBezTo>
                  <a:cubicBezTo>
                    <a:pt x="131" y="533"/>
                    <a:pt x="155" y="520"/>
                    <a:pt x="179" y="510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3" y="508"/>
                    <a:pt x="183" y="508"/>
                    <a:pt x="183" y="508"/>
                  </a:cubicBezTo>
                  <a:cubicBezTo>
                    <a:pt x="259" y="474"/>
                    <a:pt x="343" y="459"/>
                    <a:pt x="435" y="462"/>
                  </a:cubicBezTo>
                  <a:cubicBezTo>
                    <a:pt x="493" y="471"/>
                    <a:pt x="548" y="474"/>
                    <a:pt x="599" y="471"/>
                  </a:cubicBezTo>
                  <a:cubicBezTo>
                    <a:pt x="670" y="467"/>
                    <a:pt x="734" y="452"/>
                    <a:pt x="792" y="425"/>
                  </a:cubicBezTo>
                  <a:cubicBezTo>
                    <a:pt x="833" y="407"/>
                    <a:pt x="871" y="384"/>
                    <a:pt x="906" y="355"/>
                  </a:cubicBezTo>
                  <a:cubicBezTo>
                    <a:pt x="1020" y="262"/>
                    <a:pt x="1067" y="149"/>
                    <a:pt x="1047" y="17"/>
                  </a:cubicBezTo>
                  <a:cubicBezTo>
                    <a:pt x="1124" y="0"/>
                    <a:pt x="1203" y="5"/>
                    <a:pt x="1283" y="32"/>
                  </a:cubicBezTo>
                  <a:cubicBezTo>
                    <a:pt x="1503" y="150"/>
                    <a:pt x="1611" y="298"/>
                    <a:pt x="1609" y="475"/>
                  </a:cubicBezTo>
                  <a:cubicBezTo>
                    <a:pt x="1608" y="488"/>
                    <a:pt x="1611" y="499"/>
                    <a:pt x="1617" y="510"/>
                  </a:cubicBezTo>
                  <a:cubicBezTo>
                    <a:pt x="1624" y="520"/>
                    <a:pt x="1632" y="528"/>
                    <a:pt x="1643" y="534"/>
                  </a:cubicBezTo>
                  <a:cubicBezTo>
                    <a:pt x="1654" y="540"/>
                    <a:pt x="1666" y="542"/>
                    <a:pt x="1678" y="54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en-US" sz="1800"/>
            </a:p>
          </p:txBody>
        </p:sp>
        <p:sp>
          <p:nvSpPr>
            <p:cNvPr id="15" name="Freeform 343"/>
            <p:cNvSpPr>
              <a:spLocks noEditPoints="1"/>
            </p:cNvSpPr>
            <p:nvPr/>
          </p:nvSpPr>
          <p:spPr bwMode="auto">
            <a:xfrm>
              <a:off x="6257175" y="3463555"/>
              <a:ext cx="786132" cy="654351"/>
            </a:xfrm>
            <a:custGeom>
              <a:avLst/>
              <a:gdLst>
                <a:gd name="T0" fmla="*/ 99 w 173"/>
                <a:gd name="T1" fmla="*/ 4 h 144"/>
                <a:gd name="T2" fmla="*/ 131 w 173"/>
                <a:gd name="T3" fmla="*/ 22 h 144"/>
                <a:gd name="T4" fmla="*/ 143 w 173"/>
                <a:gd name="T5" fmla="*/ 52 h 144"/>
                <a:gd name="T6" fmla="*/ 156 w 173"/>
                <a:gd name="T7" fmla="*/ 68 h 144"/>
                <a:gd name="T8" fmla="*/ 173 w 173"/>
                <a:gd name="T9" fmla="*/ 96 h 144"/>
                <a:gd name="T10" fmla="*/ 165 w 173"/>
                <a:gd name="T11" fmla="*/ 114 h 144"/>
                <a:gd name="T12" fmla="*/ 154 w 173"/>
                <a:gd name="T13" fmla="*/ 138 h 144"/>
                <a:gd name="T14" fmla="*/ 149 w 173"/>
                <a:gd name="T15" fmla="*/ 144 h 144"/>
                <a:gd name="T16" fmla="*/ 129 w 173"/>
                <a:gd name="T17" fmla="*/ 133 h 144"/>
                <a:gd name="T18" fmla="*/ 120 w 173"/>
                <a:gd name="T19" fmla="*/ 133 h 144"/>
                <a:gd name="T20" fmla="*/ 92 w 173"/>
                <a:gd name="T21" fmla="*/ 127 h 144"/>
                <a:gd name="T22" fmla="*/ 74 w 173"/>
                <a:gd name="T23" fmla="*/ 114 h 144"/>
                <a:gd name="T24" fmla="*/ 61 w 173"/>
                <a:gd name="T25" fmla="*/ 101 h 144"/>
                <a:gd name="T26" fmla="*/ 35 w 173"/>
                <a:gd name="T27" fmla="*/ 116 h 144"/>
                <a:gd name="T28" fmla="*/ 26 w 173"/>
                <a:gd name="T29" fmla="*/ 112 h 144"/>
                <a:gd name="T30" fmla="*/ 17 w 173"/>
                <a:gd name="T31" fmla="*/ 85 h 144"/>
                <a:gd name="T32" fmla="*/ 0 w 173"/>
                <a:gd name="T33" fmla="*/ 57 h 144"/>
                <a:gd name="T34" fmla="*/ 6 w 173"/>
                <a:gd name="T35" fmla="*/ 32 h 144"/>
                <a:gd name="T36" fmla="*/ 33 w 173"/>
                <a:gd name="T37" fmla="*/ 10 h 144"/>
                <a:gd name="T38" fmla="*/ 72 w 173"/>
                <a:gd name="T39" fmla="*/ 0 h 144"/>
                <a:gd name="T40" fmla="*/ 136 w 173"/>
                <a:gd name="T41" fmla="*/ 96 h 144"/>
                <a:gd name="T42" fmla="*/ 140 w 173"/>
                <a:gd name="T43" fmla="*/ 101 h 144"/>
                <a:gd name="T44" fmla="*/ 143 w 173"/>
                <a:gd name="T45" fmla="*/ 94 h 144"/>
                <a:gd name="T46" fmla="*/ 121 w 173"/>
                <a:gd name="T47" fmla="*/ 92 h 144"/>
                <a:gd name="T48" fmla="*/ 118 w 173"/>
                <a:gd name="T49" fmla="*/ 100 h 144"/>
                <a:gd name="T50" fmla="*/ 127 w 173"/>
                <a:gd name="T51" fmla="*/ 96 h 144"/>
                <a:gd name="T52" fmla="*/ 121 w 173"/>
                <a:gd name="T53" fmla="*/ 92 h 144"/>
                <a:gd name="T54" fmla="*/ 42 w 173"/>
                <a:gd name="T55" fmla="*/ 52 h 144"/>
                <a:gd name="T56" fmla="*/ 48 w 173"/>
                <a:gd name="T57" fmla="*/ 57 h 144"/>
                <a:gd name="T58" fmla="*/ 52 w 173"/>
                <a:gd name="T59" fmla="*/ 48 h 144"/>
                <a:gd name="T60" fmla="*/ 94 w 173"/>
                <a:gd name="T61" fmla="*/ 46 h 144"/>
                <a:gd name="T62" fmla="*/ 90 w 173"/>
                <a:gd name="T63" fmla="*/ 55 h 144"/>
                <a:gd name="T64" fmla="*/ 99 w 173"/>
                <a:gd name="T65" fmla="*/ 52 h 144"/>
                <a:gd name="T66" fmla="*/ 94 w 173"/>
                <a:gd name="T67" fmla="*/ 46 h 144"/>
                <a:gd name="T68" fmla="*/ 64 w 173"/>
                <a:gd name="T69" fmla="*/ 52 h 144"/>
                <a:gd name="T70" fmla="*/ 70 w 173"/>
                <a:gd name="T71" fmla="*/ 57 h 144"/>
                <a:gd name="T72" fmla="*/ 74 w 173"/>
                <a:gd name="T73" fmla="*/ 48 h 144"/>
                <a:gd name="T74" fmla="*/ 138 w 173"/>
                <a:gd name="T75" fmla="*/ 72 h 144"/>
                <a:gd name="T76" fmla="*/ 114 w 173"/>
                <a:gd name="T77" fmla="*/ 94 h 144"/>
                <a:gd name="T78" fmla="*/ 81 w 173"/>
                <a:gd name="T79" fmla="*/ 101 h 144"/>
                <a:gd name="T80" fmla="*/ 96 w 173"/>
                <a:gd name="T81" fmla="*/ 116 h 144"/>
                <a:gd name="T82" fmla="*/ 120 w 173"/>
                <a:gd name="T83" fmla="*/ 122 h 144"/>
                <a:gd name="T84" fmla="*/ 134 w 173"/>
                <a:gd name="T85" fmla="*/ 120 h 144"/>
                <a:gd name="T86" fmla="*/ 142 w 173"/>
                <a:gd name="T87" fmla="*/ 125 h 144"/>
                <a:gd name="T88" fmla="*/ 145 w 173"/>
                <a:gd name="T89" fmla="*/ 116 h 144"/>
                <a:gd name="T90" fmla="*/ 156 w 173"/>
                <a:gd name="T91" fmla="*/ 107 h 144"/>
                <a:gd name="T92" fmla="*/ 160 w 173"/>
                <a:gd name="T93" fmla="*/ 90 h 144"/>
                <a:gd name="T94" fmla="*/ 149 w 173"/>
                <a:gd name="T95" fmla="*/ 78 h 144"/>
                <a:gd name="T96" fmla="*/ 116 w 173"/>
                <a:gd name="T97" fmla="*/ 24 h 144"/>
                <a:gd name="T98" fmla="*/ 72 w 173"/>
                <a:gd name="T99" fmla="*/ 11 h 144"/>
                <a:gd name="T100" fmla="*/ 37 w 173"/>
                <a:gd name="T101" fmla="*/ 19 h 144"/>
                <a:gd name="T102" fmla="*/ 17 w 173"/>
                <a:gd name="T103" fmla="*/ 37 h 144"/>
                <a:gd name="T104" fmla="*/ 13 w 173"/>
                <a:gd name="T105" fmla="*/ 61 h 144"/>
                <a:gd name="T106" fmla="*/ 35 w 173"/>
                <a:gd name="T107" fmla="*/ 83 h 144"/>
                <a:gd name="T108" fmla="*/ 39 w 173"/>
                <a:gd name="T109" fmla="*/ 98 h 144"/>
                <a:gd name="T110" fmla="*/ 52 w 173"/>
                <a:gd name="T111" fmla="*/ 89 h 144"/>
                <a:gd name="T112" fmla="*/ 72 w 173"/>
                <a:gd name="T113" fmla="*/ 90 h 144"/>
                <a:gd name="T114" fmla="*/ 107 w 173"/>
                <a:gd name="T115" fmla="*/ 83 h 144"/>
                <a:gd name="T116" fmla="*/ 129 w 173"/>
                <a:gd name="T117" fmla="*/ 66 h 144"/>
                <a:gd name="T118" fmla="*/ 132 w 173"/>
                <a:gd name="T119" fmla="*/ 44 h 144"/>
                <a:gd name="T120" fmla="*/ 116 w 173"/>
                <a:gd name="T1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144">
                  <a:moveTo>
                    <a:pt x="72" y="0"/>
                  </a:moveTo>
                  <a:lnTo>
                    <a:pt x="72" y="0"/>
                  </a:lnTo>
                  <a:lnTo>
                    <a:pt x="87" y="2"/>
                  </a:lnTo>
                  <a:lnTo>
                    <a:pt x="99" y="4"/>
                  </a:lnTo>
                  <a:lnTo>
                    <a:pt x="112" y="10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31" y="22"/>
                  </a:lnTo>
                  <a:lnTo>
                    <a:pt x="138" y="32"/>
                  </a:lnTo>
                  <a:lnTo>
                    <a:pt x="143" y="41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2" y="74"/>
                  </a:lnTo>
                  <a:lnTo>
                    <a:pt x="167" y="81"/>
                  </a:lnTo>
                  <a:lnTo>
                    <a:pt x="171" y="8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105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0" y="120"/>
                  </a:lnTo>
                  <a:lnTo>
                    <a:pt x="153" y="125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9" y="144"/>
                  </a:lnTo>
                  <a:lnTo>
                    <a:pt x="143" y="142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10" y="133"/>
                  </a:lnTo>
                  <a:lnTo>
                    <a:pt x="99" y="131"/>
                  </a:lnTo>
                  <a:lnTo>
                    <a:pt x="92" y="127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79" y="118"/>
                  </a:lnTo>
                  <a:lnTo>
                    <a:pt x="74" y="114"/>
                  </a:lnTo>
                  <a:lnTo>
                    <a:pt x="70" y="10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52" y="100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1" y="11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17" y="8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32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40" y="92"/>
                  </a:moveTo>
                  <a:lnTo>
                    <a:pt x="140" y="92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43" y="94"/>
                  </a:lnTo>
                  <a:lnTo>
                    <a:pt x="140" y="92"/>
                  </a:lnTo>
                  <a:lnTo>
                    <a:pt x="140" y="92"/>
                  </a:lnTo>
                  <a:close/>
                  <a:moveTo>
                    <a:pt x="121" y="92"/>
                  </a:moveTo>
                  <a:lnTo>
                    <a:pt x="121" y="92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100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1" y="92"/>
                  </a:lnTo>
                  <a:lnTo>
                    <a:pt x="121" y="92"/>
                  </a:lnTo>
                  <a:close/>
                  <a:moveTo>
                    <a:pt x="48" y="46"/>
                  </a:move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5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6"/>
                  </a:lnTo>
                  <a:lnTo>
                    <a:pt x="48" y="4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90" y="48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38" y="72"/>
                  </a:moveTo>
                  <a:lnTo>
                    <a:pt x="138" y="72"/>
                  </a:lnTo>
                  <a:lnTo>
                    <a:pt x="131" y="81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14" y="94"/>
                  </a:lnTo>
                  <a:lnTo>
                    <a:pt x="103" y="98"/>
                  </a:lnTo>
                  <a:lnTo>
                    <a:pt x="92" y="100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20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40" y="122"/>
                  </a:lnTo>
                  <a:lnTo>
                    <a:pt x="142" y="125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53" y="112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60" y="10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54" y="81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07" y="19"/>
                  </a:lnTo>
                  <a:lnTo>
                    <a:pt x="96" y="15"/>
                  </a:lnTo>
                  <a:lnTo>
                    <a:pt x="85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59" y="13"/>
                  </a:lnTo>
                  <a:lnTo>
                    <a:pt x="48" y="15"/>
                  </a:lnTo>
                  <a:lnTo>
                    <a:pt x="37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6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9" y="9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85" y="90"/>
                  </a:lnTo>
                  <a:lnTo>
                    <a:pt x="96" y="89"/>
                  </a:lnTo>
                  <a:lnTo>
                    <a:pt x="107" y="83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23" y="74"/>
                  </a:lnTo>
                  <a:lnTo>
                    <a:pt x="129" y="66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16" y="24"/>
                  </a:lnTo>
                  <a:lnTo>
                    <a:pt x="1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3553486" y="2404089"/>
            <a:ext cx="828307" cy="606775"/>
            <a:chOff x="4130627" y="3204540"/>
            <a:chExt cx="1103881" cy="808503"/>
          </a:xfrm>
        </p:grpSpPr>
        <p:sp>
          <p:nvSpPr>
            <p:cNvPr id="17" name="Freeform 10"/>
            <p:cNvSpPr/>
            <p:nvPr/>
          </p:nvSpPr>
          <p:spPr bwMode="auto">
            <a:xfrm>
              <a:off x="4130627" y="3204540"/>
              <a:ext cx="1103881" cy="808503"/>
            </a:xfrm>
            <a:custGeom>
              <a:avLst/>
              <a:gdLst/>
              <a:ahLst/>
              <a:cxnLst>
                <a:cxn ang="0">
                  <a:pos x="861" y="238"/>
                </a:cxn>
                <a:cxn ang="0">
                  <a:pos x="855" y="242"/>
                </a:cxn>
                <a:cxn ang="0">
                  <a:pos x="703" y="625"/>
                </a:cxn>
                <a:cxn ang="0">
                  <a:pos x="703" y="631"/>
                </a:cxn>
                <a:cxn ang="0">
                  <a:pos x="424" y="604"/>
                </a:cxn>
                <a:cxn ang="0">
                  <a:pos x="21" y="245"/>
                </a:cxn>
                <a:cxn ang="0">
                  <a:pos x="0" y="89"/>
                </a:cxn>
                <a:cxn ang="0">
                  <a:pos x="32" y="74"/>
                </a:cxn>
                <a:cxn ang="0">
                  <a:pos x="453" y="30"/>
                </a:cxn>
                <a:cxn ang="0">
                  <a:pos x="867" y="234"/>
                </a:cxn>
                <a:cxn ang="0">
                  <a:pos x="861" y="238"/>
                </a:cxn>
              </a:cxnLst>
              <a:rect l="0" t="0" r="r" b="b"/>
              <a:pathLst>
                <a:path w="867" h="635">
                  <a:moveTo>
                    <a:pt x="861" y="238"/>
                  </a:moveTo>
                  <a:cubicBezTo>
                    <a:pt x="859" y="239"/>
                    <a:pt x="857" y="241"/>
                    <a:pt x="855" y="242"/>
                  </a:cubicBezTo>
                  <a:cubicBezTo>
                    <a:pt x="758" y="321"/>
                    <a:pt x="707" y="448"/>
                    <a:pt x="703" y="625"/>
                  </a:cubicBezTo>
                  <a:cubicBezTo>
                    <a:pt x="703" y="627"/>
                    <a:pt x="703" y="629"/>
                    <a:pt x="703" y="631"/>
                  </a:cubicBezTo>
                  <a:cubicBezTo>
                    <a:pt x="600" y="635"/>
                    <a:pt x="507" y="626"/>
                    <a:pt x="424" y="604"/>
                  </a:cubicBezTo>
                  <a:cubicBezTo>
                    <a:pt x="234" y="554"/>
                    <a:pt x="100" y="434"/>
                    <a:pt x="21" y="245"/>
                  </a:cubicBezTo>
                  <a:cubicBezTo>
                    <a:pt x="7" y="192"/>
                    <a:pt x="0" y="139"/>
                    <a:pt x="0" y="89"/>
                  </a:cubicBezTo>
                  <a:cubicBezTo>
                    <a:pt x="17" y="81"/>
                    <a:pt x="28" y="76"/>
                    <a:pt x="32" y="74"/>
                  </a:cubicBezTo>
                  <a:cubicBezTo>
                    <a:pt x="170" y="15"/>
                    <a:pt x="310" y="0"/>
                    <a:pt x="453" y="30"/>
                  </a:cubicBezTo>
                  <a:cubicBezTo>
                    <a:pt x="589" y="58"/>
                    <a:pt x="727" y="126"/>
                    <a:pt x="867" y="234"/>
                  </a:cubicBezTo>
                  <a:cubicBezTo>
                    <a:pt x="865" y="235"/>
                    <a:pt x="863" y="237"/>
                    <a:pt x="861" y="23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316"/>
            <p:cNvSpPr/>
            <p:nvPr/>
          </p:nvSpPr>
          <p:spPr bwMode="auto">
            <a:xfrm>
              <a:off x="4437077" y="3337262"/>
              <a:ext cx="432253" cy="435116"/>
            </a:xfrm>
            <a:custGeom>
              <a:avLst/>
              <a:gdLst>
                <a:gd name="T0" fmla="*/ 145 w 151"/>
                <a:gd name="T1" fmla="*/ 53 h 152"/>
                <a:gd name="T2" fmla="*/ 149 w 151"/>
                <a:gd name="T3" fmla="*/ 77 h 152"/>
                <a:gd name="T4" fmla="*/ 143 w 151"/>
                <a:gd name="T5" fmla="*/ 82 h 152"/>
                <a:gd name="T6" fmla="*/ 151 w 151"/>
                <a:gd name="T7" fmla="*/ 90 h 152"/>
                <a:gd name="T8" fmla="*/ 149 w 151"/>
                <a:gd name="T9" fmla="*/ 103 h 152"/>
                <a:gd name="T10" fmla="*/ 141 w 151"/>
                <a:gd name="T11" fmla="*/ 104 h 152"/>
                <a:gd name="T12" fmla="*/ 147 w 151"/>
                <a:gd name="T13" fmla="*/ 110 h 152"/>
                <a:gd name="T14" fmla="*/ 145 w 151"/>
                <a:gd name="T15" fmla="*/ 125 h 152"/>
                <a:gd name="T16" fmla="*/ 138 w 151"/>
                <a:gd name="T17" fmla="*/ 126 h 152"/>
                <a:gd name="T18" fmla="*/ 143 w 151"/>
                <a:gd name="T19" fmla="*/ 132 h 152"/>
                <a:gd name="T20" fmla="*/ 140 w 151"/>
                <a:gd name="T21" fmla="*/ 148 h 152"/>
                <a:gd name="T22" fmla="*/ 130 w 151"/>
                <a:gd name="T23" fmla="*/ 152 h 152"/>
                <a:gd name="T24" fmla="*/ 55 w 151"/>
                <a:gd name="T25" fmla="*/ 132 h 152"/>
                <a:gd name="T26" fmla="*/ 37 w 151"/>
                <a:gd name="T27" fmla="*/ 132 h 152"/>
                <a:gd name="T28" fmla="*/ 37 w 151"/>
                <a:gd name="T29" fmla="*/ 141 h 152"/>
                <a:gd name="T30" fmla="*/ 0 w 151"/>
                <a:gd name="T31" fmla="*/ 141 h 152"/>
                <a:gd name="T32" fmla="*/ 0 w 151"/>
                <a:gd name="T33" fmla="*/ 48 h 152"/>
                <a:gd name="T34" fmla="*/ 37 w 151"/>
                <a:gd name="T35" fmla="*/ 48 h 152"/>
                <a:gd name="T36" fmla="*/ 37 w 151"/>
                <a:gd name="T37" fmla="*/ 62 h 152"/>
                <a:gd name="T38" fmla="*/ 52 w 151"/>
                <a:gd name="T39" fmla="*/ 60 h 152"/>
                <a:gd name="T40" fmla="*/ 110 w 151"/>
                <a:gd name="T41" fmla="*/ 0 h 152"/>
                <a:gd name="T42" fmla="*/ 110 w 151"/>
                <a:gd name="T43" fmla="*/ 0 h 152"/>
                <a:gd name="T44" fmla="*/ 119 w 151"/>
                <a:gd name="T45" fmla="*/ 7 h 152"/>
                <a:gd name="T46" fmla="*/ 123 w 151"/>
                <a:gd name="T47" fmla="*/ 16 h 152"/>
                <a:gd name="T48" fmla="*/ 123 w 151"/>
                <a:gd name="T49" fmla="*/ 24 h 152"/>
                <a:gd name="T50" fmla="*/ 121 w 151"/>
                <a:gd name="T51" fmla="*/ 31 h 152"/>
                <a:gd name="T52" fmla="*/ 116 w 151"/>
                <a:gd name="T53" fmla="*/ 38 h 152"/>
                <a:gd name="T54" fmla="*/ 108 w 151"/>
                <a:gd name="T55" fmla="*/ 44 h 152"/>
                <a:gd name="T56" fmla="*/ 94 w 151"/>
                <a:gd name="T57" fmla="*/ 57 h 152"/>
                <a:gd name="T58" fmla="*/ 145 w 151"/>
                <a:gd name="T59" fmla="*/ 5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52">
                  <a:moveTo>
                    <a:pt x="145" y="53"/>
                  </a:moveTo>
                  <a:lnTo>
                    <a:pt x="149" y="77"/>
                  </a:lnTo>
                  <a:lnTo>
                    <a:pt x="143" y="82"/>
                  </a:lnTo>
                  <a:lnTo>
                    <a:pt x="151" y="90"/>
                  </a:lnTo>
                  <a:lnTo>
                    <a:pt x="149" y="103"/>
                  </a:lnTo>
                  <a:lnTo>
                    <a:pt x="141" y="104"/>
                  </a:lnTo>
                  <a:lnTo>
                    <a:pt x="147" y="110"/>
                  </a:lnTo>
                  <a:lnTo>
                    <a:pt x="145" y="125"/>
                  </a:lnTo>
                  <a:lnTo>
                    <a:pt x="138" y="126"/>
                  </a:lnTo>
                  <a:lnTo>
                    <a:pt x="143" y="132"/>
                  </a:lnTo>
                  <a:lnTo>
                    <a:pt x="140" y="148"/>
                  </a:lnTo>
                  <a:lnTo>
                    <a:pt x="130" y="152"/>
                  </a:lnTo>
                  <a:lnTo>
                    <a:pt x="55" y="132"/>
                  </a:lnTo>
                  <a:lnTo>
                    <a:pt x="37" y="132"/>
                  </a:lnTo>
                  <a:lnTo>
                    <a:pt x="37" y="141"/>
                  </a:lnTo>
                  <a:lnTo>
                    <a:pt x="0" y="141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62"/>
                  </a:lnTo>
                  <a:lnTo>
                    <a:pt x="52" y="6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9" y="7"/>
                  </a:lnTo>
                  <a:lnTo>
                    <a:pt x="123" y="16"/>
                  </a:lnTo>
                  <a:lnTo>
                    <a:pt x="123" y="24"/>
                  </a:lnTo>
                  <a:lnTo>
                    <a:pt x="121" y="31"/>
                  </a:lnTo>
                  <a:lnTo>
                    <a:pt x="116" y="38"/>
                  </a:lnTo>
                  <a:lnTo>
                    <a:pt x="108" y="44"/>
                  </a:lnTo>
                  <a:lnTo>
                    <a:pt x="94" y="57"/>
                  </a:lnTo>
                  <a:lnTo>
                    <a:pt x="14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3577638" y="1596949"/>
            <a:ext cx="1648086" cy="970555"/>
            <a:chOff x="4162815" y="2129060"/>
            <a:chExt cx="2196400" cy="1293225"/>
          </a:xfrm>
        </p:grpSpPr>
        <p:sp>
          <p:nvSpPr>
            <p:cNvPr id="20" name="Freeform 7"/>
            <p:cNvSpPr/>
            <p:nvPr/>
          </p:nvSpPr>
          <p:spPr bwMode="auto">
            <a:xfrm>
              <a:off x="4162815" y="2129060"/>
              <a:ext cx="2196400" cy="1293225"/>
            </a:xfrm>
            <a:custGeom>
              <a:avLst/>
              <a:gdLst/>
              <a:ahLst/>
              <a:cxnLst>
                <a:cxn ang="0">
                  <a:pos x="1690" y="555"/>
                </a:cxn>
                <a:cxn ang="0">
                  <a:pos x="1690" y="825"/>
                </a:cxn>
                <a:cxn ang="0">
                  <a:pos x="1627" y="894"/>
                </a:cxn>
                <a:cxn ang="0">
                  <a:pos x="1593" y="918"/>
                </a:cxn>
                <a:cxn ang="0">
                  <a:pos x="1400" y="981"/>
                </a:cxn>
                <a:cxn ang="0">
                  <a:pos x="1252" y="974"/>
                </a:cxn>
                <a:cxn ang="0">
                  <a:pos x="1245" y="973"/>
                </a:cxn>
                <a:cxn ang="0">
                  <a:pos x="968" y="1016"/>
                </a:cxn>
                <a:cxn ang="0">
                  <a:pos x="769" y="874"/>
                </a:cxn>
                <a:cxn ang="0">
                  <a:pos x="0" y="784"/>
                </a:cxn>
                <a:cxn ang="0">
                  <a:pos x="223" y="47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84" y="6"/>
                </a:cxn>
                <a:cxn ang="0">
                  <a:pos x="684" y="6"/>
                </a:cxn>
                <a:cxn ang="0">
                  <a:pos x="1218" y="409"/>
                </a:cxn>
                <a:cxn ang="0">
                  <a:pos x="1247" y="443"/>
                </a:cxn>
                <a:cxn ang="0">
                  <a:pos x="1291" y="449"/>
                </a:cxn>
                <a:cxn ang="0">
                  <a:pos x="1593" y="457"/>
                </a:cxn>
                <a:cxn ang="0">
                  <a:pos x="1690" y="555"/>
                </a:cxn>
              </a:cxnLst>
              <a:rect l="0" t="0" r="r" b="b"/>
              <a:pathLst>
                <a:path w="1727" h="1016">
                  <a:moveTo>
                    <a:pt x="1690" y="555"/>
                  </a:moveTo>
                  <a:cubicBezTo>
                    <a:pt x="1727" y="647"/>
                    <a:pt x="1727" y="737"/>
                    <a:pt x="1690" y="825"/>
                  </a:cubicBezTo>
                  <a:cubicBezTo>
                    <a:pt x="1674" y="850"/>
                    <a:pt x="1653" y="873"/>
                    <a:pt x="1627" y="894"/>
                  </a:cubicBezTo>
                  <a:cubicBezTo>
                    <a:pt x="1616" y="903"/>
                    <a:pt x="1605" y="911"/>
                    <a:pt x="1593" y="918"/>
                  </a:cubicBezTo>
                  <a:cubicBezTo>
                    <a:pt x="1537" y="954"/>
                    <a:pt x="1473" y="975"/>
                    <a:pt x="1400" y="981"/>
                  </a:cubicBezTo>
                  <a:cubicBezTo>
                    <a:pt x="1354" y="985"/>
                    <a:pt x="1305" y="982"/>
                    <a:pt x="1252" y="974"/>
                  </a:cubicBezTo>
                  <a:cubicBezTo>
                    <a:pt x="1249" y="974"/>
                    <a:pt x="1247" y="974"/>
                    <a:pt x="1245" y="973"/>
                  </a:cubicBezTo>
                  <a:cubicBezTo>
                    <a:pt x="1145" y="970"/>
                    <a:pt x="1053" y="984"/>
                    <a:pt x="968" y="1016"/>
                  </a:cubicBezTo>
                  <a:cubicBezTo>
                    <a:pt x="901" y="960"/>
                    <a:pt x="835" y="913"/>
                    <a:pt x="769" y="874"/>
                  </a:cubicBezTo>
                  <a:cubicBezTo>
                    <a:pt x="507" y="717"/>
                    <a:pt x="250" y="687"/>
                    <a:pt x="0" y="784"/>
                  </a:cubicBezTo>
                  <a:cubicBezTo>
                    <a:pt x="35" y="673"/>
                    <a:pt x="109" y="569"/>
                    <a:pt x="223" y="471"/>
                  </a:cubicBezTo>
                  <a:cubicBezTo>
                    <a:pt x="293" y="238"/>
                    <a:pt x="446" y="83"/>
                    <a:pt x="684" y="6"/>
                  </a:cubicBezTo>
                  <a:cubicBezTo>
                    <a:pt x="679" y="4"/>
                    <a:pt x="673" y="2"/>
                    <a:pt x="667" y="0"/>
                  </a:cubicBezTo>
                  <a:cubicBezTo>
                    <a:pt x="673" y="2"/>
                    <a:pt x="678" y="4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983" y="121"/>
                    <a:pt x="1161" y="255"/>
                    <a:pt x="1218" y="409"/>
                  </a:cubicBezTo>
                  <a:cubicBezTo>
                    <a:pt x="1223" y="424"/>
                    <a:pt x="1233" y="435"/>
                    <a:pt x="1247" y="443"/>
                  </a:cubicBezTo>
                  <a:cubicBezTo>
                    <a:pt x="1261" y="450"/>
                    <a:pt x="1276" y="453"/>
                    <a:pt x="1291" y="449"/>
                  </a:cubicBezTo>
                  <a:cubicBezTo>
                    <a:pt x="1422" y="420"/>
                    <a:pt x="1522" y="423"/>
                    <a:pt x="1593" y="457"/>
                  </a:cubicBezTo>
                  <a:cubicBezTo>
                    <a:pt x="1636" y="478"/>
                    <a:pt x="1668" y="511"/>
                    <a:pt x="1690" y="55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en-US" sz="1800"/>
            </a:p>
          </p:txBody>
        </p:sp>
        <p:sp>
          <p:nvSpPr>
            <p:cNvPr id="21" name="Freeform 351"/>
            <p:cNvSpPr>
              <a:spLocks noEditPoints="1"/>
            </p:cNvSpPr>
            <p:nvPr/>
          </p:nvSpPr>
          <p:spPr bwMode="auto">
            <a:xfrm>
              <a:off x="4975494" y="2337339"/>
              <a:ext cx="608910" cy="767956"/>
            </a:xfrm>
            <a:custGeom>
              <a:avLst/>
              <a:gdLst>
                <a:gd name="T0" fmla="*/ 15 w 134"/>
                <a:gd name="T1" fmla="*/ 43 h 169"/>
                <a:gd name="T2" fmla="*/ 7 w 134"/>
                <a:gd name="T3" fmla="*/ 65 h 169"/>
                <a:gd name="T4" fmla="*/ 15 w 134"/>
                <a:gd name="T5" fmla="*/ 90 h 169"/>
                <a:gd name="T6" fmla="*/ 26 w 134"/>
                <a:gd name="T7" fmla="*/ 109 h 169"/>
                <a:gd name="T8" fmla="*/ 26 w 134"/>
                <a:gd name="T9" fmla="*/ 140 h 169"/>
                <a:gd name="T10" fmla="*/ 24 w 134"/>
                <a:gd name="T11" fmla="*/ 145 h 169"/>
                <a:gd name="T12" fmla="*/ 28 w 134"/>
                <a:gd name="T13" fmla="*/ 155 h 169"/>
                <a:gd name="T14" fmla="*/ 50 w 134"/>
                <a:gd name="T15" fmla="*/ 153 h 169"/>
                <a:gd name="T16" fmla="*/ 52 w 134"/>
                <a:gd name="T17" fmla="*/ 145 h 169"/>
                <a:gd name="T18" fmla="*/ 55 w 134"/>
                <a:gd name="T19" fmla="*/ 142 h 169"/>
                <a:gd name="T20" fmla="*/ 37 w 134"/>
                <a:gd name="T21" fmla="*/ 147 h 169"/>
                <a:gd name="T22" fmla="*/ 33 w 134"/>
                <a:gd name="T23" fmla="*/ 142 h 169"/>
                <a:gd name="T24" fmla="*/ 55 w 134"/>
                <a:gd name="T25" fmla="*/ 122 h 169"/>
                <a:gd name="T26" fmla="*/ 64 w 134"/>
                <a:gd name="T27" fmla="*/ 116 h 169"/>
                <a:gd name="T28" fmla="*/ 74 w 134"/>
                <a:gd name="T29" fmla="*/ 111 h 169"/>
                <a:gd name="T30" fmla="*/ 110 w 134"/>
                <a:gd name="T31" fmla="*/ 92 h 169"/>
                <a:gd name="T32" fmla="*/ 125 w 134"/>
                <a:gd name="T33" fmla="*/ 90 h 169"/>
                <a:gd name="T34" fmla="*/ 116 w 134"/>
                <a:gd name="T35" fmla="*/ 101 h 169"/>
                <a:gd name="T36" fmla="*/ 83 w 134"/>
                <a:gd name="T37" fmla="*/ 127 h 169"/>
                <a:gd name="T38" fmla="*/ 77 w 134"/>
                <a:gd name="T39" fmla="*/ 140 h 169"/>
                <a:gd name="T40" fmla="*/ 107 w 134"/>
                <a:gd name="T41" fmla="*/ 120 h 169"/>
                <a:gd name="T42" fmla="*/ 129 w 134"/>
                <a:gd name="T43" fmla="*/ 101 h 169"/>
                <a:gd name="T44" fmla="*/ 132 w 134"/>
                <a:gd name="T45" fmla="*/ 85 h 169"/>
                <a:gd name="T46" fmla="*/ 129 w 134"/>
                <a:gd name="T47" fmla="*/ 81 h 169"/>
                <a:gd name="T48" fmla="*/ 108 w 134"/>
                <a:gd name="T49" fmla="*/ 79 h 169"/>
                <a:gd name="T50" fmla="*/ 88 w 134"/>
                <a:gd name="T51" fmla="*/ 57 h 169"/>
                <a:gd name="T52" fmla="*/ 72 w 134"/>
                <a:gd name="T53" fmla="*/ 35 h 169"/>
                <a:gd name="T54" fmla="*/ 52 w 134"/>
                <a:gd name="T55" fmla="*/ 26 h 169"/>
                <a:gd name="T56" fmla="*/ 35 w 134"/>
                <a:gd name="T57" fmla="*/ 30 h 169"/>
                <a:gd name="T58" fmla="*/ 22 w 134"/>
                <a:gd name="T59" fmla="*/ 4 h 169"/>
                <a:gd name="T60" fmla="*/ 2 w 134"/>
                <a:gd name="T61" fmla="*/ 8 h 169"/>
                <a:gd name="T62" fmla="*/ 0 w 134"/>
                <a:gd name="T63" fmla="*/ 15 h 169"/>
                <a:gd name="T64" fmla="*/ 15 w 134"/>
                <a:gd name="T65" fmla="*/ 28 h 169"/>
                <a:gd name="T66" fmla="*/ 72 w 134"/>
                <a:gd name="T67" fmla="*/ 145 h 169"/>
                <a:gd name="T68" fmla="*/ 79 w 134"/>
                <a:gd name="T69" fmla="*/ 153 h 169"/>
                <a:gd name="T70" fmla="*/ 77 w 134"/>
                <a:gd name="T71" fmla="*/ 160 h 169"/>
                <a:gd name="T72" fmla="*/ 66 w 134"/>
                <a:gd name="T73" fmla="*/ 169 h 169"/>
                <a:gd name="T74" fmla="*/ 57 w 134"/>
                <a:gd name="T75" fmla="*/ 164 h 169"/>
                <a:gd name="T76" fmla="*/ 53 w 134"/>
                <a:gd name="T77" fmla="*/ 156 h 169"/>
                <a:gd name="T78" fmla="*/ 61 w 134"/>
                <a:gd name="T79" fmla="*/ 145 h 169"/>
                <a:gd name="T80" fmla="*/ 61 w 134"/>
                <a:gd name="T81" fmla="*/ 125 h 169"/>
                <a:gd name="T82" fmla="*/ 70 w 134"/>
                <a:gd name="T83" fmla="*/ 118 h 169"/>
                <a:gd name="T84" fmla="*/ 6 w 134"/>
                <a:gd name="T85" fmla="*/ 11 h 169"/>
                <a:gd name="T86" fmla="*/ 17 w 134"/>
                <a:gd name="T87" fmla="*/ 19 h 169"/>
                <a:gd name="T88" fmla="*/ 24 w 134"/>
                <a:gd name="T89" fmla="*/ 32 h 169"/>
                <a:gd name="T90" fmla="*/ 22 w 134"/>
                <a:gd name="T91" fmla="*/ 33 h 169"/>
                <a:gd name="T92" fmla="*/ 4 w 134"/>
                <a:gd name="T93" fmla="*/ 15 h 169"/>
                <a:gd name="T94" fmla="*/ 6 w 134"/>
                <a:gd name="T95" fmla="*/ 11 h 169"/>
                <a:gd name="T96" fmla="*/ 46 w 134"/>
                <a:gd name="T97" fmla="*/ 33 h 169"/>
                <a:gd name="T98" fmla="*/ 68 w 134"/>
                <a:gd name="T99" fmla="*/ 44 h 169"/>
                <a:gd name="T100" fmla="*/ 79 w 134"/>
                <a:gd name="T101" fmla="*/ 57 h 169"/>
                <a:gd name="T102" fmla="*/ 94 w 134"/>
                <a:gd name="T103" fmla="*/ 81 h 169"/>
                <a:gd name="T104" fmla="*/ 75 w 134"/>
                <a:gd name="T105" fmla="*/ 76 h 169"/>
                <a:gd name="T106" fmla="*/ 61 w 134"/>
                <a:gd name="T107" fmla="*/ 52 h 169"/>
                <a:gd name="T108" fmla="*/ 46 w 134"/>
                <a:gd name="T109" fmla="*/ 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69">
                  <a:moveTo>
                    <a:pt x="22" y="37"/>
                  </a:moveTo>
                  <a:lnTo>
                    <a:pt x="22" y="37"/>
                  </a:lnTo>
                  <a:lnTo>
                    <a:pt x="15" y="43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7" y="65"/>
                  </a:lnTo>
                  <a:lnTo>
                    <a:pt x="7" y="74"/>
                  </a:lnTo>
                  <a:lnTo>
                    <a:pt x="11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6" y="109"/>
                  </a:lnTo>
                  <a:lnTo>
                    <a:pt x="29" y="118"/>
                  </a:lnTo>
                  <a:lnTo>
                    <a:pt x="29" y="129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41" y="155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45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37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42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94" y="10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21" y="89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3" y="94"/>
                  </a:lnTo>
                  <a:lnTo>
                    <a:pt x="116" y="101"/>
                  </a:lnTo>
                  <a:lnTo>
                    <a:pt x="116" y="101"/>
                  </a:lnTo>
                  <a:lnTo>
                    <a:pt x="103" y="114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5" y="131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107" y="120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9" y="101"/>
                  </a:lnTo>
                  <a:lnTo>
                    <a:pt x="132" y="96"/>
                  </a:lnTo>
                  <a:lnTo>
                    <a:pt x="134" y="90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0" y="83"/>
                  </a:lnTo>
                  <a:lnTo>
                    <a:pt x="12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08" y="79"/>
                  </a:lnTo>
                  <a:lnTo>
                    <a:pt x="101" y="76"/>
                  </a:lnTo>
                  <a:lnTo>
                    <a:pt x="94" y="6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4" y="32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4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9" y="11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5" y="28"/>
                  </a:lnTo>
                  <a:lnTo>
                    <a:pt x="22" y="37"/>
                  </a:lnTo>
                  <a:lnTo>
                    <a:pt x="22" y="37"/>
                  </a:lnTo>
                  <a:close/>
                  <a:moveTo>
                    <a:pt x="72" y="145"/>
                  </a:moveTo>
                  <a:lnTo>
                    <a:pt x="72" y="145"/>
                  </a:lnTo>
                  <a:lnTo>
                    <a:pt x="77" y="149"/>
                  </a:lnTo>
                  <a:lnTo>
                    <a:pt x="79" y="153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7" y="160"/>
                  </a:lnTo>
                  <a:lnTo>
                    <a:pt x="75" y="164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3" y="167"/>
                  </a:lnTo>
                  <a:lnTo>
                    <a:pt x="57" y="164"/>
                  </a:lnTo>
                  <a:lnTo>
                    <a:pt x="55" y="160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5" y="153"/>
                  </a:lnTo>
                  <a:lnTo>
                    <a:pt x="55" y="149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2" y="145"/>
                  </a:lnTo>
                  <a:lnTo>
                    <a:pt x="72" y="145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9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53" y="35"/>
                  </a:lnTo>
                  <a:lnTo>
                    <a:pt x="61" y="39"/>
                  </a:lnTo>
                  <a:lnTo>
                    <a:pt x="68" y="44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3" y="66"/>
                  </a:lnTo>
                  <a:lnTo>
                    <a:pt x="88" y="7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3" y="77"/>
                  </a:lnTo>
                  <a:lnTo>
                    <a:pt x="75" y="7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55" y="4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4415888" y="1389481"/>
            <a:ext cx="1460545" cy="727561"/>
            <a:chOff x="5279949" y="1852617"/>
            <a:chExt cx="1946464" cy="969445"/>
          </a:xfrm>
        </p:grpSpPr>
        <p:sp>
          <p:nvSpPr>
            <p:cNvPr id="23" name="Freeform 6"/>
            <p:cNvSpPr/>
            <p:nvPr/>
          </p:nvSpPr>
          <p:spPr bwMode="auto">
            <a:xfrm>
              <a:off x="5279949" y="1852617"/>
              <a:ext cx="1946464" cy="969445"/>
            </a:xfrm>
            <a:custGeom>
              <a:avLst/>
              <a:gdLst/>
              <a:ahLst/>
              <a:cxnLst>
                <a:cxn ang="0">
                  <a:pos x="718" y="90"/>
                </a:cxn>
                <a:cxn ang="0">
                  <a:pos x="1531" y="333"/>
                </a:cxn>
                <a:cxn ang="0">
                  <a:pos x="1529" y="421"/>
                </a:cxn>
                <a:cxn ang="0">
                  <a:pos x="1228" y="762"/>
                </a:cxn>
                <a:cxn ang="0">
                  <a:pos x="941" y="750"/>
                </a:cxn>
                <a:cxn ang="0">
                  <a:pos x="715" y="532"/>
                </a:cxn>
                <a:cxn ang="0">
                  <a:pos x="439" y="533"/>
                </a:cxn>
                <a:cxn ang="0">
                  <a:pos x="0" y="164"/>
                </a:cxn>
                <a:cxn ang="0">
                  <a:pos x="166" y="66"/>
                </a:cxn>
                <a:cxn ang="0">
                  <a:pos x="660" y="66"/>
                </a:cxn>
                <a:cxn ang="0">
                  <a:pos x="715" y="89"/>
                </a:cxn>
                <a:cxn ang="0">
                  <a:pos x="718" y="90"/>
                </a:cxn>
              </a:cxnLst>
              <a:rect l="0" t="0" r="r" b="b"/>
              <a:pathLst>
                <a:path w="1531" h="762">
                  <a:moveTo>
                    <a:pt x="718" y="90"/>
                  </a:moveTo>
                  <a:cubicBezTo>
                    <a:pt x="1081" y="5"/>
                    <a:pt x="1352" y="86"/>
                    <a:pt x="1531" y="333"/>
                  </a:cubicBezTo>
                  <a:cubicBezTo>
                    <a:pt x="1531" y="383"/>
                    <a:pt x="1530" y="412"/>
                    <a:pt x="1529" y="421"/>
                  </a:cubicBezTo>
                  <a:cubicBezTo>
                    <a:pt x="1506" y="570"/>
                    <a:pt x="1406" y="684"/>
                    <a:pt x="1228" y="762"/>
                  </a:cubicBezTo>
                  <a:cubicBezTo>
                    <a:pt x="1130" y="733"/>
                    <a:pt x="1035" y="729"/>
                    <a:pt x="941" y="750"/>
                  </a:cubicBezTo>
                  <a:cubicBezTo>
                    <a:pt x="905" y="633"/>
                    <a:pt x="830" y="560"/>
                    <a:pt x="715" y="532"/>
                  </a:cubicBezTo>
                  <a:cubicBezTo>
                    <a:pt x="640" y="513"/>
                    <a:pt x="548" y="514"/>
                    <a:pt x="439" y="533"/>
                  </a:cubicBezTo>
                  <a:cubicBezTo>
                    <a:pt x="368" y="379"/>
                    <a:pt x="222" y="256"/>
                    <a:pt x="0" y="164"/>
                  </a:cubicBezTo>
                  <a:cubicBezTo>
                    <a:pt x="54" y="123"/>
                    <a:pt x="110" y="90"/>
                    <a:pt x="166" y="66"/>
                  </a:cubicBezTo>
                  <a:cubicBezTo>
                    <a:pt x="321" y="0"/>
                    <a:pt x="485" y="0"/>
                    <a:pt x="660" y="66"/>
                  </a:cubicBezTo>
                  <a:cubicBezTo>
                    <a:pt x="678" y="73"/>
                    <a:pt x="697" y="80"/>
                    <a:pt x="715" y="89"/>
                  </a:cubicBezTo>
                  <a:cubicBezTo>
                    <a:pt x="716" y="89"/>
                    <a:pt x="717" y="89"/>
                    <a:pt x="718" y="9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en-US" sz="1800"/>
            </a:p>
          </p:txBody>
        </p:sp>
        <p:sp>
          <p:nvSpPr>
            <p:cNvPr id="24" name="Freeform 333"/>
            <p:cNvSpPr>
              <a:spLocks noEditPoints="1"/>
            </p:cNvSpPr>
            <p:nvPr/>
          </p:nvSpPr>
          <p:spPr bwMode="auto">
            <a:xfrm>
              <a:off x="6359215" y="2142299"/>
              <a:ext cx="397060" cy="397061"/>
            </a:xfrm>
            <a:custGeom>
              <a:avLst/>
              <a:gdLst>
                <a:gd name="T0" fmla="*/ 104 w 158"/>
                <a:gd name="T1" fmla="*/ 38 h 158"/>
                <a:gd name="T2" fmla="*/ 126 w 158"/>
                <a:gd name="T3" fmla="*/ 79 h 158"/>
                <a:gd name="T4" fmla="*/ 112 w 158"/>
                <a:gd name="T5" fmla="*/ 112 h 158"/>
                <a:gd name="T6" fmla="*/ 79 w 158"/>
                <a:gd name="T7" fmla="*/ 126 h 158"/>
                <a:gd name="T8" fmla="*/ 38 w 158"/>
                <a:gd name="T9" fmla="*/ 106 h 158"/>
                <a:gd name="T10" fmla="*/ 31 w 158"/>
                <a:gd name="T11" fmla="*/ 69 h 158"/>
                <a:gd name="T12" fmla="*/ 60 w 158"/>
                <a:gd name="T13" fmla="*/ 35 h 158"/>
                <a:gd name="T14" fmla="*/ 22 w 158"/>
                <a:gd name="T15" fmla="*/ 24 h 158"/>
                <a:gd name="T16" fmla="*/ 33 w 158"/>
                <a:gd name="T17" fmla="*/ 47 h 158"/>
                <a:gd name="T18" fmla="*/ 42 w 158"/>
                <a:gd name="T19" fmla="*/ 29 h 158"/>
                <a:gd name="T20" fmla="*/ 0 w 158"/>
                <a:gd name="T21" fmla="*/ 79 h 158"/>
                <a:gd name="T22" fmla="*/ 24 w 158"/>
                <a:gd name="T23" fmla="*/ 69 h 158"/>
                <a:gd name="T24" fmla="*/ 24 w 158"/>
                <a:gd name="T25" fmla="*/ 88 h 158"/>
                <a:gd name="T26" fmla="*/ 0 w 158"/>
                <a:gd name="T27" fmla="*/ 79 h 158"/>
                <a:gd name="T28" fmla="*/ 40 w 158"/>
                <a:gd name="T29" fmla="*/ 128 h 158"/>
                <a:gd name="T30" fmla="*/ 33 w 158"/>
                <a:gd name="T31" fmla="*/ 110 h 158"/>
                <a:gd name="T32" fmla="*/ 24 w 158"/>
                <a:gd name="T33" fmla="*/ 134 h 158"/>
                <a:gd name="T34" fmla="*/ 69 w 158"/>
                <a:gd name="T35" fmla="*/ 147 h 158"/>
                <a:gd name="T36" fmla="*/ 79 w 158"/>
                <a:gd name="T37" fmla="*/ 134 h 158"/>
                <a:gd name="T38" fmla="*/ 80 w 158"/>
                <a:gd name="T39" fmla="*/ 150 h 158"/>
                <a:gd name="T40" fmla="*/ 130 w 158"/>
                <a:gd name="T41" fmla="*/ 128 h 158"/>
                <a:gd name="T42" fmla="*/ 117 w 158"/>
                <a:gd name="T43" fmla="*/ 117 h 158"/>
                <a:gd name="T44" fmla="*/ 119 w 158"/>
                <a:gd name="T45" fmla="*/ 132 h 158"/>
                <a:gd name="T46" fmla="*/ 158 w 158"/>
                <a:gd name="T47" fmla="*/ 79 h 158"/>
                <a:gd name="T48" fmla="*/ 132 w 158"/>
                <a:gd name="T49" fmla="*/ 88 h 158"/>
                <a:gd name="T50" fmla="*/ 139 w 158"/>
                <a:gd name="T51" fmla="*/ 69 h 158"/>
                <a:gd name="T52" fmla="*/ 134 w 158"/>
                <a:gd name="T53" fmla="*/ 22 h 158"/>
                <a:gd name="T54" fmla="*/ 110 w 158"/>
                <a:gd name="T55" fmla="*/ 33 h 158"/>
                <a:gd name="T56" fmla="*/ 123 w 158"/>
                <a:gd name="T57" fmla="*/ 47 h 158"/>
                <a:gd name="T58" fmla="*/ 134 w 158"/>
                <a:gd name="T59" fmla="*/ 22 h 158"/>
                <a:gd name="T60" fmla="*/ 27 w 158"/>
                <a:gd name="T61" fmla="*/ 58 h 158"/>
                <a:gd name="T62" fmla="*/ 25 w 158"/>
                <a:gd name="T63" fmla="*/ 95 h 158"/>
                <a:gd name="T64" fmla="*/ 14 w 158"/>
                <a:gd name="T65" fmla="*/ 106 h 158"/>
                <a:gd name="T66" fmla="*/ 57 w 158"/>
                <a:gd name="T67" fmla="*/ 130 h 158"/>
                <a:gd name="T68" fmla="*/ 104 w 158"/>
                <a:gd name="T69" fmla="*/ 141 h 158"/>
                <a:gd name="T70" fmla="*/ 104 w 158"/>
                <a:gd name="T71" fmla="*/ 126 h 158"/>
                <a:gd name="T72" fmla="*/ 126 w 158"/>
                <a:gd name="T73" fmla="*/ 104 h 158"/>
                <a:gd name="T74" fmla="*/ 143 w 158"/>
                <a:gd name="T75" fmla="*/ 104 h 158"/>
                <a:gd name="T76" fmla="*/ 128 w 158"/>
                <a:gd name="T77" fmla="*/ 57 h 158"/>
                <a:gd name="T78" fmla="*/ 104 w 158"/>
                <a:gd name="T79" fmla="*/ 29 h 158"/>
                <a:gd name="T80" fmla="*/ 104 w 158"/>
                <a:gd name="T81" fmla="*/ 14 h 158"/>
                <a:gd name="T82" fmla="*/ 57 w 158"/>
                <a:gd name="T83" fmla="*/ 27 h 158"/>
                <a:gd name="T84" fmla="*/ 77 w 158"/>
                <a:gd name="T85" fmla="*/ 0 h 158"/>
                <a:gd name="T86" fmla="*/ 88 w 158"/>
                <a:gd name="T87" fmla="*/ 24 h 158"/>
                <a:gd name="T88" fmla="*/ 68 w 158"/>
                <a:gd name="T89" fmla="*/ 24 h 158"/>
                <a:gd name="T90" fmla="*/ 77 w 158"/>
                <a:gd name="T91" fmla="*/ 0 h 158"/>
                <a:gd name="T92" fmla="*/ 62 w 158"/>
                <a:gd name="T93" fmla="*/ 49 h 158"/>
                <a:gd name="T94" fmla="*/ 108 w 158"/>
                <a:gd name="T95" fmla="*/ 47 h 158"/>
                <a:gd name="T96" fmla="*/ 68 w 158"/>
                <a:gd name="T97" fmla="*/ 38 h 158"/>
                <a:gd name="T98" fmla="*/ 44 w 158"/>
                <a:gd name="T99" fmla="*/ 69 h 158"/>
                <a:gd name="T100" fmla="*/ 44 w 158"/>
                <a:gd name="T101" fmla="*/ 99 h 158"/>
                <a:gd name="T102" fmla="*/ 49 w 158"/>
                <a:gd name="T103" fmla="*/ 110 h 158"/>
                <a:gd name="T104" fmla="*/ 71 w 158"/>
                <a:gd name="T105" fmla="*/ 117 h 158"/>
                <a:gd name="T106" fmla="*/ 40 w 158"/>
                <a:gd name="T107" fmla="*/ 66 h 158"/>
                <a:gd name="T108" fmla="*/ 36 w 158"/>
                <a:gd name="T109" fmla="*/ 77 h 158"/>
                <a:gd name="T110" fmla="*/ 46 w 158"/>
                <a:gd name="T111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58">
                  <a:moveTo>
                    <a:pt x="79" y="31"/>
                  </a:moveTo>
                  <a:lnTo>
                    <a:pt x="79" y="31"/>
                  </a:lnTo>
                  <a:lnTo>
                    <a:pt x="88" y="31"/>
                  </a:lnTo>
                  <a:lnTo>
                    <a:pt x="97" y="35"/>
                  </a:lnTo>
                  <a:lnTo>
                    <a:pt x="104" y="38"/>
                  </a:lnTo>
                  <a:lnTo>
                    <a:pt x="112" y="44"/>
                  </a:lnTo>
                  <a:lnTo>
                    <a:pt x="117" y="51"/>
                  </a:lnTo>
                  <a:lnTo>
                    <a:pt x="123" y="60"/>
                  </a:lnTo>
                  <a:lnTo>
                    <a:pt x="124" y="69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17" y="106"/>
                  </a:lnTo>
                  <a:lnTo>
                    <a:pt x="112" y="112"/>
                  </a:lnTo>
                  <a:lnTo>
                    <a:pt x="104" y="119"/>
                  </a:lnTo>
                  <a:lnTo>
                    <a:pt x="97" y="123"/>
                  </a:lnTo>
                  <a:lnTo>
                    <a:pt x="88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68" y="126"/>
                  </a:lnTo>
                  <a:lnTo>
                    <a:pt x="60" y="123"/>
                  </a:lnTo>
                  <a:lnTo>
                    <a:pt x="51" y="119"/>
                  </a:lnTo>
                  <a:lnTo>
                    <a:pt x="44" y="112"/>
                  </a:lnTo>
                  <a:lnTo>
                    <a:pt x="38" y="106"/>
                  </a:lnTo>
                  <a:lnTo>
                    <a:pt x="35" y="97"/>
                  </a:lnTo>
                  <a:lnTo>
                    <a:pt x="31" y="8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1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60" y="35"/>
                  </a:lnTo>
                  <a:lnTo>
                    <a:pt x="68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0" y="79"/>
                  </a:moveTo>
                  <a:lnTo>
                    <a:pt x="0" y="79"/>
                  </a:lnTo>
                  <a:lnTo>
                    <a:pt x="5" y="73"/>
                  </a:lnTo>
                  <a:lnTo>
                    <a:pt x="11" y="69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5" y="81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24" y="134"/>
                  </a:moveTo>
                  <a:lnTo>
                    <a:pt x="24" y="134"/>
                  </a:lnTo>
                  <a:lnTo>
                    <a:pt x="29" y="130"/>
                  </a:lnTo>
                  <a:lnTo>
                    <a:pt x="35" y="130"/>
                  </a:lnTo>
                  <a:lnTo>
                    <a:pt x="40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24" y="119"/>
                  </a:lnTo>
                  <a:lnTo>
                    <a:pt x="22" y="126"/>
                  </a:lnTo>
                  <a:lnTo>
                    <a:pt x="24" y="134"/>
                  </a:lnTo>
                  <a:lnTo>
                    <a:pt x="24" y="134"/>
                  </a:lnTo>
                  <a:close/>
                  <a:moveTo>
                    <a:pt x="79" y="158"/>
                  </a:moveTo>
                  <a:lnTo>
                    <a:pt x="79" y="158"/>
                  </a:lnTo>
                  <a:lnTo>
                    <a:pt x="73" y="152"/>
                  </a:lnTo>
                  <a:lnTo>
                    <a:pt x="69" y="147"/>
                  </a:lnTo>
                  <a:lnTo>
                    <a:pt x="68" y="139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9"/>
                  </a:lnTo>
                  <a:lnTo>
                    <a:pt x="84" y="145"/>
                  </a:lnTo>
                  <a:lnTo>
                    <a:pt x="80" y="150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134" y="134"/>
                  </a:moveTo>
                  <a:lnTo>
                    <a:pt x="134" y="134"/>
                  </a:lnTo>
                  <a:lnTo>
                    <a:pt x="130" y="128"/>
                  </a:lnTo>
                  <a:lnTo>
                    <a:pt x="128" y="123"/>
                  </a:lnTo>
                  <a:lnTo>
                    <a:pt x="128" y="115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3" y="128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58" y="79"/>
                  </a:moveTo>
                  <a:lnTo>
                    <a:pt x="158" y="79"/>
                  </a:lnTo>
                  <a:lnTo>
                    <a:pt x="152" y="84"/>
                  </a:lnTo>
                  <a:lnTo>
                    <a:pt x="145" y="88"/>
                  </a:lnTo>
                  <a:lnTo>
                    <a:pt x="139" y="9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9" y="69"/>
                  </a:lnTo>
                  <a:lnTo>
                    <a:pt x="145" y="73"/>
                  </a:lnTo>
                  <a:lnTo>
                    <a:pt x="150" y="77"/>
                  </a:lnTo>
                  <a:lnTo>
                    <a:pt x="158" y="79"/>
                  </a:lnTo>
                  <a:lnTo>
                    <a:pt x="158" y="79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28" y="25"/>
                  </a:lnTo>
                  <a:lnTo>
                    <a:pt x="121" y="27"/>
                  </a:lnTo>
                  <a:lnTo>
                    <a:pt x="115" y="2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4"/>
                  </a:lnTo>
                  <a:lnTo>
                    <a:pt x="132" y="38"/>
                  </a:lnTo>
                  <a:lnTo>
                    <a:pt x="134" y="31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4" y="53"/>
                  </a:moveTo>
                  <a:lnTo>
                    <a:pt x="29" y="53"/>
                  </a:lnTo>
                  <a:lnTo>
                    <a:pt x="29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14" y="53"/>
                  </a:lnTo>
                  <a:lnTo>
                    <a:pt x="14" y="53"/>
                  </a:lnTo>
                  <a:close/>
                  <a:moveTo>
                    <a:pt x="14" y="106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104"/>
                  </a:lnTo>
                  <a:lnTo>
                    <a:pt x="14" y="106"/>
                  </a:lnTo>
                  <a:lnTo>
                    <a:pt x="14" y="106"/>
                  </a:lnTo>
                  <a:close/>
                  <a:moveTo>
                    <a:pt x="53" y="143"/>
                  </a:moveTo>
                  <a:lnTo>
                    <a:pt x="53" y="126"/>
                  </a:lnTo>
                  <a:lnTo>
                    <a:pt x="53" y="12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62" y="132"/>
                  </a:lnTo>
                  <a:lnTo>
                    <a:pt x="53" y="143"/>
                  </a:lnTo>
                  <a:lnTo>
                    <a:pt x="53" y="143"/>
                  </a:lnTo>
                  <a:close/>
                  <a:moveTo>
                    <a:pt x="104" y="141"/>
                  </a:moveTo>
                  <a:lnTo>
                    <a:pt x="93" y="132"/>
                  </a:lnTo>
                  <a:lnTo>
                    <a:pt x="93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104" y="126"/>
                  </a:lnTo>
                  <a:lnTo>
                    <a:pt x="104" y="141"/>
                  </a:lnTo>
                  <a:lnTo>
                    <a:pt x="104" y="141"/>
                  </a:lnTo>
                  <a:close/>
                  <a:moveTo>
                    <a:pt x="143" y="104"/>
                  </a:moveTo>
                  <a:lnTo>
                    <a:pt x="126" y="104"/>
                  </a:lnTo>
                  <a:lnTo>
                    <a:pt x="126" y="104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2" y="93"/>
                  </a:lnTo>
                  <a:lnTo>
                    <a:pt x="143" y="104"/>
                  </a:lnTo>
                  <a:lnTo>
                    <a:pt x="143" y="104"/>
                  </a:lnTo>
                  <a:close/>
                  <a:moveTo>
                    <a:pt x="141" y="51"/>
                  </a:moveTo>
                  <a:lnTo>
                    <a:pt x="130" y="62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6" y="51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104" y="14"/>
                  </a:moveTo>
                  <a:lnTo>
                    <a:pt x="104" y="29"/>
                  </a:lnTo>
                  <a:lnTo>
                    <a:pt x="104" y="29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104" y="14"/>
                  </a:lnTo>
                  <a:lnTo>
                    <a:pt x="104" y="14"/>
                  </a:lnTo>
                  <a:close/>
                  <a:moveTo>
                    <a:pt x="51" y="14"/>
                  </a:moveTo>
                  <a:lnTo>
                    <a:pt x="62" y="25"/>
                  </a:lnTo>
                  <a:lnTo>
                    <a:pt x="62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51" y="14"/>
                  </a:lnTo>
                  <a:lnTo>
                    <a:pt x="51" y="14"/>
                  </a:lnTo>
                  <a:close/>
                  <a:moveTo>
                    <a:pt x="77" y="0"/>
                  </a:moveTo>
                  <a:lnTo>
                    <a:pt x="77" y="0"/>
                  </a:lnTo>
                  <a:lnTo>
                    <a:pt x="84" y="5"/>
                  </a:lnTo>
                  <a:lnTo>
                    <a:pt x="88" y="11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9" y="18"/>
                  </a:lnTo>
                  <a:lnTo>
                    <a:pt x="73" y="13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44" y="69"/>
                  </a:moveTo>
                  <a:lnTo>
                    <a:pt x="44" y="69"/>
                  </a:lnTo>
                  <a:lnTo>
                    <a:pt x="49" y="62"/>
                  </a:lnTo>
                  <a:lnTo>
                    <a:pt x="57" y="55"/>
                  </a:lnTo>
                  <a:lnTo>
                    <a:pt x="62" y="49"/>
                  </a:lnTo>
                  <a:lnTo>
                    <a:pt x="71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7" y="46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99" y="42"/>
                  </a:lnTo>
                  <a:lnTo>
                    <a:pt x="88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44"/>
                  </a:lnTo>
                  <a:lnTo>
                    <a:pt x="51" y="49"/>
                  </a:lnTo>
                  <a:lnTo>
                    <a:pt x="46" y="58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71" y="117"/>
                  </a:moveTo>
                  <a:lnTo>
                    <a:pt x="71" y="117"/>
                  </a:lnTo>
                  <a:lnTo>
                    <a:pt x="60" y="112"/>
                  </a:lnTo>
                  <a:lnTo>
                    <a:pt x="51" y="106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9" y="110"/>
                  </a:lnTo>
                  <a:lnTo>
                    <a:pt x="55" y="114"/>
                  </a:lnTo>
                  <a:lnTo>
                    <a:pt x="60" y="115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1" y="117"/>
                  </a:lnTo>
                  <a:close/>
                  <a:moveTo>
                    <a:pt x="46" y="99"/>
                  </a:moveTo>
                  <a:lnTo>
                    <a:pt x="46" y="99"/>
                  </a:lnTo>
                  <a:lnTo>
                    <a:pt x="42" y="86"/>
                  </a:lnTo>
                  <a:lnTo>
                    <a:pt x="40" y="75"/>
                  </a:lnTo>
                  <a:lnTo>
                    <a:pt x="40" y="6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8" y="90"/>
                  </a:lnTo>
                  <a:lnTo>
                    <a:pt x="42" y="95"/>
                  </a:lnTo>
                  <a:lnTo>
                    <a:pt x="46" y="99"/>
                  </a:lnTo>
                  <a:lnTo>
                    <a:pt x="46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5" name="椭圆 24"/>
          <p:cNvSpPr/>
          <p:nvPr/>
        </p:nvSpPr>
        <p:spPr>
          <a:xfrm>
            <a:off x="3262198" y="1163238"/>
            <a:ext cx="494315" cy="4944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en-US" altLang="zh-CN" sz="1500" b="1" dirty="0"/>
              <a:t>01</a:t>
            </a:r>
            <a:endParaRPr lang="zh-CN" altLang="en-US" sz="1500" b="1" dirty="0"/>
          </a:p>
        </p:txBody>
      </p:sp>
      <p:sp>
        <p:nvSpPr>
          <p:cNvPr id="26" name="椭圆 25"/>
          <p:cNvSpPr/>
          <p:nvPr/>
        </p:nvSpPr>
        <p:spPr>
          <a:xfrm>
            <a:off x="2767884" y="1959365"/>
            <a:ext cx="494315" cy="4944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en-US" altLang="zh-CN" sz="1500" b="1" dirty="0"/>
              <a:t>02</a:t>
            </a:r>
            <a:endParaRPr lang="zh-CN" altLang="en-US" sz="1500" b="1" dirty="0"/>
          </a:p>
        </p:txBody>
      </p:sp>
      <p:sp>
        <p:nvSpPr>
          <p:cNvPr id="27" name="椭圆 26"/>
          <p:cNvSpPr/>
          <p:nvPr/>
        </p:nvSpPr>
        <p:spPr>
          <a:xfrm>
            <a:off x="3262197" y="2919813"/>
            <a:ext cx="494315" cy="49440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en-US" altLang="zh-CN" sz="1500" b="1" dirty="0"/>
              <a:t>03</a:t>
            </a:r>
            <a:endParaRPr lang="zh-CN" altLang="en-US" sz="1500" b="1" dirty="0"/>
          </a:p>
        </p:txBody>
      </p:sp>
      <p:sp>
        <p:nvSpPr>
          <p:cNvPr id="28" name="椭圆 27"/>
          <p:cNvSpPr/>
          <p:nvPr/>
        </p:nvSpPr>
        <p:spPr>
          <a:xfrm>
            <a:off x="6188936" y="1142280"/>
            <a:ext cx="494315" cy="4944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en-US" altLang="zh-CN" sz="1500" b="1" dirty="0"/>
              <a:t>04</a:t>
            </a:r>
            <a:endParaRPr lang="zh-CN" altLang="en-US" sz="1500" b="1" dirty="0"/>
          </a:p>
        </p:txBody>
      </p:sp>
      <p:sp>
        <p:nvSpPr>
          <p:cNvPr id="29" name="椭圆 28"/>
          <p:cNvSpPr/>
          <p:nvPr/>
        </p:nvSpPr>
        <p:spPr>
          <a:xfrm>
            <a:off x="6591535" y="2035333"/>
            <a:ext cx="494315" cy="4944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en-US" altLang="zh-CN" sz="1500" b="1" dirty="0"/>
              <a:t>05</a:t>
            </a:r>
            <a:endParaRPr lang="zh-CN" altLang="en-US" sz="1500" b="1" dirty="0"/>
          </a:p>
        </p:txBody>
      </p:sp>
      <p:sp>
        <p:nvSpPr>
          <p:cNvPr id="30" name="椭圆 29"/>
          <p:cNvSpPr/>
          <p:nvPr/>
        </p:nvSpPr>
        <p:spPr>
          <a:xfrm>
            <a:off x="6309327" y="2883100"/>
            <a:ext cx="494315" cy="4944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en-US" altLang="zh-CN" sz="1500" b="1" dirty="0"/>
              <a:t>06</a:t>
            </a:r>
            <a:endParaRPr lang="zh-CN" altLang="en-US" sz="1500" b="1" dirty="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93"/>
            <a:ext cx="9147176" cy="5146873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2772762" y="1960263"/>
            <a:ext cx="6374413" cy="2413106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3752" y="843752"/>
            <a:ext cx="1152528" cy="1331284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78564" cy="6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kern="2500" spc="140" dirty="0">
                  <a:solidFill>
                    <a:schemeClr val="accent3"/>
                  </a:solidFill>
                </a:rPr>
                <a:t>03</a:t>
              </a:r>
              <a:endParaRPr lang="zh-CN" altLang="en-US" sz="5400" b="1" kern="2500" spc="14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4713" y="2277876"/>
            <a:ext cx="2339863" cy="831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7" tIns="45724" rIns="91447" bIns="45724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10979" y="3106255"/>
            <a:ext cx="3471895" cy="438734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/>
            <a:endParaRPr lang="zh-CN" altLang="en-US" sz="800" spc="225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algn="ctr"/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详细内容</a:t>
            </a:r>
            <a:r>
              <a:rPr lang="en-US" altLang="zh-CN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……</a:t>
            </a:r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91336" y="1960263"/>
            <a:ext cx="755838" cy="2413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75095" y="1116829"/>
            <a:ext cx="1702215" cy="1671543"/>
            <a:chOff x="3032012" y="1199038"/>
            <a:chExt cx="2268537" cy="2227263"/>
          </a:xfrm>
        </p:grpSpPr>
        <p:sp>
          <p:nvSpPr>
            <p:cNvPr id="3" name="椭圆 2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7EBEA7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7EBEA7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68612" y="1116829"/>
            <a:ext cx="1702215" cy="1671543"/>
            <a:chOff x="6754924" y="1199038"/>
            <a:chExt cx="2268537" cy="2227263"/>
          </a:xfrm>
        </p:grpSpPr>
        <p:sp>
          <p:nvSpPr>
            <p:cNvPr id="6" name="椭圆 5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7EBEA7"/>
                </a:solidFill>
              </a:endParaRPr>
            </a:p>
          </p:txBody>
        </p:sp>
      </p:grpSp>
      <p:cxnSp>
        <p:nvCxnSpPr>
          <p:cNvPr id="8" name="直接连接符 7"/>
          <p:cNvCxnSpPr>
            <a:endCxn id="11" idx="1"/>
          </p:cNvCxnSpPr>
          <p:nvPr/>
        </p:nvCxnSpPr>
        <p:spPr bwMode="auto">
          <a:xfrm flipV="1">
            <a:off x="2193587" y="3652352"/>
            <a:ext cx="4304972" cy="1310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 bwMode="auto">
          <a:xfrm>
            <a:off x="1790960" y="3390245"/>
            <a:ext cx="1048847" cy="4848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10" name="圆角矩形 9"/>
          <p:cNvSpPr/>
          <p:nvPr/>
        </p:nvSpPr>
        <p:spPr bwMode="auto">
          <a:xfrm>
            <a:off x="4025471" y="3390245"/>
            <a:ext cx="1046868" cy="48489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6498560" y="3409308"/>
            <a:ext cx="1048847" cy="4860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kern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4554528" y="3022102"/>
            <a:ext cx="1190" cy="368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3405027" y="839470"/>
            <a:ext cx="2248619" cy="2207676"/>
            <a:chOff x="4537868" y="829469"/>
            <a:chExt cx="2996729" cy="2941638"/>
          </a:xfrm>
        </p:grpSpPr>
        <p:sp>
          <p:nvSpPr>
            <p:cNvPr id="14" name="椭圆 13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7EBEA7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dirty="0">
                <a:solidFill>
                  <a:srgbClr val="7EBEA7"/>
                </a:solidFill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2408773" y="1366419"/>
            <a:ext cx="1673011" cy="824584"/>
            <a:chOff x="3210165" y="1821887"/>
            <a:chExt cx="2229617" cy="1098725"/>
          </a:xfrm>
          <a:solidFill>
            <a:schemeClr val="accent1"/>
          </a:solidFill>
        </p:grpSpPr>
        <p:grpSp>
          <p:nvGrpSpPr>
            <p:cNvPr id="3" name="组合 3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  <a:grpFill/>
          </p:grpSpPr>
          <p:sp>
            <p:nvSpPr>
              <p:cNvPr id="6" name="任意多边形 5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avLst/>
                <a:gdLst>
                  <a:gd name="connsiteX0" fmla="*/ 1102282 w 2185862"/>
                  <a:gd name="connsiteY0" fmla="*/ 0 h 1075799"/>
                  <a:gd name="connsiteX1" fmla="*/ 1424014 w 2185862"/>
                  <a:gd name="connsiteY1" fmla="*/ 314408 h 1075799"/>
                  <a:gd name="connsiteX2" fmla="*/ 1080299 w 2185862"/>
                  <a:gd name="connsiteY2" fmla="*/ 632592 h 1075799"/>
                  <a:gd name="connsiteX3" fmla="*/ 1754062 w 2185862"/>
                  <a:gd name="connsiteY3" fmla="*/ 634226 h 1075799"/>
                  <a:gd name="connsiteX4" fmla="*/ 2185862 w 2185862"/>
                  <a:gd name="connsiteY4" fmla="*/ 1075799 h 1075799"/>
                  <a:gd name="connsiteX5" fmla="*/ 305667 w 2185862"/>
                  <a:gd name="connsiteY5" fmla="*/ 1066274 h 1075799"/>
                  <a:gd name="connsiteX6" fmla="*/ 305768 w 2185862"/>
                  <a:gd name="connsiteY6" fmla="*/ 1065959 h 1075799"/>
                  <a:gd name="connsiteX7" fmla="*/ 0 w 2185862"/>
                  <a:gd name="connsiteY7" fmla="*/ 1067499 h 1075799"/>
                  <a:gd name="connsiteX8" fmla="*/ 442976 w 2185862"/>
                  <a:gd name="connsiteY8" fmla="*/ 638502 h 1075799"/>
                  <a:gd name="connsiteX9" fmla="*/ 445367 w 2185862"/>
                  <a:gd name="connsiteY9" fmla="*/ 631051 h 1075799"/>
                  <a:gd name="connsiteX10" fmla="*/ 450656 w 2185862"/>
                  <a:gd name="connsiteY10" fmla="*/ 631064 h 10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5862" h="1075799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604" tIns="34302" rIns="68604" bIns="34302" anchor="ctr"/>
              <a:lstStyle/>
              <a:p>
                <a:pPr algn="ctr">
                  <a:defRPr/>
                </a:pPr>
                <a:endParaRPr lang="zh-CN" altLang="en-US" sz="900" dirty="0"/>
              </a:p>
            </p:txBody>
          </p:sp>
          <p:grpSp>
            <p:nvGrpSpPr>
              <p:cNvPr id="4" name="组合 6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grpFill/>
            </p:grpSpPr>
            <p:sp>
              <p:nvSpPr>
                <p:cNvPr id="8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avLst/>
                  <a:gdLst>
                    <a:gd name="T0" fmla="*/ 303 w 312"/>
                    <a:gd name="T1" fmla="*/ 78 h 337"/>
                    <a:gd name="T2" fmla="*/ 285 w 312"/>
                    <a:gd name="T3" fmla="*/ 16 h 337"/>
                    <a:gd name="T4" fmla="*/ 273 w 312"/>
                    <a:gd name="T5" fmla="*/ 7 h 337"/>
                    <a:gd name="T6" fmla="*/ 273 w 312"/>
                    <a:gd name="T7" fmla="*/ 7 h 337"/>
                    <a:gd name="T8" fmla="*/ 261 w 312"/>
                    <a:gd name="T9" fmla="*/ 16 h 337"/>
                    <a:gd name="T10" fmla="*/ 218 w 312"/>
                    <a:gd name="T11" fmla="*/ 39 h 337"/>
                    <a:gd name="T12" fmla="*/ 167 w 312"/>
                    <a:gd name="T13" fmla="*/ 8 h 337"/>
                    <a:gd name="T14" fmla="*/ 156 w 312"/>
                    <a:gd name="T15" fmla="*/ 0 h 337"/>
                    <a:gd name="T16" fmla="*/ 156 w 312"/>
                    <a:gd name="T17" fmla="*/ 0 h 337"/>
                    <a:gd name="T18" fmla="*/ 144 w 312"/>
                    <a:gd name="T19" fmla="*/ 8 h 337"/>
                    <a:gd name="T20" fmla="*/ 93 w 312"/>
                    <a:gd name="T21" fmla="*/ 39 h 337"/>
                    <a:gd name="T22" fmla="*/ 50 w 312"/>
                    <a:gd name="T23" fmla="*/ 16 h 337"/>
                    <a:gd name="T24" fmla="*/ 38 w 312"/>
                    <a:gd name="T25" fmla="*/ 7 h 337"/>
                    <a:gd name="T26" fmla="*/ 26 w 312"/>
                    <a:gd name="T27" fmla="*/ 16 h 337"/>
                    <a:gd name="T28" fmla="*/ 8 w 312"/>
                    <a:gd name="T29" fmla="*/ 78 h 337"/>
                    <a:gd name="T30" fmla="*/ 18 w 312"/>
                    <a:gd name="T31" fmla="*/ 212 h 337"/>
                    <a:gd name="T32" fmla="*/ 151 w 312"/>
                    <a:gd name="T33" fmla="*/ 336 h 337"/>
                    <a:gd name="T34" fmla="*/ 156 w 312"/>
                    <a:gd name="T35" fmla="*/ 337 h 337"/>
                    <a:gd name="T36" fmla="*/ 160 w 312"/>
                    <a:gd name="T37" fmla="*/ 336 h 337"/>
                    <a:gd name="T38" fmla="*/ 294 w 312"/>
                    <a:gd name="T39" fmla="*/ 212 h 337"/>
                    <a:gd name="T40" fmla="*/ 303 w 312"/>
                    <a:gd name="T41" fmla="*/ 78 h 337"/>
                    <a:gd name="T42" fmla="*/ 269 w 312"/>
                    <a:gd name="T43" fmla="*/ 201 h 337"/>
                    <a:gd name="T44" fmla="*/ 156 w 312"/>
                    <a:gd name="T45" fmla="*/ 307 h 337"/>
                    <a:gd name="T46" fmla="*/ 42 w 312"/>
                    <a:gd name="T47" fmla="*/ 201 h 337"/>
                    <a:gd name="T48" fmla="*/ 34 w 312"/>
                    <a:gd name="T49" fmla="*/ 85 h 337"/>
                    <a:gd name="T50" fmla="*/ 43 w 312"/>
                    <a:gd name="T51" fmla="*/ 50 h 337"/>
                    <a:gd name="T52" fmla="*/ 93 w 312"/>
                    <a:gd name="T53" fmla="*/ 69 h 337"/>
                    <a:gd name="T54" fmla="*/ 156 w 312"/>
                    <a:gd name="T55" fmla="*/ 39 h 337"/>
                    <a:gd name="T56" fmla="*/ 218 w 312"/>
                    <a:gd name="T57" fmla="*/ 69 h 337"/>
                    <a:gd name="T58" fmla="*/ 269 w 312"/>
                    <a:gd name="T59" fmla="*/ 50 h 337"/>
                    <a:gd name="T60" fmla="*/ 269 w 312"/>
                    <a:gd name="T61" fmla="*/ 20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2" h="337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9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avLst/>
                  <a:gdLst>
                    <a:gd name="T0" fmla="*/ 42 w 50"/>
                    <a:gd name="T1" fmla="*/ 122 h 122"/>
                    <a:gd name="T2" fmla="*/ 50 w 50"/>
                    <a:gd name="T3" fmla="*/ 0 h 122"/>
                    <a:gd name="T4" fmla="*/ 0 w 50"/>
                    <a:gd name="T5" fmla="*/ 0 h 122"/>
                    <a:gd name="T6" fmla="*/ 8 w 50"/>
                    <a:gd name="T7" fmla="*/ 122 h 122"/>
                    <a:gd name="T8" fmla="*/ 42 w 50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2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10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</p:grpSp>
        </p:grp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4164625" y="2554836"/>
              <a:ext cx="1005253" cy="33844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68597" tIns="34299" rIns="68597" bIns="34299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grpSp>
        <p:nvGrpSpPr>
          <p:cNvPr id="7" name="组合 10"/>
          <p:cNvGrpSpPr/>
          <p:nvPr/>
        </p:nvGrpSpPr>
        <p:grpSpPr>
          <a:xfrm>
            <a:off x="3469491" y="2659835"/>
            <a:ext cx="1906749" cy="830937"/>
            <a:chOff x="4623780" y="3545311"/>
            <a:chExt cx="2541119" cy="1107190"/>
          </a:xfrm>
          <a:solidFill>
            <a:schemeClr val="accent3"/>
          </a:solidFill>
        </p:grpSpPr>
        <p:grpSp>
          <p:nvGrpSpPr>
            <p:cNvPr id="11" name="组合 11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  <a:grpFill/>
          </p:grpSpPr>
          <p:sp>
            <p:nvSpPr>
              <p:cNvPr id="14" name="任意多边形 13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avLst/>
                <a:gdLst>
                  <a:gd name="connsiteX0" fmla="*/ 1426945 w 4106013"/>
                  <a:gd name="connsiteY0" fmla="*/ 0 h 1084709"/>
                  <a:gd name="connsiteX1" fmla="*/ 1728455 w 4106013"/>
                  <a:gd name="connsiteY1" fmla="*/ 302403 h 1084709"/>
                  <a:gd name="connsiteX2" fmla="*/ 1288915 w 4106013"/>
                  <a:gd name="connsiteY2" fmla="*/ 645236 h 1084709"/>
                  <a:gd name="connsiteX3" fmla="*/ 4106013 w 4106013"/>
                  <a:gd name="connsiteY3" fmla="*/ 645236 h 1084709"/>
                  <a:gd name="connsiteX4" fmla="*/ 4106013 w 4106013"/>
                  <a:gd name="connsiteY4" fmla="*/ 1077284 h 1084709"/>
                  <a:gd name="connsiteX5" fmla="*/ 486636 w 4106013"/>
                  <a:gd name="connsiteY5" fmla="*/ 1083634 h 1084709"/>
                  <a:gd name="connsiteX6" fmla="*/ 486757 w 4106013"/>
                  <a:gd name="connsiteY6" fmla="*/ 1083106 h 1084709"/>
                  <a:gd name="connsiteX7" fmla="*/ 0 w 4106013"/>
                  <a:gd name="connsiteY7" fmla="*/ 1084709 h 1084709"/>
                  <a:gd name="connsiteX0-1" fmla="*/ 1426945 w 4106013"/>
                  <a:gd name="connsiteY0-2" fmla="*/ 0 h 1084709"/>
                  <a:gd name="connsiteX1-3" fmla="*/ 1728455 w 4106013"/>
                  <a:gd name="connsiteY1-4" fmla="*/ 302403 h 1084709"/>
                  <a:gd name="connsiteX2-5" fmla="*/ 1288915 w 4106013"/>
                  <a:gd name="connsiteY2-6" fmla="*/ 645236 h 1084709"/>
                  <a:gd name="connsiteX3-7" fmla="*/ 2038171 w 4106013"/>
                  <a:gd name="connsiteY3-8" fmla="*/ 645289 h 1084709"/>
                  <a:gd name="connsiteX4-9" fmla="*/ 4106013 w 4106013"/>
                  <a:gd name="connsiteY4-10" fmla="*/ 645236 h 1084709"/>
                  <a:gd name="connsiteX5-11" fmla="*/ 4106013 w 4106013"/>
                  <a:gd name="connsiteY5-12" fmla="*/ 1077284 h 1084709"/>
                  <a:gd name="connsiteX6-13" fmla="*/ 486636 w 4106013"/>
                  <a:gd name="connsiteY6-14" fmla="*/ 1083634 h 1084709"/>
                  <a:gd name="connsiteX7-15" fmla="*/ 486757 w 4106013"/>
                  <a:gd name="connsiteY7-16" fmla="*/ 1083106 h 1084709"/>
                  <a:gd name="connsiteX8" fmla="*/ 0 w 4106013"/>
                  <a:gd name="connsiteY8" fmla="*/ 1084709 h 1084709"/>
                  <a:gd name="connsiteX9" fmla="*/ 1426945 w 4106013"/>
                  <a:gd name="connsiteY9" fmla="*/ 0 h 1084709"/>
                  <a:gd name="connsiteX0-17" fmla="*/ 1426945 w 4106013"/>
                  <a:gd name="connsiteY0-18" fmla="*/ 0 h 1084709"/>
                  <a:gd name="connsiteX1-19" fmla="*/ 1728455 w 4106013"/>
                  <a:gd name="connsiteY1-20" fmla="*/ 302403 h 1084709"/>
                  <a:gd name="connsiteX2-21" fmla="*/ 1288915 w 4106013"/>
                  <a:gd name="connsiteY2-22" fmla="*/ 645236 h 1084709"/>
                  <a:gd name="connsiteX3-23" fmla="*/ 2038171 w 4106013"/>
                  <a:gd name="connsiteY3-24" fmla="*/ 645289 h 1084709"/>
                  <a:gd name="connsiteX4-25" fmla="*/ 4106013 w 4106013"/>
                  <a:gd name="connsiteY4-26" fmla="*/ 645236 h 1084709"/>
                  <a:gd name="connsiteX5-27" fmla="*/ 4106013 w 4106013"/>
                  <a:gd name="connsiteY5-28" fmla="*/ 1077284 h 1084709"/>
                  <a:gd name="connsiteX6-29" fmla="*/ 486636 w 4106013"/>
                  <a:gd name="connsiteY6-30" fmla="*/ 1083634 h 1084709"/>
                  <a:gd name="connsiteX7-31" fmla="*/ 486757 w 4106013"/>
                  <a:gd name="connsiteY7-32" fmla="*/ 1083106 h 1084709"/>
                  <a:gd name="connsiteX8-33" fmla="*/ 0 w 4106013"/>
                  <a:gd name="connsiteY8-34" fmla="*/ 1084709 h 1084709"/>
                  <a:gd name="connsiteX9-35" fmla="*/ 1426945 w 4106013"/>
                  <a:gd name="connsiteY9-36" fmla="*/ 0 h 1084709"/>
                  <a:gd name="connsiteX0-37" fmla="*/ 1426945 w 4106013"/>
                  <a:gd name="connsiteY0-38" fmla="*/ 0 h 1084709"/>
                  <a:gd name="connsiteX1-39" fmla="*/ 1728455 w 4106013"/>
                  <a:gd name="connsiteY1-40" fmla="*/ 302403 h 1084709"/>
                  <a:gd name="connsiteX2-41" fmla="*/ 1288915 w 4106013"/>
                  <a:gd name="connsiteY2-42" fmla="*/ 645236 h 1084709"/>
                  <a:gd name="connsiteX3-43" fmla="*/ 2038171 w 4106013"/>
                  <a:gd name="connsiteY3-44" fmla="*/ 645289 h 1084709"/>
                  <a:gd name="connsiteX4-45" fmla="*/ 4106013 w 4106013"/>
                  <a:gd name="connsiteY4-46" fmla="*/ 645236 h 1084709"/>
                  <a:gd name="connsiteX5-47" fmla="*/ 4106013 w 4106013"/>
                  <a:gd name="connsiteY5-48" fmla="*/ 1077284 h 1084709"/>
                  <a:gd name="connsiteX6-49" fmla="*/ 2490608 w 4106013"/>
                  <a:gd name="connsiteY6-50" fmla="*/ 1078676 h 1084709"/>
                  <a:gd name="connsiteX7-51" fmla="*/ 486636 w 4106013"/>
                  <a:gd name="connsiteY7-52" fmla="*/ 1083634 h 1084709"/>
                  <a:gd name="connsiteX8-53" fmla="*/ 486757 w 4106013"/>
                  <a:gd name="connsiteY8-54" fmla="*/ 1083106 h 1084709"/>
                  <a:gd name="connsiteX9-55" fmla="*/ 0 w 4106013"/>
                  <a:gd name="connsiteY9-56" fmla="*/ 1084709 h 1084709"/>
                  <a:gd name="connsiteX10" fmla="*/ 1426945 w 4106013"/>
                  <a:gd name="connsiteY10" fmla="*/ 0 h 1084709"/>
                  <a:gd name="connsiteX0-57" fmla="*/ 1426945 w 4106013"/>
                  <a:gd name="connsiteY0-58" fmla="*/ 0 h 1084709"/>
                  <a:gd name="connsiteX1-59" fmla="*/ 1728455 w 4106013"/>
                  <a:gd name="connsiteY1-60" fmla="*/ 302403 h 1084709"/>
                  <a:gd name="connsiteX2-61" fmla="*/ 1288915 w 4106013"/>
                  <a:gd name="connsiteY2-62" fmla="*/ 645236 h 1084709"/>
                  <a:gd name="connsiteX3-63" fmla="*/ 2038171 w 4106013"/>
                  <a:gd name="connsiteY3-64" fmla="*/ 645289 h 1084709"/>
                  <a:gd name="connsiteX4-65" fmla="*/ 4106013 w 4106013"/>
                  <a:gd name="connsiteY4-66" fmla="*/ 645236 h 1084709"/>
                  <a:gd name="connsiteX5-67" fmla="*/ 4106013 w 4106013"/>
                  <a:gd name="connsiteY5-68" fmla="*/ 1077284 h 1084709"/>
                  <a:gd name="connsiteX6-69" fmla="*/ 3066871 w 4106013"/>
                  <a:gd name="connsiteY6-70" fmla="*/ 1073914 h 1084709"/>
                  <a:gd name="connsiteX7-71" fmla="*/ 2490608 w 4106013"/>
                  <a:gd name="connsiteY7-72" fmla="*/ 1078676 h 1084709"/>
                  <a:gd name="connsiteX8-73" fmla="*/ 486636 w 4106013"/>
                  <a:gd name="connsiteY8-74" fmla="*/ 1083634 h 1084709"/>
                  <a:gd name="connsiteX9-75" fmla="*/ 486757 w 4106013"/>
                  <a:gd name="connsiteY9-76" fmla="*/ 1083106 h 1084709"/>
                  <a:gd name="connsiteX10-77" fmla="*/ 0 w 4106013"/>
                  <a:gd name="connsiteY10-78" fmla="*/ 1084709 h 1084709"/>
                  <a:gd name="connsiteX11" fmla="*/ 1426945 w 4106013"/>
                  <a:gd name="connsiteY11" fmla="*/ 0 h 1084709"/>
                  <a:gd name="connsiteX0-79" fmla="*/ 1426945 w 4106013"/>
                  <a:gd name="connsiteY0-80" fmla="*/ 0 h 1084709"/>
                  <a:gd name="connsiteX1-81" fmla="*/ 1728455 w 4106013"/>
                  <a:gd name="connsiteY1-82" fmla="*/ 302403 h 1084709"/>
                  <a:gd name="connsiteX2-83" fmla="*/ 1288915 w 4106013"/>
                  <a:gd name="connsiteY2-84" fmla="*/ 645236 h 1084709"/>
                  <a:gd name="connsiteX3-85" fmla="*/ 2038171 w 4106013"/>
                  <a:gd name="connsiteY3-86" fmla="*/ 645289 h 1084709"/>
                  <a:gd name="connsiteX4-87" fmla="*/ 4106013 w 4106013"/>
                  <a:gd name="connsiteY4-88" fmla="*/ 1077284 h 1084709"/>
                  <a:gd name="connsiteX5-89" fmla="*/ 3066871 w 4106013"/>
                  <a:gd name="connsiteY5-90" fmla="*/ 1073914 h 1084709"/>
                  <a:gd name="connsiteX6-91" fmla="*/ 2490608 w 4106013"/>
                  <a:gd name="connsiteY6-92" fmla="*/ 1078676 h 1084709"/>
                  <a:gd name="connsiteX7-93" fmla="*/ 486636 w 4106013"/>
                  <a:gd name="connsiteY7-94" fmla="*/ 1083634 h 1084709"/>
                  <a:gd name="connsiteX8-95" fmla="*/ 486757 w 4106013"/>
                  <a:gd name="connsiteY8-96" fmla="*/ 1083106 h 1084709"/>
                  <a:gd name="connsiteX9-97" fmla="*/ 0 w 4106013"/>
                  <a:gd name="connsiteY9-98" fmla="*/ 1084709 h 1084709"/>
                  <a:gd name="connsiteX10-99" fmla="*/ 1426945 w 4106013"/>
                  <a:gd name="connsiteY10-100" fmla="*/ 0 h 1084709"/>
                  <a:gd name="connsiteX0-101" fmla="*/ 1426945 w 3066871"/>
                  <a:gd name="connsiteY0-102" fmla="*/ 0 h 1084709"/>
                  <a:gd name="connsiteX1-103" fmla="*/ 1728455 w 3066871"/>
                  <a:gd name="connsiteY1-104" fmla="*/ 302403 h 1084709"/>
                  <a:gd name="connsiteX2-105" fmla="*/ 1288915 w 3066871"/>
                  <a:gd name="connsiteY2-106" fmla="*/ 645236 h 1084709"/>
                  <a:gd name="connsiteX3-107" fmla="*/ 2038171 w 3066871"/>
                  <a:gd name="connsiteY3-108" fmla="*/ 645289 h 1084709"/>
                  <a:gd name="connsiteX4-109" fmla="*/ 3066871 w 3066871"/>
                  <a:gd name="connsiteY4-110" fmla="*/ 1073914 h 1084709"/>
                  <a:gd name="connsiteX5-111" fmla="*/ 2490608 w 3066871"/>
                  <a:gd name="connsiteY5-112" fmla="*/ 1078676 h 1084709"/>
                  <a:gd name="connsiteX6-113" fmla="*/ 486636 w 3066871"/>
                  <a:gd name="connsiteY6-114" fmla="*/ 1083634 h 1084709"/>
                  <a:gd name="connsiteX7-115" fmla="*/ 486757 w 3066871"/>
                  <a:gd name="connsiteY7-116" fmla="*/ 1083106 h 1084709"/>
                  <a:gd name="connsiteX8-117" fmla="*/ 0 w 3066871"/>
                  <a:gd name="connsiteY8-118" fmla="*/ 1084709 h 1084709"/>
                  <a:gd name="connsiteX9-119" fmla="*/ 1426945 w 3066871"/>
                  <a:gd name="connsiteY9-120" fmla="*/ 0 h 1084709"/>
                  <a:gd name="connsiteX0-121" fmla="*/ 1426945 w 2490608"/>
                  <a:gd name="connsiteY0-122" fmla="*/ 0 h 1084709"/>
                  <a:gd name="connsiteX1-123" fmla="*/ 1728455 w 2490608"/>
                  <a:gd name="connsiteY1-124" fmla="*/ 302403 h 1084709"/>
                  <a:gd name="connsiteX2-125" fmla="*/ 1288915 w 2490608"/>
                  <a:gd name="connsiteY2-126" fmla="*/ 645236 h 1084709"/>
                  <a:gd name="connsiteX3-127" fmla="*/ 2038171 w 2490608"/>
                  <a:gd name="connsiteY3-128" fmla="*/ 645289 h 1084709"/>
                  <a:gd name="connsiteX4-129" fmla="*/ 2490608 w 2490608"/>
                  <a:gd name="connsiteY4-130" fmla="*/ 1078676 h 1084709"/>
                  <a:gd name="connsiteX5-131" fmla="*/ 486636 w 2490608"/>
                  <a:gd name="connsiteY5-132" fmla="*/ 1083634 h 1084709"/>
                  <a:gd name="connsiteX6-133" fmla="*/ 486757 w 2490608"/>
                  <a:gd name="connsiteY6-134" fmla="*/ 1083106 h 1084709"/>
                  <a:gd name="connsiteX7-135" fmla="*/ 0 w 2490608"/>
                  <a:gd name="connsiteY7-136" fmla="*/ 1084709 h 1084709"/>
                  <a:gd name="connsiteX8-137" fmla="*/ 1426945 w 2490608"/>
                  <a:gd name="connsiteY8-138" fmla="*/ 0 h 1084709"/>
                  <a:gd name="connsiteX0-139" fmla="*/ 1426945 w 2490608"/>
                  <a:gd name="connsiteY0-140" fmla="*/ 0 h 1084709"/>
                  <a:gd name="connsiteX1-141" fmla="*/ 1728455 w 2490608"/>
                  <a:gd name="connsiteY1-142" fmla="*/ 302403 h 1084709"/>
                  <a:gd name="connsiteX2-143" fmla="*/ 1288915 w 2490608"/>
                  <a:gd name="connsiteY2-144" fmla="*/ 645236 h 1084709"/>
                  <a:gd name="connsiteX3-145" fmla="*/ 2063571 w 2490608"/>
                  <a:gd name="connsiteY3-146" fmla="*/ 642114 h 1084709"/>
                  <a:gd name="connsiteX4-147" fmla="*/ 2490608 w 2490608"/>
                  <a:gd name="connsiteY4-148" fmla="*/ 1078676 h 1084709"/>
                  <a:gd name="connsiteX5-149" fmla="*/ 486636 w 2490608"/>
                  <a:gd name="connsiteY5-150" fmla="*/ 1083634 h 1084709"/>
                  <a:gd name="connsiteX6-151" fmla="*/ 486757 w 2490608"/>
                  <a:gd name="connsiteY6-152" fmla="*/ 1083106 h 1084709"/>
                  <a:gd name="connsiteX7-153" fmla="*/ 0 w 2490608"/>
                  <a:gd name="connsiteY7-154" fmla="*/ 1084709 h 1084709"/>
                  <a:gd name="connsiteX8-155" fmla="*/ 1426945 w 2490608"/>
                  <a:gd name="connsiteY8-156" fmla="*/ 0 h 10847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2490608" h="1084709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604" tIns="34302" rIns="68604" bIns="34302" anchor="ctr"/>
              <a:lstStyle/>
              <a:p>
                <a:pPr algn="ctr">
                  <a:defRPr/>
                </a:pPr>
                <a:endParaRPr lang="zh-CN" altLang="en-US" sz="900" dirty="0"/>
              </a:p>
            </p:txBody>
          </p:sp>
          <p:grpSp>
            <p:nvGrpSpPr>
              <p:cNvPr id="12" name="组合 14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grpFill/>
            </p:grpSpPr>
            <p:sp>
              <p:nvSpPr>
                <p:cNvPr id="16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avLst/>
                  <a:gdLst>
                    <a:gd name="T0" fmla="*/ 1 w 15"/>
                    <a:gd name="T1" fmla="*/ 0 w 15"/>
                    <a:gd name="T2" fmla="*/ 0 w 15"/>
                    <a:gd name="T3" fmla="*/ 1 w 15"/>
                    <a:gd name="T4" fmla="*/ 2 w 15"/>
                    <a:gd name="T5" fmla="*/ 2 w 15"/>
                    <a:gd name="T6" fmla="*/ 2 w 15"/>
                    <a:gd name="T7" fmla="*/ 3 w 15"/>
                    <a:gd name="T8" fmla="*/ 3 w 15"/>
                    <a:gd name="T9" fmla="*/ 3 w 15"/>
                    <a:gd name="T10" fmla="*/ 4 w 15"/>
                    <a:gd name="T11" fmla="*/ 4 w 15"/>
                    <a:gd name="T12" fmla="*/ 4 w 15"/>
                    <a:gd name="T13" fmla="*/ 5 w 15"/>
                    <a:gd name="T14" fmla="*/ 5 w 15"/>
                    <a:gd name="T15" fmla="*/ 5 w 15"/>
                    <a:gd name="T16" fmla="*/ 6 w 15"/>
                    <a:gd name="T17" fmla="*/ 6 w 15"/>
                    <a:gd name="T18" fmla="*/ 6 w 15"/>
                    <a:gd name="T19" fmla="*/ 7 w 15"/>
                    <a:gd name="T20" fmla="*/ 7 w 15"/>
                    <a:gd name="T21" fmla="*/ 7 w 15"/>
                    <a:gd name="T22" fmla="*/ 8 w 15"/>
                    <a:gd name="T23" fmla="*/ 8 w 15"/>
                    <a:gd name="T24" fmla="*/ 8 w 15"/>
                    <a:gd name="T25" fmla="*/ 9 w 15"/>
                    <a:gd name="T26" fmla="*/ 9 w 15"/>
                    <a:gd name="T27" fmla="*/ 9 w 15"/>
                    <a:gd name="T28" fmla="*/ 10 w 15"/>
                    <a:gd name="T29" fmla="*/ 10 w 15"/>
                    <a:gd name="T30" fmla="*/ 10 w 15"/>
                    <a:gd name="T31" fmla="*/ 12 w 15"/>
                    <a:gd name="T32" fmla="*/ 12 w 15"/>
                    <a:gd name="T33" fmla="*/ 13 w 15"/>
                    <a:gd name="T34" fmla="*/ 13 w 15"/>
                    <a:gd name="T35" fmla="*/ 13 w 15"/>
                    <a:gd name="T36" fmla="*/ 13 w 15"/>
                    <a:gd name="T37" fmla="*/ 14 w 15"/>
                    <a:gd name="T38" fmla="*/ 14 w 15"/>
                    <a:gd name="T39" fmla="*/ 14 w 15"/>
                    <a:gd name="T40" fmla="*/ 15 w 15"/>
                    <a:gd name="T41" fmla="*/ 15 w 15"/>
                    <a:gd name="T4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l="0" t="0" r="r" b="b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17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18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19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20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avLst/>
                  <a:gdLst>
                    <a:gd name="T0" fmla="*/ 335 w 341"/>
                    <a:gd name="T1" fmla="*/ 0 h 40"/>
                    <a:gd name="T2" fmla="*/ 6 w 341"/>
                    <a:gd name="T3" fmla="*/ 0 h 40"/>
                    <a:gd name="T4" fmla="*/ 0 w 341"/>
                    <a:gd name="T5" fmla="*/ 7 h 40"/>
                    <a:gd name="T6" fmla="*/ 0 w 341"/>
                    <a:gd name="T7" fmla="*/ 34 h 40"/>
                    <a:gd name="T8" fmla="*/ 6 w 341"/>
                    <a:gd name="T9" fmla="*/ 40 h 40"/>
                    <a:gd name="T10" fmla="*/ 335 w 341"/>
                    <a:gd name="T11" fmla="*/ 40 h 40"/>
                    <a:gd name="T12" fmla="*/ 341 w 341"/>
                    <a:gd name="T13" fmla="*/ 34 h 40"/>
                    <a:gd name="T14" fmla="*/ 341 w 341"/>
                    <a:gd name="T15" fmla="*/ 7 h 40"/>
                    <a:gd name="T16" fmla="*/ 335 w 341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" h="40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21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avLst/>
                  <a:gdLst>
                    <a:gd name="T0" fmla="*/ 369 w 375"/>
                    <a:gd name="T1" fmla="*/ 133 h 146"/>
                    <a:gd name="T2" fmla="*/ 193 w 375"/>
                    <a:gd name="T3" fmla="*/ 2 h 146"/>
                    <a:gd name="T4" fmla="*/ 182 w 375"/>
                    <a:gd name="T5" fmla="*/ 2 h 146"/>
                    <a:gd name="T6" fmla="*/ 6 w 375"/>
                    <a:gd name="T7" fmla="*/ 133 h 146"/>
                    <a:gd name="T8" fmla="*/ 12 w 375"/>
                    <a:gd name="T9" fmla="*/ 146 h 146"/>
                    <a:gd name="T10" fmla="*/ 363 w 375"/>
                    <a:gd name="T11" fmla="*/ 146 h 146"/>
                    <a:gd name="T12" fmla="*/ 369 w 375"/>
                    <a:gd name="T13" fmla="*/ 1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5" h="146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</p:grpSp>
        </p:grp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5737837" y="4283028"/>
              <a:ext cx="1005253" cy="33844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none" lIns="68597" tIns="34299" rIns="68597" bIns="34299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grpSp>
        <p:nvGrpSpPr>
          <p:cNvPr id="15" name="组合 21"/>
          <p:cNvGrpSpPr/>
          <p:nvPr/>
        </p:nvGrpSpPr>
        <p:grpSpPr>
          <a:xfrm>
            <a:off x="5040875" y="3154077"/>
            <a:ext cx="1770542" cy="332883"/>
            <a:chOff x="6717960" y="4203868"/>
            <a:chExt cx="2359595" cy="443553"/>
          </a:xfrm>
          <a:solidFill>
            <a:schemeClr val="accent4"/>
          </a:solidFill>
        </p:grpSpPr>
        <p:grpSp>
          <p:nvGrpSpPr>
            <p:cNvPr id="22" name="组合 22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  <a:grpFill/>
          </p:grpSpPr>
          <p:sp>
            <p:nvSpPr>
              <p:cNvPr id="25" name="任意多边形 24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avLst/>
                <a:gdLst>
                  <a:gd name="connsiteX0" fmla="*/ 0 w 2035175"/>
                  <a:gd name="connsiteY0" fmla="*/ 0 h 425450"/>
                  <a:gd name="connsiteX1" fmla="*/ 2035175 w 2035175"/>
                  <a:gd name="connsiteY1" fmla="*/ 0 h 425450"/>
                  <a:gd name="connsiteX2" fmla="*/ 2035175 w 2035175"/>
                  <a:gd name="connsiteY2" fmla="*/ 425450 h 425450"/>
                  <a:gd name="connsiteX3" fmla="*/ 438150 w 2035175"/>
                  <a:gd name="connsiteY3" fmla="*/ 425450 h 425450"/>
                  <a:gd name="connsiteX4" fmla="*/ 12700 w 2035175"/>
                  <a:gd name="connsiteY4" fmla="*/ 0 h 425450"/>
                  <a:gd name="connsiteX0-1" fmla="*/ 0 w 2035175"/>
                  <a:gd name="connsiteY0-2" fmla="*/ 0 h 425450"/>
                  <a:gd name="connsiteX1-3" fmla="*/ 2035175 w 2035175"/>
                  <a:gd name="connsiteY1-4" fmla="*/ 0 h 425450"/>
                  <a:gd name="connsiteX2-5" fmla="*/ 2035175 w 2035175"/>
                  <a:gd name="connsiteY2-6" fmla="*/ 425450 h 425450"/>
                  <a:gd name="connsiteX3-7" fmla="*/ 407194 w 2035175"/>
                  <a:gd name="connsiteY3-8" fmla="*/ 425450 h 425450"/>
                  <a:gd name="connsiteX4-9" fmla="*/ 12700 w 2035175"/>
                  <a:gd name="connsiteY4-10" fmla="*/ 0 h 425450"/>
                  <a:gd name="connsiteX0-11" fmla="*/ 25400 w 2060575"/>
                  <a:gd name="connsiteY0-12" fmla="*/ 19050 h 444500"/>
                  <a:gd name="connsiteX1-13" fmla="*/ 2060575 w 2060575"/>
                  <a:gd name="connsiteY1-14" fmla="*/ 19050 h 444500"/>
                  <a:gd name="connsiteX2-15" fmla="*/ 2060575 w 2060575"/>
                  <a:gd name="connsiteY2-16" fmla="*/ 444500 h 444500"/>
                  <a:gd name="connsiteX3-17" fmla="*/ 432594 w 2060575"/>
                  <a:gd name="connsiteY3-18" fmla="*/ 444500 h 444500"/>
                  <a:gd name="connsiteX4-19" fmla="*/ 0 w 2060575"/>
                  <a:gd name="connsiteY4-20" fmla="*/ 0 h 444500"/>
                  <a:gd name="connsiteX0-21" fmla="*/ 0 w 2035175"/>
                  <a:gd name="connsiteY0-22" fmla="*/ 0 h 425450"/>
                  <a:gd name="connsiteX1-23" fmla="*/ 2035175 w 2035175"/>
                  <a:gd name="connsiteY1-24" fmla="*/ 0 h 425450"/>
                  <a:gd name="connsiteX2-25" fmla="*/ 2035175 w 2035175"/>
                  <a:gd name="connsiteY2-26" fmla="*/ 425450 h 425450"/>
                  <a:gd name="connsiteX3-27" fmla="*/ 407194 w 2035175"/>
                  <a:gd name="connsiteY3-28" fmla="*/ 425450 h 425450"/>
                  <a:gd name="connsiteX0-29" fmla="*/ 0 w 2070894"/>
                  <a:gd name="connsiteY0-30" fmla="*/ 0 h 434975"/>
                  <a:gd name="connsiteX1-31" fmla="*/ 2070894 w 2070894"/>
                  <a:gd name="connsiteY1-32" fmla="*/ 9525 h 434975"/>
                  <a:gd name="connsiteX2-33" fmla="*/ 2070894 w 2070894"/>
                  <a:gd name="connsiteY2-34" fmla="*/ 434975 h 434975"/>
                  <a:gd name="connsiteX3-35" fmla="*/ 442913 w 2070894"/>
                  <a:gd name="connsiteY3-36" fmla="*/ 434975 h 434975"/>
                  <a:gd name="connsiteX0-37" fmla="*/ 0 w 2070894"/>
                  <a:gd name="connsiteY0-38" fmla="*/ 0 h 434975"/>
                  <a:gd name="connsiteX1-39" fmla="*/ 2063750 w 2070894"/>
                  <a:gd name="connsiteY1-40" fmla="*/ 2382 h 434975"/>
                  <a:gd name="connsiteX2-41" fmla="*/ 2070894 w 2070894"/>
                  <a:gd name="connsiteY2-42" fmla="*/ 434975 h 434975"/>
                  <a:gd name="connsiteX3-43" fmla="*/ 442913 w 2070894"/>
                  <a:gd name="connsiteY3-44" fmla="*/ 434975 h 434975"/>
                  <a:gd name="connsiteX0-45" fmla="*/ 0 w 2063750"/>
                  <a:gd name="connsiteY0-46" fmla="*/ 0 h 434975"/>
                  <a:gd name="connsiteX1-47" fmla="*/ 2063750 w 2063750"/>
                  <a:gd name="connsiteY1-48" fmla="*/ 2382 h 434975"/>
                  <a:gd name="connsiteX2-49" fmla="*/ 1778794 w 2063750"/>
                  <a:gd name="connsiteY2-50" fmla="*/ 434975 h 434975"/>
                  <a:gd name="connsiteX3-51" fmla="*/ 442913 w 2063750"/>
                  <a:gd name="connsiteY3-52" fmla="*/ 434975 h 434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63750" h="434975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604" tIns="34302" rIns="68604" bIns="34302" anchor="ctr"/>
              <a:lstStyle/>
              <a:p>
                <a:pPr algn="ctr">
                  <a:defRPr/>
                </a:pPr>
                <a:endParaRPr lang="zh-CN" altLang="en-US" sz="900" dirty="0"/>
              </a:p>
            </p:txBody>
          </p:sp>
          <p:grpSp>
            <p:nvGrpSpPr>
              <p:cNvPr id="23" name="组合 25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grpFill/>
            </p:grpSpPr>
            <p:sp>
              <p:nvSpPr>
                <p:cNvPr id="27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avLst/>
                  <a:gdLst>
                    <a:gd name="T0" fmla="*/ 0 w 53"/>
                    <a:gd name="T1" fmla="*/ 0 h 91"/>
                    <a:gd name="T2" fmla="*/ 0 w 53"/>
                    <a:gd name="T3" fmla="*/ 91 h 91"/>
                    <a:gd name="T4" fmla="*/ 53 w 53"/>
                    <a:gd name="T5" fmla="*/ 91 h 91"/>
                    <a:gd name="T6" fmla="*/ 53 w 53"/>
                    <a:gd name="T7" fmla="*/ 0 h 91"/>
                    <a:gd name="T8" fmla="*/ 0 w 53"/>
                    <a:gd name="T9" fmla="*/ 0 h 91"/>
                    <a:gd name="T10" fmla="*/ 9 w 53"/>
                    <a:gd name="T11" fmla="*/ 16 h 91"/>
                    <a:gd name="T12" fmla="*/ 17 w 53"/>
                    <a:gd name="T13" fmla="*/ 16 h 91"/>
                    <a:gd name="T14" fmla="*/ 17 w 53"/>
                    <a:gd name="T15" fmla="*/ 26 h 91"/>
                    <a:gd name="T16" fmla="*/ 9 w 53"/>
                    <a:gd name="T17" fmla="*/ 26 h 91"/>
                    <a:gd name="T18" fmla="*/ 9 w 53"/>
                    <a:gd name="T19" fmla="*/ 16 h 91"/>
                    <a:gd name="T20" fmla="*/ 17 w 53"/>
                    <a:gd name="T21" fmla="*/ 44 h 91"/>
                    <a:gd name="T22" fmla="*/ 9 w 53"/>
                    <a:gd name="T23" fmla="*/ 44 h 91"/>
                    <a:gd name="T24" fmla="*/ 9 w 53"/>
                    <a:gd name="T25" fmla="*/ 33 h 91"/>
                    <a:gd name="T26" fmla="*/ 17 w 53"/>
                    <a:gd name="T27" fmla="*/ 33 h 91"/>
                    <a:gd name="T28" fmla="*/ 17 w 53"/>
                    <a:gd name="T29" fmla="*/ 44 h 91"/>
                    <a:gd name="T30" fmla="*/ 22 w 53"/>
                    <a:gd name="T31" fmla="*/ 16 h 91"/>
                    <a:gd name="T32" fmla="*/ 30 w 53"/>
                    <a:gd name="T33" fmla="*/ 16 h 91"/>
                    <a:gd name="T34" fmla="*/ 30 w 53"/>
                    <a:gd name="T35" fmla="*/ 26 h 91"/>
                    <a:gd name="T36" fmla="*/ 22 w 53"/>
                    <a:gd name="T37" fmla="*/ 26 h 91"/>
                    <a:gd name="T38" fmla="*/ 22 w 53"/>
                    <a:gd name="T39" fmla="*/ 16 h 91"/>
                    <a:gd name="T40" fmla="*/ 31 w 53"/>
                    <a:gd name="T41" fmla="*/ 44 h 91"/>
                    <a:gd name="T42" fmla="*/ 22 w 53"/>
                    <a:gd name="T43" fmla="*/ 44 h 91"/>
                    <a:gd name="T44" fmla="*/ 22 w 53"/>
                    <a:gd name="T45" fmla="*/ 33 h 91"/>
                    <a:gd name="T46" fmla="*/ 31 w 53"/>
                    <a:gd name="T47" fmla="*/ 33 h 91"/>
                    <a:gd name="T48" fmla="*/ 31 w 53"/>
                    <a:gd name="T49" fmla="*/ 44 h 91"/>
                    <a:gd name="T50" fmla="*/ 35 w 53"/>
                    <a:gd name="T51" fmla="*/ 16 h 91"/>
                    <a:gd name="T52" fmla="*/ 44 w 53"/>
                    <a:gd name="T53" fmla="*/ 16 h 91"/>
                    <a:gd name="T54" fmla="*/ 44 w 53"/>
                    <a:gd name="T55" fmla="*/ 26 h 91"/>
                    <a:gd name="T56" fmla="*/ 35 w 53"/>
                    <a:gd name="T57" fmla="*/ 26 h 91"/>
                    <a:gd name="T58" fmla="*/ 35 w 53"/>
                    <a:gd name="T59" fmla="*/ 16 h 91"/>
                    <a:gd name="T60" fmla="*/ 44 w 53"/>
                    <a:gd name="T61" fmla="*/ 44 h 91"/>
                    <a:gd name="T62" fmla="*/ 36 w 53"/>
                    <a:gd name="T63" fmla="*/ 44 h 91"/>
                    <a:gd name="T64" fmla="*/ 36 w 53"/>
                    <a:gd name="T65" fmla="*/ 33 h 91"/>
                    <a:gd name="T66" fmla="*/ 44 w 53"/>
                    <a:gd name="T67" fmla="*/ 33 h 91"/>
                    <a:gd name="T68" fmla="*/ 44 w 53"/>
                    <a:gd name="T69" fmla="*/ 4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28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avLst/>
                  <a:gdLst>
                    <a:gd name="T0" fmla="*/ 0 w 75"/>
                    <a:gd name="T1" fmla="*/ 31 h 188"/>
                    <a:gd name="T2" fmla="*/ 28 w 75"/>
                    <a:gd name="T3" fmla="*/ 31 h 188"/>
                    <a:gd name="T4" fmla="*/ 28 w 75"/>
                    <a:gd name="T5" fmla="*/ 188 h 188"/>
                    <a:gd name="T6" fmla="*/ 75 w 75"/>
                    <a:gd name="T7" fmla="*/ 188 h 188"/>
                    <a:gd name="T8" fmla="*/ 75 w 75"/>
                    <a:gd name="T9" fmla="*/ 0 h 188"/>
                    <a:gd name="T10" fmla="*/ 0 w 75"/>
                    <a:gd name="T11" fmla="*/ 0 h 188"/>
                    <a:gd name="T12" fmla="*/ 0 w 75"/>
                    <a:gd name="T13" fmla="*/ 31 h 188"/>
                    <a:gd name="T14" fmla="*/ 66 w 75"/>
                    <a:gd name="T15" fmla="*/ 164 h 188"/>
                    <a:gd name="T16" fmla="*/ 38 w 75"/>
                    <a:gd name="T17" fmla="*/ 164 h 188"/>
                    <a:gd name="T18" fmla="*/ 38 w 75"/>
                    <a:gd name="T19" fmla="*/ 155 h 188"/>
                    <a:gd name="T20" fmla="*/ 66 w 75"/>
                    <a:gd name="T21" fmla="*/ 155 h 188"/>
                    <a:gd name="T22" fmla="*/ 66 w 75"/>
                    <a:gd name="T23" fmla="*/ 164 h 188"/>
                    <a:gd name="T24" fmla="*/ 66 w 75"/>
                    <a:gd name="T25" fmla="*/ 96 h 188"/>
                    <a:gd name="T26" fmla="*/ 38 w 75"/>
                    <a:gd name="T27" fmla="*/ 96 h 188"/>
                    <a:gd name="T28" fmla="*/ 38 w 75"/>
                    <a:gd name="T29" fmla="*/ 88 h 188"/>
                    <a:gd name="T30" fmla="*/ 66 w 75"/>
                    <a:gd name="T31" fmla="*/ 88 h 188"/>
                    <a:gd name="T32" fmla="*/ 66 w 75"/>
                    <a:gd name="T33" fmla="*/ 96 h 188"/>
                    <a:gd name="T34" fmla="*/ 66 w 75"/>
                    <a:gd name="T35" fmla="*/ 72 h 188"/>
                    <a:gd name="T36" fmla="*/ 38 w 75"/>
                    <a:gd name="T37" fmla="*/ 72 h 188"/>
                    <a:gd name="T38" fmla="*/ 38 w 75"/>
                    <a:gd name="T39" fmla="*/ 64 h 188"/>
                    <a:gd name="T40" fmla="*/ 66 w 75"/>
                    <a:gd name="T41" fmla="*/ 64 h 188"/>
                    <a:gd name="T42" fmla="*/ 66 w 75"/>
                    <a:gd name="T43" fmla="*/ 72 h 188"/>
                    <a:gd name="T44" fmla="*/ 38 w 75"/>
                    <a:gd name="T45" fmla="*/ 19 h 188"/>
                    <a:gd name="T46" fmla="*/ 66 w 75"/>
                    <a:gd name="T47" fmla="*/ 19 h 188"/>
                    <a:gd name="T48" fmla="*/ 66 w 75"/>
                    <a:gd name="T49" fmla="*/ 27 h 188"/>
                    <a:gd name="T50" fmla="*/ 38 w 75"/>
                    <a:gd name="T51" fmla="*/ 27 h 188"/>
                    <a:gd name="T52" fmla="*/ 38 w 75"/>
                    <a:gd name="T53" fmla="*/ 19 h 188"/>
                    <a:gd name="T54" fmla="*/ 38 w 75"/>
                    <a:gd name="T55" fmla="*/ 42 h 188"/>
                    <a:gd name="T56" fmla="*/ 66 w 75"/>
                    <a:gd name="T57" fmla="*/ 42 h 188"/>
                    <a:gd name="T58" fmla="*/ 66 w 75"/>
                    <a:gd name="T59" fmla="*/ 50 h 188"/>
                    <a:gd name="T60" fmla="*/ 38 w 75"/>
                    <a:gd name="T61" fmla="*/ 50 h 188"/>
                    <a:gd name="T62" fmla="*/ 38 w 75"/>
                    <a:gd name="T63" fmla="*/ 42 h 188"/>
                    <a:gd name="T64" fmla="*/ 38 w 75"/>
                    <a:gd name="T65" fmla="*/ 110 h 188"/>
                    <a:gd name="T66" fmla="*/ 65 w 75"/>
                    <a:gd name="T67" fmla="*/ 110 h 188"/>
                    <a:gd name="T68" fmla="*/ 65 w 75"/>
                    <a:gd name="T69" fmla="*/ 118 h 188"/>
                    <a:gd name="T70" fmla="*/ 38 w 75"/>
                    <a:gd name="T71" fmla="*/ 118 h 188"/>
                    <a:gd name="T72" fmla="*/ 38 w 75"/>
                    <a:gd name="T73" fmla="*/ 110 h 188"/>
                    <a:gd name="T74" fmla="*/ 38 w 75"/>
                    <a:gd name="T75" fmla="*/ 133 h 188"/>
                    <a:gd name="T76" fmla="*/ 65 w 75"/>
                    <a:gd name="T77" fmla="*/ 133 h 188"/>
                    <a:gd name="T78" fmla="*/ 65 w 75"/>
                    <a:gd name="T79" fmla="*/ 142 h 188"/>
                    <a:gd name="T80" fmla="*/ 38 w 75"/>
                    <a:gd name="T81" fmla="*/ 142 h 188"/>
                    <a:gd name="T82" fmla="*/ 38 w 75"/>
                    <a:gd name="T83" fmla="*/ 13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" h="188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  <p:sp>
              <p:nvSpPr>
                <p:cNvPr id="29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avLst/>
                  <a:gdLst>
                    <a:gd name="T0" fmla="*/ 79 w 79"/>
                    <a:gd name="T1" fmla="*/ 148 h 148"/>
                    <a:gd name="T2" fmla="*/ 0 w 79"/>
                    <a:gd name="T3" fmla="*/ 0 h 148"/>
                    <a:gd name="T4" fmla="*/ 70 w 79"/>
                    <a:gd name="T5" fmla="*/ 127 h 148"/>
                    <a:gd name="T6" fmla="*/ 55 w 79"/>
                    <a:gd name="T7" fmla="*/ 108 h 148"/>
                    <a:gd name="T8" fmla="*/ 70 w 79"/>
                    <a:gd name="T9" fmla="*/ 127 h 148"/>
                    <a:gd name="T10" fmla="*/ 55 w 79"/>
                    <a:gd name="T11" fmla="*/ 79 h 148"/>
                    <a:gd name="T12" fmla="*/ 70 w 79"/>
                    <a:gd name="T13" fmla="*/ 97 h 148"/>
                    <a:gd name="T14" fmla="*/ 70 w 79"/>
                    <a:gd name="T15" fmla="*/ 70 h 148"/>
                    <a:gd name="T16" fmla="*/ 55 w 79"/>
                    <a:gd name="T17" fmla="*/ 51 h 148"/>
                    <a:gd name="T18" fmla="*/ 70 w 79"/>
                    <a:gd name="T19" fmla="*/ 70 h 148"/>
                    <a:gd name="T20" fmla="*/ 70 w 79"/>
                    <a:gd name="T21" fmla="*/ 21 h 148"/>
                    <a:gd name="T22" fmla="*/ 55 w 79"/>
                    <a:gd name="T23" fmla="*/ 41 h 148"/>
                    <a:gd name="T24" fmla="*/ 47 w 79"/>
                    <a:gd name="T25" fmla="*/ 127 h 148"/>
                    <a:gd name="T26" fmla="*/ 32 w 79"/>
                    <a:gd name="T27" fmla="*/ 108 h 148"/>
                    <a:gd name="T28" fmla="*/ 47 w 79"/>
                    <a:gd name="T29" fmla="*/ 127 h 148"/>
                    <a:gd name="T30" fmla="*/ 32 w 79"/>
                    <a:gd name="T31" fmla="*/ 79 h 148"/>
                    <a:gd name="T32" fmla="*/ 47 w 79"/>
                    <a:gd name="T33" fmla="*/ 97 h 148"/>
                    <a:gd name="T34" fmla="*/ 47 w 79"/>
                    <a:gd name="T35" fmla="*/ 70 h 148"/>
                    <a:gd name="T36" fmla="*/ 32 w 79"/>
                    <a:gd name="T37" fmla="*/ 51 h 148"/>
                    <a:gd name="T38" fmla="*/ 47 w 79"/>
                    <a:gd name="T39" fmla="*/ 70 h 148"/>
                    <a:gd name="T40" fmla="*/ 47 w 79"/>
                    <a:gd name="T41" fmla="*/ 21 h 148"/>
                    <a:gd name="T42" fmla="*/ 32 w 79"/>
                    <a:gd name="T43" fmla="*/ 41 h 148"/>
                    <a:gd name="T44" fmla="*/ 25 w 79"/>
                    <a:gd name="T45" fmla="*/ 127 h 148"/>
                    <a:gd name="T46" fmla="*/ 10 w 79"/>
                    <a:gd name="T47" fmla="*/ 108 h 148"/>
                    <a:gd name="T48" fmla="*/ 25 w 79"/>
                    <a:gd name="T49" fmla="*/ 127 h 148"/>
                    <a:gd name="T50" fmla="*/ 10 w 79"/>
                    <a:gd name="T51" fmla="*/ 79 h 148"/>
                    <a:gd name="T52" fmla="*/ 25 w 79"/>
                    <a:gd name="T53" fmla="*/ 97 h 148"/>
                    <a:gd name="T54" fmla="*/ 25 w 79"/>
                    <a:gd name="T55" fmla="*/ 70 h 148"/>
                    <a:gd name="T56" fmla="*/ 10 w 79"/>
                    <a:gd name="T57" fmla="*/ 51 h 148"/>
                    <a:gd name="T58" fmla="*/ 25 w 79"/>
                    <a:gd name="T59" fmla="*/ 70 h 148"/>
                    <a:gd name="T60" fmla="*/ 25 w 79"/>
                    <a:gd name="T61" fmla="*/ 21 h 148"/>
                    <a:gd name="T62" fmla="*/ 10 w 79"/>
                    <a:gd name="T63" fmla="*/ 4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9" h="148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604" tIns="34302" rIns="68604" bIns="34302"/>
                <a:lstStyle/>
                <a:p>
                  <a:pPr>
                    <a:defRPr/>
                  </a:pPr>
                  <a:endParaRPr lang="zh-CN" altLang="en-US" sz="900" dirty="0"/>
                </a:p>
              </p:txBody>
            </p:sp>
          </p:grpSp>
        </p:grpSp>
        <p:sp>
          <p:nvSpPr>
            <p:cNvPr id="24" name="矩形 23"/>
            <p:cNvSpPr/>
            <p:nvPr/>
          </p:nvSpPr>
          <p:spPr>
            <a:xfrm>
              <a:off x="7576163" y="4283028"/>
              <a:ext cx="1005253" cy="338443"/>
            </a:xfrm>
            <a:prstGeom prst="rect">
              <a:avLst/>
            </a:prstGeom>
            <a:grpFill/>
          </p:spPr>
          <p:txBody>
            <a:bodyPr wrap="none" lIns="68597" tIns="34299" rIns="68597" bIns="34299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414290" y="1921041"/>
            <a:ext cx="366898" cy="236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51455" tIns="25728" rIns="51455" bIns="25728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6000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04229" y="2407597"/>
            <a:ext cx="2079564" cy="641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26" name="组合 31"/>
          <p:cNvGrpSpPr/>
          <p:nvPr/>
        </p:nvGrpSpPr>
        <p:grpSpPr bwMode="auto">
          <a:xfrm>
            <a:off x="6410284" y="1833982"/>
            <a:ext cx="494300" cy="369588"/>
            <a:chOff x="9195547" y="2823009"/>
            <a:chExt cx="440160" cy="329539"/>
          </a:xfrm>
        </p:grpSpPr>
        <p:sp>
          <p:nvSpPr>
            <p:cNvPr id="33" name="圆角矩形 32"/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04" tIns="34302" rIns="68604" bIns="34302" anchor="ctr"/>
            <a:lstStyle/>
            <a:p>
              <a:pPr algn="ctr">
                <a:defRPr/>
              </a:pP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72"/>
            <p:cNvSpPr txBox="1"/>
            <p:nvPr/>
          </p:nvSpPr>
          <p:spPr>
            <a:xfrm>
              <a:off x="9217040" y="2823009"/>
              <a:ext cx="418667" cy="3295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8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B</a:t>
              </a:r>
              <a:endParaRPr lang="zh-CN" altLang="en-US" sz="18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3006940" y="1113425"/>
            <a:ext cx="2661106" cy="2661582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5"/>
          <p:cNvGrpSpPr/>
          <p:nvPr/>
        </p:nvGrpSpPr>
        <p:grpSpPr bwMode="auto">
          <a:xfrm>
            <a:off x="6948365" y="3139516"/>
            <a:ext cx="442651" cy="369588"/>
            <a:chOff x="9195547" y="2825890"/>
            <a:chExt cx="394509" cy="329539"/>
          </a:xfrm>
        </p:grpSpPr>
        <p:sp>
          <p:nvSpPr>
            <p:cNvPr id="37" name="圆角矩形 36"/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04" tIns="34302" rIns="68604" bIns="34302" anchor="ctr"/>
            <a:lstStyle/>
            <a:p>
              <a:pPr algn="ctr">
                <a:defRPr/>
              </a:pP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8" name="文本框 87"/>
            <p:cNvSpPr txBox="1"/>
            <p:nvPr/>
          </p:nvSpPr>
          <p:spPr>
            <a:xfrm>
              <a:off x="9196751" y="2825890"/>
              <a:ext cx="393305" cy="3295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8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D</a:t>
              </a:r>
              <a:endParaRPr lang="zh-CN" altLang="en-US" sz="18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grpSp>
        <p:nvGrpSpPr>
          <p:cNvPr id="36" name="组合 38"/>
          <p:cNvGrpSpPr/>
          <p:nvPr/>
        </p:nvGrpSpPr>
        <p:grpSpPr bwMode="auto">
          <a:xfrm>
            <a:off x="1937474" y="1816196"/>
            <a:ext cx="388323" cy="374785"/>
            <a:chOff x="9195547" y="2807101"/>
            <a:chExt cx="347072" cy="334174"/>
          </a:xfrm>
        </p:grpSpPr>
        <p:sp>
          <p:nvSpPr>
            <p:cNvPr id="40" name="圆角矩形 39"/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04" tIns="34302" rIns="68604" bIns="34302" anchor="ctr"/>
            <a:lstStyle/>
            <a:p>
              <a:pPr algn="ctr">
                <a:defRPr/>
              </a:pPr>
              <a:endParaRPr lang="zh-CN" altLang="en-US" sz="800" dirty="0"/>
            </a:p>
          </p:txBody>
        </p:sp>
        <p:sp>
          <p:nvSpPr>
            <p:cNvPr id="41" name="文本框 90"/>
            <p:cNvSpPr txBox="1">
              <a:spLocks noChangeArrowheads="1"/>
            </p:cNvSpPr>
            <p:nvPr/>
          </p:nvSpPr>
          <p:spPr bwMode="auto">
            <a:xfrm>
              <a:off x="9208393" y="2807101"/>
              <a:ext cx="334226" cy="329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A</a:t>
              </a:r>
              <a:endParaRPr lang="zh-CN" altLang="en-US" sz="18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grpSp>
        <p:nvGrpSpPr>
          <p:cNvPr id="39" name="组合 41"/>
          <p:cNvGrpSpPr/>
          <p:nvPr/>
        </p:nvGrpSpPr>
        <p:grpSpPr bwMode="auto">
          <a:xfrm>
            <a:off x="3047734" y="3129939"/>
            <a:ext cx="375547" cy="369588"/>
            <a:chOff x="9195547" y="2821807"/>
            <a:chExt cx="334415" cy="329539"/>
          </a:xfrm>
        </p:grpSpPr>
        <p:sp>
          <p:nvSpPr>
            <p:cNvPr id="43" name="圆角矩形 42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04" tIns="34302" rIns="68604" bIns="34302" anchor="ctr"/>
            <a:lstStyle/>
            <a:p>
              <a:pPr algn="ctr">
                <a:defRPr/>
              </a:pPr>
              <a:endParaRPr lang="zh-CN" altLang="en-US" sz="800" dirty="0"/>
            </a:p>
          </p:txBody>
        </p:sp>
        <p:sp>
          <p:nvSpPr>
            <p:cNvPr id="44" name="文本框 93"/>
            <p:cNvSpPr txBox="1">
              <a:spLocks noChangeArrowheads="1"/>
            </p:cNvSpPr>
            <p:nvPr/>
          </p:nvSpPr>
          <p:spPr bwMode="auto">
            <a:xfrm>
              <a:off x="9208393" y="2821807"/>
              <a:ext cx="321569" cy="3295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C</a:t>
              </a:r>
              <a:endParaRPr lang="zh-CN" altLang="en-US" sz="18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grpSp>
        <p:nvGrpSpPr>
          <p:cNvPr id="42" name="组合 47"/>
          <p:cNvGrpSpPr/>
          <p:nvPr/>
        </p:nvGrpSpPr>
        <p:grpSpPr>
          <a:xfrm>
            <a:off x="4001754" y="1108399"/>
            <a:ext cx="1900399" cy="1462399"/>
            <a:chOff x="5333126" y="1478086"/>
            <a:chExt cx="2532655" cy="1948586"/>
          </a:xfrm>
          <a:solidFill>
            <a:schemeClr val="accent2"/>
          </a:solidFill>
        </p:grpSpPr>
        <p:grpSp>
          <p:nvGrpSpPr>
            <p:cNvPr id="48" name="组合 48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  <a:grpFill/>
          </p:grpSpPr>
          <p:sp>
            <p:nvSpPr>
              <p:cNvPr id="51" name="任意多边形 50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avLst/>
                <a:gdLst>
                  <a:gd name="connsiteX0" fmla="*/ 0 w 2502498"/>
                  <a:gd name="connsiteY0" fmla="*/ 0 h 1927076"/>
                  <a:gd name="connsiteX1" fmla="*/ 1945080 w 2502498"/>
                  <a:gd name="connsiteY1" fmla="*/ 1496572 h 1927076"/>
                  <a:gd name="connsiteX2" fmla="*/ 2502498 w 2502498"/>
                  <a:gd name="connsiteY2" fmla="*/ 1923871 h 1927076"/>
                  <a:gd name="connsiteX3" fmla="*/ 1799499 w 2502498"/>
                  <a:gd name="connsiteY3" fmla="*/ 1920422 h 1927076"/>
                  <a:gd name="connsiteX4" fmla="*/ 1791943 w 2502498"/>
                  <a:gd name="connsiteY4" fmla="*/ 1927076 h 1927076"/>
                  <a:gd name="connsiteX5" fmla="*/ 1783159 w 2502498"/>
                  <a:gd name="connsiteY5" fmla="*/ 1920342 h 1927076"/>
                  <a:gd name="connsiteX6" fmla="*/ 270669 w 2502498"/>
                  <a:gd name="connsiteY6" fmla="*/ 1912921 h 1927076"/>
                  <a:gd name="connsiteX7" fmla="*/ 221995 w 2502498"/>
                  <a:gd name="connsiteY7" fmla="*/ 1489568 h 1927076"/>
                  <a:gd name="connsiteX8" fmla="*/ 1224971 w 2502498"/>
                  <a:gd name="connsiteY8" fmla="*/ 1492441 h 1927076"/>
                  <a:gd name="connsiteX9" fmla="*/ 97539 w 2502498"/>
                  <a:gd name="connsiteY9" fmla="*/ 628165 h 1927076"/>
                  <a:gd name="connsiteX0-1" fmla="*/ 0 w 2482718"/>
                  <a:gd name="connsiteY0-2" fmla="*/ 0 h 1905911"/>
                  <a:gd name="connsiteX1-3" fmla="*/ 1925300 w 2482718"/>
                  <a:gd name="connsiteY1-4" fmla="*/ 1475407 h 1905911"/>
                  <a:gd name="connsiteX2-5" fmla="*/ 2482718 w 2482718"/>
                  <a:gd name="connsiteY2-6" fmla="*/ 1902706 h 1905911"/>
                  <a:gd name="connsiteX3-7" fmla="*/ 1779719 w 2482718"/>
                  <a:gd name="connsiteY3-8" fmla="*/ 1899257 h 1905911"/>
                  <a:gd name="connsiteX4-9" fmla="*/ 1772163 w 2482718"/>
                  <a:gd name="connsiteY4-10" fmla="*/ 1905911 h 1905911"/>
                  <a:gd name="connsiteX5-11" fmla="*/ 1763379 w 2482718"/>
                  <a:gd name="connsiteY5-12" fmla="*/ 1899177 h 1905911"/>
                  <a:gd name="connsiteX6-13" fmla="*/ 250889 w 2482718"/>
                  <a:gd name="connsiteY6-14" fmla="*/ 1891756 h 1905911"/>
                  <a:gd name="connsiteX7-15" fmla="*/ 202215 w 2482718"/>
                  <a:gd name="connsiteY7-16" fmla="*/ 1468403 h 1905911"/>
                  <a:gd name="connsiteX8-17" fmla="*/ 1205191 w 2482718"/>
                  <a:gd name="connsiteY8-18" fmla="*/ 1471276 h 1905911"/>
                  <a:gd name="connsiteX9-19" fmla="*/ 77759 w 2482718"/>
                  <a:gd name="connsiteY9-20" fmla="*/ 607000 h 1905911"/>
                  <a:gd name="connsiteX10" fmla="*/ 0 w 2482718"/>
                  <a:gd name="connsiteY10" fmla="*/ 0 h 1905911"/>
                  <a:gd name="connsiteX0-21" fmla="*/ 0 w 2481710"/>
                  <a:gd name="connsiteY0-22" fmla="*/ 0 h 1911139"/>
                  <a:gd name="connsiteX1-23" fmla="*/ 1924292 w 2481710"/>
                  <a:gd name="connsiteY1-24" fmla="*/ 1480635 h 1911139"/>
                  <a:gd name="connsiteX2-25" fmla="*/ 2481710 w 2481710"/>
                  <a:gd name="connsiteY2-26" fmla="*/ 1907934 h 1911139"/>
                  <a:gd name="connsiteX3-27" fmla="*/ 1778711 w 2481710"/>
                  <a:gd name="connsiteY3-28" fmla="*/ 1904485 h 1911139"/>
                  <a:gd name="connsiteX4-29" fmla="*/ 1771155 w 2481710"/>
                  <a:gd name="connsiteY4-30" fmla="*/ 1911139 h 1911139"/>
                  <a:gd name="connsiteX5-31" fmla="*/ 1762371 w 2481710"/>
                  <a:gd name="connsiteY5-32" fmla="*/ 1904405 h 1911139"/>
                  <a:gd name="connsiteX6-33" fmla="*/ 249881 w 2481710"/>
                  <a:gd name="connsiteY6-34" fmla="*/ 1896984 h 1911139"/>
                  <a:gd name="connsiteX7-35" fmla="*/ 201207 w 2481710"/>
                  <a:gd name="connsiteY7-36" fmla="*/ 1473631 h 1911139"/>
                  <a:gd name="connsiteX8-37" fmla="*/ 1204183 w 2481710"/>
                  <a:gd name="connsiteY8-38" fmla="*/ 1476504 h 1911139"/>
                  <a:gd name="connsiteX9-39" fmla="*/ 76751 w 2481710"/>
                  <a:gd name="connsiteY9-40" fmla="*/ 612228 h 1911139"/>
                  <a:gd name="connsiteX10-41" fmla="*/ 0 w 2481710"/>
                  <a:gd name="connsiteY10-42" fmla="*/ 0 h 1911139"/>
                  <a:gd name="connsiteX0-43" fmla="*/ 0 w 2481710"/>
                  <a:gd name="connsiteY0-44" fmla="*/ 0 h 1911139"/>
                  <a:gd name="connsiteX1-45" fmla="*/ 1924292 w 2481710"/>
                  <a:gd name="connsiteY1-46" fmla="*/ 1480635 h 1911139"/>
                  <a:gd name="connsiteX2-47" fmla="*/ 2481710 w 2481710"/>
                  <a:gd name="connsiteY2-48" fmla="*/ 1907934 h 1911139"/>
                  <a:gd name="connsiteX3-49" fmla="*/ 1778711 w 2481710"/>
                  <a:gd name="connsiteY3-50" fmla="*/ 1904485 h 1911139"/>
                  <a:gd name="connsiteX4-51" fmla="*/ 1771155 w 2481710"/>
                  <a:gd name="connsiteY4-52" fmla="*/ 1911139 h 1911139"/>
                  <a:gd name="connsiteX5-53" fmla="*/ 1762371 w 2481710"/>
                  <a:gd name="connsiteY5-54" fmla="*/ 1904405 h 1911139"/>
                  <a:gd name="connsiteX6-55" fmla="*/ 249881 w 2481710"/>
                  <a:gd name="connsiteY6-56" fmla="*/ 1896984 h 1911139"/>
                  <a:gd name="connsiteX7-57" fmla="*/ 196860 w 2481710"/>
                  <a:gd name="connsiteY7-58" fmla="*/ 1479301 h 1911139"/>
                  <a:gd name="connsiteX8-59" fmla="*/ 1204183 w 2481710"/>
                  <a:gd name="connsiteY8-60" fmla="*/ 1476504 h 1911139"/>
                  <a:gd name="connsiteX9-61" fmla="*/ 76751 w 2481710"/>
                  <a:gd name="connsiteY9-62" fmla="*/ 612228 h 1911139"/>
                  <a:gd name="connsiteX10-63" fmla="*/ 0 w 2481710"/>
                  <a:gd name="connsiteY10-64" fmla="*/ 0 h 19111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2481710" h="1911139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604" tIns="34302" rIns="68604" bIns="34302" anchor="ctr"/>
              <a:lstStyle/>
              <a:p>
                <a:pPr algn="ctr">
                  <a:defRPr/>
                </a:pPr>
                <a:endParaRPr lang="zh-CN" altLang="en-US" sz="900" dirty="0"/>
              </a:p>
            </p:txBody>
          </p:sp>
          <p:sp>
            <p:nvSpPr>
              <p:cNvPr id="52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avLst/>
                <a:gdLst>
                  <a:gd name="T0" fmla="*/ 278 w 326"/>
                  <a:gd name="T1" fmla="*/ 48 h 326"/>
                  <a:gd name="T2" fmla="*/ 163 w 326"/>
                  <a:gd name="T3" fmla="*/ 0 h 326"/>
                  <a:gd name="T4" fmla="*/ 47 w 326"/>
                  <a:gd name="T5" fmla="*/ 48 h 326"/>
                  <a:gd name="T6" fmla="*/ 0 w 326"/>
                  <a:gd name="T7" fmla="*/ 163 h 326"/>
                  <a:gd name="T8" fmla="*/ 47 w 326"/>
                  <a:gd name="T9" fmla="*/ 278 h 326"/>
                  <a:gd name="T10" fmla="*/ 163 w 326"/>
                  <a:gd name="T11" fmla="*/ 326 h 326"/>
                  <a:gd name="T12" fmla="*/ 278 w 326"/>
                  <a:gd name="T13" fmla="*/ 278 h 326"/>
                  <a:gd name="T14" fmla="*/ 326 w 326"/>
                  <a:gd name="T15" fmla="*/ 163 h 326"/>
                  <a:gd name="T16" fmla="*/ 250 w 326"/>
                  <a:gd name="T17" fmla="*/ 175 h 326"/>
                  <a:gd name="T18" fmla="*/ 293 w 326"/>
                  <a:gd name="T19" fmla="*/ 219 h 326"/>
                  <a:gd name="T20" fmla="*/ 243 w 326"/>
                  <a:gd name="T21" fmla="*/ 230 h 326"/>
                  <a:gd name="T22" fmla="*/ 250 w 326"/>
                  <a:gd name="T23" fmla="*/ 153 h 326"/>
                  <a:gd name="T24" fmla="*/ 279 w 326"/>
                  <a:gd name="T25" fmla="*/ 82 h 326"/>
                  <a:gd name="T26" fmla="*/ 304 w 326"/>
                  <a:gd name="T27" fmla="*/ 153 h 326"/>
                  <a:gd name="T28" fmla="*/ 223 w 326"/>
                  <a:gd name="T29" fmla="*/ 221 h 326"/>
                  <a:gd name="T30" fmla="*/ 175 w 326"/>
                  <a:gd name="T31" fmla="*/ 219 h 326"/>
                  <a:gd name="T32" fmla="*/ 229 w 326"/>
                  <a:gd name="T33" fmla="*/ 175 h 326"/>
                  <a:gd name="T34" fmla="*/ 229 w 326"/>
                  <a:gd name="T35" fmla="*/ 153 h 326"/>
                  <a:gd name="T36" fmla="*/ 175 w 326"/>
                  <a:gd name="T37" fmla="*/ 108 h 326"/>
                  <a:gd name="T38" fmla="*/ 223 w 326"/>
                  <a:gd name="T39" fmla="*/ 106 h 326"/>
                  <a:gd name="T40" fmla="*/ 175 w 326"/>
                  <a:gd name="T41" fmla="*/ 86 h 326"/>
                  <a:gd name="T42" fmla="*/ 185 w 326"/>
                  <a:gd name="T43" fmla="*/ 31 h 326"/>
                  <a:gd name="T44" fmla="*/ 216 w 326"/>
                  <a:gd name="T45" fmla="*/ 81 h 326"/>
                  <a:gd name="T46" fmla="*/ 215 w 326"/>
                  <a:gd name="T47" fmla="*/ 32 h 326"/>
                  <a:gd name="T48" fmla="*/ 263 w 326"/>
                  <a:gd name="T49" fmla="*/ 63 h 326"/>
                  <a:gd name="T50" fmla="*/ 237 w 326"/>
                  <a:gd name="T51" fmla="*/ 76 h 326"/>
                  <a:gd name="T52" fmla="*/ 215 w 326"/>
                  <a:gd name="T53" fmla="*/ 32 h 326"/>
                  <a:gd name="T54" fmla="*/ 207 w 326"/>
                  <a:gd name="T55" fmla="*/ 266 h 326"/>
                  <a:gd name="T56" fmla="*/ 175 w 326"/>
                  <a:gd name="T57" fmla="*/ 302 h 326"/>
                  <a:gd name="T58" fmla="*/ 216 w 326"/>
                  <a:gd name="T59" fmla="*/ 245 h 326"/>
                  <a:gd name="T60" fmla="*/ 227 w 326"/>
                  <a:gd name="T61" fmla="*/ 276 h 326"/>
                  <a:gd name="T62" fmla="*/ 265 w 326"/>
                  <a:gd name="T63" fmla="*/ 261 h 326"/>
                  <a:gd name="T64" fmla="*/ 218 w 326"/>
                  <a:gd name="T65" fmla="*/ 294 h 326"/>
                  <a:gd name="T66" fmla="*/ 102 w 326"/>
                  <a:gd name="T67" fmla="*/ 106 h 326"/>
                  <a:gd name="T68" fmla="*/ 153 w 326"/>
                  <a:gd name="T69" fmla="*/ 108 h 326"/>
                  <a:gd name="T70" fmla="*/ 97 w 326"/>
                  <a:gd name="T71" fmla="*/ 153 h 326"/>
                  <a:gd name="T72" fmla="*/ 99 w 326"/>
                  <a:gd name="T73" fmla="*/ 51 h 326"/>
                  <a:gd name="T74" fmla="*/ 64 w 326"/>
                  <a:gd name="T75" fmla="*/ 62 h 326"/>
                  <a:gd name="T76" fmla="*/ 110 w 326"/>
                  <a:gd name="T77" fmla="*/ 32 h 326"/>
                  <a:gd name="T78" fmla="*/ 97 w 326"/>
                  <a:gd name="T79" fmla="*/ 175 h 326"/>
                  <a:gd name="T80" fmla="*/ 153 w 326"/>
                  <a:gd name="T81" fmla="*/ 219 h 326"/>
                  <a:gd name="T82" fmla="*/ 102 w 326"/>
                  <a:gd name="T83" fmla="*/ 221 h 326"/>
                  <a:gd name="T84" fmla="*/ 153 w 326"/>
                  <a:gd name="T85" fmla="*/ 240 h 326"/>
                  <a:gd name="T86" fmla="*/ 140 w 326"/>
                  <a:gd name="T87" fmla="*/ 295 h 326"/>
                  <a:gd name="T88" fmla="*/ 110 w 326"/>
                  <a:gd name="T89" fmla="*/ 246 h 326"/>
                  <a:gd name="T90" fmla="*/ 89 w 326"/>
                  <a:gd name="T91" fmla="*/ 253 h 326"/>
                  <a:gd name="T92" fmla="*/ 110 w 326"/>
                  <a:gd name="T93" fmla="*/ 295 h 326"/>
                  <a:gd name="T94" fmla="*/ 64 w 326"/>
                  <a:gd name="T95" fmla="*/ 264 h 326"/>
                  <a:gd name="T96" fmla="*/ 110 w 326"/>
                  <a:gd name="T97" fmla="*/ 80 h 326"/>
                  <a:gd name="T98" fmla="*/ 140 w 326"/>
                  <a:gd name="T99" fmla="*/ 31 h 326"/>
                  <a:gd name="T100" fmla="*/ 153 w 326"/>
                  <a:gd name="T101" fmla="*/ 86 h 326"/>
                  <a:gd name="T102" fmla="*/ 32 w 326"/>
                  <a:gd name="T103" fmla="*/ 108 h 326"/>
                  <a:gd name="T104" fmla="*/ 83 w 326"/>
                  <a:gd name="T105" fmla="*/ 95 h 326"/>
                  <a:gd name="T106" fmla="*/ 22 w 326"/>
                  <a:gd name="T107" fmla="*/ 153 h 326"/>
                  <a:gd name="T108" fmla="*/ 22 w 326"/>
                  <a:gd name="T109" fmla="*/ 175 h 326"/>
                  <a:gd name="T110" fmla="*/ 83 w 326"/>
                  <a:gd name="T111" fmla="*/ 232 h 326"/>
                  <a:gd name="T112" fmla="*/ 32 w 326"/>
                  <a:gd name="T113" fmla="*/ 21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68604" tIns="34302" rIns="68604" bIns="34302"/>
              <a:lstStyle/>
              <a:p>
                <a:pPr>
                  <a:defRPr/>
                </a:pPr>
                <a:endParaRPr lang="zh-CN" altLang="en-US" sz="900" dirty="0"/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6134711" y="2554836"/>
              <a:ext cx="1005253" cy="338442"/>
            </a:xfrm>
            <a:prstGeom prst="rect">
              <a:avLst/>
            </a:prstGeom>
            <a:grpFill/>
          </p:spPr>
          <p:txBody>
            <a:bodyPr wrap="none" lIns="68597" tIns="34299" rIns="68597" bIns="34299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您的内容</a:t>
              </a:r>
              <a:endParaRPr lang="en-US" altLang="zh-CN" sz="12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423117" y="3661466"/>
            <a:ext cx="2079564" cy="641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778435" y="2348006"/>
            <a:ext cx="2079564" cy="641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823185" y="3661465"/>
            <a:ext cx="2079564" cy="641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输入您的内容。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49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49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49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49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49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9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49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49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149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550886" y="1167467"/>
            <a:ext cx="6175147" cy="800625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任意多边形 3"/>
          <p:cNvSpPr/>
          <p:nvPr/>
        </p:nvSpPr>
        <p:spPr>
          <a:xfrm rot="10800000">
            <a:off x="1517333" y="3339121"/>
            <a:ext cx="6175147" cy="800625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0641" y="3463442"/>
            <a:ext cx="5428566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54673" y="1409869"/>
            <a:ext cx="5428566" cy="568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2" name="组合 6"/>
          <p:cNvGrpSpPr/>
          <p:nvPr/>
        </p:nvGrpSpPr>
        <p:grpSpPr>
          <a:xfrm>
            <a:off x="1007489" y="2253989"/>
            <a:ext cx="1762858" cy="758891"/>
            <a:chOff x="1342678" y="3004538"/>
            <a:chExt cx="2349356" cy="1011192"/>
          </a:xfrm>
        </p:grpSpPr>
        <p:sp>
          <p:nvSpPr>
            <p:cNvPr id="8" name="Freeform 7"/>
            <p:cNvSpPr/>
            <p:nvPr/>
          </p:nvSpPr>
          <p:spPr bwMode="auto">
            <a:xfrm>
              <a:off x="1342678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883964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461705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883964" y="3330511"/>
              <a:ext cx="1592688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97" tIns="34299" rIns="68597" bIns="34299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7" name="组合 11"/>
          <p:cNvGrpSpPr/>
          <p:nvPr/>
        </p:nvGrpSpPr>
        <p:grpSpPr>
          <a:xfrm>
            <a:off x="2757263" y="2253989"/>
            <a:ext cx="1769238" cy="758891"/>
            <a:chOff x="3674597" y="3004538"/>
            <a:chExt cx="2357858" cy="1011192"/>
          </a:xfrm>
        </p:grpSpPr>
        <p:sp>
          <p:nvSpPr>
            <p:cNvPr id="13" name="Freeform 10"/>
            <p:cNvSpPr/>
            <p:nvPr/>
          </p:nvSpPr>
          <p:spPr bwMode="auto">
            <a:xfrm>
              <a:off x="3674597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24387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796458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224387" y="3330511"/>
              <a:ext cx="1592687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97" tIns="34299" rIns="68597" bIns="34299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12" name="组合 16"/>
          <p:cNvGrpSpPr/>
          <p:nvPr/>
        </p:nvGrpSpPr>
        <p:grpSpPr>
          <a:xfrm>
            <a:off x="4513418" y="2253989"/>
            <a:ext cx="1762858" cy="758891"/>
            <a:chOff x="6015019" y="3004538"/>
            <a:chExt cx="2349356" cy="1011192"/>
          </a:xfrm>
        </p:grpSpPr>
        <p:sp>
          <p:nvSpPr>
            <p:cNvPr id="18" name="Freeform 7"/>
            <p:cNvSpPr/>
            <p:nvPr/>
          </p:nvSpPr>
          <p:spPr bwMode="auto">
            <a:xfrm>
              <a:off x="6015019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6556305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6134046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6556305" y="3330511"/>
              <a:ext cx="1592688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97" tIns="34299" rIns="68597" bIns="34299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17" name="组合 21"/>
          <p:cNvGrpSpPr/>
          <p:nvPr/>
        </p:nvGrpSpPr>
        <p:grpSpPr>
          <a:xfrm>
            <a:off x="6263192" y="2253989"/>
            <a:ext cx="1769238" cy="758891"/>
            <a:chOff x="8346938" y="3004538"/>
            <a:chExt cx="2357858" cy="1011192"/>
          </a:xfrm>
        </p:grpSpPr>
        <p:sp>
          <p:nvSpPr>
            <p:cNvPr id="23" name="Freeform 10"/>
            <p:cNvSpPr/>
            <p:nvPr/>
          </p:nvSpPr>
          <p:spPr bwMode="auto">
            <a:xfrm>
              <a:off x="8346938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8896728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8468799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新蒂小丸子小学版" panose="03000600000000000000" pitchFamily="66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96728" y="3330511"/>
              <a:ext cx="1592687" cy="338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97" tIns="34299" rIns="68597" bIns="34299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584373" y="1216160"/>
            <a:ext cx="1413518" cy="378290"/>
            <a:chOff x="5735166" y="1628800"/>
            <a:chExt cx="1883791" cy="50405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五边形 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2011</a:t>
              </a:r>
              <a:r>
                <a:rPr lang="zh-CN" altLang="en-US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年</a:t>
              </a:r>
            </a:p>
          </p:txBody>
        </p:sp>
        <p:sp>
          <p:nvSpPr>
            <p:cNvPr id="6" name="燕尾形 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97263" y="1259246"/>
            <a:ext cx="2323366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4584373" y="1861780"/>
            <a:ext cx="1413518" cy="378290"/>
            <a:chOff x="5735166" y="1628800"/>
            <a:chExt cx="1883791" cy="504056"/>
          </a:xfrm>
          <a:solidFill>
            <a:schemeClr val="accent2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五边形 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2013</a:t>
              </a:r>
              <a:r>
                <a:rPr lang="zh-CN" altLang="en-US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年</a:t>
              </a: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7263" y="1846438"/>
            <a:ext cx="2323366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4586441" y="2534605"/>
            <a:ext cx="1413518" cy="378290"/>
            <a:chOff x="5735166" y="1628800"/>
            <a:chExt cx="1883791" cy="504056"/>
          </a:xfrm>
          <a:solidFill>
            <a:schemeClr val="accent3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五边形 1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2015</a:t>
              </a:r>
              <a:r>
                <a:rPr lang="zh-CN" altLang="en-US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年</a:t>
              </a: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99330" y="2519264"/>
            <a:ext cx="2323366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13" name="组合 17"/>
          <p:cNvGrpSpPr/>
          <p:nvPr/>
        </p:nvGrpSpPr>
        <p:grpSpPr>
          <a:xfrm>
            <a:off x="4584373" y="3215693"/>
            <a:ext cx="1413518" cy="378290"/>
            <a:chOff x="5735166" y="1628800"/>
            <a:chExt cx="1883791" cy="504056"/>
          </a:xfrm>
          <a:solidFill>
            <a:schemeClr val="accent4"/>
          </a:solidFill>
        </p:grpSpPr>
        <p:cxnSp>
          <p:nvCxnSpPr>
            <p:cNvPr id="19" name="直接连接符 1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五边形 1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2016</a:t>
              </a:r>
              <a:r>
                <a:rPr lang="zh-CN" altLang="en-US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年</a:t>
              </a: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7263" y="3200351"/>
            <a:ext cx="2323366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18" name="组合 22"/>
          <p:cNvGrpSpPr/>
          <p:nvPr/>
        </p:nvGrpSpPr>
        <p:grpSpPr>
          <a:xfrm>
            <a:off x="4584373" y="3905767"/>
            <a:ext cx="1413518" cy="378290"/>
            <a:chOff x="5735166" y="1628800"/>
            <a:chExt cx="1883791" cy="504056"/>
          </a:xfrm>
          <a:solidFill>
            <a:schemeClr val="accent1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五边形 2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2017</a:t>
              </a:r>
              <a:r>
                <a:rPr lang="zh-CN" altLang="en-US" sz="1200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年</a:t>
              </a: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97263" y="3890426"/>
            <a:ext cx="2323366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8" name="Oval 8"/>
          <p:cNvSpPr>
            <a:spLocks noChangeAspect="1" noChangeArrowheads="1"/>
          </p:cNvSpPr>
          <p:nvPr/>
        </p:nvSpPr>
        <p:spPr bwMode="auto">
          <a:xfrm>
            <a:off x="2830393" y="2732174"/>
            <a:ext cx="1136788" cy="1139502"/>
          </a:xfrm>
          <a:prstGeom prst="flowChartDecision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613" tIns="34307" rIns="68613" bIns="34307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29" name="Oval 8"/>
          <p:cNvSpPr>
            <a:spLocks noChangeAspect="1" noChangeArrowheads="1"/>
          </p:cNvSpPr>
          <p:nvPr/>
        </p:nvSpPr>
        <p:spPr bwMode="auto">
          <a:xfrm>
            <a:off x="1839837" y="1673602"/>
            <a:ext cx="1448837" cy="1452297"/>
          </a:xfrm>
          <a:prstGeom prst="flowChartDecision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613" tIns="34307" rIns="68613" bIns="34307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0" name="Oval 8"/>
          <p:cNvSpPr>
            <a:spLocks noChangeAspect="1" noChangeArrowheads="1"/>
          </p:cNvSpPr>
          <p:nvPr/>
        </p:nvSpPr>
        <p:spPr bwMode="auto">
          <a:xfrm>
            <a:off x="613185" y="2632160"/>
            <a:ext cx="2064187" cy="2069116"/>
          </a:xfrm>
          <a:prstGeom prst="flowChartDecision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>
            <a:noFill/>
          </a:ln>
          <a:effectLst/>
        </p:spPr>
        <p:txBody>
          <a:bodyPr lIns="68613" tIns="34307" rIns="68613" bIns="34307"/>
          <a:lstStyle/>
          <a:p>
            <a:endParaRPr lang="zh-CN" altLang="en-US" sz="1500" dirty="0">
              <a:solidFill>
                <a:schemeClr val="bg1">
                  <a:lumMod val="9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23" name="组合 30"/>
          <p:cNvGrpSpPr/>
          <p:nvPr/>
        </p:nvGrpSpPr>
        <p:grpSpPr>
          <a:xfrm>
            <a:off x="890043" y="803377"/>
            <a:ext cx="1512658" cy="1478995"/>
            <a:chOff x="766614" y="1733383"/>
            <a:chExt cx="2015915" cy="1970701"/>
          </a:xfrm>
          <a:effectLst/>
        </p:grpSpPr>
        <p:sp>
          <p:nvSpPr>
            <p:cNvPr id="32" name="流程图: 决策 31"/>
            <p:cNvSpPr/>
            <p:nvPr/>
          </p:nvSpPr>
          <p:spPr>
            <a:xfrm>
              <a:off x="766614" y="1733383"/>
              <a:ext cx="2015915" cy="1970701"/>
            </a:xfrm>
            <a:prstGeom prst="flowChartDecisi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3" name="Freeform 464"/>
            <p:cNvSpPr>
              <a:spLocks noEditPoints="1"/>
            </p:cNvSpPr>
            <p:nvPr/>
          </p:nvSpPr>
          <p:spPr bwMode="auto">
            <a:xfrm>
              <a:off x="1343720" y="2312414"/>
              <a:ext cx="861702" cy="950083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31" name="组合 33"/>
          <p:cNvGrpSpPr/>
          <p:nvPr/>
        </p:nvGrpSpPr>
        <p:grpSpPr>
          <a:xfrm>
            <a:off x="2402701" y="3771118"/>
            <a:ext cx="868526" cy="903826"/>
            <a:chOff x="3799767" y="4888985"/>
            <a:chExt cx="1157483" cy="1204311"/>
          </a:xfrm>
          <a:effectLst/>
        </p:grpSpPr>
        <p:sp>
          <p:nvSpPr>
            <p:cNvPr id="35" name="流程图: 决策 34"/>
            <p:cNvSpPr/>
            <p:nvPr/>
          </p:nvSpPr>
          <p:spPr>
            <a:xfrm>
              <a:off x="3799767" y="4888985"/>
              <a:ext cx="1157483" cy="1204311"/>
            </a:xfrm>
            <a:prstGeom prst="flowChartDecisi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6" name="Freeform 452"/>
            <p:cNvSpPr>
              <a:spLocks noEditPoints="1"/>
            </p:cNvSpPr>
            <p:nvPr/>
          </p:nvSpPr>
          <p:spPr bwMode="auto">
            <a:xfrm>
              <a:off x="4142570" y="5264845"/>
              <a:ext cx="526975" cy="47169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7" name="流程图: 决策 36"/>
          <p:cNvSpPr/>
          <p:nvPr/>
        </p:nvSpPr>
        <p:spPr>
          <a:xfrm>
            <a:off x="854358" y="2147031"/>
            <a:ext cx="674200" cy="701602"/>
          </a:xfrm>
          <a:prstGeom prst="flowChartDecisi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38" name="流程图: 决策 37"/>
          <p:cNvSpPr/>
          <p:nvPr/>
        </p:nvSpPr>
        <p:spPr>
          <a:xfrm>
            <a:off x="3061686" y="1585723"/>
            <a:ext cx="674200" cy="701602"/>
          </a:xfrm>
          <a:prstGeom prst="flowChartDecis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2" grpId="0"/>
      <p:bldP spid="27" grpId="0"/>
      <p:bldP spid="28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007954" y="1329592"/>
            <a:ext cx="3109316" cy="818309"/>
            <a:chOff x="185984" y="1772816"/>
            <a:chExt cx="4143777" cy="1090364"/>
          </a:xfrm>
        </p:grpSpPr>
        <p:grpSp>
          <p:nvGrpSpPr>
            <p:cNvPr id="3" name="组合 3"/>
            <p:cNvGrpSpPr/>
            <p:nvPr/>
          </p:nvGrpSpPr>
          <p:grpSpPr>
            <a:xfrm>
              <a:off x="185984" y="1772816"/>
              <a:ext cx="4143777" cy="1090364"/>
              <a:chOff x="185984" y="1772816"/>
              <a:chExt cx="4143777" cy="1090364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185984" y="1772816"/>
                <a:ext cx="1212812" cy="1090364"/>
              </a:xfrm>
              <a:custGeom>
                <a:avLst/>
                <a:gdLst>
                  <a:gd name="T0" fmla="*/ 1212 w 1212"/>
                  <a:gd name="T1" fmla="*/ 935 h 1034"/>
                  <a:gd name="T2" fmla="*/ 0 w 1212"/>
                  <a:gd name="T3" fmla="*/ 1034 h 1034"/>
                  <a:gd name="T4" fmla="*/ 0 w 1212"/>
                  <a:gd name="T5" fmla="*/ 231 h 1034"/>
                  <a:gd name="T6" fmla="*/ 1212 w 1212"/>
                  <a:gd name="T7" fmla="*/ 0 h 1034"/>
                  <a:gd name="T8" fmla="*/ 1212 w 1212"/>
                  <a:gd name="T9" fmla="*/ 935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1034"/>
                  <a:gd name="T17" fmla="*/ 1212 w 1212"/>
                  <a:gd name="T18" fmla="*/ 1034 h 10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1034">
                    <a:moveTo>
                      <a:pt x="1212" y="935"/>
                    </a:moveTo>
                    <a:lnTo>
                      <a:pt x="0" y="1034"/>
                    </a:lnTo>
                    <a:lnTo>
                      <a:pt x="0" y="231"/>
                    </a:lnTo>
                    <a:lnTo>
                      <a:pt x="1212" y="0"/>
                    </a:lnTo>
                    <a:lnTo>
                      <a:pt x="1212" y="93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398797" y="1772816"/>
                <a:ext cx="2930964" cy="9859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" name="Freeform 209"/>
            <p:cNvSpPr>
              <a:spLocks noEditPoints="1" noChangeArrowheads="1"/>
            </p:cNvSpPr>
            <p:nvPr/>
          </p:nvSpPr>
          <p:spPr bwMode="auto">
            <a:xfrm>
              <a:off x="2278386" y="2656496"/>
              <a:ext cx="37025" cy="65379"/>
            </a:xfrm>
            <a:custGeom>
              <a:avLst/>
              <a:gdLst>
                <a:gd name="T0" fmla="*/ 10 w 16"/>
                <a:gd name="T1" fmla="*/ 26 h 26"/>
                <a:gd name="T2" fmla="*/ 10 w 16"/>
                <a:gd name="T3" fmla="*/ 16 h 26"/>
                <a:gd name="T4" fmla="*/ 7 w 16"/>
                <a:gd name="T5" fmla="*/ 16 h 26"/>
                <a:gd name="T6" fmla="*/ 7 w 16"/>
                <a:gd name="T7" fmla="*/ 26 h 26"/>
                <a:gd name="T8" fmla="*/ 0 w 16"/>
                <a:gd name="T9" fmla="*/ 26 h 26"/>
                <a:gd name="T10" fmla="*/ 0 w 16"/>
                <a:gd name="T11" fmla="*/ 5 h 26"/>
                <a:gd name="T12" fmla="*/ 1 w 16"/>
                <a:gd name="T13" fmla="*/ 3 h 26"/>
                <a:gd name="T14" fmla="*/ 3 w 16"/>
                <a:gd name="T15" fmla="*/ 1 h 26"/>
                <a:gd name="T16" fmla="*/ 5 w 16"/>
                <a:gd name="T17" fmla="*/ 0 h 26"/>
                <a:gd name="T18" fmla="*/ 8 w 16"/>
                <a:gd name="T19" fmla="*/ 0 h 26"/>
                <a:gd name="T20" fmla="*/ 11 w 16"/>
                <a:gd name="T21" fmla="*/ 0 h 26"/>
                <a:gd name="T22" fmla="*/ 14 w 16"/>
                <a:gd name="T23" fmla="*/ 1 h 26"/>
                <a:gd name="T24" fmla="*/ 15 w 16"/>
                <a:gd name="T25" fmla="*/ 3 h 26"/>
                <a:gd name="T26" fmla="*/ 16 w 16"/>
                <a:gd name="T27" fmla="*/ 5 h 26"/>
                <a:gd name="T28" fmla="*/ 16 w 16"/>
                <a:gd name="T29" fmla="*/ 26 h 26"/>
                <a:gd name="T30" fmla="*/ 10 w 16"/>
                <a:gd name="T31" fmla="*/ 26 h 26"/>
                <a:gd name="T32" fmla="*/ 10 w 16"/>
                <a:gd name="T33" fmla="*/ 5 h 26"/>
                <a:gd name="T34" fmla="*/ 8 w 16"/>
                <a:gd name="T35" fmla="*/ 3 h 26"/>
                <a:gd name="T36" fmla="*/ 7 w 16"/>
                <a:gd name="T37" fmla="*/ 5 h 26"/>
                <a:gd name="T38" fmla="*/ 7 w 16"/>
                <a:gd name="T39" fmla="*/ 12 h 26"/>
                <a:gd name="T40" fmla="*/ 10 w 16"/>
                <a:gd name="T41" fmla="*/ 12 h 26"/>
                <a:gd name="T42" fmla="*/ 10 w 16"/>
                <a:gd name="T43" fmla="*/ 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6"/>
                <a:gd name="T68" fmla="*/ 16 w 1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6">
                  <a:moveTo>
                    <a:pt x="10" y="2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0" y="26"/>
                  </a:lnTo>
                  <a:close/>
                  <a:moveTo>
                    <a:pt x="10" y="5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3"/>
                    <a:pt x="7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6" name="Freeform 326"/>
            <p:cNvSpPr>
              <a:spLocks noChangeArrowheads="1"/>
            </p:cNvSpPr>
            <p:nvPr/>
          </p:nvSpPr>
          <p:spPr bwMode="auto">
            <a:xfrm>
              <a:off x="3320084" y="2123967"/>
              <a:ext cx="362242" cy="333226"/>
            </a:xfrm>
            <a:custGeom>
              <a:avLst/>
              <a:gdLst>
                <a:gd name="T0" fmla="*/ 153 w 153"/>
                <a:gd name="T1" fmla="*/ 23 h 134"/>
                <a:gd name="T2" fmla="*/ 130 w 153"/>
                <a:gd name="T3" fmla="*/ 0 h 134"/>
                <a:gd name="T4" fmla="*/ 107 w 153"/>
                <a:gd name="T5" fmla="*/ 23 h 134"/>
                <a:gd name="T6" fmla="*/ 114 w 153"/>
                <a:gd name="T7" fmla="*/ 39 h 134"/>
                <a:gd name="T8" fmla="*/ 88 w 153"/>
                <a:gd name="T9" fmla="*/ 101 h 134"/>
                <a:gd name="T10" fmla="*/ 66 w 153"/>
                <a:gd name="T11" fmla="*/ 54 h 134"/>
                <a:gd name="T12" fmla="*/ 47 w 153"/>
                <a:gd name="T13" fmla="*/ 51 h 134"/>
                <a:gd name="T14" fmla="*/ 31 w 153"/>
                <a:gd name="T15" fmla="*/ 72 h 134"/>
                <a:gd name="T16" fmla="*/ 23 w 153"/>
                <a:gd name="T17" fmla="*/ 70 h 134"/>
                <a:gd name="T18" fmla="*/ 0 w 153"/>
                <a:gd name="T19" fmla="*/ 93 h 134"/>
                <a:gd name="T20" fmla="*/ 23 w 153"/>
                <a:gd name="T21" fmla="*/ 116 h 134"/>
                <a:gd name="T22" fmla="*/ 46 w 153"/>
                <a:gd name="T23" fmla="*/ 93 h 134"/>
                <a:gd name="T24" fmla="*/ 46 w 153"/>
                <a:gd name="T25" fmla="*/ 89 h 134"/>
                <a:gd name="T26" fmla="*/ 53 w 153"/>
                <a:gd name="T27" fmla="*/ 79 h 134"/>
                <a:gd name="T28" fmla="*/ 78 w 153"/>
                <a:gd name="T29" fmla="*/ 134 h 134"/>
                <a:gd name="T30" fmla="*/ 98 w 153"/>
                <a:gd name="T31" fmla="*/ 133 h 134"/>
                <a:gd name="T32" fmla="*/ 136 w 153"/>
                <a:gd name="T33" fmla="*/ 45 h 134"/>
                <a:gd name="T34" fmla="*/ 153 w 153"/>
                <a:gd name="T35" fmla="*/ 23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134"/>
                <a:gd name="T56" fmla="*/ 153 w 153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134">
                  <a:moveTo>
                    <a:pt x="153" y="23"/>
                  </a:moveTo>
                  <a:cubicBezTo>
                    <a:pt x="153" y="10"/>
                    <a:pt x="142" y="0"/>
                    <a:pt x="130" y="0"/>
                  </a:cubicBezTo>
                  <a:cubicBezTo>
                    <a:pt x="117" y="0"/>
                    <a:pt x="107" y="10"/>
                    <a:pt x="107" y="23"/>
                  </a:cubicBezTo>
                  <a:cubicBezTo>
                    <a:pt x="107" y="29"/>
                    <a:pt x="110" y="35"/>
                    <a:pt x="114" y="39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28" y="71"/>
                    <a:pt x="26" y="70"/>
                    <a:pt x="23" y="70"/>
                  </a:cubicBezTo>
                  <a:cubicBezTo>
                    <a:pt x="11" y="70"/>
                    <a:pt x="0" y="81"/>
                    <a:pt x="0" y="93"/>
                  </a:cubicBezTo>
                  <a:cubicBezTo>
                    <a:pt x="0" y="106"/>
                    <a:pt x="11" y="116"/>
                    <a:pt x="23" y="116"/>
                  </a:cubicBezTo>
                  <a:cubicBezTo>
                    <a:pt x="36" y="116"/>
                    <a:pt x="46" y="106"/>
                    <a:pt x="46" y="93"/>
                  </a:cubicBezTo>
                  <a:cubicBezTo>
                    <a:pt x="46" y="92"/>
                    <a:pt x="46" y="90"/>
                    <a:pt x="46" y="8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46" y="42"/>
                    <a:pt x="153" y="33"/>
                    <a:pt x="1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7" name="TextBox 337"/>
            <p:cNvSpPr>
              <a:spLocks noChangeArrowheads="1"/>
            </p:cNvSpPr>
            <p:nvPr/>
          </p:nvSpPr>
          <p:spPr bwMode="auto">
            <a:xfrm>
              <a:off x="502391" y="2037275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sz="1800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oper Black" panose="0208090404030B020404" pitchFamily="18" charset="0"/>
                </a:rPr>
                <a:t>01</a:t>
              </a:r>
              <a:endParaRPr lang="zh-CN" altLang="en-US" sz="18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46674" y="2090525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1007954" y="1965087"/>
            <a:ext cx="2487602" cy="882413"/>
            <a:chOff x="185984" y="2619587"/>
            <a:chExt cx="3315221" cy="1175779"/>
          </a:xfrm>
        </p:grpSpPr>
        <p:grpSp>
          <p:nvGrpSpPr>
            <p:cNvPr id="11" name="组合 11"/>
            <p:cNvGrpSpPr/>
            <p:nvPr/>
          </p:nvGrpSpPr>
          <p:grpSpPr>
            <a:xfrm>
              <a:off x="185984" y="2619587"/>
              <a:ext cx="3315221" cy="1175779"/>
              <a:chOff x="185984" y="2619587"/>
              <a:chExt cx="3315221" cy="1175779"/>
            </a:xfrm>
          </p:grpSpPr>
          <p:sp>
            <p:nvSpPr>
              <p:cNvPr id="19" name="Freeform 9"/>
              <p:cNvSpPr>
                <a:spLocks noChangeArrowheads="1"/>
              </p:cNvSpPr>
              <p:nvPr/>
            </p:nvSpPr>
            <p:spPr bwMode="auto">
              <a:xfrm>
                <a:off x="185984" y="2619587"/>
                <a:ext cx="1049704" cy="1175779"/>
              </a:xfrm>
              <a:custGeom>
                <a:avLst/>
                <a:gdLst>
                  <a:gd name="T0" fmla="*/ 0 w 1049"/>
                  <a:gd name="T1" fmla="*/ 231 h 1115"/>
                  <a:gd name="T2" fmla="*/ 1049 w 1049"/>
                  <a:gd name="T3" fmla="*/ 0 h 1115"/>
                  <a:gd name="T4" fmla="*/ 1049 w 1049"/>
                  <a:gd name="T5" fmla="*/ 966 h 1115"/>
                  <a:gd name="T6" fmla="*/ 0 w 1049"/>
                  <a:gd name="T7" fmla="*/ 1115 h 1115"/>
                  <a:gd name="T8" fmla="*/ 0 w 1049"/>
                  <a:gd name="T9" fmla="*/ 231 h 1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9"/>
                  <a:gd name="T16" fmla="*/ 0 h 1115"/>
                  <a:gd name="T17" fmla="*/ 1049 w 1049"/>
                  <a:gd name="T18" fmla="*/ 1115 h 1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9" h="1115">
                    <a:moveTo>
                      <a:pt x="0" y="231"/>
                    </a:moveTo>
                    <a:lnTo>
                      <a:pt x="1049" y="0"/>
                    </a:lnTo>
                    <a:lnTo>
                      <a:pt x="1049" y="966"/>
                    </a:lnTo>
                    <a:lnTo>
                      <a:pt x="0" y="111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zh-CN" altLang="zh-CN" sz="1200" kern="0" dirty="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Rectangle 210"/>
              <p:cNvSpPr>
                <a:spLocks noChangeArrowheads="1"/>
              </p:cNvSpPr>
              <p:nvPr/>
            </p:nvSpPr>
            <p:spPr bwMode="auto">
              <a:xfrm>
                <a:off x="1235688" y="2619587"/>
                <a:ext cx="2265517" cy="10165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" name="Oval 322"/>
            <p:cNvSpPr>
              <a:spLocks noChangeArrowheads="1"/>
            </p:cNvSpPr>
            <p:nvPr/>
          </p:nvSpPr>
          <p:spPr bwMode="auto">
            <a:xfrm>
              <a:off x="1596930" y="3087790"/>
              <a:ext cx="116078" cy="1244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4" name="Oval 323"/>
            <p:cNvSpPr>
              <a:spLocks noChangeArrowheads="1"/>
            </p:cNvSpPr>
            <p:nvPr/>
          </p:nvSpPr>
          <p:spPr bwMode="auto">
            <a:xfrm>
              <a:off x="1737024" y="3055100"/>
              <a:ext cx="146098" cy="157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5" name="Oval 324"/>
            <p:cNvSpPr>
              <a:spLocks noChangeArrowheads="1"/>
            </p:cNvSpPr>
            <p:nvPr/>
          </p:nvSpPr>
          <p:spPr bwMode="auto">
            <a:xfrm>
              <a:off x="1596930" y="3237530"/>
              <a:ext cx="116078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6" name="Oval 325"/>
            <p:cNvSpPr>
              <a:spLocks noChangeArrowheads="1"/>
            </p:cNvSpPr>
            <p:nvPr/>
          </p:nvSpPr>
          <p:spPr bwMode="auto">
            <a:xfrm>
              <a:off x="1737024" y="3237530"/>
              <a:ext cx="118079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" name="TextBox 338"/>
            <p:cNvSpPr>
              <a:spLocks noChangeArrowheads="1"/>
            </p:cNvSpPr>
            <p:nvPr/>
          </p:nvSpPr>
          <p:spPr bwMode="auto">
            <a:xfrm>
              <a:off x="406393" y="2984699"/>
              <a:ext cx="957209" cy="492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sz="1800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oper Black" panose="0208090404030B020404" pitchFamily="18" charset="0"/>
                </a:rPr>
                <a:t>02</a:t>
              </a:r>
              <a:endParaRPr lang="zh-CN" altLang="en-US" sz="18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089606" y="2949951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1007954" y="2772317"/>
            <a:ext cx="3959247" cy="849174"/>
            <a:chOff x="185984" y="3695188"/>
            <a:chExt cx="5276477" cy="1131489"/>
          </a:xfrm>
        </p:grpSpPr>
        <p:grpSp>
          <p:nvGrpSpPr>
            <p:cNvPr id="21" name="组合 21"/>
            <p:cNvGrpSpPr/>
            <p:nvPr/>
          </p:nvGrpSpPr>
          <p:grpSpPr>
            <a:xfrm>
              <a:off x="185984" y="3695188"/>
              <a:ext cx="5276477" cy="1131489"/>
              <a:chOff x="185984" y="3695188"/>
              <a:chExt cx="5276477" cy="1131489"/>
            </a:xfrm>
          </p:grpSpPr>
          <p:sp>
            <p:nvSpPr>
              <p:cNvPr id="30" name="Freeform 10"/>
              <p:cNvSpPr>
                <a:spLocks noChangeArrowheads="1"/>
              </p:cNvSpPr>
              <p:nvPr/>
            </p:nvSpPr>
            <p:spPr bwMode="auto">
              <a:xfrm>
                <a:off x="185984" y="3695188"/>
                <a:ext cx="876587" cy="1131489"/>
              </a:xfrm>
              <a:custGeom>
                <a:avLst/>
                <a:gdLst>
                  <a:gd name="T0" fmla="*/ 0 w 876"/>
                  <a:gd name="T1" fmla="*/ 95 h 1073"/>
                  <a:gd name="T2" fmla="*/ 876 w 876"/>
                  <a:gd name="T3" fmla="*/ 0 h 1073"/>
                  <a:gd name="T4" fmla="*/ 876 w 876"/>
                  <a:gd name="T5" fmla="*/ 1073 h 1073"/>
                  <a:gd name="T6" fmla="*/ 0 w 876"/>
                  <a:gd name="T7" fmla="*/ 1002 h 1073"/>
                  <a:gd name="T8" fmla="*/ 0 w 876"/>
                  <a:gd name="T9" fmla="*/ 95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073"/>
                  <a:gd name="T17" fmla="*/ 876 w 876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073">
                    <a:moveTo>
                      <a:pt x="0" y="95"/>
                    </a:moveTo>
                    <a:lnTo>
                      <a:pt x="876" y="0"/>
                    </a:lnTo>
                    <a:lnTo>
                      <a:pt x="876" y="1073"/>
                    </a:lnTo>
                    <a:lnTo>
                      <a:pt x="0" y="100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800" dirty="0"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Freeform 211"/>
              <p:cNvSpPr>
                <a:spLocks noChangeArrowheads="1"/>
              </p:cNvSpPr>
              <p:nvPr/>
            </p:nvSpPr>
            <p:spPr bwMode="auto">
              <a:xfrm>
                <a:off x="1062572" y="3695188"/>
                <a:ext cx="4399889" cy="1131489"/>
              </a:xfrm>
              <a:custGeom>
                <a:avLst/>
                <a:gdLst>
                  <a:gd name="T0" fmla="*/ 4014 w 4014"/>
                  <a:gd name="T1" fmla="*/ 1007 h 1073"/>
                  <a:gd name="T2" fmla="*/ 0 w 4014"/>
                  <a:gd name="T3" fmla="*/ 1073 h 1073"/>
                  <a:gd name="T4" fmla="*/ 0 w 4014"/>
                  <a:gd name="T5" fmla="*/ 0 h 1073"/>
                  <a:gd name="T6" fmla="*/ 4014 w 4014"/>
                  <a:gd name="T7" fmla="*/ 24 h 1073"/>
                  <a:gd name="T8" fmla="*/ 4014 w 4014"/>
                  <a:gd name="T9" fmla="*/ 1007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4"/>
                  <a:gd name="T16" fmla="*/ 0 h 1073"/>
                  <a:gd name="T17" fmla="*/ 4014 w 4014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4" h="1073">
                    <a:moveTo>
                      <a:pt x="4014" y="1007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014" y="24"/>
                    </a:lnTo>
                    <a:lnTo>
                      <a:pt x="4014" y="10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3" name="Freeform 327"/>
            <p:cNvSpPr>
              <a:spLocks noChangeArrowheads="1"/>
            </p:cNvSpPr>
            <p:nvPr/>
          </p:nvSpPr>
          <p:spPr bwMode="auto">
            <a:xfrm>
              <a:off x="4468854" y="4082194"/>
              <a:ext cx="248167" cy="360643"/>
            </a:xfrm>
            <a:custGeom>
              <a:avLst/>
              <a:gdLst>
                <a:gd name="T0" fmla="*/ 149 w 248"/>
                <a:gd name="T1" fmla="*/ 0 h 342"/>
                <a:gd name="T2" fmla="*/ 0 w 248"/>
                <a:gd name="T3" fmla="*/ 0 h 342"/>
                <a:gd name="T4" fmla="*/ 99 w 248"/>
                <a:gd name="T5" fmla="*/ 172 h 342"/>
                <a:gd name="T6" fmla="*/ 0 w 248"/>
                <a:gd name="T7" fmla="*/ 342 h 342"/>
                <a:gd name="T8" fmla="*/ 149 w 248"/>
                <a:gd name="T9" fmla="*/ 342 h 342"/>
                <a:gd name="T10" fmla="*/ 248 w 248"/>
                <a:gd name="T11" fmla="*/ 172 h 342"/>
                <a:gd name="T12" fmla="*/ 149 w 248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8"/>
                <a:gd name="T22" fmla="*/ 0 h 342"/>
                <a:gd name="T23" fmla="*/ 248 w 248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8" h="342">
                  <a:moveTo>
                    <a:pt x="149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2"/>
                  </a:lnTo>
                  <a:lnTo>
                    <a:pt x="149" y="342"/>
                  </a:lnTo>
                  <a:lnTo>
                    <a:pt x="248" y="17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4" name="Freeform 338"/>
            <p:cNvSpPr>
              <a:spLocks noEditPoints="1" noChangeArrowheads="1"/>
            </p:cNvSpPr>
            <p:nvPr/>
          </p:nvSpPr>
          <p:spPr bwMode="auto">
            <a:xfrm>
              <a:off x="2044096" y="4025201"/>
              <a:ext cx="118079" cy="122323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4 h 49"/>
                <a:gd name="T4" fmla="*/ 25 w 50"/>
                <a:gd name="T5" fmla="*/ 49 h 49"/>
                <a:gd name="T6" fmla="*/ 50 w 50"/>
                <a:gd name="T7" fmla="*/ 24 h 49"/>
                <a:gd name="T8" fmla="*/ 25 w 50"/>
                <a:gd name="T9" fmla="*/ 0 h 49"/>
                <a:gd name="T10" fmla="*/ 25 w 50"/>
                <a:gd name="T11" fmla="*/ 39 h 49"/>
                <a:gd name="T12" fmla="*/ 10 w 50"/>
                <a:gd name="T13" fmla="*/ 24 h 49"/>
                <a:gd name="T14" fmla="*/ 25 w 50"/>
                <a:gd name="T15" fmla="*/ 9 h 49"/>
                <a:gd name="T16" fmla="*/ 40 w 50"/>
                <a:gd name="T17" fmla="*/ 24 h 49"/>
                <a:gd name="T18" fmla="*/ 25 w 50"/>
                <a:gd name="T19" fmla="*/ 3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9"/>
                <a:gd name="T32" fmla="*/ 50 w 50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39"/>
                  </a:moveTo>
                  <a:cubicBezTo>
                    <a:pt x="17" y="39"/>
                    <a:pt x="10" y="33"/>
                    <a:pt x="10" y="24"/>
                  </a:cubicBezTo>
                  <a:cubicBezTo>
                    <a:pt x="10" y="16"/>
                    <a:pt x="17" y="9"/>
                    <a:pt x="25" y="9"/>
                  </a:cubicBezTo>
                  <a:cubicBezTo>
                    <a:pt x="33" y="9"/>
                    <a:pt x="40" y="16"/>
                    <a:pt x="40" y="24"/>
                  </a:cubicBezTo>
                  <a:cubicBezTo>
                    <a:pt x="40" y="33"/>
                    <a:pt x="33" y="39"/>
                    <a:pt x="2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" name="Oval 339"/>
            <p:cNvSpPr>
              <a:spLocks noChangeArrowheads="1"/>
            </p:cNvSpPr>
            <p:nvPr/>
          </p:nvSpPr>
          <p:spPr bwMode="auto">
            <a:xfrm>
              <a:off x="2275384" y="3947216"/>
              <a:ext cx="38025" cy="36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6" name="TextBox 339"/>
            <p:cNvSpPr>
              <a:spLocks noChangeArrowheads="1"/>
            </p:cNvSpPr>
            <p:nvPr/>
          </p:nvSpPr>
          <p:spPr bwMode="auto">
            <a:xfrm>
              <a:off x="307621" y="3992500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sz="1800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oper Black" panose="0208090404030B020404" pitchFamily="18" charset="0"/>
                </a:rPr>
                <a:t>03</a:t>
              </a:r>
              <a:endParaRPr lang="zh-CN" altLang="en-US" sz="18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endParaRPr>
            </a:p>
          </p:txBody>
        </p:sp>
        <p:sp>
          <p:nvSpPr>
            <p:cNvPr id="27" name="Freeform 412"/>
            <p:cNvSpPr>
              <a:spLocks noChangeArrowheads="1"/>
            </p:cNvSpPr>
            <p:nvPr/>
          </p:nvSpPr>
          <p:spPr bwMode="auto">
            <a:xfrm>
              <a:off x="1537339" y="4143873"/>
              <a:ext cx="361610" cy="379747"/>
            </a:xfrm>
            <a:custGeom>
              <a:avLst/>
              <a:gdLst>
                <a:gd name="T0" fmla="*/ 75 w 154"/>
                <a:gd name="T1" fmla="*/ 0 h 154"/>
                <a:gd name="T2" fmla="*/ 28 w 154"/>
                <a:gd name="T3" fmla="*/ 21 h 154"/>
                <a:gd name="T4" fmla="*/ 28 w 154"/>
                <a:gd name="T5" fmla="*/ 125 h 154"/>
                <a:gd name="T6" fmla="*/ 133 w 154"/>
                <a:gd name="T7" fmla="*/ 125 h 154"/>
                <a:gd name="T8" fmla="*/ 154 w 154"/>
                <a:gd name="T9" fmla="*/ 79 h 154"/>
                <a:gd name="T10" fmla="*/ 75 w 154"/>
                <a:gd name="T11" fmla="*/ 79 h 154"/>
                <a:gd name="T12" fmla="*/ 75 w 154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154"/>
                <a:gd name="T23" fmla="*/ 154 w 15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154">
                  <a:moveTo>
                    <a:pt x="75" y="0"/>
                  </a:moveTo>
                  <a:cubicBezTo>
                    <a:pt x="58" y="1"/>
                    <a:pt x="41" y="8"/>
                    <a:pt x="28" y="21"/>
                  </a:cubicBezTo>
                  <a:cubicBezTo>
                    <a:pt x="0" y="50"/>
                    <a:pt x="0" y="97"/>
                    <a:pt x="28" y="125"/>
                  </a:cubicBezTo>
                  <a:cubicBezTo>
                    <a:pt x="57" y="154"/>
                    <a:pt x="104" y="154"/>
                    <a:pt x="133" y="125"/>
                  </a:cubicBezTo>
                  <a:cubicBezTo>
                    <a:pt x="145" y="113"/>
                    <a:pt x="153" y="96"/>
                    <a:pt x="154" y="79"/>
                  </a:cubicBezTo>
                  <a:cubicBezTo>
                    <a:pt x="75" y="79"/>
                    <a:pt x="75" y="79"/>
                    <a:pt x="75" y="79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" name="Freeform 413"/>
            <p:cNvSpPr>
              <a:spLocks noChangeArrowheads="1"/>
            </p:cNvSpPr>
            <p:nvPr/>
          </p:nvSpPr>
          <p:spPr bwMode="auto">
            <a:xfrm>
              <a:off x="1736287" y="4113546"/>
              <a:ext cx="190189" cy="197785"/>
            </a:xfrm>
            <a:custGeom>
              <a:avLst/>
              <a:gdLst>
                <a:gd name="T0" fmla="*/ 58 w 81"/>
                <a:gd name="T1" fmla="*/ 23 h 80"/>
                <a:gd name="T2" fmla="*/ 0 w 81"/>
                <a:gd name="T3" fmla="*/ 1 h 80"/>
                <a:gd name="T4" fmla="*/ 0 w 81"/>
                <a:gd name="T5" fmla="*/ 80 h 80"/>
                <a:gd name="T6" fmla="*/ 80 w 81"/>
                <a:gd name="T7" fmla="*/ 80 h 80"/>
                <a:gd name="T8" fmla="*/ 58 w 81"/>
                <a:gd name="T9" fmla="*/ 2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58" y="23"/>
                  </a:moveTo>
                  <a:cubicBezTo>
                    <a:pt x="42" y="7"/>
                    <a:pt x="21" y="0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60"/>
                    <a:pt x="74" y="38"/>
                    <a:pt x="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897535" y="4060878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1007954" y="3565302"/>
            <a:ext cx="2866038" cy="790609"/>
            <a:chOff x="185984" y="4751808"/>
            <a:chExt cx="3819560" cy="1053455"/>
          </a:xfrm>
        </p:grpSpPr>
        <p:grpSp>
          <p:nvGrpSpPr>
            <p:cNvPr id="32" name="组合 32"/>
            <p:cNvGrpSpPr/>
            <p:nvPr/>
          </p:nvGrpSpPr>
          <p:grpSpPr>
            <a:xfrm>
              <a:off x="185984" y="4751808"/>
              <a:ext cx="3819560" cy="1053455"/>
              <a:chOff x="185984" y="4751808"/>
              <a:chExt cx="3819560" cy="1053455"/>
            </a:xfrm>
          </p:grpSpPr>
          <p:sp>
            <p:nvSpPr>
              <p:cNvPr id="40" name="Freeform 11"/>
              <p:cNvSpPr>
                <a:spLocks noChangeArrowheads="1"/>
              </p:cNvSpPr>
              <p:nvPr/>
            </p:nvSpPr>
            <p:spPr bwMode="auto">
              <a:xfrm>
                <a:off x="185984" y="4751808"/>
                <a:ext cx="1401939" cy="1053455"/>
              </a:xfrm>
              <a:custGeom>
                <a:avLst/>
                <a:gdLst>
                  <a:gd name="T0" fmla="*/ 0 w 1401"/>
                  <a:gd name="T1" fmla="*/ 0 h 999"/>
                  <a:gd name="T2" fmla="*/ 1401 w 1401"/>
                  <a:gd name="T3" fmla="*/ 156 h 999"/>
                  <a:gd name="T4" fmla="*/ 1401 w 1401"/>
                  <a:gd name="T5" fmla="*/ 999 h 999"/>
                  <a:gd name="T6" fmla="*/ 0 w 1401"/>
                  <a:gd name="T7" fmla="*/ 695 h 999"/>
                  <a:gd name="T8" fmla="*/ 0 w 1401"/>
                  <a:gd name="T9" fmla="*/ 0 h 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1"/>
                  <a:gd name="T16" fmla="*/ 0 h 999"/>
                  <a:gd name="T17" fmla="*/ 1401 w 1401"/>
                  <a:gd name="T18" fmla="*/ 999 h 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1" h="999">
                    <a:moveTo>
                      <a:pt x="0" y="0"/>
                    </a:moveTo>
                    <a:lnTo>
                      <a:pt x="1401" y="156"/>
                    </a:lnTo>
                    <a:lnTo>
                      <a:pt x="1401" y="999"/>
                    </a:lnTo>
                    <a:lnTo>
                      <a:pt x="0" y="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ym typeface="宋体" panose="02010600030101010101" pitchFamily="2" charset="-122"/>
                </a:endParaRPr>
              </a:p>
            </p:txBody>
          </p:sp>
          <p:sp>
            <p:nvSpPr>
              <p:cNvPr id="41" name="Rectangle 212"/>
              <p:cNvSpPr>
                <a:spLocks noChangeArrowheads="1"/>
              </p:cNvSpPr>
              <p:nvPr/>
            </p:nvSpPr>
            <p:spPr bwMode="auto">
              <a:xfrm>
                <a:off x="1587924" y="4916311"/>
                <a:ext cx="2417620" cy="8889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 sz="1200"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4" name="Rectangle 214"/>
            <p:cNvSpPr>
              <a:spLocks noChangeArrowheads="1"/>
            </p:cNvSpPr>
            <p:nvPr/>
          </p:nvSpPr>
          <p:spPr bwMode="auto">
            <a:xfrm>
              <a:off x="1859105" y="5285390"/>
              <a:ext cx="38025" cy="278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5" name="Rectangle 215"/>
            <p:cNvSpPr>
              <a:spLocks noChangeArrowheads="1"/>
            </p:cNvSpPr>
            <p:nvPr/>
          </p:nvSpPr>
          <p:spPr bwMode="auto">
            <a:xfrm>
              <a:off x="1926151" y="5242154"/>
              <a:ext cx="37025" cy="321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6" name="Rectangle 216"/>
            <p:cNvSpPr>
              <a:spLocks noChangeArrowheads="1"/>
            </p:cNvSpPr>
            <p:nvPr/>
          </p:nvSpPr>
          <p:spPr bwMode="auto">
            <a:xfrm>
              <a:off x="1989193" y="5214737"/>
              <a:ext cx="41027" cy="349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7" name="Rectangle 217"/>
            <p:cNvSpPr>
              <a:spLocks noChangeArrowheads="1"/>
            </p:cNvSpPr>
            <p:nvPr/>
          </p:nvSpPr>
          <p:spPr bwMode="auto">
            <a:xfrm>
              <a:off x="2055237" y="5389786"/>
              <a:ext cx="41027" cy="173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800">
                <a:defRPr/>
              </a:pPr>
              <a:endParaRPr lang="zh-CN" altLang="zh-CN" sz="1200" kern="0" dirty="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38" name="TextBox 340"/>
            <p:cNvSpPr>
              <a:spLocks noChangeArrowheads="1"/>
            </p:cNvSpPr>
            <p:nvPr/>
          </p:nvSpPr>
          <p:spPr bwMode="auto">
            <a:xfrm>
              <a:off x="598389" y="5000301"/>
              <a:ext cx="957209" cy="492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685800">
                <a:defRPr/>
              </a:pPr>
              <a:r>
                <a:rPr lang="en-US" sz="1800" kern="0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oper Black" panose="0208090404030B020404" pitchFamily="18" charset="0"/>
                </a:rPr>
                <a:t>04</a:t>
              </a:r>
              <a:endParaRPr lang="zh-CN" altLang="en-US" sz="18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38137" y="5163672"/>
              <a:ext cx="1066820" cy="369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03237" y="1463909"/>
            <a:ext cx="3566098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输入内容，或复制内容后右键选择只保留文本粘贴内容。输入内容，或复制内容后右键选择只保留文本粘贴内容。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73991" y="2220490"/>
            <a:ext cx="3566098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输入内容，或复制内容后右键选择只保留文本粘贴内容。输入内容，或复制内容后右键选择只保留文本粘贴内容。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5161" y="3004875"/>
            <a:ext cx="3566098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输入内容，或复制内容后右键选择只保留文本粘贴内容。输入内容，或复制内容后右键选择只保留文本粘贴内容。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01017" y="3841733"/>
            <a:ext cx="3566098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输入内容，或复制内容后右键选择只保留文本粘贴内容。输入内容，或复制内容后右键选择只保留文本粘贴内容。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93"/>
            <a:ext cx="9147176" cy="5146873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2772762" y="1960263"/>
            <a:ext cx="6374413" cy="2413106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3752" y="843752"/>
            <a:ext cx="1152528" cy="1331284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78564" cy="6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kern="2500" spc="140" dirty="0">
                  <a:solidFill>
                    <a:schemeClr val="accent3"/>
                  </a:solidFill>
                </a:rPr>
                <a:t>04</a:t>
              </a:r>
              <a:endParaRPr lang="zh-CN" altLang="en-US" sz="5400" b="1" kern="2500" spc="14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4713" y="2277876"/>
            <a:ext cx="2339863" cy="831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7" tIns="45724" rIns="91447" bIns="45724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10979" y="3106255"/>
            <a:ext cx="3471895" cy="438734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/>
            <a:endParaRPr lang="zh-CN" altLang="en-US" sz="800" spc="225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algn="ctr"/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详细内容</a:t>
            </a:r>
            <a:r>
              <a:rPr lang="en-US" altLang="zh-CN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……</a:t>
            </a:r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91336" y="1960263"/>
            <a:ext cx="755838" cy="2413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93"/>
            <a:ext cx="9147176" cy="5146873"/>
          </a:xfrm>
          <a:prstGeom prst="rect">
            <a:avLst/>
          </a:prstGeom>
          <a:noFill/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663669"/>
            <a:ext cx="6512908" cy="3314663"/>
          </a:xfrm>
          <a:prstGeom prst="rect">
            <a:avLst/>
          </a:prstGeom>
        </p:spPr>
      </p:pic>
      <p:sp>
        <p:nvSpPr>
          <p:cNvPr id="35" name="文本框 61"/>
          <p:cNvSpPr txBox="1"/>
          <p:nvPr/>
        </p:nvSpPr>
        <p:spPr>
          <a:xfrm>
            <a:off x="720389" y="1734143"/>
            <a:ext cx="550663" cy="1054757"/>
          </a:xfrm>
          <a:prstGeom prst="rect">
            <a:avLst/>
          </a:prstGeom>
          <a:noFill/>
        </p:spPr>
        <p:txBody>
          <a:bodyPr wrap="none" lIns="68604" tIns="34302" rIns="68604" bIns="34302" rtlCol="0">
            <a:spAutoFit/>
          </a:bodyPr>
          <a:lstStyle/>
          <a:p>
            <a:r>
              <a:rPr lang="zh-CN" altLang="en-US" sz="32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目</a:t>
            </a:r>
            <a:endParaRPr lang="en-US" altLang="zh-CN" sz="3200" b="1" dirty="0">
              <a:solidFill>
                <a:schemeClr val="accent3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r>
              <a:rPr lang="zh-CN" altLang="en-US" sz="32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录</a:t>
            </a:r>
          </a:p>
        </p:txBody>
      </p:sp>
      <p:sp>
        <p:nvSpPr>
          <p:cNvPr id="36" name="矩形 35"/>
          <p:cNvSpPr/>
          <p:nvPr/>
        </p:nvSpPr>
        <p:spPr>
          <a:xfrm rot="5400000">
            <a:off x="-191885" y="2208200"/>
            <a:ext cx="1636273" cy="230912"/>
          </a:xfrm>
          <a:prstGeom prst="rect">
            <a:avLst/>
          </a:prstGeom>
        </p:spPr>
        <p:txBody>
          <a:bodyPr wrap="none" lIns="68604" tIns="34302" rIns="68604" bIns="34302">
            <a:spAutoFit/>
          </a:bodyPr>
          <a:lstStyle/>
          <a:p>
            <a:pPr algn="ctr">
              <a:defRPr/>
            </a:pPr>
            <a:r>
              <a:rPr lang="en-US" altLang="zh-CN" sz="1050" spc="375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CONTENTS</a:t>
            </a:r>
            <a:endParaRPr lang="zh-CN" altLang="en-US" sz="1050" spc="375" dirty="0">
              <a:solidFill>
                <a:schemeClr val="accent3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2" name="组合 37"/>
          <p:cNvGrpSpPr/>
          <p:nvPr/>
        </p:nvGrpSpPr>
        <p:grpSpPr>
          <a:xfrm>
            <a:off x="1886094" y="839375"/>
            <a:ext cx="588901" cy="589297"/>
            <a:chOff x="3651214" y="1851670"/>
            <a:chExt cx="588774" cy="588774"/>
          </a:xfrm>
        </p:grpSpPr>
        <p:sp>
          <p:nvSpPr>
            <p:cNvPr id="40" name="椭圆 39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693633" y="1923678"/>
              <a:ext cx="466855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新蒂小丸子小学版" panose="03000600000000000000" pitchFamily="66" charset="-122"/>
                </a:rPr>
                <a:t>01</a:t>
              </a:r>
              <a:endParaRPr lang="zh-CN" altLang="en-US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692937" y="983519"/>
            <a:ext cx="2464125" cy="338670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70" tIns="45735" rIns="91470" bIns="4573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在这里填写目录标题内容</a:t>
            </a:r>
          </a:p>
        </p:txBody>
      </p:sp>
      <p:grpSp>
        <p:nvGrpSpPr>
          <p:cNvPr id="3" name="组合 43"/>
          <p:cNvGrpSpPr/>
          <p:nvPr/>
        </p:nvGrpSpPr>
        <p:grpSpPr>
          <a:xfrm>
            <a:off x="1886094" y="1624395"/>
            <a:ext cx="588901" cy="589297"/>
            <a:chOff x="3651214" y="1851670"/>
            <a:chExt cx="588774" cy="588774"/>
          </a:xfrm>
        </p:grpSpPr>
        <p:sp>
          <p:nvSpPr>
            <p:cNvPr id="46" name="椭圆 45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693633" y="1923677"/>
              <a:ext cx="503729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新蒂小丸子小学版" panose="03000600000000000000" pitchFamily="66" charset="-122"/>
                </a:rPr>
                <a:t>02</a:t>
              </a:r>
              <a:endParaRPr lang="zh-CN" altLang="en-US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692937" y="1768539"/>
            <a:ext cx="2464125" cy="338670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70" tIns="45735" rIns="91470" bIns="4573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在这里填写目录标题内容</a:t>
            </a:r>
          </a:p>
        </p:txBody>
      </p:sp>
      <p:grpSp>
        <p:nvGrpSpPr>
          <p:cNvPr id="4" name="组合 49"/>
          <p:cNvGrpSpPr/>
          <p:nvPr/>
        </p:nvGrpSpPr>
        <p:grpSpPr>
          <a:xfrm>
            <a:off x="1886094" y="2409414"/>
            <a:ext cx="588901" cy="589297"/>
            <a:chOff x="3651214" y="1851670"/>
            <a:chExt cx="588774" cy="588774"/>
          </a:xfrm>
        </p:grpSpPr>
        <p:sp>
          <p:nvSpPr>
            <p:cNvPr id="52" name="椭圆 51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693633" y="1923678"/>
              <a:ext cx="513349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新蒂小丸子小学版" panose="03000600000000000000" pitchFamily="66" charset="-122"/>
                </a:rPr>
                <a:t>03</a:t>
              </a:r>
              <a:endParaRPr lang="zh-CN" altLang="en-US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692937" y="2553558"/>
            <a:ext cx="2464125" cy="338670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70" tIns="45735" rIns="91470" bIns="4573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4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在这里填写目录标题内容</a:t>
            </a:r>
          </a:p>
        </p:txBody>
      </p:sp>
      <p:grpSp>
        <p:nvGrpSpPr>
          <p:cNvPr id="5" name="组合 55"/>
          <p:cNvGrpSpPr/>
          <p:nvPr/>
        </p:nvGrpSpPr>
        <p:grpSpPr>
          <a:xfrm>
            <a:off x="1886094" y="3194435"/>
            <a:ext cx="588901" cy="589297"/>
            <a:chOff x="3651214" y="1851670"/>
            <a:chExt cx="588774" cy="588774"/>
          </a:xfrm>
        </p:grpSpPr>
        <p:sp>
          <p:nvSpPr>
            <p:cNvPr id="58" name="椭圆 57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8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3693633" y="1923678"/>
              <a:ext cx="503729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新蒂小丸子小学版" panose="03000600000000000000" pitchFamily="66" charset="-122"/>
                </a:rPr>
                <a:t>04</a:t>
              </a:r>
              <a:endParaRPr lang="zh-CN" altLang="en-US" sz="2400" kern="0" dirty="0">
                <a:solidFill>
                  <a:sysClr val="window" lastClr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692937" y="3338578"/>
            <a:ext cx="2464125" cy="338670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70" tIns="45735" rIns="91470" bIns="4573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在这里填写目录标题内容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4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24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24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24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3" grpId="0"/>
      <p:bldP spid="55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2842422" y="3625091"/>
            <a:ext cx="3413114" cy="994132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en-US" sz="1800"/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3552139" y="2775962"/>
            <a:ext cx="1975104" cy="1779361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en-US" sz="1800"/>
          </a:p>
        </p:txBody>
      </p:sp>
      <p:sp>
        <p:nvSpPr>
          <p:cNvPr id="40" name="Freeform 21"/>
          <p:cNvSpPr/>
          <p:nvPr/>
        </p:nvSpPr>
        <p:spPr bwMode="auto">
          <a:xfrm>
            <a:off x="3324859" y="1639595"/>
            <a:ext cx="2202385" cy="2893183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en-US" sz="1800"/>
          </a:p>
        </p:txBody>
      </p:sp>
      <p:grpSp>
        <p:nvGrpSpPr>
          <p:cNvPr id="2" name="Group 34"/>
          <p:cNvGrpSpPr/>
          <p:nvPr/>
        </p:nvGrpSpPr>
        <p:grpSpPr>
          <a:xfrm>
            <a:off x="5264049" y="948527"/>
            <a:ext cx="243924" cy="859197"/>
            <a:chOff x="3643306" y="896957"/>
            <a:chExt cx="1530350" cy="5389563"/>
          </a:xfrm>
          <a:solidFill>
            <a:schemeClr val="accent2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1800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51" name="Rectangle 54"/>
          <p:cNvSpPr/>
          <p:nvPr/>
        </p:nvSpPr>
        <p:spPr>
          <a:xfrm>
            <a:off x="6213372" y="2464386"/>
            <a:ext cx="1818250" cy="34312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613" tIns="34307" rIns="68613" bIns="34307" rtlCol="0" anchor="ctr"/>
          <a:lstStyle/>
          <a:p>
            <a:pPr algn="ctr" defTabSz="685800">
              <a:defRPr/>
            </a:pPr>
            <a:endParaRPr lang="en-US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6"/>
          <p:cNvSpPr/>
          <p:nvPr/>
        </p:nvSpPr>
        <p:spPr>
          <a:xfrm>
            <a:off x="1188416" y="2464386"/>
            <a:ext cx="1818250" cy="3431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613" tIns="34307" rIns="68613" bIns="34307" rtlCol="0" anchor="ctr"/>
          <a:lstStyle/>
          <a:p>
            <a:pPr algn="ctr" defTabSz="685800">
              <a:defRPr/>
            </a:pPr>
            <a:endParaRPr lang="en-US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组合 52"/>
          <p:cNvGrpSpPr/>
          <p:nvPr/>
        </p:nvGrpSpPr>
        <p:grpSpPr>
          <a:xfrm>
            <a:off x="1145242" y="2572544"/>
            <a:ext cx="1855374" cy="1265767"/>
            <a:chOff x="1328412" y="3036511"/>
            <a:chExt cx="2472651" cy="1686584"/>
          </a:xfrm>
        </p:grpSpPr>
        <p:sp>
          <p:nvSpPr>
            <p:cNvPr id="54" name="文本框 38"/>
            <p:cNvSpPr txBox="1"/>
            <p:nvPr/>
          </p:nvSpPr>
          <p:spPr>
            <a:xfrm>
              <a:off x="1328412" y="3492368"/>
              <a:ext cx="2472651" cy="123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5" name="文本框 39"/>
            <p:cNvSpPr txBox="1"/>
            <p:nvPr/>
          </p:nvSpPr>
          <p:spPr>
            <a:xfrm>
              <a:off x="1624893" y="3036511"/>
              <a:ext cx="2022040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4" name="组合 55"/>
          <p:cNvGrpSpPr/>
          <p:nvPr/>
        </p:nvGrpSpPr>
        <p:grpSpPr>
          <a:xfrm>
            <a:off x="6176247" y="2572544"/>
            <a:ext cx="1855374" cy="1265767"/>
            <a:chOff x="1328412" y="3036511"/>
            <a:chExt cx="2472651" cy="1686584"/>
          </a:xfrm>
        </p:grpSpPr>
        <p:sp>
          <p:nvSpPr>
            <p:cNvPr id="57" name="文本框 42"/>
            <p:cNvSpPr txBox="1"/>
            <p:nvPr/>
          </p:nvSpPr>
          <p:spPr>
            <a:xfrm>
              <a:off x="1328412" y="3492368"/>
              <a:ext cx="2472651" cy="1230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8" name="文本框 43"/>
            <p:cNvSpPr txBox="1"/>
            <p:nvPr/>
          </p:nvSpPr>
          <p:spPr>
            <a:xfrm>
              <a:off x="1624893" y="3036511"/>
              <a:ext cx="2022040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478579" y="2134007"/>
            <a:ext cx="1188700" cy="284802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6050</a:t>
            </a:r>
            <a:endParaRPr lang="zh-CN" altLang="en-US" sz="1400" dirty="0">
              <a:solidFill>
                <a:schemeClr val="accent1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60" name="文本框 45"/>
          <p:cNvSpPr txBox="1"/>
          <p:nvPr/>
        </p:nvSpPr>
        <p:spPr>
          <a:xfrm>
            <a:off x="6528337" y="2148904"/>
            <a:ext cx="1188700" cy="284802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1399</a:t>
            </a:r>
            <a:endParaRPr lang="zh-CN" altLang="en-US" sz="1400" dirty="0">
              <a:solidFill>
                <a:schemeClr val="accent2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5" name="组合 60"/>
          <p:cNvGrpSpPr/>
          <p:nvPr/>
        </p:nvGrpSpPr>
        <p:grpSpPr>
          <a:xfrm>
            <a:off x="6724011" y="1279285"/>
            <a:ext cx="608881" cy="667671"/>
            <a:chOff x="3689350" y="833438"/>
            <a:chExt cx="4794250" cy="5256213"/>
          </a:xfrm>
          <a:solidFill>
            <a:schemeClr val="accent2"/>
          </a:solidFill>
        </p:grpSpPr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63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64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65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67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68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69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0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1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2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5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6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</p:grpSp>
      <p:grpSp>
        <p:nvGrpSpPr>
          <p:cNvPr id="6" name="组合 76"/>
          <p:cNvGrpSpPr/>
          <p:nvPr/>
        </p:nvGrpSpPr>
        <p:grpSpPr>
          <a:xfrm>
            <a:off x="1752949" y="1236397"/>
            <a:ext cx="673978" cy="688285"/>
            <a:chOff x="3810000" y="1108075"/>
            <a:chExt cx="4602163" cy="4699000"/>
          </a:xfrm>
          <a:solidFill>
            <a:schemeClr val="accent1"/>
          </a:solidFill>
        </p:grpSpPr>
        <p:sp>
          <p:nvSpPr>
            <p:cNvPr id="78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79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0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1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2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3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4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5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7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8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89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0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1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2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3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4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5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6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8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99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100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5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51" grpId="0" animBg="1"/>
      <p:bldP spid="52" grpId="0" animBg="1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5159938" y="1908351"/>
            <a:ext cx="643947" cy="446549"/>
            <a:chOff x="4500760" y="2808312"/>
            <a:chExt cx="714375" cy="495300"/>
          </a:xfrm>
          <a:effectLst/>
        </p:grpSpPr>
        <p:sp>
          <p:nvSpPr>
            <p:cNvPr id="4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6163583" y="2092528"/>
            <a:ext cx="1041762" cy="456567"/>
            <a:chOff x="5259585" y="3049612"/>
            <a:chExt cx="1155700" cy="506412"/>
          </a:xfrm>
          <a:effectLst/>
        </p:grpSpPr>
        <p:sp>
          <p:nvSpPr>
            <p:cNvPr id="7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6" name="组合 9"/>
          <p:cNvGrpSpPr/>
          <p:nvPr/>
        </p:nvGrpSpPr>
        <p:grpSpPr>
          <a:xfrm>
            <a:off x="4704448" y="2374939"/>
            <a:ext cx="1101862" cy="565342"/>
            <a:chOff x="3889573" y="3195662"/>
            <a:chExt cx="1222375" cy="627062"/>
          </a:xfrm>
          <a:effectLst/>
        </p:grpSpPr>
        <p:sp>
          <p:nvSpPr>
            <p:cNvPr id="11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3164702" y="2603938"/>
            <a:ext cx="1568365" cy="785754"/>
            <a:chOff x="2181423" y="3449662"/>
            <a:chExt cx="1739900" cy="871537"/>
          </a:xfrm>
          <a:effectLst/>
        </p:grpSpPr>
        <p:sp>
          <p:nvSpPr>
            <p:cNvPr id="14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3938152" y="3378603"/>
            <a:ext cx="1571228" cy="870198"/>
            <a:chOff x="3292673" y="3890987"/>
            <a:chExt cx="1743075" cy="965200"/>
          </a:xfrm>
          <a:effectLst/>
        </p:grpSpPr>
        <p:sp>
          <p:nvSpPr>
            <p:cNvPr id="18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4694748" y="4159575"/>
            <a:ext cx="1172135" cy="300234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任意多边形 22"/>
          <p:cNvSpPr/>
          <p:nvPr/>
        </p:nvSpPr>
        <p:spPr>
          <a:xfrm>
            <a:off x="2781385" y="3223179"/>
            <a:ext cx="1157840" cy="285937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24" name="任意多边形 23"/>
          <p:cNvSpPr/>
          <p:nvPr/>
        </p:nvSpPr>
        <p:spPr>
          <a:xfrm>
            <a:off x="5208002" y="2892766"/>
            <a:ext cx="1172135" cy="300234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25" name="任意多边形 24"/>
          <p:cNvSpPr/>
          <p:nvPr/>
        </p:nvSpPr>
        <p:spPr>
          <a:xfrm>
            <a:off x="6683032" y="2399529"/>
            <a:ext cx="1172135" cy="300234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26" name="任意多边形 25"/>
          <p:cNvSpPr/>
          <p:nvPr/>
        </p:nvSpPr>
        <p:spPr>
          <a:xfrm flipV="1">
            <a:off x="4279358" y="1745950"/>
            <a:ext cx="1157840" cy="247614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27" name="文本框 63"/>
          <p:cNvSpPr txBox="1"/>
          <p:nvPr/>
        </p:nvSpPr>
        <p:spPr>
          <a:xfrm>
            <a:off x="1127874" y="3164407"/>
            <a:ext cx="1618910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2520646" y="1406883"/>
            <a:ext cx="1618910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29" name="文本框 65"/>
          <p:cNvSpPr txBox="1"/>
          <p:nvPr/>
        </p:nvSpPr>
        <p:spPr>
          <a:xfrm>
            <a:off x="5919327" y="4161344"/>
            <a:ext cx="1618910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30" name="文本框 66"/>
          <p:cNvSpPr txBox="1"/>
          <p:nvPr/>
        </p:nvSpPr>
        <p:spPr>
          <a:xfrm>
            <a:off x="6419775" y="3073461"/>
            <a:ext cx="1618910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31" name="文本框 67"/>
          <p:cNvSpPr txBox="1"/>
          <p:nvPr/>
        </p:nvSpPr>
        <p:spPr>
          <a:xfrm>
            <a:off x="7382375" y="2008129"/>
            <a:ext cx="1618910" cy="568055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请填入您的内容，或复制内容后点击右键选择只保留文本来粘贴您的内容。</a:t>
            </a:r>
          </a:p>
        </p:txBody>
      </p:sp>
      <p:sp>
        <p:nvSpPr>
          <p:cNvPr id="32" name="KSO_Shape"/>
          <p:cNvSpPr/>
          <p:nvPr/>
        </p:nvSpPr>
        <p:spPr bwMode="auto">
          <a:xfrm flipH="1">
            <a:off x="6265853" y="1378185"/>
            <a:ext cx="818388" cy="952168"/>
          </a:xfrm>
          <a:custGeom>
            <a:avLst/>
            <a:gdLst>
              <a:gd name="T0" fmla="*/ 803970 w 12269552"/>
              <a:gd name="T1" fmla="*/ 262762 h 11753851"/>
              <a:gd name="T2" fmla="*/ 1171916 w 12269552"/>
              <a:gd name="T3" fmla="*/ 262762 h 11753851"/>
              <a:gd name="T4" fmla="*/ 1241319 w 12269552"/>
              <a:gd name="T5" fmla="*/ 290855 h 11753851"/>
              <a:gd name="T6" fmla="*/ 1475966 w 12269552"/>
              <a:gd name="T7" fmla="*/ 525518 h 11753851"/>
              <a:gd name="T8" fmla="*/ 1670404 w 12269552"/>
              <a:gd name="T9" fmla="*/ 331067 h 11753851"/>
              <a:gd name="T10" fmla="*/ 1721079 w 12269552"/>
              <a:gd name="T11" fmla="*/ 312889 h 11753851"/>
              <a:gd name="T12" fmla="*/ 1800397 w 12269552"/>
              <a:gd name="T13" fmla="*/ 391661 h 11753851"/>
              <a:gd name="T14" fmla="*/ 1782220 w 12269552"/>
              <a:gd name="T15" fmla="*/ 441238 h 11753851"/>
              <a:gd name="T16" fmla="*/ 1547572 w 12269552"/>
              <a:gd name="T17" fmla="*/ 678105 h 11753851"/>
              <a:gd name="T18" fmla="*/ 1419232 w 12269552"/>
              <a:gd name="T19" fmla="*/ 688571 h 11753851"/>
              <a:gd name="T20" fmla="*/ 1275469 w 12269552"/>
              <a:gd name="T21" fmla="*/ 544247 h 11753851"/>
              <a:gd name="T22" fmla="*/ 1050185 w 12269552"/>
              <a:gd name="T23" fmla="*/ 804250 h 11753851"/>
              <a:gd name="T24" fmla="*/ 1256190 w 12269552"/>
              <a:gd name="T25" fmla="*/ 1010268 h 11753851"/>
              <a:gd name="T26" fmla="*/ 1274918 w 12269552"/>
              <a:gd name="T27" fmla="*/ 1130905 h 11753851"/>
              <a:gd name="T28" fmla="*/ 1159247 w 12269552"/>
              <a:gd name="T29" fmla="*/ 1646503 h 11753851"/>
              <a:gd name="T30" fmla="*/ 1063405 w 12269552"/>
              <a:gd name="T31" fmla="*/ 1724724 h 11753851"/>
              <a:gd name="T32" fmla="*/ 965360 w 12269552"/>
              <a:gd name="T33" fmla="*/ 1626672 h 11753851"/>
              <a:gd name="T34" fmla="*/ 968114 w 12269552"/>
              <a:gd name="T35" fmla="*/ 1601884 h 11753851"/>
              <a:gd name="T36" fmla="*/ 1063405 w 12269552"/>
              <a:gd name="T37" fmla="*/ 1179380 h 11753851"/>
              <a:gd name="T38" fmla="*/ 828757 w 12269552"/>
              <a:gd name="T39" fmla="*/ 951327 h 11753851"/>
              <a:gd name="T40" fmla="*/ 627709 w 12269552"/>
              <a:gd name="T41" fmla="*/ 1176075 h 11753851"/>
              <a:gd name="T42" fmla="*/ 508182 w 12269552"/>
              <a:gd name="T43" fmla="*/ 1213533 h 11753851"/>
              <a:gd name="T44" fmla="*/ 100027 w 12269552"/>
              <a:gd name="T45" fmla="*/ 1214084 h 11753851"/>
              <a:gd name="T46" fmla="*/ 2533 w 12269552"/>
              <a:gd name="T47" fmla="*/ 1137515 h 11753851"/>
              <a:gd name="T48" fmla="*/ 75791 w 12269552"/>
              <a:gd name="T49" fmla="*/ 1020735 h 11753851"/>
              <a:gd name="T50" fmla="*/ 100578 w 12269552"/>
              <a:gd name="T51" fmla="*/ 1018531 h 11753851"/>
              <a:gd name="T52" fmla="*/ 451999 w 12269552"/>
              <a:gd name="T53" fmla="*/ 1019633 h 11753851"/>
              <a:gd name="T54" fmla="*/ 971969 w 12269552"/>
              <a:gd name="T55" fmla="*/ 417001 h 11753851"/>
              <a:gd name="T56" fmla="*/ 835918 w 12269552"/>
              <a:gd name="T57" fmla="*/ 416450 h 11753851"/>
              <a:gd name="T58" fmla="*/ 599617 w 12269552"/>
              <a:gd name="T59" fmla="*/ 689122 h 11753851"/>
              <a:gd name="T60" fmla="*/ 541231 w 12269552"/>
              <a:gd name="T61" fmla="*/ 716664 h 11753851"/>
              <a:gd name="T62" fmla="*/ 464667 w 12269552"/>
              <a:gd name="T63" fmla="*/ 640647 h 11753851"/>
              <a:gd name="T64" fmla="*/ 490556 w 12269552"/>
              <a:gd name="T65" fmla="*/ 583358 h 11753851"/>
              <a:gd name="T66" fmla="*/ 745033 w 12269552"/>
              <a:gd name="T67" fmla="*/ 290304 h 11753851"/>
              <a:gd name="T68" fmla="*/ 803970 w 12269552"/>
              <a:gd name="T69" fmla="*/ 262762 h 11753851"/>
              <a:gd name="T70" fmla="*/ 1357685 w 12269552"/>
              <a:gd name="T71" fmla="*/ 0 h 11753851"/>
              <a:gd name="T72" fmla="*/ 1509449 w 12269552"/>
              <a:gd name="T73" fmla="*/ 151764 h 11753851"/>
              <a:gd name="T74" fmla="*/ 1357685 w 12269552"/>
              <a:gd name="T75" fmla="*/ 303527 h 11753851"/>
              <a:gd name="T76" fmla="*/ 1205921 w 12269552"/>
              <a:gd name="T77" fmla="*/ 151764 h 11753851"/>
              <a:gd name="T78" fmla="*/ 1357685 w 12269552"/>
              <a:gd name="T79" fmla="*/ 0 h 1175385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269552" h="11753851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lIns="68613" tIns="34307" rIns="68613" bIns="34307" anchor="ctr" anchorCtr="1"/>
          <a:lstStyle/>
          <a:p>
            <a:endParaRPr lang="zh-CN" altLang="en-US" sz="180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5416851" y="881957"/>
            <a:ext cx="574155" cy="574257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直接连接符 3"/>
          <p:cNvCxnSpPr>
            <a:stCxn id="30" idx="7"/>
            <a:endCxn id="3" idx="2"/>
          </p:cNvCxnSpPr>
          <p:nvPr/>
        </p:nvCxnSpPr>
        <p:spPr>
          <a:xfrm flipV="1">
            <a:off x="4485338" y="1169087"/>
            <a:ext cx="931513" cy="4598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" idx="5"/>
          </p:cNvCxnSpPr>
          <p:nvPr/>
        </p:nvCxnSpPr>
        <p:spPr>
          <a:xfrm>
            <a:off x="4485338" y="2070981"/>
            <a:ext cx="1518772" cy="36337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577059" y="2677408"/>
            <a:ext cx="1505669" cy="5635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485338" y="3544751"/>
            <a:ext cx="1592626" cy="25734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188141" y="3983188"/>
            <a:ext cx="931513" cy="45988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4584207" y="4105902"/>
            <a:ext cx="572964" cy="574257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1620234" y="1261806"/>
            <a:ext cx="2412251" cy="1075756"/>
            <a:chOff x="1481200" y="4382357"/>
            <a:chExt cx="3214801" cy="1433401"/>
          </a:xfrm>
        </p:grpSpPr>
        <p:sp>
          <p:nvSpPr>
            <p:cNvPr id="11" name="矩形 10"/>
            <p:cNvSpPr/>
            <p:nvPr/>
          </p:nvSpPr>
          <p:spPr>
            <a:xfrm>
              <a:off x="1481200" y="4806564"/>
              <a:ext cx="2841876" cy="10091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新蒂小丸子小学版" panose="03000600000000000000" pitchFamily="66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12" name="Rectangle 84"/>
            <p:cNvSpPr>
              <a:spLocks noChangeArrowheads="1"/>
            </p:cNvSpPr>
            <p:nvPr/>
          </p:nvSpPr>
          <p:spPr bwMode="auto">
            <a:xfrm>
              <a:off x="2801355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6555619" y="1780019"/>
            <a:ext cx="2430141" cy="1057751"/>
            <a:chOff x="1084435" y="4406349"/>
            <a:chExt cx="3238641" cy="1409410"/>
          </a:xfrm>
        </p:grpSpPr>
        <p:sp>
          <p:nvSpPr>
            <p:cNvPr id="14" name="矩形 13"/>
            <p:cNvSpPr/>
            <p:nvPr/>
          </p:nvSpPr>
          <p:spPr>
            <a:xfrm>
              <a:off x="1481199" y="4806564"/>
              <a:ext cx="2841877" cy="10091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新蒂小丸子小学版" panose="03000600000000000000" pitchFamily="66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1084435" y="4406349"/>
              <a:ext cx="1894645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1590549" y="2800567"/>
            <a:ext cx="2388901" cy="1075756"/>
            <a:chOff x="1481200" y="4382357"/>
            <a:chExt cx="3183682" cy="1433401"/>
          </a:xfrm>
        </p:grpSpPr>
        <p:sp>
          <p:nvSpPr>
            <p:cNvPr id="17" name="矩形 16"/>
            <p:cNvSpPr/>
            <p:nvPr/>
          </p:nvSpPr>
          <p:spPr>
            <a:xfrm>
              <a:off x="1481200" y="4806564"/>
              <a:ext cx="2841876" cy="10091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新蒂小丸子小学版" panose="03000600000000000000" pitchFamily="66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2770236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6536621" y="3328848"/>
            <a:ext cx="2449138" cy="1057751"/>
            <a:chOff x="1059117" y="4406349"/>
            <a:chExt cx="3263959" cy="1409410"/>
          </a:xfrm>
        </p:grpSpPr>
        <p:sp>
          <p:nvSpPr>
            <p:cNvPr id="20" name="矩形 19"/>
            <p:cNvSpPr/>
            <p:nvPr/>
          </p:nvSpPr>
          <p:spPr>
            <a:xfrm>
              <a:off x="1481199" y="4806564"/>
              <a:ext cx="2841877" cy="10091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新蒂小丸子小学版" panose="03000600000000000000" pitchFamily="66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输入您的内容或者通过右键复制粘贴您的内容，并选择只保留文字。输入您的内容或者通过右键复制粘贴您的内容，并选择只保留文字。</a:t>
              </a: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1059117" y="4406349"/>
              <a:ext cx="1894645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72" tIns="45736" rIns="91472" bIns="45736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输入标题</a:t>
              </a:r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5991006" y="2107915"/>
            <a:ext cx="625377" cy="624297"/>
            <a:chOff x="6904037" y="2532063"/>
            <a:chExt cx="833438" cy="831850"/>
          </a:xfrm>
        </p:grpSpPr>
        <p:grpSp>
          <p:nvGrpSpPr>
            <p:cNvPr id="22" name="组合 22"/>
            <p:cNvGrpSpPr/>
            <p:nvPr/>
          </p:nvGrpSpPr>
          <p:grpSpPr bwMode="auto">
            <a:xfrm>
              <a:off x="6904037" y="2532063"/>
              <a:ext cx="833438" cy="831850"/>
              <a:chOff x="3176812" y="2273198"/>
              <a:chExt cx="2641825" cy="2726239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67389" y="2366847"/>
                <a:ext cx="2460671" cy="25389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7052696" y="2680494"/>
              <a:ext cx="536120" cy="534987"/>
            </a:xfrm>
            <a:custGeom>
              <a:avLst/>
              <a:gdLst>
                <a:gd name="T0" fmla="*/ 133112 w 689"/>
                <a:gd name="T1" fmla="*/ 513932 h 688"/>
                <a:gd name="T2" fmla="*/ 618646 w 689"/>
                <a:gd name="T3" fmla="*/ 234100 h 688"/>
                <a:gd name="T4" fmla="*/ 540087 w 689"/>
                <a:gd name="T5" fmla="*/ 658747 h 688"/>
                <a:gd name="T6" fmla="*/ 211671 w 689"/>
                <a:gd name="T7" fmla="*/ 90374 h 688"/>
                <a:gd name="T8" fmla="*/ 540087 w 689"/>
                <a:gd name="T9" fmla="*/ 658747 h 688"/>
                <a:gd name="T10" fmla="*/ 175665 w 689"/>
                <a:gd name="T11" fmla="*/ 489977 h 688"/>
                <a:gd name="T12" fmla="*/ 576093 w 689"/>
                <a:gd name="T13" fmla="*/ 259144 h 688"/>
                <a:gd name="T14" fmla="*/ 501899 w 689"/>
                <a:gd name="T15" fmla="*/ 591239 h 688"/>
                <a:gd name="T16" fmla="*/ 250950 w 689"/>
                <a:gd name="T17" fmla="*/ 157882 h 688"/>
                <a:gd name="T18" fmla="*/ 501899 w 689"/>
                <a:gd name="T19" fmla="*/ 591239 h 688"/>
                <a:gd name="T20" fmla="*/ 376425 w 689"/>
                <a:gd name="T21" fmla="*/ 409403 h 688"/>
                <a:gd name="T22" fmla="*/ 376425 w 689"/>
                <a:gd name="T23" fmla="*/ 338629 h 688"/>
                <a:gd name="T24" fmla="*/ 391700 w 689"/>
                <a:gd name="T25" fmla="*/ 172037 h 688"/>
                <a:gd name="T26" fmla="*/ 375333 w 689"/>
                <a:gd name="T27" fmla="*/ 187280 h 688"/>
                <a:gd name="T28" fmla="*/ 360058 w 689"/>
                <a:gd name="T29" fmla="*/ 146993 h 688"/>
                <a:gd name="T30" fmla="*/ 376425 w 689"/>
                <a:gd name="T31" fmla="*/ 131749 h 688"/>
                <a:gd name="T32" fmla="*/ 391700 w 689"/>
                <a:gd name="T33" fmla="*/ 172037 h 688"/>
                <a:gd name="T34" fmla="*/ 376425 w 689"/>
                <a:gd name="T35" fmla="*/ 617372 h 688"/>
                <a:gd name="T36" fmla="*/ 360058 w 689"/>
                <a:gd name="T37" fmla="*/ 602128 h 688"/>
                <a:gd name="T38" fmla="*/ 375333 w 689"/>
                <a:gd name="T39" fmla="*/ 561841 h 688"/>
                <a:gd name="T40" fmla="*/ 391700 w 689"/>
                <a:gd name="T41" fmla="*/ 577085 h 688"/>
                <a:gd name="T42" fmla="*/ 173483 w 689"/>
                <a:gd name="T43" fmla="*/ 354961 h 688"/>
                <a:gd name="T44" fmla="*/ 188758 w 689"/>
                <a:gd name="T45" fmla="*/ 372383 h 688"/>
                <a:gd name="T46" fmla="*/ 148388 w 689"/>
                <a:gd name="T47" fmla="*/ 387627 h 688"/>
                <a:gd name="T48" fmla="*/ 133112 w 689"/>
                <a:gd name="T49" fmla="*/ 370205 h 688"/>
                <a:gd name="T50" fmla="*/ 173483 w 689"/>
                <a:gd name="T51" fmla="*/ 354961 h 688"/>
                <a:gd name="T52" fmla="*/ 618646 w 689"/>
                <a:gd name="T53" fmla="*/ 370205 h 688"/>
                <a:gd name="T54" fmla="*/ 603370 w 689"/>
                <a:gd name="T55" fmla="*/ 387627 h 688"/>
                <a:gd name="T56" fmla="*/ 563000 w 689"/>
                <a:gd name="T57" fmla="*/ 372383 h 688"/>
                <a:gd name="T58" fmla="*/ 578275 w 689"/>
                <a:gd name="T59" fmla="*/ 354961 h 688"/>
                <a:gd name="T60" fmla="*/ 396064 w 689"/>
                <a:gd name="T61" fmla="*/ 374561 h 688"/>
                <a:gd name="T62" fmla="*/ 356785 w 689"/>
                <a:gd name="T63" fmla="*/ 374561 h 688"/>
                <a:gd name="T64" fmla="*/ 376425 w 689"/>
                <a:gd name="T65" fmla="*/ 218857 h 688"/>
                <a:gd name="T66" fmla="*/ 396064 w 689"/>
                <a:gd name="T67" fmla="*/ 374561 h 688"/>
                <a:gd name="T68" fmla="*/ 285864 w 689"/>
                <a:gd name="T69" fmla="*/ 467112 h 688"/>
                <a:gd name="T70" fmla="*/ 358967 w 689"/>
                <a:gd name="T71" fmla="*/ 365850 h 688"/>
                <a:gd name="T72" fmla="*/ 387335 w 689"/>
                <a:gd name="T73" fmla="*/ 393071 h 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9"/>
                <a:gd name="T112" fmla="*/ 0 h 688"/>
                <a:gd name="T113" fmla="*/ 689 w 689"/>
                <a:gd name="T114" fmla="*/ 688 h 6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66" tIns="45733" rIns="91466" bIns="45733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800"/>
            </a:p>
          </p:txBody>
        </p:sp>
      </p:grpSp>
      <p:grpSp>
        <p:nvGrpSpPr>
          <p:cNvPr id="23" name="组合 26"/>
          <p:cNvGrpSpPr/>
          <p:nvPr/>
        </p:nvGrpSpPr>
        <p:grpSpPr>
          <a:xfrm>
            <a:off x="3951682" y="1537231"/>
            <a:ext cx="625377" cy="625488"/>
            <a:chOff x="4186237" y="1771650"/>
            <a:chExt cx="833438" cy="833438"/>
          </a:xfrm>
        </p:grpSpPr>
        <p:grpSp>
          <p:nvGrpSpPr>
            <p:cNvPr id="27" name="组合 27"/>
            <p:cNvGrpSpPr/>
            <p:nvPr/>
          </p:nvGrpSpPr>
          <p:grpSpPr bwMode="auto">
            <a:xfrm>
              <a:off x="4186237" y="1771650"/>
              <a:ext cx="833438" cy="833438"/>
              <a:chOff x="3176812" y="2273198"/>
              <a:chExt cx="2641825" cy="272623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369197" y="1953745"/>
              <a:ext cx="443177" cy="469247"/>
            </a:xfrm>
            <a:custGeom>
              <a:avLst/>
              <a:gdLst>
                <a:gd name="T0" fmla="*/ 308844 w 568"/>
                <a:gd name="T1" fmla="*/ 627293 h 601"/>
                <a:gd name="T2" fmla="*/ 309935 w 568"/>
                <a:gd name="T3" fmla="*/ 363917 h 601"/>
                <a:gd name="T4" fmla="*/ 494368 w 568"/>
                <a:gd name="T5" fmla="*/ 328946 h 601"/>
                <a:gd name="T6" fmla="*/ 378688 w 568"/>
                <a:gd name="T7" fmla="*/ 374846 h 601"/>
                <a:gd name="T8" fmla="*/ 103675 w 568"/>
                <a:gd name="T9" fmla="*/ 233869 h 601"/>
                <a:gd name="T10" fmla="*/ 138598 w 568"/>
                <a:gd name="T11" fmla="*/ 238240 h 601"/>
                <a:gd name="T12" fmla="*/ 183342 w 568"/>
                <a:gd name="T13" fmla="*/ 242612 h 601"/>
                <a:gd name="T14" fmla="*/ 182250 w 568"/>
                <a:gd name="T15" fmla="*/ 213105 h 601"/>
                <a:gd name="T16" fmla="*/ 309935 w 568"/>
                <a:gd name="T17" fmla="*/ 331132 h 601"/>
                <a:gd name="T18" fmla="*/ 450715 w 568"/>
                <a:gd name="T19" fmla="*/ 228405 h 601"/>
                <a:gd name="T20" fmla="*/ 482364 w 568"/>
                <a:gd name="T21" fmla="*/ 222940 h 601"/>
                <a:gd name="T22" fmla="*/ 499825 w 568"/>
                <a:gd name="T23" fmla="*/ 229497 h 601"/>
                <a:gd name="T24" fmla="*/ 453989 w 568"/>
                <a:gd name="T25" fmla="*/ 279768 h 601"/>
                <a:gd name="T26" fmla="*/ 533656 w 568"/>
                <a:gd name="T27" fmla="*/ 372660 h 601"/>
                <a:gd name="T28" fmla="*/ 509647 w 568"/>
                <a:gd name="T29" fmla="*/ 287418 h 601"/>
                <a:gd name="T30" fmla="*/ 509647 w 568"/>
                <a:gd name="T31" fmla="*/ 546423 h 601"/>
                <a:gd name="T32" fmla="*/ 539112 w 568"/>
                <a:gd name="T33" fmla="*/ 539865 h 601"/>
                <a:gd name="T34" fmla="*/ 338309 w 568"/>
                <a:gd name="T35" fmla="*/ 650243 h 601"/>
                <a:gd name="T36" fmla="*/ 311026 w 568"/>
                <a:gd name="T37" fmla="*/ 656800 h 601"/>
                <a:gd name="T38" fmla="*/ 81849 w 568"/>
                <a:gd name="T39" fmla="*/ 539865 h 601"/>
                <a:gd name="T40" fmla="*/ 111315 w 568"/>
                <a:gd name="T41" fmla="*/ 546423 h 601"/>
                <a:gd name="T42" fmla="*/ 111315 w 568"/>
                <a:gd name="T43" fmla="*/ 287418 h 601"/>
                <a:gd name="T44" fmla="*/ 87306 w 568"/>
                <a:gd name="T45" fmla="*/ 372660 h 601"/>
                <a:gd name="T46" fmla="*/ 154968 w 568"/>
                <a:gd name="T47" fmla="*/ 275397 h 601"/>
                <a:gd name="T48" fmla="*/ 67662 w 568"/>
                <a:gd name="T49" fmla="*/ 437138 h 601"/>
                <a:gd name="T50" fmla="*/ 80758 w 568"/>
                <a:gd name="T51" fmla="*/ 463366 h 601"/>
                <a:gd name="T52" fmla="*/ 92762 w 568"/>
                <a:gd name="T53" fmla="*/ 487409 h 601"/>
                <a:gd name="T54" fmla="*/ 49109 w 568"/>
                <a:gd name="T55" fmla="*/ 519101 h 601"/>
                <a:gd name="T56" fmla="*/ 30557 w 568"/>
                <a:gd name="T57" fmla="*/ 412003 h 601"/>
                <a:gd name="T58" fmla="*/ 58931 w 568"/>
                <a:gd name="T59" fmla="*/ 363917 h 601"/>
                <a:gd name="T60" fmla="*/ 516194 w 568"/>
                <a:gd name="T61" fmla="*/ 416374 h 601"/>
                <a:gd name="T62" fmla="*/ 505281 w 568"/>
                <a:gd name="T63" fmla="*/ 443695 h 601"/>
                <a:gd name="T64" fmla="*/ 496551 w 568"/>
                <a:gd name="T65" fmla="*/ 471016 h 601"/>
                <a:gd name="T66" fmla="*/ 491094 w 568"/>
                <a:gd name="T67" fmla="*/ 491780 h 601"/>
                <a:gd name="T68" fmla="*/ 526016 w 568"/>
                <a:gd name="T69" fmla="*/ 396703 h 601"/>
                <a:gd name="T70" fmla="*/ 559847 w 568"/>
                <a:gd name="T71" fmla="*/ 393424 h 601"/>
                <a:gd name="T72" fmla="*/ 307752 w 568"/>
                <a:gd name="T73" fmla="*/ 0 h 601"/>
                <a:gd name="T74" fmla="*/ 456172 w 568"/>
                <a:gd name="T75" fmla="*/ 116934 h 601"/>
                <a:gd name="T76" fmla="*/ 429980 w 568"/>
                <a:gd name="T77" fmla="*/ 195619 h 601"/>
                <a:gd name="T78" fmla="*/ 398332 w 568"/>
                <a:gd name="T79" fmla="*/ 88520 h 601"/>
                <a:gd name="T80" fmla="*/ 211716 w 568"/>
                <a:gd name="T81" fmla="*/ 199991 h 601"/>
                <a:gd name="T82" fmla="*/ 165881 w 568"/>
                <a:gd name="T83" fmla="*/ 168298 h 601"/>
                <a:gd name="T84" fmla="*/ 216081 w 568"/>
                <a:gd name="T85" fmla="*/ 44807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601"/>
                <a:gd name="T131" fmla="*/ 568 w 568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66" tIns="45733" rIns="91466" bIns="45733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800"/>
            </a:p>
          </p:txBody>
        </p:sp>
      </p:grpSp>
      <p:grpSp>
        <p:nvGrpSpPr>
          <p:cNvPr id="28" name="组合 31"/>
          <p:cNvGrpSpPr/>
          <p:nvPr/>
        </p:nvGrpSpPr>
        <p:grpSpPr>
          <a:xfrm>
            <a:off x="3951682" y="2981215"/>
            <a:ext cx="625377" cy="625488"/>
            <a:chOff x="4186237" y="3695700"/>
            <a:chExt cx="833438" cy="833438"/>
          </a:xfrm>
        </p:grpSpPr>
        <p:grpSp>
          <p:nvGrpSpPr>
            <p:cNvPr id="32" name="组合 32"/>
            <p:cNvGrpSpPr/>
            <p:nvPr/>
          </p:nvGrpSpPr>
          <p:grpSpPr bwMode="auto">
            <a:xfrm>
              <a:off x="4186237" y="3695700"/>
              <a:ext cx="833438" cy="833438"/>
              <a:chOff x="3176812" y="2273198"/>
              <a:chExt cx="2641825" cy="272623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4388950" y="3900451"/>
              <a:ext cx="418487" cy="415498"/>
            </a:xfrm>
            <a:custGeom>
              <a:avLst/>
              <a:gdLst>
                <a:gd name="T0" fmla="*/ 603014 w 612"/>
                <a:gd name="T1" fmla="*/ 570152 h 605"/>
                <a:gd name="T2" fmla="*/ 534316 w 612"/>
                <a:gd name="T3" fmla="*/ 570152 h 605"/>
                <a:gd name="T4" fmla="*/ 643360 w 612"/>
                <a:gd name="T5" fmla="*/ 64566 h 605"/>
                <a:gd name="T6" fmla="*/ 553944 w 612"/>
                <a:gd name="T7" fmla="*/ 0 h 605"/>
                <a:gd name="T8" fmla="*/ 314047 w 612"/>
                <a:gd name="T9" fmla="*/ 214491 h 605"/>
                <a:gd name="T10" fmla="*/ 279153 w 612"/>
                <a:gd name="T11" fmla="*/ 263736 h 605"/>
                <a:gd name="T12" fmla="*/ 249711 w 612"/>
                <a:gd name="T13" fmla="*/ 277963 h 605"/>
                <a:gd name="T14" fmla="*/ 252982 w 612"/>
                <a:gd name="T15" fmla="*/ 369888 h 605"/>
                <a:gd name="T16" fmla="*/ 59974 w 612"/>
                <a:gd name="T17" fmla="*/ 538416 h 605"/>
                <a:gd name="T18" fmla="*/ 38165 w 612"/>
                <a:gd name="T19" fmla="*/ 662077 h 605"/>
                <a:gd name="T20" fmla="*/ 138486 w 612"/>
                <a:gd name="T21" fmla="*/ 561398 h 605"/>
                <a:gd name="T22" fmla="*/ 295510 w 612"/>
                <a:gd name="T23" fmla="*/ 412567 h 605"/>
                <a:gd name="T24" fmla="*/ 383835 w 612"/>
                <a:gd name="T25" fmla="*/ 412567 h 605"/>
                <a:gd name="T26" fmla="*/ 408915 w 612"/>
                <a:gd name="T27" fmla="*/ 356756 h 605"/>
                <a:gd name="T28" fmla="*/ 447081 w 612"/>
                <a:gd name="T29" fmla="*/ 349095 h 605"/>
                <a:gd name="T30" fmla="*/ 643360 w 612"/>
                <a:gd name="T31" fmla="*/ 64566 h 605"/>
                <a:gd name="T32" fmla="*/ 260615 w 612"/>
                <a:gd name="T33" fmla="*/ 215585 h 605"/>
                <a:gd name="T34" fmla="*/ 268248 w 612"/>
                <a:gd name="T35" fmla="*/ 207925 h 605"/>
                <a:gd name="T36" fmla="*/ 290057 w 612"/>
                <a:gd name="T37" fmla="*/ 187132 h 605"/>
                <a:gd name="T38" fmla="*/ 142848 w 612"/>
                <a:gd name="T39" fmla="*/ 1094 h 605"/>
                <a:gd name="T40" fmla="*/ 186465 w 612"/>
                <a:gd name="T41" fmla="*/ 106151 h 605"/>
                <a:gd name="T42" fmla="*/ 14176 w 612"/>
                <a:gd name="T43" fmla="*/ 129132 h 605"/>
                <a:gd name="T44" fmla="*/ 153752 w 612"/>
                <a:gd name="T45" fmla="*/ 297661 h 605"/>
                <a:gd name="T46" fmla="*/ 201732 w 612"/>
                <a:gd name="T47" fmla="*/ 287812 h 605"/>
                <a:gd name="T48" fmla="*/ 240987 w 612"/>
                <a:gd name="T49" fmla="*/ 235284 h 605"/>
                <a:gd name="T50" fmla="*/ 445990 w 612"/>
                <a:gd name="T51" fmla="*/ 402718 h 605"/>
                <a:gd name="T52" fmla="*/ 410006 w 612"/>
                <a:gd name="T53" fmla="*/ 438831 h 605"/>
                <a:gd name="T54" fmla="*/ 491789 w 612"/>
                <a:gd name="T55" fmla="*/ 578907 h 605"/>
                <a:gd name="T56" fmla="*/ 576843 w 612"/>
                <a:gd name="T57" fmla="*/ 662077 h 605"/>
                <a:gd name="T58" fmla="*/ 650993 w 612"/>
                <a:gd name="T59" fmla="*/ 549360 h 605"/>
                <a:gd name="T60" fmla="*/ 465618 w 612"/>
                <a:gd name="T61" fmla="*/ 383020 h 605"/>
                <a:gd name="T62" fmla="*/ 437267 w 612"/>
                <a:gd name="T63" fmla="*/ 385208 h 6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2"/>
                <a:gd name="T97" fmla="*/ 0 h 605"/>
                <a:gd name="T98" fmla="*/ 612 w 612"/>
                <a:gd name="T99" fmla="*/ 605 h 6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66" tIns="45733" rIns="91466" bIns="45733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800"/>
            </a:p>
          </p:txBody>
        </p:sp>
      </p:grpSp>
      <p:grpSp>
        <p:nvGrpSpPr>
          <p:cNvPr id="33" name="组合 36"/>
          <p:cNvGrpSpPr/>
          <p:nvPr/>
        </p:nvGrpSpPr>
        <p:grpSpPr>
          <a:xfrm>
            <a:off x="6063670" y="3474458"/>
            <a:ext cx="625376" cy="625488"/>
            <a:chOff x="7000875" y="4352925"/>
            <a:chExt cx="833437" cy="833438"/>
          </a:xfrm>
        </p:grpSpPr>
        <p:grpSp>
          <p:nvGrpSpPr>
            <p:cNvPr id="37" name="组合 37"/>
            <p:cNvGrpSpPr/>
            <p:nvPr/>
          </p:nvGrpSpPr>
          <p:grpSpPr bwMode="auto">
            <a:xfrm>
              <a:off x="7000875" y="4352925"/>
              <a:ext cx="833437" cy="833438"/>
              <a:chOff x="3176812" y="2273198"/>
              <a:chExt cx="2641825" cy="272623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组合 38"/>
            <p:cNvGrpSpPr/>
            <p:nvPr/>
          </p:nvGrpSpPr>
          <p:grpSpPr bwMode="auto">
            <a:xfrm>
              <a:off x="7161213" y="4572177"/>
              <a:ext cx="465703" cy="430321"/>
              <a:chOff x="2438399" y="4906963"/>
              <a:chExt cx="465137" cy="430213"/>
            </a:xfrm>
            <a:solidFill>
              <a:schemeClr val="bg1"/>
            </a:solidFill>
          </p:grpSpPr>
          <p:sp>
            <p:nvSpPr>
              <p:cNvPr id="40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avLst/>
                <a:gdLst>
                  <a:gd name="T0" fmla="*/ 66236 w 351"/>
                  <a:gd name="T1" fmla="*/ 156924 h 353"/>
                  <a:gd name="T2" fmla="*/ 112798 w 351"/>
                  <a:gd name="T3" fmla="*/ 78134 h 353"/>
                  <a:gd name="T4" fmla="*/ 153458 w 351"/>
                  <a:gd name="T5" fmla="*/ 99145 h 353"/>
                  <a:gd name="T6" fmla="*/ 123291 w 351"/>
                  <a:gd name="T7" fmla="*/ 0 h 353"/>
                  <a:gd name="T8" fmla="*/ 656 w 351"/>
                  <a:gd name="T9" fmla="*/ 20354 h 353"/>
                  <a:gd name="T10" fmla="*/ 36725 w 351"/>
                  <a:gd name="T11" fmla="*/ 39395 h 353"/>
                  <a:gd name="T12" fmla="*/ 9181 w 351"/>
                  <a:gd name="T13" fmla="*/ 80760 h 353"/>
                  <a:gd name="T14" fmla="*/ 19018 w 351"/>
                  <a:gd name="T15" fmla="*/ 131974 h 353"/>
                  <a:gd name="T16" fmla="*/ 78696 w 351"/>
                  <a:gd name="T17" fmla="*/ 217987 h 353"/>
                  <a:gd name="T18" fmla="*/ 66236 w 351"/>
                  <a:gd name="T19" fmla="*/ 156924 h 353"/>
                  <a:gd name="T20" fmla="*/ 219038 w 351"/>
                  <a:gd name="T21" fmla="*/ 140509 h 353"/>
                  <a:gd name="T22" fmla="*/ 219038 w 351"/>
                  <a:gd name="T23" fmla="*/ 140509 h 353"/>
                  <a:gd name="T24" fmla="*/ 86566 w 351"/>
                  <a:gd name="T25" fmla="*/ 145106 h 353"/>
                  <a:gd name="T26" fmla="*/ 81975 w 351"/>
                  <a:gd name="T27" fmla="*/ 185157 h 353"/>
                  <a:gd name="T28" fmla="*/ 94436 w 351"/>
                  <a:gd name="T29" fmla="*/ 223239 h 353"/>
                  <a:gd name="T30" fmla="*/ 121324 w 351"/>
                  <a:gd name="T31" fmla="*/ 231775 h 353"/>
                  <a:gd name="T32" fmla="*/ 230187 w 351"/>
                  <a:gd name="T33" fmla="*/ 226522 h 353"/>
                  <a:gd name="T34" fmla="*/ 219038 w 351"/>
                  <a:gd name="T35" fmla="*/ 140509 h 3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1"/>
                  <a:gd name="T55" fmla="*/ 0 h 353"/>
                  <a:gd name="T56" fmla="*/ 351 w 351"/>
                  <a:gd name="T57" fmla="*/ 353 h 3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800"/>
              </a:p>
            </p:txBody>
          </p:sp>
          <p:sp>
            <p:nvSpPr>
              <p:cNvPr id="41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avLst/>
                <a:gdLst>
                  <a:gd name="T0" fmla="*/ 145669 w 450"/>
                  <a:gd name="T1" fmla="*/ 27534 h 247"/>
                  <a:gd name="T2" fmla="*/ 187008 w 450"/>
                  <a:gd name="T3" fmla="*/ 111446 h 247"/>
                  <a:gd name="T4" fmla="*/ 148294 w 450"/>
                  <a:gd name="T5" fmla="*/ 132425 h 247"/>
                  <a:gd name="T6" fmla="*/ 263123 w 450"/>
                  <a:gd name="T7" fmla="*/ 148158 h 247"/>
                  <a:gd name="T8" fmla="*/ 295275 w 450"/>
                  <a:gd name="T9" fmla="*/ 53101 h 247"/>
                  <a:gd name="T10" fmla="*/ 260498 w 450"/>
                  <a:gd name="T11" fmla="*/ 72112 h 247"/>
                  <a:gd name="T12" fmla="*/ 240157 w 450"/>
                  <a:gd name="T13" fmla="*/ 24912 h 247"/>
                  <a:gd name="T14" fmla="*/ 192257 w 450"/>
                  <a:gd name="T15" fmla="*/ 3278 h 247"/>
                  <a:gd name="T16" fmla="*/ 87926 w 450"/>
                  <a:gd name="T17" fmla="*/ 1967 h 247"/>
                  <a:gd name="T18" fmla="*/ 145669 w 450"/>
                  <a:gd name="T19" fmla="*/ 27534 h 247"/>
                  <a:gd name="T20" fmla="*/ 78084 w 450"/>
                  <a:gd name="T21" fmla="*/ 161925 h 247"/>
                  <a:gd name="T22" fmla="*/ 78084 w 450"/>
                  <a:gd name="T23" fmla="*/ 161925 h 247"/>
                  <a:gd name="T24" fmla="*/ 145013 w 450"/>
                  <a:gd name="T25" fmla="*/ 51134 h 247"/>
                  <a:gd name="T26" fmla="*/ 113517 w 450"/>
                  <a:gd name="T27" fmla="*/ 24256 h 247"/>
                  <a:gd name="T28" fmla="*/ 75459 w 450"/>
                  <a:gd name="T29" fmla="*/ 11800 h 247"/>
                  <a:gd name="T30" fmla="*/ 53806 w 450"/>
                  <a:gd name="T31" fmla="*/ 28845 h 247"/>
                  <a:gd name="T32" fmla="*/ 0 w 450"/>
                  <a:gd name="T33" fmla="*/ 121280 h 247"/>
                  <a:gd name="T34" fmla="*/ 78084 w 450"/>
                  <a:gd name="T35" fmla="*/ 161925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0"/>
                  <a:gd name="T55" fmla="*/ 0 h 247"/>
                  <a:gd name="T56" fmla="*/ 450 w 450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0" h="247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800"/>
              </a:p>
            </p:txBody>
          </p:sp>
          <p:sp>
            <p:nvSpPr>
              <p:cNvPr id="42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avLst/>
                <a:gdLst>
                  <a:gd name="T0" fmla="*/ 166824 w 324"/>
                  <a:gd name="T1" fmla="*/ 172613 h 453"/>
                  <a:gd name="T2" fmla="*/ 74289 w 324"/>
                  <a:gd name="T3" fmla="*/ 174590 h 453"/>
                  <a:gd name="T4" fmla="*/ 68424 w 324"/>
                  <a:gd name="T5" fmla="*/ 130448 h 453"/>
                  <a:gd name="T6" fmla="*/ 0 w 324"/>
                  <a:gd name="T7" fmla="*/ 218073 h 453"/>
                  <a:gd name="T8" fmla="*/ 89277 w 324"/>
                  <a:gd name="T9" fmla="*/ 298450 h 453"/>
                  <a:gd name="T10" fmla="*/ 84715 w 324"/>
                  <a:gd name="T11" fmla="*/ 258261 h 453"/>
                  <a:gd name="T12" fmla="*/ 134893 w 324"/>
                  <a:gd name="T13" fmla="*/ 259579 h 453"/>
                  <a:gd name="T14" fmla="*/ 172689 w 324"/>
                  <a:gd name="T15" fmla="*/ 224661 h 453"/>
                  <a:gd name="T16" fmla="*/ 211137 w 324"/>
                  <a:gd name="T17" fmla="*/ 130448 h 453"/>
                  <a:gd name="T18" fmla="*/ 166824 w 324"/>
                  <a:gd name="T19" fmla="*/ 172613 h 453"/>
                  <a:gd name="T20" fmla="*/ 66469 w 324"/>
                  <a:gd name="T21" fmla="*/ 54024 h 453"/>
                  <a:gd name="T22" fmla="*/ 66469 w 324"/>
                  <a:gd name="T23" fmla="*/ 54024 h 453"/>
                  <a:gd name="T24" fmla="*/ 145320 w 324"/>
                  <a:gd name="T25" fmla="*/ 162072 h 453"/>
                  <a:gd name="T26" fmla="*/ 181812 w 324"/>
                  <a:gd name="T27" fmla="*/ 144284 h 453"/>
                  <a:gd name="T28" fmla="*/ 206575 w 324"/>
                  <a:gd name="T29" fmla="*/ 114636 h 453"/>
                  <a:gd name="T30" fmla="*/ 198756 w 324"/>
                  <a:gd name="T31" fmla="*/ 88283 h 453"/>
                  <a:gd name="T32" fmla="*/ 132286 w 324"/>
                  <a:gd name="T33" fmla="*/ 0 h 453"/>
                  <a:gd name="T34" fmla="*/ 66469 w 324"/>
                  <a:gd name="T35" fmla="*/ 54024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4"/>
                  <a:gd name="T55" fmla="*/ 0 h 453"/>
                  <a:gd name="T56" fmla="*/ 324 w 324"/>
                  <a:gd name="T57" fmla="*/ 453 h 4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4" h="453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800"/>
              </a:p>
            </p:txBody>
          </p:sp>
        </p:grp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"/>
          <p:cNvSpPr>
            <a:spLocks noChangeArrowheads="1"/>
          </p:cNvSpPr>
          <p:nvPr/>
        </p:nvSpPr>
        <p:spPr bwMode="auto">
          <a:xfrm>
            <a:off x="7297444" y="2167914"/>
            <a:ext cx="702347" cy="2003481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/>
              </a:gs>
              <a:gs pos="50000">
                <a:srgbClr val="FFFFFF"/>
              </a:gs>
              <a:gs pos="100000">
                <a:srgbClr val="BABA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/>
          <a:lstStyle/>
          <a:p>
            <a:endParaRPr lang="zh-CN" altLang="zh-CN" sz="1800" dirty="0">
              <a:solidFill>
                <a:srgbClr val="000000"/>
              </a:solidFill>
              <a:latin typeface="Impact" panose="020B0806030902050204" pitchFamily="34" charset="0"/>
              <a:ea typeface="新蒂小丸子小学版" panose="03000600000000000000" pitchFamily="66" charset="-122"/>
              <a:sym typeface="Impact" panose="020B0806030902050204" pitchFamily="34" charset="0"/>
            </a:endParaRPr>
          </a:p>
        </p:txBody>
      </p:sp>
      <p:sp>
        <p:nvSpPr>
          <p:cNvPr id="7" name="Oval 25"/>
          <p:cNvSpPr>
            <a:spLocks noChangeArrowheads="1"/>
          </p:cNvSpPr>
          <p:nvPr/>
        </p:nvSpPr>
        <p:spPr bwMode="auto">
          <a:xfrm>
            <a:off x="7302206" y="2169105"/>
            <a:ext cx="697585" cy="192963"/>
          </a:xfrm>
          <a:prstGeom prst="ellipse">
            <a:avLst/>
          </a:prstGeom>
          <a:solidFill>
            <a:srgbClr val="FFFF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77" tIns="34288" rIns="68577" bIns="34288" anchor="ctr"/>
          <a:lstStyle/>
          <a:p>
            <a:endParaRPr lang="zh-CN" altLang="zh-CN" sz="1800" dirty="0">
              <a:solidFill>
                <a:srgbClr val="000000"/>
              </a:solidFill>
              <a:latin typeface="Impact" panose="020B0806030902050204" pitchFamily="34" charset="0"/>
              <a:ea typeface="新蒂小丸子小学版" panose="03000600000000000000" pitchFamily="66" charset="-122"/>
              <a:sym typeface="Impact" panose="020B0806030902050204" pitchFamily="34" charset="0"/>
            </a:endParaRPr>
          </a:p>
        </p:txBody>
      </p: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7302206" y="3978432"/>
            <a:ext cx="697585" cy="192963"/>
          </a:xfrm>
          <a:prstGeom prst="ellipse">
            <a:avLst/>
          </a:prstGeom>
          <a:solidFill>
            <a:srgbClr val="FFFFFF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77" tIns="34288" rIns="68577" bIns="34288" anchor="ctr"/>
          <a:lstStyle/>
          <a:p>
            <a:endParaRPr lang="zh-CN" altLang="zh-CN" sz="1800" dirty="0">
              <a:solidFill>
                <a:srgbClr val="000000"/>
              </a:solidFill>
              <a:latin typeface="Impact" panose="020B0806030902050204" pitchFamily="34" charset="0"/>
              <a:ea typeface="新蒂小丸子小学版" panose="03000600000000000000" pitchFamily="66" charset="-122"/>
              <a:sym typeface="Impact" panose="020B0806030902050204" pitchFamily="34" charset="0"/>
            </a:endParaRPr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7298634" y="2728935"/>
            <a:ext cx="697585" cy="1442459"/>
          </a:xfrm>
          <a:prstGeom prst="can">
            <a:avLst>
              <a:gd name="adj" fmla="val 30013"/>
            </a:avLst>
          </a:prstGeom>
          <a:solidFill>
            <a:schemeClr val="accent3"/>
          </a:solidFill>
          <a:ln>
            <a:noFill/>
          </a:ln>
        </p:spPr>
        <p:txBody>
          <a:bodyPr lIns="68577" tIns="34288" rIns="68577" bIns="34288" anchor="ctr"/>
          <a:lstStyle/>
          <a:p>
            <a:endParaRPr lang="zh-CN" altLang="zh-CN" sz="240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sp>
        <p:nvSpPr>
          <p:cNvPr id="10" name="Text Box 39"/>
          <p:cNvSpPr>
            <a:spLocks noChangeArrowheads="1"/>
          </p:cNvSpPr>
          <p:nvPr/>
        </p:nvSpPr>
        <p:spPr bwMode="auto">
          <a:xfrm>
            <a:off x="7334756" y="2929567"/>
            <a:ext cx="571400" cy="3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dirty="0">
                <a:solidFill>
                  <a:srgbClr val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rPr>
              <a:t>80%</a:t>
            </a:r>
            <a:endParaRPr lang="zh-CN" altLang="en-US" sz="1800" dirty="0"/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7302206" y="4196409"/>
            <a:ext cx="703537" cy="40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完成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sp>
        <p:nvSpPr>
          <p:cNvPr id="12" name="AutoShape 43"/>
          <p:cNvSpPr/>
          <p:nvPr/>
        </p:nvSpPr>
        <p:spPr bwMode="auto">
          <a:xfrm>
            <a:off x="3530960" y="2126225"/>
            <a:ext cx="1504689" cy="233462"/>
          </a:xfrm>
          <a:prstGeom prst="accentCallout2">
            <a:avLst>
              <a:gd name="adj1" fmla="val 36731"/>
              <a:gd name="adj2" fmla="val 103792"/>
              <a:gd name="adj3" fmla="val 36731"/>
              <a:gd name="adj4" fmla="val 133542"/>
              <a:gd name="adj5" fmla="val 136218"/>
              <a:gd name="adj6" fmla="val 153477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7" tIns="34288" rIns="68577" bIns="34288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1</a:t>
            </a:r>
          </a:p>
        </p:txBody>
      </p:sp>
      <p:sp>
        <p:nvSpPr>
          <p:cNvPr id="13" name="AutoShape 44"/>
          <p:cNvSpPr/>
          <p:nvPr/>
        </p:nvSpPr>
        <p:spPr bwMode="auto">
          <a:xfrm>
            <a:off x="4673761" y="1741489"/>
            <a:ext cx="1504689" cy="233462"/>
          </a:xfrm>
          <a:prstGeom prst="accentCallout2">
            <a:avLst>
              <a:gd name="adj1" fmla="val 36731"/>
              <a:gd name="adj2" fmla="val 103792"/>
              <a:gd name="adj3" fmla="val 36731"/>
              <a:gd name="adj4" fmla="val 130532"/>
              <a:gd name="adj5" fmla="val 264282"/>
              <a:gd name="adj6" fmla="val 145880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7" tIns="34288" rIns="68577" bIns="34288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2</a:t>
            </a:r>
          </a:p>
        </p:txBody>
      </p:sp>
      <p:sp>
        <p:nvSpPr>
          <p:cNvPr id="14" name="AutoShape 45"/>
          <p:cNvSpPr/>
          <p:nvPr/>
        </p:nvSpPr>
        <p:spPr bwMode="auto">
          <a:xfrm>
            <a:off x="6559384" y="1112572"/>
            <a:ext cx="1542783" cy="247755"/>
          </a:xfrm>
          <a:prstGeom prst="accentCallout2">
            <a:avLst>
              <a:gd name="adj1" fmla="val 34616"/>
              <a:gd name="adj2" fmla="val 103704"/>
              <a:gd name="adj3" fmla="val 34616"/>
              <a:gd name="adj4" fmla="val 117051"/>
              <a:gd name="adj5" fmla="val 399032"/>
              <a:gd name="adj6" fmla="val 129241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7" tIns="34288" rIns="68577" bIns="34288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4</a:t>
            </a:r>
          </a:p>
        </p:txBody>
      </p:sp>
      <p:grpSp>
        <p:nvGrpSpPr>
          <p:cNvPr id="2" name="Group 14"/>
          <p:cNvGrpSpPr/>
          <p:nvPr/>
        </p:nvGrpSpPr>
        <p:grpSpPr bwMode="auto">
          <a:xfrm>
            <a:off x="6401059" y="2300129"/>
            <a:ext cx="703536" cy="1723565"/>
            <a:chOff x="0" y="0"/>
            <a:chExt cx="919" cy="1497"/>
          </a:xfrm>
        </p:grpSpPr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0" y="0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800" dirty="0">
                <a:solidFill>
                  <a:srgbClr val="7D7D7D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7" y="1"/>
              <a:ext cx="912" cy="144"/>
            </a:xfrm>
            <a:prstGeom prst="ellipse">
              <a:avLst/>
            </a:pr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1800" dirty="0">
                <a:solidFill>
                  <a:srgbClr val="7D7D7D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7" y="1353"/>
              <a:ext cx="912" cy="144"/>
            </a:xfrm>
            <a:prstGeom prst="ellipse">
              <a:avLst/>
            </a:prstGeom>
            <a:solidFill>
              <a:srgbClr val="FFFFFF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1800" dirty="0">
                <a:solidFill>
                  <a:srgbClr val="7D7D7D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auto">
          <a:xfrm>
            <a:off x="6409392" y="3061261"/>
            <a:ext cx="697584" cy="964816"/>
          </a:xfrm>
          <a:prstGeom prst="can">
            <a:avLst>
              <a:gd name="adj" fmla="val 26941"/>
            </a:avLst>
          </a:prstGeom>
          <a:solidFill>
            <a:schemeClr val="accent2"/>
          </a:solidFill>
          <a:ln>
            <a:noFill/>
          </a:ln>
        </p:spPr>
        <p:txBody>
          <a:bodyPr lIns="68577" tIns="34288" rIns="68577" bIns="34288" anchor="ctr"/>
          <a:lstStyle/>
          <a:p>
            <a:endParaRPr lang="zh-CN" altLang="zh-CN" sz="240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sp>
        <p:nvSpPr>
          <p:cNvPr id="17" name="Text Box 38"/>
          <p:cNvSpPr>
            <a:spLocks noChangeArrowheads="1"/>
          </p:cNvSpPr>
          <p:nvPr/>
        </p:nvSpPr>
        <p:spPr bwMode="auto">
          <a:xfrm>
            <a:off x="6447895" y="3234496"/>
            <a:ext cx="571400" cy="3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dirty="0">
                <a:solidFill>
                  <a:srgbClr val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rPr>
              <a:t>60%</a:t>
            </a:r>
            <a:endParaRPr lang="zh-CN" altLang="en-US" sz="1800" dirty="0"/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6387964" y="4055856"/>
            <a:ext cx="703537" cy="40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完成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grpSp>
        <p:nvGrpSpPr>
          <p:cNvPr id="3" name="Group 23"/>
          <p:cNvGrpSpPr/>
          <p:nvPr/>
        </p:nvGrpSpPr>
        <p:grpSpPr bwMode="auto">
          <a:xfrm>
            <a:off x="5530863" y="2394229"/>
            <a:ext cx="703536" cy="1459135"/>
            <a:chOff x="0" y="0"/>
            <a:chExt cx="919" cy="1497"/>
          </a:xfrm>
        </p:grpSpPr>
        <p:sp>
          <p:nvSpPr>
            <p:cNvPr id="30" name="Freeform 28"/>
            <p:cNvSpPr>
              <a:spLocks noChangeArrowheads="1"/>
            </p:cNvSpPr>
            <p:nvPr/>
          </p:nvSpPr>
          <p:spPr bwMode="auto">
            <a:xfrm>
              <a:off x="0" y="0"/>
              <a:ext cx="919" cy="1497"/>
            </a:xfrm>
            <a:custGeom>
              <a:avLst/>
              <a:gdLst>
                <a:gd name="T0" fmla="*/ 7 w 919"/>
                <a:gd name="T1" fmla="*/ 76 h 1497"/>
                <a:gd name="T2" fmla="*/ 7 w 919"/>
                <a:gd name="T3" fmla="*/ 1429 h 1497"/>
                <a:gd name="T4" fmla="*/ 441 w 919"/>
                <a:gd name="T5" fmla="*/ 1497 h 1497"/>
                <a:gd name="T6" fmla="*/ 919 w 919"/>
                <a:gd name="T7" fmla="*/ 1425 h 1497"/>
                <a:gd name="T8" fmla="*/ 918 w 919"/>
                <a:gd name="T9" fmla="*/ 73 h 1497"/>
                <a:gd name="T10" fmla="*/ 414 w 919"/>
                <a:gd name="T11" fmla="*/ 0 h 1497"/>
                <a:gd name="T12" fmla="*/ 7 w 919"/>
                <a:gd name="T13" fmla="*/ 76 h 14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9"/>
                <a:gd name="T22" fmla="*/ 0 h 1497"/>
                <a:gd name="T23" fmla="*/ 919 w 919"/>
                <a:gd name="T24" fmla="*/ 1497 h 14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9" h="1497">
                  <a:moveTo>
                    <a:pt x="7" y="76"/>
                  </a:moveTo>
                  <a:cubicBezTo>
                    <a:pt x="7" y="76"/>
                    <a:pt x="7" y="752"/>
                    <a:pt x="7" y="1429"/>
                  </a:cubicBezTo>
                  <a:cubicBezTo>
                    <a:pt x="33" y="1477"/>
                    <a:pt x="289" y="1495"/>
                    <a:pt x="441" y="1497"/>
                  </a:cubicBezTo>
                  <a:cubicBezTo>
                    <a:pt x="593" y="1497"/>
                    <a:pt x="898" y="1486"/>
                    <a:pt x="919" y="1425"/>
                  </a:cubicBezTo>
                  <a:cubicBezTo>
                    <a:pt x="918" y="749"/>
                    <a:pt x="918" y="73"/>
                    <a:pt x="918" y="73"/>
                  </a:cubicBezTo>
                  <a:cubicBezTo>
                    <a:pt x="904" y="12"/>
                    <a:pt x="566" y="0"/>
                    <a:pt x="414" y="0"/>
                  </a:cubicBezTo>
                  <a:cubicBezTo>
                    <a:pt x="262" y="0"/>
                    <a:pt x="0" y="28"/>
                    <a:pt x="7" y="76"/>
                  </a:cubicBezTo>
                  <a:close/>
                </a:path>
              </a:pathLst>
            </a:custGeom>
            <a:gradFill rotWithShape="1">
              <a:gsLst>
                <a:gs pos="0">
                  <a:srgbClr val="BABABA"/>
                </a:gs>
                <a:gs pos="50000">
                  <a:srgbClr val="FFFFFF"/>
                </a:gs>
                <a:gs pos="100000">
                  <a:srgbClr val="BABAB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800" dirty="0">
                <a:solidFill>
                  <a:srgbClr val="000000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7" y="1"/>
              <a:ext cx="912" cy="144"/>
            </a:xfrm>
            <a:prstGeom prst="ellipse">
              <a:avLst/>
            </a:prstGeom>
            <a:solidFill>
              <a:srgbClr val="FFFFFF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1800" dirty="0">
                <a:solidFill>
                  <a:srgbClr val="000000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7" y="1353"/>
              <a:ext cx="912" cy="144"/>
            </a:xfrm>
            <a:prstGeom prst="ellipse">
              <a:avLst/>
            </a:prstGeom>
            <a:solidFill>
              <a:srgbClr val="FFFFFF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 anchor="ctr"/>
            <a:lstStyle/>
            <a:p>
              <a:endParaRPr lang="zh-CN" altLang="zh-CN" sz="1800" dirty="0">
                <a:solidFill>
                  <a:srgbClr val="000000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9" name="AutoShape 34"/>
          <p:cNvSpPr>
            <a:spLocks noChangeArrowheads="1"/>
          </p:cNvSpPr>
          <p:nvPr/>
        </p:nvSpPr>
        <p:spPr bwMode="auto">
          <a:xfrm>
            <a:off x="5536815" y="3384058"/>
            <a:ext cx="697584" cy="468113"/>
          </a:xfrm>
          <a:prstGeom prst="can">
            <a:avLst>
              <a:gd name="adj" fmla="val 30417"/>
            </a:avLst>
          </a:prstGeom>
          <a:solidFill>
            <a:schemeClr val="accent1"/>
          </a:solidFill>
          <a:ln>
            <a:noFill/>
          </a:ln>
        </p:spPr>
        <p:txBody>
          <a:bodyPr lIns="68577" tIns="34288" rIns="68577" bIns="34288" anchor="ctr"/>
          <a:lstStyle/>
          <a:p>
            <a:endParaRPr lang="zh-CN" altLang="zh-CN" sz="240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sp>
        <p:nvSpPr>
          <p:cNvPr id="26" name="Text Box 37"/>
          <p:cNvSpPr>
            <a:spLocks noChangeArrowheads="1"/>
          </p:cNvSpPr>
          <p:nvPr/>
        </p:nvSpPr>
        <p:spPr bwMode="auto">
          <a:xfrm>
            <a:off x="5563414" y="3546572"/>
            <a:ext cx="571399" cy="3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dirty="0">
                <a:solidFill>
                  <a:srgbClr val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rPr>
              <a:t>30%</a:t>
            </a:r>
            <a:endParaRPr lang="zh-CN" altLang="en-US" sz="1800" dirty="0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5530862" y="3915302"/>
            <a:ext cx="703536" cy="40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完成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sp>
        <p:nvSpPr>
          <p:cNvPr id="33" name="AutoShape 48"/>
          <p:cNvSpPr/>
          <p:nvPr/>
        </p:nvSpPr>
        <p:spPr bwMode="auto">
          <a:xfrm>
            <a:off x="5530862" y="1398443"/>
            <a:ext cx="1551114" cy="233462"/>
          </a:xfrm>
          <a:prstGeom prst="accentCallout2">
            <a:avLst>
              <a:gd name="adj1" fmla="val 36731"/>
              <a:gd name="adj2" fmla="val 103681"/>
              <a:gd name="adj3" fmla="val 36731"/>
              <a:gd name="adj4" fmla="val 126704"/>
              <a:gd name="adj5" fmla="val 362755"/>
              <a:gd name="adj6" fmla="val 140977"/>
            </a:avLst>
          </a:prstGeom>
          <a:noFill/>
          <a:ln w="9525" cmpd="sng">
            <a:solidFill>
              <a:srgbClr val="C5C5C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7" tIns="34288" rIns="68577" bIns="34288" anchor="ctr"/>
          <a:lstStyle/>
          <a:p>
            <a:pPr algn="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单击此处添加文本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3</a:t>
            </a:r>
          </a:p>
        </p:txBody>
      </p:sp>
      <p:sp>
        <p:nvSpPr>
          <p:cNvPr id="35" name="Freeform 31"/>
          <p:cNvSpPr>
            <a:spLocks noChangeArrowheads="1"/>
          </p:cNvSpPr>
          <p:nvPr/>
        </p:nvSpPr>
        <p:spPr bwMode="auto">
          <a:xfrm>
            <a:off x="8196214" y="2028552"/>
            <a:ext cx="703025" cy="2284588"/>
          </a:xfrm>
          <a:custGeom>
            <a:avLst/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/>
              </a:gs>
              <a:gs pos="50000">
                <a:srgbClr val="FFFFFF"/>
              </a:gs>
              <a:gs pos="100000">
                <a:srgbClr val="BABAB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/>
          <a:lstStyle/>
          <a:p>
            <a:endParaRPr lang="zh-CN" altLang="zh-CN" sz="1800" dirty="0">
              <a:solidFill>
                <a:srgbClr val="000000"/>
              </a:solidFill>
              <a:latin typeface="Impact" panose="020B0806030902050204" pitchFamily="34" charset="0"/>
              <a:ea typeface="新蒂小丸子小学版" panose="03000600000000000000" pitchFamily="66" charset="-122"/>
              <a:sym typeface="Impact" panose="020B0806030902050204" pitchFamily="34" charset="0"/>
            </a:endParaRPr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200980" y="4093971"/>
            <a:ext cx="698258" cy="219168"/>
          </a:xfrm>
          <a:prstGeom prst="ellipse">
            <a:avLst/>
          </a:prstGeom>
          <a:solidFill>
            <a:srgbClr val="FFFFFF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77" tIns="34288" rIns="68577" bIns="34288" anchor="ctr"/>
          <a:lstStyle/>
          <a:p>
            <a:endParaRPr lang="zh-CN" altLang="zh-CN" sz="1800" dirty="0">
              <a:solidFill>
                <a:srgbClr val="000000"/>
              </a:solidFill>
              <a:latin typeface="Impact" panose="020B0806030902050204" pitchFamily="34" charset="0"/>
              <a:ea typeface="新蒂小丸子小学版" panose="03000600000000000000" pitchFamily="66" charset="-122"/>
              <a:sym typeface="Impact" panose="020B0806030902050204" pitchFamily="34" charset="0"/>
            </a:endParaRPr>
          </a:p>
        </p:txBody>
      </p:sp>
      <p:sp>
        <p:nvSpPr>
          <p:cNvPr id="37" name="AutoShape 33"/>
          <p:cNvSpPr>
            <a:spLocks noChangeArrowheads="1"/>
          </p:cNvSpPr>
          <p:nvPr/>
        </p:nvSpPr>
        <p:spPr bwMode="auto">
          <a:xfrm>
            <a:off x="8205746" y="3338795"/>
            <a:ext cx="697067" cy="964816"/>
          </a:xfrm>
          <a:prstGeom prst="can">
            <a:avLst>
              <a:gd name="adj" fmla="val 26987"/>
            </a:avLst>
          </a:prstGeom>
          <a:solidFill>
            <a:schemeClr val="accent4"/>
          </a:solidFill>
          <a:ln>
            <a:noFill/>
          </a:ln>
        </p:spPr>
        <p:txBody>
          <a:bodyPr lIns="68577" tIns="34288" rIns="68577" bIns="34288" anchor="ctr"/>
          <a:lstStyle/>
          <a:p>
            <a:endParaRPr lang="zh-CN" altLang="zh-CN" sz="2400" dirty="0">
              <a:solidFill>
                <a:srgbClr val="FFFFFF"/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sp>
        <p:nvSpPr>
          <p:cNvPr id="38" name="Text Box 40"/>
          <p:cNvSpPr>
            <a:spLocks noChangeArrowheads="1"/>
          </p:cNvSpPr>
          <p:nvPr/>
        </p:nvSpPr>
        <p:spPr bwMode="auto">
          <a:xfrm>
            <a:off x="8249052" y="3515603"/>
            <a:ext cx="571953" cy="34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800" dirty="0">
                <a:solidFill>
                  <a:srgbClr val="FFFFFF"/>
                </a:solidFill>
                <a:latin typeface="Impact" panose="020B0806030902050204" pitchFamily="34" charset="0"/>
                <a:ea typeface="新蒂小丸子小学版" panose="03000600000000000000" pitchFamily="66" charset="-122"/>
                <a:sym typeface="Impact" panose="020B0806030902050204" pitchFamily="34" charset="0"/>
              </a:rPr>
              <a:t>60%</a:t>
            </a:r>
            <a:endParaRPr lang="zh-CN" altLang="en-US" sz="1800" dirty="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8216283" y="4336963"/>
            <a:ext cx="751318" cy="40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完成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比例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  <a:sym typeface="微软雅黑" panose="020B0503020204020204" charset="-122"/>
            </a:endParaRPr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8192638" y="2035699"/>
            <a:ext cx="698258" cy="192963"/>
          </a:xfrm>
          <a:prstGeom prst="ellipse">
            <a:avLst/>
          </a:prstGeom>
          <a:solidFill>
            <a:srgbClr val="FFFF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77" tIns="34288" rIns="68577" bIns="34288" anchor="ctr"/>
          <a:lstStyle/>
          <a:p>
            <a:endParaRPr lang="zh-CN" altLang="zh-CN" sz="1800" dirty="0">
              <a:solidFill>
                <a:srgbClr val="000000"/>
              </a:solidFill>
              <a:latin typeface="Impact" panose="020B0806030902050204" pitchFamily="34" charset="0"/>
              <a:ea typeface="新蒂小丸子小学版" panose="03000600000000000000" pitchFamily="66" charset="-122"/>
              <a:sym typeface="Impact" panose="020B0806030902050204" pitchFamily="34" charset="0"/>
            </a:endParaRPr>
          </a:p>
        </p:txBody>
      </p:sp>
      <p:sp>
        <p:nvSpPr>
          <p:cNvPr id="42" name="文本框 74"/>
          <p:cNvSpPr>
            <a:spLocks noChangeArrowheads="1"/>
          </p:cNvSpPr>
          <p:nvPr/>
        </p:nvSpPr>
        <p:spPr bwMode="auto">
          <a:xfrm>
            <a:off x="1544151" y="2762535"/>
            <a:ext cx="3284365" cy="11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此处输入您的文本，或者复制您的文本粘贴到此处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此处输入您的文本，或者复制您的文本粘贴到此处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此处输入您的文本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此处输入您的文本，或者复制您的文本粘贴到此处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此处输入您的文本，或者复制您的文本粘贴到此处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此处输入您的文本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.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1544152" y="2223416"/>
            <a:ext cx="3198918" cy="399429"/>
            <a:chOff x="0" y="194615"/>
            <a:chExt cx="4264741" cy="532330"/>
          </a:xfrm>
        </p:grpSpPr>
        <p:sp>
          <p:nvSpPr>
            <p:cNvPr id="44" name="文本框 76"/>
            <p:cNvSpPr>
              <a:spLocks noChangeArrowheads="1"/>
            </p:cNvSpPr>
            <p:nvPr/>
          </p:nvSpPr>
          <p:spPr bwMode="auto">
            <a:xfrm>
              <a:off x="0" y="194615"/>
              <a:ext cx="2987044" cy="36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dirty="0">
                  <a:solidFill>
                    <a:srgbClr val="0000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张海山锐谐体" pitchFamily="2" charset="-122"/>
                </a:rPr>
                <a:t>添加文本内容</a:t>
              </a:r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45" name="矩形 77"/>
            <p:cNvSpPr>
              <a:spLocks noChangeArrowheads="1"/>
            </p:cNvSpPr>
            <p:nvPr/>
          </p:nvSpPr>
          <p:spPr bwMode="auto">
            <a:xfrm>
              <a:off x="113916" y="624363"/>
              <a:ext cx="4150825" cy="1025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8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20" grpId="0" animBg="1"/>
      <p:bldP spid="17" grpId="0"/>
      <p:bldP spid="18" grpId="0"/>
      <p:bldP spid="29" grpId="0" animBg="1"/>
      <p:bldP spid="26" grpId="0"/>
      <p:bldP spid="27" grpId="0"/>
      <p:bldP spid="33" grpId="0" animBg="1"/>
      <p:bldP spid="35" grpId="0" animBg="1"/>
      <p:bldP spid="37" grpId="0" animBg="1"/>
      <p:bldP spid="38" grpId="0"/>
      <p:bldP spid="3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407396" y="1694983"/>
            <a:ext cx="4550423" cy="500241"/>
            <a:chOff x="0" y="0"/>
            <a:chExt cx="3398" cy="383"/>
          </a:xfrm>
        </p:grpSpPr>
        <p:cxnSp>
          <p:nvCxnSpPr>
            <p:cNvPr id="6" name="AutoShape 20"/>
            <p:cNvCxnSpPr>
              <a:cxnSpLocks noChangeShapeType="1"/>
            </p:cNvCxnSpPr>
            <p:nvPr/>
          </p:nvCxnSpPr>
          <p:spPr bwMode="auto">
            <a:xfrm rot="5400000">
              <a:off x="22" y="-22"/>
              <a:ext cx="383" cy="427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AutoShape 21"/>
            <p:cNvCxnSpPr>
              <a:cxnSpLocks noChangeShapeType="1"/>
            </p:cNvCxnSpPr>
            <p:nvPr/>
          </p:nvCxnSpPr>
          <p:spPr bwMode="auto">
            <a:xfrm rot="16200000" flipH="1">
              <a:off x="864" y="-442"/>
              <a:ext cx="383" cy="1267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1716" y="-1294"/>
              <a:ext cx="383" cy="2971"/>
            </a:xfrm>
            <a:prstGeom prst="bentConnector3">
              <a:avLst>
                <a:gd name="adj1" fmla="val 49602"/>
              </a:avLst>
            </a:prstGeom>
            <a:noFill/>
            <a:ln w="19050">
              <a:solidFill>
                <a:schemeClr val="accent1"/>
              </a:solidFill>
              <a:miter lim="800000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157309" y="1119867"/>
            <a:ext cx="4609333" cy="46678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68577" tIns="34288" rIns="68577" bIns="3428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单击此处添加段落文字内容</a:t>
            </a: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1738685" y="1032245"/>
            <a:ext cx="1967922" cy="64043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lIns="68577" tIns="34288" rIns="68577" bIns="3428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b="0" dirty="0">
                <a:solidFill>
                  <a:srgbClr val="FFFFFF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  <a:sym typeface="微软雅黑" panose="020B0503020204020204" charset="-122"/>
              </a:rPr>
              <a:t>单击添加文字</a:t>
            </a:r>
            <a:endParaRPr lang="zh-CN" altLang="en-US" sz="1200" b="0" dirty="0"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3" name="Group 8"/>
          <p:cNvGrpSpPr/>
          <p:nvPr/>
        </p:nvGrpSpPr>
        <p:grpSpPr bwMode="auto">
          <a:xfrm>
            <a:off x="1335864" y="2290811"/>
            <a:ext cx="2093705" cy="2064687"/>
            <a:chOff x="-19" y="0"/>
            <a:chExt cx="1315" cy="129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-19" y="702"/>
              <a:ext cx="971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  <a:endParaRPr lang="zh-CN" altLang="en-US" sz="900" b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6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添加文字</a:t>
              </a:r>
            </a:p>
          </p:txBody>
        </p:sp>
        <p:grpSp>
          <p:nvGrpSpPr>
            <p:cNvPr id="4" name="Group 12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endParaRPr>
              </a:p>
            </p:txBody>
          </p:sp>
          <p:pic>
            <p:nvPicPr>
              <p:cNvPr id="17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" name="Group 15"/>
          <p:cNvGrpSpPr/>
          <p:nvPr/>
        </p:nvGrpSpPr>
        <p:grpSpPr bwMode="auto">
          <a:xfrm>
            <a:off x="3601524" y="2290811"/>
            <a:ext cx="2080967" cy="2064687"/>
            <a:chOff x="-11" y="0"/>
            <a:chExt cx="1307" cy="12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-11" y="702"/>
              <a:ext cx="97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  <a:endParaRPr lang="zh-CN" altLang="en-US" sz="900" b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4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添加文字</a:t>
              </a:r>
            </a:p>
          </p:txBody>
        </p:sp>
        <p:grpSp>
          <p:nvGrpSpPr>
            <p:cNvPr id="11" name="Group 19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endParaRPr>
              </a:p>
            </p:txBody>
          </p:sp>
          <p:pic>
            <p:nvPicPr>
              <p:cNvPr id="24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Group 22"/>
          <p:cNvGrpSpPr/>
          <p:nvPr/>
        </p:nvGrpSpPr>
        <p:grpSpPr bwMode="auto">
          <a:xfrm>
            <a:off x="5618803" y="2290811"/>
            <a:ext cx="2318201" cy="2064687"/>
            <a:chOff x="-160" y="0"/>
            <a:chExt cx="1456" cy="1296"/>
          </a:xfrm>
          <a:solidFill>
            <a:srgbClr val="0070C0"/>
          </a:solidFill>
        </p:grpSpPr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0" y="0"/>
              <a:ext cx="1296" cy="12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200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-160" y="702"/>
              <a:ext cx="124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单击此处添加文字内容</a:t>
              </a:r>
              <a:endParaRPr lang="zh-CN" altLang="en-US" sz="900" b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61" y="248"/>
              <a:ext cx="50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b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rPr>
                <a:t>添加文字</a:t>
              </a:r>
            </a:p>
          </p:txBody>
        </p:sp>
        <p:grpSp>
          <p:nvGrpSpPr>
            <p:cNvPr id="18" name="Group 26"/>
            <p:cNvGrpSpPr/>
            <p:nvPr/>
          </p:nvGrpSpPr>
          <p:grpSpPr bwMode="auto">
            <a:xfrm>
              <a:off x="668" y="93"/>
              <a:ext cx="518" cy="518"/>
              <a:chOff x="0" y="0"/>
              <a:chExt cx="518" cy="518"/>
            </a:xfrm>
            <a:grpFill/>
          </p:grpSpPr>
          <p:sp>
            <p:nvSpPr>
              <p:cNvPr id="30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1200" b="0" dirty="0">
                  <a:solidFill>
                    <a:srgbClr val="FF6600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  <a:sym typeface="微软雅黑" panose="020B0503020204020204" charset="-122"/>
                </a:endParaRPr>
              </a:p>
            </p:txBody>
          </p:sp>
          <p:pic>
            <p:nvPicPr>
              <p:cNvPr id="31" name="Picture 14" descr="图片1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0" y="50"/>
                <a:ext cx="485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93"/>
            <a:ext cx="9147176" cy="5146873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52020" y="735703"/>
            <a:ext cx="1381605" cy="1060818"/>
          </a:xfrm>
          <a:prstGeom prst="rect">
            <a:avLst/>
          </a:prstGeom>
          <a:noFill/>
        </p:spPr>
      </p:pic>
      <p:grpSp>
        <p:nvGrpSpPr>
          <p:cNvPr id="2" name="组合 21"/>
          <p:cNvGrpSpPr/>
          <p:nvPr/>
        </p:nvGrpSpPr>
        <p:grpSpPr>
          <a:xfrm>
            <a:off x="4264025" y="3091266"/>
            <a:ext cx="309562" cy="309658"/>
            <a:chOff x="2766872" y="3684983"/>
            <a:chExt cx="563884" cy="563961"/>
          </a:xfrm>
        </p:grpSpPr>
        <p:sp>
          <p:nvSpPr>
            <p:cNvPr id="13" name="椭圆 12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组合 47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5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" name="组合 22"/>
          <p:cNvGrpSpPr/>
          <p:nvPr/>
        </p:nvGrpSpPr>
        <p:grpSpPr>
          <a:xfrm>
            <a:off x="4876306" y="3091266"/>
            <a:ext cx="309562" cy="309658"/>
            <a:chOff x="3782859" y="3684983"/>
            <a:chExt cx="563884" cy="563961"/>
          </a:xfrm>
        </p:grpSpPr>
        <p:sp>
          <p:nvSpPr>
            <p:cNvPr id="18" name="椭圆 17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组合 50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" name="组合 23"/>
          <p:cNvGrpSpPr/>
          <p:nvPr/>
        </p:nvGrpSpPr>
        <p:grpSpPr>
          <a:xfrm>
            <a:off x="5488586" y="3091266"/>
            <a:ext cx="309562" cy="309658"/>
            <a:chOff x="4798846" y="3684983"/>
            <a:chExt cx="563884" cy="563961"/>
          </a:xfrm>
        </p:grpSpPr>
        <p:sp>
          <p:nvSpPr>
            <p:cNvPr id="23" name="椭圆 22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" name="组合 24"/>
          <p:cNvGrpSpPr/>
          <p:nvPr/>
        </p:nvGrpSpPr>
        <p:grpSpPr>
          <a:xfrm>
            <a:off x="6064850" y="3091266"/>
            <a:ext cx="309562" cy="309658"/>
            <a:chOff x="5814834" y="3684983"/>
            <a:chExt cx="563884" cy="563961"/>
          </a:xfrm>
        </p:grpSpPr>
        <p:sp>
          <p:nvSpPr>
            <p:cNvPr id="28" name="椭圆 27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" name="组合 56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72" tIns="45736" rIns="91472" bIns="45736" numCol="1" anchor="t" anchorCtr="0" compatLnSpc="1"/>
              <a:lstStyle/>
              <a:p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3"/>
          <p:cNvGrpSpPr/>
          <p:nvPr/>
        </p:nvGrpSpPr>
        <p:grpSpPr>
          <a:xfrm>
            <a:off x="2736745" y="1187355"/>
            <a:ext cx="793850" cy="916974"/>
            <a:chOff x="1562866" y="1353344"/>
            <a:chExt cx="793712" cy="916656"/>
          </a:xfrm>
        </p:grpSpPr>
        <p:sp>
          <p:nvSpPr>
            <p:cNvPr id="35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09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谢</a:t>
              </a:r>
            </a:p>
          </p:txBody>
        </p:sp>
      </p:grpSp>
      <p:grpSp>
        <p:nvGrpSpPr>
          <p:cNvPr id="11" name="组合 12"/>
          <p:cNvGrpSpPr/>
          <p:nvPr/>
        </p:nvGrpSpPr>
        <p:grpSpPr>
          <a:xfrm>
            <a:off x="3774092" y="1182844"/>
            <a:ext cx="793850" cy="916974"/>
            <a:chOff x="2600033" y="1348832"/>
            <a:chExt cx="793712" cy="916656"/>
          </a:xfrm>
        </p:grpSpPr>
        <p:sp>
          <p:nvSpPr>
            <p:cNvPr id="38" name="Freeform 27"/>
            <p:cNvSpPr/>
            <p:nvPr/>
          </p:nvSpPr>
          <p:spPr bwMode="auto">
            <a:xfrm>
              <a:off x="2600033" y="1348832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29694" y="1429544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2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谢</a:t>
              </a:r>
            </a:p>
          </p:txBody>
        </p:sp>
      </p:grpSp>
      <p:grpSp>
        <p:nvGrpSpPr>
          <p:cNvPr id="12" name="组合 17"/>
          <p:cNvGrpSpPr/>
          <p:nvPr/>
        </p:nvGrpSpPr>
        <p:grpSpPr>
          <a:xfrm>
            <a:off x="4817990" y="1185099"/>
            <a:ext cx="793850" cy="916974"/>
            <a:chOff x="3643750" y="1351088"/>
            <a:chExt cx="793712" cy="916656"/>
          </a:xfrm>
        </p:grpSpPr>
        <p:sp>
          <p:nvSpPr>
            <p:cNvPr id="41" name="Freeform 27"/>
            <p:cNvSpPr/>
            <p:nvPr/>
          </p:nvSpPr>
          <p:spPr bwMode="auto">
            <a:xfrm>
              <a:off x="3643750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96494" y="143782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3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您</a:t>
              </a: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5858353" y="1185099"/>
            <a:ext cx="793850" cy="916974"/>
            <a:chOff x="4683932" y="1351088"/>
            <a:chExt cx="793712" cy="916656"/>
          </a:xfrm>
        </p:grpSpPr>
        <p:sp>
          <p:nvSpPr>
            <p:cNvPr id="44" name="Freeform 27"/>
            <p:cNvSpPr/>
            <p:nvPr/>
          </p:nvSpPr>
          <p:spPr bwMode="auto">
            <a:xfrm>
              <a:off x="4683932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51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3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聆</a:t>
              </a:r>
            </a:p>
          </p:txBody>
        </p:sp>
      </p:grpSp>
      <p:grpSp>
        <p:nvGrpSpPr>
          <p:cNvPr id="17" name="组合 19"/>
          <p:cNvGrpSpPr/>
          <p:nvPr/>
        </p:nvGrpSpPr>
        <p:grpSpPr>
          <a:xfrm>
            <a:off x="6905786" y="1185099"/>
            <a:ext cx="793850" cy="916974"/>
            <a:chOff x="5731184" y="1351088"/>
            <a:chExt cx="793712" cy="916656"/>
          </a:xfrm>
        </p:grpSpPr>
        <p:sp>
          <p:nvSpPr>
            <p:cNvPr id="47" name="Freeform 27"/>
            <p:cNvSpPr/>
            <p:nvPr/>
          </p:nvSpPr>
          <p:spPr bwMode="auto">
            <a:xfrm>
              <a:off x="5731184" y="1351088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3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91994" y="1425198"/>
              <a:ext cx="7239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200" b="1" kern="2500" spc="140" dirty="0">
                  <a:solidFill>
                    <a:schemeClr val="accent3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听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20647" y="2467274"/>
            <a:ext cx="5474508" cy="5080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Your content to play here, or through your copy, paste in this box, and select only 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the text. Your content to play here, or through your copy, paste in </a:t>
            </a:r>
          </a:p>
          <a:p>
            <a:pPr algn="ctr"/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this box, and select only the text.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3060894" y="2320428"/>
            <a:ext cx="4375243" cy="360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93"/>
            <a:ext cx="9147176" cy="5146873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2772762" y="1960263"/>
            <a:ext cx="6374413" cy="2413106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3752" y="843752"/>
            <a:ext cx="1152528" cy="1331284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58061" y="1494430"/>
              <a:ext cx="678564" cy="6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kern="2500" spc="140" dirty="0">
                  <a:solidFill>
                    <a:schemeClr val="accent3"/>
                  </a:solidFill>
                </a:rPr>
                <a:t>01</a:t>
              </a:r>
              <a:endParaRPr lang="zh-CN" altLang="en-US" sz="5400" b="1" kern="2500" spc="14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4713" y="2277876"/>
            <a:ext cx="2339863" cy="831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7" tIns="45724" rIns="91447" bIns="45724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10979" y="3106255"/>
            <a:ext cx="3471895" cy="438734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/>
            <a:endParaRPr lang="zh-CN" altLang="en-US" sz="800" spc="225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algn="ctr"/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详细内容</a:t>
            </a:r>
            <a:r>
              <a:rPr lang="en-US" altLang="zh-CN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……</a:t>
            </a:r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91336" y="1960263"/>
            <a:ext cx="755838" cy="2413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3400765" y="1167467"/>
            <a:ext cx="488697" cy="843213"/>
            <a:chOff x="4532190" y="1556792"/>
            <a:chExt cx="651284" cy="11235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858515" y="2064060"/>
              <a:ext cx="0" cy="61627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01</a:t>
              </a:r>
              <a:endParaRPr lang="zh-CN" altLang="en-US" sz="1200" b="1" dirty="0"/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576678" y="1167467"/>
            <a:ext cx="488697" cy="843213"/>
            <a:chOff x="7432024" y="1556792"/>
            <a:chExt cx="651284" cy="11235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758349" y="2064060"/>
              <a:ext cx="0" cy="61627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02</a:t>
              </a:r>
              <a:endParaRPr lang="zh-CN" altLang="en-US" sz="1200" b="1" dirty="0"/>
            </a:p>
          </p:txBody>
        </p:sp>
      </p:grpSp>
      <p:grpSp>
        <p:nvGrpSpPr>
          <p:cNvPr id="6" name="组合 8"/>
          <p:cNvGrpSpPr/>
          <p:nvPr/>
        </p:nvGrpSpPr>
        <p:grpSpPr>
          <a:xfrm>
            <a:off x="7537951" y="1168342"/>
            <a:ext cx="488697" cy="843213"/>
            <a:chOff x="10045806" y="1557958"/>
            <a:chExt cx="651284" cy="112354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372131" y="2065226"/>
              <a:ext cx="0" cy="616279"/>
            </a:xfrm>
            <a:prstGeom prst="line">
              <a:avLst/>
            </a:prstGeom>
            <a:ln w="3810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03</a:t>
              </a:r>
              <a:endParaRPr lang="zh-CN" altLang="en-US" sz="1200" b="1" dirty="0"/>
            </a:p>
          </p:txBody>
        </p:sp>
      </p:grpSp>
      <p:grpSp>
        <p:nvGrpSpPr>
          <p:cNvPr id="9" name="组合 11"/>
          <p:cNvGrpSpPr/>
          <p:nvPr/>
        </p:nvGrpSpPr>
        <p:grpSpPr>
          <a:xfrm>
            <a:off x="5821028" y="2010821"/>
            <a:ext cx="2360662" cy="605234"/>
            <a:chOff x="7757666" y="2680527"/>
            <a:chExt cx="3146048" cy="806450"/>
          </a:xfrm>
        </p:grpSpPr>
        <p:sp>
          <p:nvSpPr>
            <p:cNvPr id="13" name="圆角矩形 12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3400765" y="2010821"/>
            <a:ext cx="2791632" cy="605234"/>
            <a:chOff x="4532190" y="2680527"/>
            <a:chExt cx="3720400" cy="806450"/>
          </a:xfrm>
        </p:grpSpPr>
        <p:sp>
          <p:nvSpPr>
            <p:cNvPr id="16" name="圆角矩形 15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63157" y="2904920"/>
              <a:ext cx="22506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953458" y="1835753"/>
            <a:ext cx="3152284" cy="955368"/>
            <a:chOff x="1270670" y="2447256"/>
            <a:chExt cx="4201040" cy="1272988"/>
          </a:xfrm>
        </p:grpSpPr>
        <p:grpSp>
          <p:nvGrpSpPr>
            <p:cNvPr id="18" name="组合 18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圆角矩形 21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latin typeface="新蒂小丸子小学版" panose="03000600000000000000" pitchFamily="66" charset="-122"/>
                  <a:ea typeface="新蒂小丸子小学版" panose="03000600000000000000" pitchFamily="66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  <p:sp>
          <p:nvSpPr>
            <p:cNvPr id="21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avLst/>
              <a:gdLst>
                <a:gd name="T0" fmla="*/ 68 w 125"/>
                <a:gd name="T1" fmla="*/ 27 h 141"/>
                <a:gd name="T2" fmla="*/ 77 w 125"/>
                <a:gd name="T3" fmla="*/ 40 h 141"/>
                <a:gd name="T4" fmla="*/ 74 w 125"/>
                <a:gd name="T5" fmla="*/ 51 h 141"/>
                <a:gd name="T6" fmla="*/ 107 w 125"/>
                <a:gd name="T7" fmla="*/ 141 h 141"/>
                <a:gd name="T8" fmla="*/ 29 w 125"/>
                <a:gd name="T9" fmla="*/ 141 h 141"/>
                <a:gd name="T10" fmla="*/ 40 w 125"/>
                <a:gd name="T11" fmla="*/ 86 h 141"/>
                <a:gd name="T12" fmla="*/ 50 w 125"/>
                <a:gd name="T13" fmla="*/ 46 h 141"/>
                <a:gd name="T14" fmla="*/ 50 w 125"/>
                <a:gd name="T15" fmla="*/ 35 h 141"/>
                <a:gd name="T16" fmla="*/ 63 w 125"/>
                <a:gd name="T17" fmla="*/ 25 h 141"/>
                <a:gd name="T18" fmla="*/ 66 w 125"/>
                <a:gd name="T19" fmla="*/ 68 h 141"/>
                <a:gd name="T20" fmla="*/ 66 w 125"/>
                <a:gd name="T21" fmla="*/ 68 h 141"/>
                <a:gd name="T22" fmla="*/ 55 w 125"/>
                <a:gd name="T23" fmla="*/ 86 h 141"/>
                <a:gd name="T24" fmla="*/ 68 w 125"/>
                <a:gd name="T25" fmla="*/ 75 h 141"/>
                <a:gd name="T26" fmla="*/ 81 w 125"/>
                <a:gd name="T27" fmla="*/ 110 h 141"/>
                <a:gd name="T28" fmla="*/ 85 w 125"/>
                <a:gd name="T29" fmla="*/ 117 h 141"/>
                <a:gd name="T30" fmla="*/ 85 w 125"/>
                <a:gd name="T31" fmla="*/ 117 h 141"/>
                <a:gd name="T32" fmla="*/ 70 w 125"/>
                <a:gd name="T33" fmla="*/ 115 h 141"/>
                <a:gd name="T34" fmla="*/ 44 w 125"/>
                <a:gd name="T35" fmla="*/ 128 h 141"/>
                <a:gd name="T36" fmla="*/ 66 w 125"/>
                <a:gd name="T37" fmla="*/ 93 h 141"/>
                <a:gd name="T38" fmla="*/ 48 w 125"/>
                <a:gd name="T39" fmla="*/ 104 h 141"/>
                <a:gd name="T40" fmla="*/ 101 w 125"/>
                <a:gd name="T41" fmla="*/ 7 h 141"/>
                <a:gd name="T42" fmla="*/ 112 w 125"/>
                <a:gd name="T43" fmla="*/ 31 h 141"/>
                <a:gd name="T44" fmla="*/ 112 w 125"/>
                <a:gd name="T45" fmla="*/ 49 h 141"/>
                <a:gd name="T46" fmla="*/ 99 w 125"/>
                <a:gd name="T47" fmla="*/ 73 h 141"/>
                <a:gd name="T48" fmla="*/ 116 w 125"/>
                <a:gd name="T49" fmla="*/ 73 h 141"/>
                <a:gd name="T50" fmla="*/ 125 w 125"/>
                <a:gd name="T51" fmla="*/ 40 h 141"/>
                <a:gd name="T52" fmla="*/ 121 w 125"/>
                <a:gd name="T53" fmla="*/ 18 h 141"/>
                <a:gd name="T54" fmla="*/ 110 w 125"/>
                <a:gd name="T55" fmla="*/ 0 h 141"/>
                <a:gd name="T56" fmla="*/ 26 w 125"/>
                <a:gd name="T57" fmla="*/ 73 h 141"/>
                <a:gd name="T58" fmla="*/ 15 w 125"/>
                <a:gd name="T59" fmla="*/ 49 h 141"/>
                <a:gd name="T60" fmla="*/ 15 w 125"/>
                <a:gd name="T61" fmla="*/ 31 h 141"/>
                <a:gd name="T62" fmla="*/ 26 w 125"/>
                <a:gd name="T63" fmla="*/ 7 h 141"/>
                <a:gd name="T64" fmla="*/ 9 w 125"/>
                <a:gd name="T65" fmla="*/ 9 h 141"/>
                <a:gd name="T66" fmla="*/ 0 w 125"/>
                <a:gd name="T67" fmla="*/ 40 h 141"/>
                <a:gd name="T68" fmla="*/ 6 w 125"/>
                <a:gd name="T69" fmla="*/ 62 h 141"/>
                <a:gd name="T70" fmla="*/ 17 w 125"/>
                <a:gd name="T71" fmla="*/ 80 h 141"/>
                <a:gd name="T72" fmla="*/ 83 w 125"/>
                <a:gd name="T73" fmla="*/ 22 h 141"/>
                <a:gd name="T74" fmla="*/ 90 w 125"/>
                <a:gd name="T75" fmla="*/ 40 h 141"/>
                <a:gd name="T76" fmla="*/ 92 w 125"/>
                <a:gd name="T77" fmla="*/ 66 h 141"/>
                <a:gd name="T78" fmla="*/ 99 w 125"/>
                <a:gd name="T79" fmla="*/ 55 h 141"/>
                <a:gd name="T80" fmla="*/ 103 w 125"/>
                <a:gd name="T81" fmla="*/ 40 h 141"/>
                <a:gd name="T82" fmla="*/ 96 w 125"/>
                <a:gd name="T83" fmla="*/ 20 h 141"/>
                <a:gd name="T84" fmla="*/ 35 w 125"/>
                <a:gd name="T85" fmla="*/ 66 h 141"/>
                <a:gd name="T86" fmla="*/ 39 w 125"/>
                <a:gd name="T87" fmla="*/ 49 h 141"/>
                <a:gd name="T88" fmla="*/ 39 w 125"/>
                <a:gd name="T89" fmla="*/ 31 h 141"/>
                <a:gd name="T90" fmla="*/ 33 w 125"/>
                <a:gd name="T91" fmla="*/ 14 h 141"/>
                <a:gd name="T92" fmla="*/ 24 w 125"/>
                <a:gd name="T93" fmla="*/ 33 h 141"/>
                <a:gd name="T94" fmla="*/ 24 w 125"/>
                <a:gd name="T95" fmla="*/ 47 h 141"/>
                <a:gd name="T96" fmla="*/ 35 w 125"/>
                <a:gd name="T9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41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b="1" dirty="0"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073663" y="2821427"/>
            <a:ext cx="1815798" cy="1233083"/>
          </a:xfrm>
          <a:prstGeom prst="rect">
            <a:avLst/>
          </a:prstGeom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新蒂小丸子小学版" panose="03000600000000000000" pitchFamily="66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22423" y="2821427"/>
            <a:ext cx="1815798" cy="1233083"/>
          </a:xfrm>
          <a:prstGeom prst="rect">
            <a:avLst/>
          </a:prstGeom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新蒂小丸子小学版" panose="03000600000000000000" pitchFamily="66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10849" y="2821427"/>
            <a:ext cx="1815798" cy="1066826"/>
          </a:xfrm>
          <a:prstGeom prst="rect">
            <a:avLst/>
          </a:prstGeom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新蒂小丸子小学版" panose="03000600000000000000" pitchFamily="66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</a:t>
            </a: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775978" y="3636107"/>
            <a:ext cx="1852718" cy="1300577"/>
            <a:chOff x="818120" y="4510790"/>
            <a:chExt cx="2469112" cy="1732966"/>
          </a:xfrm>
        </p:grpSpPr>
        <p:sp>
          <p:nvSpPr>
            <p:cNvPr id="4" name="矩形 3"/>
            <p:cNvSpPr/>
            <p:nvPr/>
          </p:nvSpPr>
          <p:spPr>
            <a:xfrm>
              <a:off x="1249493" y="4920726"/>
              <a:ext cx="1915065" cy="1323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右键选择形状填充，可更换为您的照片。右键选择形状填充，可更换为您的照片。</a:t>
              </a:r>
            </a:p>
            <a:p>
              <a:pPr>
                <a:lnSpc>
                  <a:spcPct val="130000"/>
                </a:lnSpc>
                <a:defRPr/>
              </a:pP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endParaRPr>
            </a:p>
          </p:txBody>
        </p:sp>
        <p:sp>
          <p:nvSpPr>
            <p:cNvPr id="5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818120" y="4510790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851188" y="1079084"/>
            <a:ext cx="1630797" cy="1962567"/>
          </a:xfrm>
          <a:prstGeom prst="round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grpSp>
        <p:nvGrpSpPr>
          <p:cNvPr id="3" name="组合 6"/>
          <p:cNvGrpSpPr/>
          <p:nvPr/>
        </p:nvGrpSpPr>
        <p:grpSpPr>
          <a:xfrm>
            <a:off x="940694" y="3310603"/>
            <a:ext cx="1541292" cy="271463"/>
            <a:chOff x="4951664" y="2276872"/>
            <a:chExt cx="1717673" cy="216024"/>
          </a:xfrm>
          <a:solidFill>
            <a:schemeClr val="accent1"/>
          </a:solidFill>
        </p:grpSpPr>
        <p:sp>
          <p:nvSpPr>
            <p:cNvPr id="8" name="矩形 7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7" name="组合 9"/>
          <p:cNvGrpSpPr/>
          <p:nvPr/>
        </p:nvGrpSpPr>
        <p:grpSpPr>
          <a:xfrm>
            <a:off x="2792902" y="3636106"/>
            <a:ext cx="1852718" cy="1120463"/>
            <a:chOff x="849496" y="4510794"/>
            <a:chExt cx="2469112" cy="1492971"/>
          </a:xfrm>
        </p:grpSpPr>
        <p:sp>
          <p:nvSpPr>
            <p:cNvPr id="11" name="矩形 10"/>
            <p:cNvSpPr/>
            <p:nvPr/>
          </p:nvSpPr>
          <p:spPr>
            <a:xfrm>
              <a:off x="1297492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2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849496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2844569" y="1079083"/>
            <a:ext cx="1630797" cy="1962566"/>
          </a:xfrm>
          <a:prstGeom prst="round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grpSp>
        <p:nvGrpSpPr>
          <p:cNvPr id="10" name="组合 13"/>
          <p:cNvGrpSpPr/>
          <p:nvPr/>
        </p:nvGrpSpPr>
        <p:grpSpPr>
          <a:xfrm>
            <a:off x="2934075" y="3310602"/>
            <a:ext cx="1541292" cy="271463"/>
            <a:chOff x="4951664" y="2276872"/>
            <a:chExt cx="1717673" cy="216024"/>
          </a:xfrm>
          <a:solidFill>
            <a:schemeClr val="accent2"/>
          </a:solidFill>
        </p:grpSpPr>
        <p:sp>
          <p:nvSpPr>
            <p:cNvPr id="15" name="矩形 14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4" name="组合 16"/>
          <p:cNvGrpSpPr/>
          <p:nvPr/>
        </p:nvGrpSpPr>
        <p:grpSpPr>
          <a:xfrm>
            <a:off x="4665761" y="3636107"/>
            <a:ext cx="1852718" cy="1120463"/>
            <a:chOff x="881020" y="4510794"/>
            <a:chExt cx="2469112" cy="1492971"/>
          </a:xfrm>
        </p:grpSpPr>
        <p:sp>
          <p:nvSpPr>
            <p:cNvPr id="18" name="矩形 17"/>
            <p:cNvSpPr/>
            <p:nvPr/>
          </p:nvSpPr>
          <p:spPr>
            <a:xfrm>
              <a:off x="1345492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19" name="文本框 25"/>
            <p:cNvSpPr txBox="1"/>
            <p:nvPr>
              <p:custDataLst>
                <p:tags r:id="rId2"/>
              </p:custDataLst>
            </p:nvPr>
          </p:nvSpPr>
          <p:spPr>
            <a:xfrm>
              <a:off x="881020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4693773" y="1079084"/>
            <a:ext cx="1593286" cy="1962567"/>
          </a:xfrm>
          <a:prstGeom prst="round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grpSp>
        <p:nvGrpSpPr>
          <p:cNvPr id="17" name="组合 20"/>
          <p:cNvGrpSpPr/>
          <p:nvPr/>
        </p:nvGrpSpPr>
        <p:grpSpPr>
          <a:xfrm>
            <a:off x="4783278" y="3310603"/>
            <a:ext cx="1541292" cy="271463"/>
            <a:chOff x="4951664" y="2276872"/>
            <a:chExt cx="1717673" cy="216024"/>
          </a:xfrm>
          <a:solidFill>
            <a:schemeClr val="accent3"/>
          </a:solidFill>
        </p:grpSpPr>
        <p:sp>
          <p:nvSpPr>
            <p:cNvPr id="22" name="矩形 21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1" name="组合 23"/>
          <p:cNvGrpSpPr/>
          <p:nvPr/>
        </p:nvGrpSpPr>
        <p:grpSpPr>
          <a:xfrm>
            <a:off x="6482462" y="3636106"/>
            <a:ext cx="1852718" cy="1120463"/>
            <a:chOff x="849776" y="4510794"/>
            <a:chExt cx="2469112" cy="1492971"/>
          </a:xfrm>
        </p:grpSpPr>
        <p:sp>
          <p:nvSpPr>
            <p:cNvPr id="25" name="矩形 24"/>
            <p:cNvSpPr/>
            <p:nvPr/>
          </p:nvSpPr>
          <p:spPr>
            <a:xfrm>
              <a:off x="1318650" y="4920726"/>
              <a:ext cx="1915065" cy="1083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右键选择形状填充，可更换为您的照片。右键选择形状填充，可更换为您的照片。</a:t>
              </a:r>
            </a:p>
          </p:txBody>
        </p:sp>
        <p:sp>
          <p:nvSpPr>
            <p:cNvPr id="26" name="文本框 25"/>
            <p:cNvSpPr txBox="1"/>
            <p:nvPr>
              <p:custDataLst>
                <p:tags r:id="rId1"/>
              </p:custDataLst>
            </p:nvPr>
          </p:nvSpPr>
          <p:spPr>
            <a:xfrm>
              <a:off x="849776" y="4510794"/>
              <a:ext cx="2469112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6533919" y="1079084"/>
            <a:ext cx="1630797" cy="1962566"/>
          </a:xfrm>
          <a:prstGeom prst="round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grpSp>
        <p:nvGrpSpPr>
          <p:cNvPr id="24" name="组合 27"/>
          <p:cNvGrpSpPr/>
          <p:nvPr/>
        </p:nvGrpSpPr>
        <p:grpSpPr>
          <a:xfrm>
            <a:off x="6623424" y="3310601"/>
            <a:ext cx="1541292" cy="271463"/>
            <a:chOff x="4951664" y="2276872"/>
            <a:chExt cx="1717673" cy="216024"/>
          </a:xfrm>
          <a:solidFill>
            <a:schemeClr val="accent4"/>
          </a:solidFill>
        </p:grpSpPr>
        <p:sp>
          <p:nvSpPr>
            <p:cNvPr id="29" name="矩形 28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7056" y="834287"/>
            <a:ext cx="5463453" cy="3767285"/>
            <a:chOff x="2494806" y="1214742"/>
            <a:chExt cx="7281128" cy="5019753"/>
          </a:xfrm>
        </p:grpSpPr>
        <p:sp>
          <p:nvSpPr>
            <p:cNvPr id="3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avLst/>
              <a:gdLst>
                <a:gd name="T0" fmla="*/ 962 w 1007"/>
                <a:gd name="T1" fmla="*/ 539 h 1017"/>
                <a:gd name="T2" fmla="*/ 793 w 1007"/>
                <a:gd name="T3" fmla="*/ 931 h 1017"/>
                <a:gd name="T4" fmla="*/ 695 w 1007"/>
                <a:gd name="T5" fmla="*/ 436 h 1017"/>
                <a:gd name="T6" fmla="*/ 885 w 1007"/>
                <a:gd name="T7" fmla="*/ 424 h 1017"/>
                <a:gd name="T8" fmla="*/ 864 w 1007"/>
                <a:gd name="T9" fmla="*/ 412 h 1017"/>
                <a:gd name="T10" fmla="*/ 779 w 1007"/>
                <a:gd name="T11" fmla="*/ 390 h 1017"/>
                <a:gd name="T12" fmla="*/ 802 w 1007"/>
                <a:gd name="T13" fmla="*/ 255 h 1017"/>
                <a:gd name="T14" fmla="*/ 855 w 1007"/>
                <a:gd name="T15" fmla="*/ 135 h 1017"/>
                <a:gd name="T16" fmla="*/ 770 w 1007"/>
                <a:gd name="T17" fmla="*/ 136 h 1017"/>
                <a:gd name="T18" fmla="*/ 695 w 1007"/>
                <a:gd name="T19" fmla="*/ 34 h 1017"/>
                <a:gd name="T20" fmla="*/ 962 w 1007"/>
                <a:gd name="T21" fmla="*/ 539 h 1017"/>
                <a:gd name="T22" fmla="*/ 693 w 1007"/>
                <a:gd name="T23" fmla="*/ 407 h 1017"/>
                <a:gd name="T24" fmla="*/ 695 w 1007"/>
                <a:gd name="T25" fmla="*/ 280 h 1017"/>
                <a:gd name="T26" fmla="*/ 686 w 1007"/>
                <a:gd name="T27" fmla="*/ 986 h 1017"/>
                <a:gd name="T28" fmla="*/ 677 w 1007"/>
                <a:gd name="T29" fmla="*/ 417 h 1017"/>
                <a:gd name="T30" fmla="*/ 683 w 1007"/>
                <a:gd name="T31" fmla="*/ 246 h 1017"/>
                <a:gd name="T32" fmla="*/ 671 w 1007"/>
                <a:gd name="T33" fmla="*/ 301 h 1017"/>
                <a:gd name="T34" fmla="*/ 621 w 1007"/>
                <a:gd name="T35" fmla="*/ 1005 h 1017"/>
                <a:gd name="T36" fmla="*/ 649 w 1007"/>
                <a:gd name="T37" fmla="*/ 376 h 1017"/>
                <a:gd name="T38" fmla="*/ 621 w 1007"/>
                <a:gd name="T39" fmla="*/ 12 h 1017"/>
                <a:gd name="T40" fmla="*/ 621 w 1007"/>
                <a:gd name="T41" fmla="*/ 373 h 1017"/>
                <a:gd name="T42" fmla="*/ 606 w 1007"/>
                <a:gd name="T43" fmla="*/ 479 h 1017"/>
                <a:gd name="T44" fmla="*/ 621 w 1007"/>
                <a:gd name="T45" fmla="*/ 255 h 1017"/>
                <a:gd name="T46" fmla="*/ 562 w 1007"/>
                <a:gd name="T47" fmla="*/ 164 h 1017"/>
                <a:gd name="T48" fmla="*/ 553 w 1007"/>
                <a:gd name="T49" fmla="*/ 1015 h 1017"/>
                <a:gd name="T50" fmla="*/ 560 w 1007"/>
                <a:gd name="T51" fmla="*/ 462 h 1017"/>
                <a:gd name="T52" fmla="*/ 553 w 1007"/>
                <a:gd name="T53" fmla="*/ 2 h 1017"/>
                <a:gd name="T54" fmla="*/ 553 w 1007"/>
                <a:gd name="T55" fmla="*/ 608 h 1017"/>
                <a:gd name="T56" fmla="*/ 538 w 1007"/>
                <a:gd name="T57" fmla="*/ 171 h 1017"/>
                <a:gd name="T58" fmla="*/ 553 w 1007"/>
                <a:gd name="T59" fmla="*/ 2 h 1017"/>
                <a:gd name="T60" fmla="*/ 321 w 1007"/>
                <a:gd name="T61" fmla="*/ 941 h 1017"/>
                <a:gd name="T62" fmla="*/ 537 w 1007"/>
                <a:gd name="T63" fmla="*/ 468 h 1017"/>
                <a:gd name="T64" fmla="*/ 497 w 1007"/>
                <a:gd name="T65" fmla="*/ 28 h 1017"/>
                <a:gd name="T66" fmla="*/ 305 w 1007"/>
                <a:gd name="T67" fmla="*/ 85 h 1017"/>
                <a:gd name="T68" fmla="*/ 267 w 1007"/>
                <a:gd name="T69" fmla="*/ 679 h 1017"/>
                <a:gd name="T70" fmla="*/ 256 w 1007"/>
                <a:gd name="T71" fmla="*/ 67 h 1017"/>
                <a:gd name="T72" fmla="*/ 213 w 1007"/>
                <a:gd name="T73" fmla="*/ 314 h 1017"/>
                <a:gd name="T74" fmla="*/ 213 w 1007"/>
                <a:gd name="T75" fmla="*/ 354 h 1017"/>
                <a:gd name="T76" fmla="*/ 197 w 1007"/>
                <a:gd name="T77" fmla="*/ 376 h 1017"/>
                <a:gd name="T78" fmla="*/ 213 w 1007"/>
                <a:gd name="T79" fmla="*/ 95 h 1017"/>
                <a:gd name="T80" fmla="*/ 213 w 1007"/>
                <a:gd name="T81" fmla="*/ 138 h 1017"/>
                <a:gd name="T82" fmla="*/ 195 w 1007"/>
                <a:gd name="T83" fmla="*/ 364 h 1017"/>
                <a:gd name="T84" fmla="*/ 153 w 1007"/>
                <a:gd name="T85" fmla="*/ 648 h 1017"/>
                <a:gd name="T86" fmla="*/ 197 w 1007"/>
                <a:gd name="T87" fmla="*/ 180 h 1017"/>
                <a:gd name="T88" fmla="*/ 176 w 1007"/>
                <a:gd name="T89" fmla="*/ 317 h 1017"/>
                <a:gd name="T90" fmla="*/ 153 w 1007"/>
                <a:gd name="T91" fmla="*/ 391 h 1017"/>
                <a:gd name="T92" fmla="*/ 116 w 1007"/>
                <a:gd name="T93" fmla="*/ 574 h 1017"/>
                <a:gd name="T94" fmla="*/ 103 w 1007"/>
                <a:gd name="T95" fmla="*/ 815 h 1017"/>
                <a:gd name="T96" fmla="*/ 103 w 1007"/>
                <a:gd name="T97" fmla="*/ 241 h 1017"/>
                <a:gd name="T98" fmla="*/ 102 w 1007"/>
                <a:gd name="T99" fmla="*/ 527 h 1017"/>
                <a:gd name="T100" fmla="*/ 79 w 1007"/>
                <a:gd name="T101" fmla="*/ 653 h 1017"/>
                <a:gd name="T102" fmla="*/ 103 w 1007"/>
                <a:gd name="T103" fmla="*/ 241 h 1017"/>
                <a:gd name="T104" fmla="*/ 103 w 1007"/>
                <a:gd name="T105" fmla="*/ 814 h 1017"/>
                <a:gd name="T106" fmla="*/ 79 w 1007"/>
                <a:gd name="T107" fmla="*/ 522 h 1017"/>
                <a:gd name="T108" fmla="*/ 79 w 1007"/>
                <a:gd name="T109" fmla="*/ 236 h 1017"/>
                <a:gd name="T110" fmla="*/ 0 w 1007"/>
                <a:gd name="T111" fmla="*/ 508 h 1017"/>
                <a:gd name="T112" fmla="*/ 0 w 1007"/>
                <a:gd name="T113" fmla="*/ 499 h 1017"/>
                <a:gd name="T114" fmla="*/ 31 w 1007"/>
                <a:gd name="T115" fmla="*/ 629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7" h="1017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avLst/>
              <a:gdLst>
                <a:gd name="T0" fmla="*/ 6 w 478"/>
                <a:gd name="T1" fmla="*/ 15 h 506"/>
                <a:gd name="T2" fmla="*/ 7 w 478"/>
                <a:gd name="T3" fmla="*/ 0 h 506"/>
                <a:gd name="T4" fmla="*/ 14 w 478"/>
                <a:gd name="T5" fmla="*/ 8 h 506"/>
                <a:gd name="T6" fmla="*/ 471 w 478"/>
                <a:gd name="T7" fmla="*/ 493 h 506"/>
                <a:gd name="T8" fmla="*/ 470 w 478"/>
                <a:gd name="T9" fmla="*/ 506 h 506"/>
                <a:gd name="T10" fmla="*/ 478 w 478"/>
                <a:gd name="T11" fmla="*/ 500 h 506"/>
                <a:gd name="T12" fmla="*/ 444 w 478"/>
                <a:gd name="T13" fmla="*/ 479 h 506"/>
                <a:gd name="T14" fmla="*/ 444 w 478"/>
                <a:gd name="T15" fmla="*/ 464 h 506"/>
                <a:gd name="T16" fmla="*/ 450 w 478"/>
                <a:gd name="T17" fmla="*/ 471 h 506"/>
                <a:gd name="T18" fmla="*/ 416 w 478"/>
                <a:gd name="T19" fmla="*/ 450 h 506"/>
                <a:gd name="T20" fmla="*/ 416 w 478"/>
                <a:gd name="T21" fmla="*/ 436 h 506"/>
                <a:gd name="T22" fmla="*/ 424 w 478"/>
                <a:gd name="T23" fmla="*/ 442 h 506"/>
                <a:gd name="T24" fmla="*/ 389 w 478"/>
                <a:gd name="T25" fmla="*/ 420 h 506"/>
                <a:gd name="T26" fmla="*/ 389 w 478"/>
                <a:gd name="T27" fmla="*/ 407 h 506"/>
                <a:gd name="T28" fmla="*/ 397 w 478"/>
                <a:gd name="T29" fmla="*/ 413 h 506"/>
                <a:gd name="T30" fmla="*/ 361 w 478"/>
                <a:gd name="T31" fmla="*/ 391 h 506"/>
                <a:gd name="T32" fmla="*/ 363 w 478"/>
                <a:gd name="T33" fmla="*/ 377 h 506"/>
                <a:gd name="T34" fmla="*/ 369 w 478"/>
                <a:gd name="T35" fmla="*/ 385 h 506"/>
                <a:gd name="T36" fmla="*/ 334 w 478"/>
                <a:gd name="T37" fmla="*/ 363 h 506"/>
                <a:gd name="T38" fmla="*/ 335 w 478"/>
                <a:gd name="T39" fmla="*/ 348 h 506"/>
                <a:gd name="T40" fmla="*/ 342 w 478"/>
                <a:gd name="T41" fmla="*/ 356 h 506"/>
                <a:gd name="T42" fmla="*/ 307 w 478"/>
                <a:gd name="T43" fmla="*/ 334 h 506"/>
                <a:gd name="T44" fmla="*/ 308 w 478"/>
                <a:gd name="T45" fmla="*/ 319 h 506"/>
                <a:gd name="T46" fmla="*/ 314 w 478"/>
                <a:gd name="T47" fmla="*/ 327 h 506"/>
                <a:gd name="T48" fmla="*/ 280 w 478"/>
                <a:gd name="T49" fmla="*/ 305 h 506"/>
                <a:gd name="T50" fmla="*/ 280 w 478"/>
                <a:gd name="T51" fmla="*/ 291 h 506"/>
                <a:gd name="T52" fmla="*/ 287 w 478"/>
                <a:gd name="T53" fmla="*/ 297 h 506"/>
                <a:gd name="T54" fmla="*/ 253 w 478"/>
                <a:gd name="T55" fmla="*/ 275 h 506"/>
                <a:gd name="T56" fmla="*/ 253 w 478"/>
                <a:gd name="T57" fmla="*/ 262 h 506"/>
                <a:gd name="T58" fmla="*/ 260 w 478"/>
                <a:gd name="T59" fmla="*/ 268 h 506"/>
                <a:gd name="T60" fmla="*/ 226 w 478"/>
                <a:gd name="T61" fmla="*/ 246 h 506"/>
                <a:gd name="T62" fmla="*/ 226 w 478"/>
                <a:gd name="T63" fmla="*/ 233 h 506"/>
                <a:gd name="T64" fmla="*/ 232 w 478"/>
                <a:gd name="T65" fmla="*/ 240 h 506"/>
                <a:gd name="T66" fmla="*/ 198 w 478"/>
                <a:gd name="T67" fmla="*/ 217 h 506"/>
                <a:gd name="T68" fmla="*/ 198 w 478"/>
                <a:gd name="T69" fmla="*/ 203 h 506"/>
                <a:gd name="T70" fmla="*/ 205 w 478"/>
                <a:gd name="T71" fmla="*/ 211 h 506"/>
                <a:gd name="T72" fmla="*/ 171 w 478"/>
                <a:gd name="T73" fmla="*/ 189 h 506"/>
                <a:gd name="T74" fmla="*/ 171 w 478"/>
                <a:gd name="T75" fmla="*/ 174 h 506"/>
                <a:gd name="T76" fmla="*/ 177 w 478"/>
                <a:gd name="T77" fmla="*/ 182 h 506"/>
                <a:gd name="T78" fmla="*/ 143 w 478"/>
                <a:gd name="T79" fmla="*/ 160 h 506"/>
                <a:gd name="T80" fmla="*/ 143 w 478"/>
                <a:gd name="T81" fmla="*/ 146 h 506"/>
                <a:gd name="T82" fmla="*/ 151 w 478"/>
                <a:gd name="T83" fmla="*/ 153 h 506"/>
                <a:gd name="T84" fmla="*/ 116 w 478"/>
                <a:gd name="T85" fmla="*/ 131 h 506"/>
                <a:gd name="T86" fmla="*/ 116 w 478"/>
                <a:gd name="T87" fmla="*/ 117 h 506"/>
                <a:gd name="T88" fmla="*/ 124 w 478"/>
                <a:gd name="T89" fmla="*/ 123 h 506"/>
                <a:gd name="T90" fmla="*/ 88 w 478"/>
                <a:gd name="T91" fmla="*/ 101 h 506"/>
                <a:gd name="T92" fmla="*/ 90 w 478"/>
                <a:gd name="T93" fmla="*/ 88 h 506"/>
                <a:gd name="T94" fmla="*/ 96 w 478"/>
                <a:gd name="T95" fmla="*/ 95 h 506"/>
                <a:gd name="T96" fmla="*/ 61 w 478"/>
                <a:gd name="T97" fmla="*/ 72 h 506"/>
                <a:gd name="T98" fmla="*/ 62 w 478"/>
                <a:gd name="T99" fmla="*/ 58 h 506"/>
                <a:gd name="T100" fmla="*/ 69 w 478"/>
                <a:gd name="T101" fmla="*/ 66 h 506"/>
                <a:gd name="T102" fmla="*/ 33 w 478"/>
                <a:gd name="T103" fmla="*/ 44 h 506"/>
                <a:gd name="T104" fmla="*/ 35 w 478"/>
                <a:gd name="T105" fmla="*/ 29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506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avLst/>
              <a:gdLst>
                <a:gd name="T0" fmla="*/ 780 w 784"/>
                <a:gd name="T1" fmla="*/ 0 h 339"/>
                <a:gd name="T2" fmla="*/ 775 w 784"/>
                <a:gd name="T3" fmla="*/ 13 h 339"/>
                <a:gd name="T4" fmla="*/ 9 w 784"/>
                <a:gd name="T5" fmla="*/ 326 h 339"/>
                <a:gd name="T6" fmla="*/ 4 w 784"/>
                <a:gd name="T7" fmla="*/ 339 h 339"/>
                <a:gd name="T8" fmla="*/ 45 w 784"/>
                <a:gd name="T9" fmla="*/ 310 h 339"/>
                <a:gd name="T10" fmla="*/ 40 w 784"/>
                <a:gd name="T11" fmla="*/ 323 h 339"/>
                <a:gd name="T12" fmla="*/ 82 w 784"/>
                <a:gd name="T13" fmla="*/ 294 h 339"/>
                <a:gd name="T14" fmla="*/ 77 w 784"/>
                <a:gd name="T15" fmla="*/ 307 h 339"/>
                <a:gd name="T16" fmla="*/ 120 w 784"/>
                <a:gd name="T17" fmla="*/ 279 h 339"/>
                <a:gd name="T18" fmla="*/ 113 w 784"/>
                <a:gd name="T19" fmla="*/ 292 h 339"/>
                <a:gd name="T20" fmla="*/ 157 w 784"/>
                <a:gd name="T21" fmla="*/ 264 h 339"/>
                <a:gd name="T22" fmla="*/ 151 w 784"/>
                <a:gd name="T23" fmla="*/ 277 h 339"/>
                <a:gd name="T24" fmla="*/ 193 w 784"/>
                <a:gd name="T25" fmla="*/ 249 h 339"/>
                <a:gd name="T26" fmla="*/ 188 w 784"/>
                <a:gd name="T27" fmla="*/ 262 h 339"/>
                <a:gd name="T28" fmla="*/ 230 w 784"/>
                <a:gd name="T29" fmla="*/ 233 h 339"/>
                <a:gd name="T30" fmla="*/ 224 w 784"/>
                <a:gd name="T31" fmla="*/ 246 h 339"/>
                <a:gd name="T32" fmla="*/ 266 w 784"/>
                <a:gd name="T33" fmla="*/ 217 h 339"/>
                <a:gd name="T34" fmla="*/ 261 w 784"/>
                <a:gd name="T35" fmla="*/ 230 h 339"/>
                <a:gd name="T36" fmla="*/ 303 w 784"/>
                <a:gd name="T37" fmla="*/ 202 h 339"/>
                <a:gd name="T38" fmla="*/ 298 w 784"/>
                <a:gd name="T39" fmla="*/ 215 h 339"/>
                <a:gd name="T40" fmla="*/ 339 w 784"/>
                <a:gd name="T41" fmla="*/ 186 h 339"/>
                <a:gd name="T42" fmla="*/ 334 w 784"/>
                <a:gd name="T43" fmla="*/ 199 h 339"/>
                <a:gd name="T44" fmla="*/ 376 w 784"/>
                <a:gd name="T45" fmla="*/ 170 h 339"/>
                <a:gd name="T46" fmla="*/ 371 w 784"/>
                <a:gd name="T47" fmla="*/ 183 h 339"/>
                <a:gd name="T48" fmla="*/ 413 w 784"/>
                <a:gd name="T49" fmla="*/ 155 h 339"/>
                <a:gd name="T50" fmla="*/ 407 w 784"/>
                <a:gd name="T51" fmla="*/ 168 h 339"/>
                <a:gd name="T52" fmla="*/ 449 w 784"/>
                <a:gd name="T53" fmla="*/ 140 h 339"/>
                <a:gd name="T54" fmla="*/ 444 w 784"/>
                <a:gd name="T55" fmla="*/ 153 h 339"/>
                <a:gd name="T56" fmla="*/ 486 w 784"/>
                <a:gd name="T57" fmla="*/ 124 h 339"/>
                <a:gd name="T58" fmla="*/ 481 w 784"/>
                <a:gd name="T59" fmla="*/ 138 h 339"/>
                <a:gd name="T60" fmla="*/ 522 w 784"/>
                <a:gd name="T61" fmla="*/ 109 h 339"/>
                <a:gd name="T62" fmla="*/ 517 w 784"/>
                <a:gd name="T63" fmla="*/ 122 h 339"/>
                <a:gd name="T64" fmla="*/ 559 w 784"/>
                <a:gd name="T65" fmla="*/ 93 h 339"/>
                <a:gd name="T66" fmla="*/ 554 w 784"/>
                <a:gd name="T67" fmla="*/ 106 h 339"/>
                <a:gd name="T68" fmla="*/ 596 w 784"/>
                <a:gd name="T69" fmla="*/ 77 h 339"/>
                <a:gd name="T70" fmla="*/ 590 w 784"/>
                <a:gd name="T71" fmla="*/ 90 h 339"/>
                <a:gd name="T72" fmla="*/ 632 w 784"/>
                <a:gd name="T73" fmla="*/ 62 h 339"/>
                <a:gd name="T74" fmla="*/ 627 w 784"/>
                <a:gd name="T75" fmla="*/ 75 h 339"/>
                <a:gd name="T76" fmla="*/ 670 w 784"/>
                <a:gd name="T77" fmla="*/ 46 h 339"/>
                <a:gd name="T78" fmla="*/ 664 w 784"/>
                <a:gd name="T79" fmla="*/ 59 h 339"/>
                <a:gd name="T80" fmla="*/ 707 w 784"/>
                <a:gd name="T81" fmla="*/ 30 h 339"/>
                <a:gd name="T82" fmla="*/ 701 w 784"/>
                <a:gd name="T83" fmla="*/ 43 h 339"/>
                <a:gd name="T84" fmla="*/ 743 w 784"/>
                <a:gd name="T8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4" h="339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avLst/>
              <a:gdLst>
                <a:gd name="T0" fmla="*/ 3 w 818"/>
                <a:gd name="T1" fmla="*/ 237 h 237"/>
                <a:gd name="T2" fmla="*/ 11 w 818"/>
                <a:gd name="T3" fmla="*/ 225 h 237"/>
                <a:gd name="T4" fmla="*/ 809 w 818"/>
                <a:gd name="T5" fmla="*/ 13 h 237"/>
                <a:gd name="T6" fmla="*/ 815 w 818"/>
                <a:gd name="T7" fmla="*/ 0 h 237"/>
                <a:gd name="T8" fmla="*/ 771 w 818"/>
                <a:gd name="T9" fmla="*/ 24 h 237"/>
                <a:gd name="T10" fmla="*/ 778 w 818"/>
                <a:gd name="T11" fmla="*/ 12 h 237"/>
                <a:gd name="T12" fmla="*/ 732 w 818"/>
                <a:gd name="T13" fmla="*/ 34 h 237"/>
                <a:gd name="T14" fmla="*/ 740 w 818"/>
                <a:gd name="T15" fmla="*/ 22 h 237"/>
                <a:gd name="T16" fmla="*/ 694 w 818"/>
                <a:gd name="T17" fmla="*/ 45 h 237"/>
                <a:gd name="T18" fmla="*/ 700 w 818"/>
                <a:gd name="T19" fmla="*/ 33 h 237"/>
                <a:gd name="T20" fmla="*/ 655 w 818"/>
                <a:gd name="T21" fmla="*/ 55 h 237"/>
                <a:gd name="T22" fmla="*/ 663 w 818"/>
                <a:gd name="T23" fmla="*/ 43 h 237"/>
                <a:gd name="T24" fmla="*/ 617 w 818"/>
                <a:gd name="T25" fmla="*/ 67 h 237"/>
                <a:gd name="T26" fmla="*/ 623 w 818"/>
                <a:gd name="T27" fmla="*/ 54 h 237"/>
                <a:gd name="T28" fmla="*/ 579 w 818"/>
                <a:gd name="T29" fmla="*/ 77 h 237"/>
                <a:gd name="T30" fmla="*/ 585 w 818"/>
                <a:gd name="T31" fmla="*/ 64 h 237"/>
                <a:gd name="T32" fmla="*/ 540 w 818"/>
                <a:gd name="T33" fmla="*/ 88 h 237"/>
                <a:gd name="T34" fmla="*/ 548 w 818"/>
                <a:gd name="T35" fmla="*/ 75 h 237"/>
                <a:gd name="T36" fmla="*/ 502 w 818"/>
                <a:gd name="T37" fmla="*/ 98 h 237"/>
                <a:gd name="T38" fmla="*/ 508 w 818"/>
                <a:gd name="T39" fmla="*/ 86 h 237"/>
                <a:gd name="T40" fmla="*/ 464 w 818"/>
                <a:gd name="T41" fmla="*/ 109 h 237"/>
                <a:gd name="T42" fmla="*/ 471 w 818"/>
                <a:gd name="T43" fmla="*/ 97 h 237"/>
                <a:gd name="T44" fmla="*/ 425 w 818"/>
                <a:gd name="T45" fmla="*/ 119 h 237"/>
                <a:gd name="T46" fmla="*/ 433 w 818"/>
                <a:gd name="T47" fmla="*/ 107 h 237"/>
                <a:gd name="T48" fmla="*/ 387 w 818"/>
                <a:gd name="T49" fmla="*/ 129 h 237"/>
                <a:gd name="T50" fmla="*/ 393 w 818"/>
                <a:gd name="T51" fmla="*/ 118 h 237"/>
                <a:gd name="T52" fmla="*/ 349 w 818"/>
                <a:gd name="T53" fmla="*/ 141 h 237"/>
                <a:gd name="T54" fmla="*/ 356 w 818"/>
                <a:gd name="T55" fmla="*/ 128 h 237"/>
                <a:gd name="T56" fmla="*/ 310 w 818"/>
                <a:gd name="T57" fmla="*/ 152 h 237"/>
                <a:gd name="T58" fmla="*/ 316 w 818"/>
                <a:gd name="T59" fmla="*/ 139 h 237"/>
                <a:gd name="T60" fmla="*/ 272 w 818"/>
                <a:gd name="T61" fmla="*/ 162 h 237"/>
                <a:gd name="T62" fmla="*/ 278 w 818"/>
                <a:gd name="T63" fmla="*/ 149 h 237"/>
                <a:gd name="T64" fmla="*/ 233 w 818"/>
                <a:gd name="T65" fmla="*/ 173 h 237"/>
                <a:gd name="T66" fmla="*/ 241 w 818"/>
                <a:gd name="T67" fmla="*/ 161 h 237"/>
                <a:gd name="T68" fmla="*/ 195 w 818"/>
                <a:gd name="T69" fmla="*/ 183 h 237"/>
                <a:gd name="T70" fmla="*/ 201 w 818"/>
                <a:gd name="T71" fmla="*/ 171 h 237"/>
                <a:gd name="T72" fmla="*/ 157 w 818"/>
                <a:gd name="T73" fmla="*/ 194 h 237"/>
                <a:gd name="T74" fmla="*/ 163 w 818"/>
                <a:gd name="T75" fmla="*/ 182 h 237"/>
                <a:gd name="T76" fmla="*/ 118 w 818"/>
                <a:gd name="T77" fmla="*/ 204 h 237"/>
                <a:gd name="T78" fmla="*/ 126 w 818"/>
                <a:gd name="T79" fmla="*/ 192 h 237"/>
                <a:gd name="T80" fmla="*/ 80 w 818"/>
                <a:gd name="T81" fmla="*/ 216 h 237"/>
                <a:gd name="T82" fmla="*/ 86 w 818"/>
                <a:gd name="T83" fmla="*/ 203 h 237"/>
                <a:gd name="T84" fmla="*/ 42 w 818"/>
                <a:gd name="T85" fmla="*/ 22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8" h="237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avLst/>
              <a:gdLst>
                <a:gd name="T0" fmla="*/ 498 w 506"/>
                <a:gd name="T1" fmla="*/ 453 h 468"/>
                <a:gd name="T2" fmla="*/ 499 w 506"/>
                <a:gd name="T3" fmla="*/ 468 h 468"/>
                <a:gd name="T4" fmla="*/ 491 w 506"/>
                <a:gd name="T5" fmla="*/ 460 h 468"/>
                <a:gd name="T6" fmla="*/ 1 w 506"/>
                <a:gd name="T7" fmla="*/ 8 h 468"/>
                <a:gd name="T8" fmla="*/ 6 w 506"/>
                <a:gd name="T9" fmla="*/ 0 h 468"/>
                <a:gd name="T10" fmla="*/ 0 w 506"/>
                <a:gd name="T11" fmla="*/ 6 h 468"/>
                <a:gd name="T12" fmla="*/ 30 w 506"/>
                <a:gd name="T13" fmla="*/ 21 h 468"/>
                <a:gd name="T14" fmla="*/ 30 w 506"/>
                <a:gd name="T15" fmla="*/ 35 h 468"/>
                <a:gd name="T16" fmla="*/ 23 w 506"/>
                <a:gd name="T17" fmla="*/ 27 h 468"/>
                <a:gd name="T18" fmla="*/ 59 w 506"/>
                <a:gd name="T19" fmla="*/ 48 h 468"/>
                <a:gd name="T20" fmla="*/ 60 w 506"/>
                <a:gd name="T21" fmla="*/ 61 h 468"/>
                <a:gd name="T22" fmla="*/ 52 w 506"/>
                <a:gd name="T23" fmla="*/ 55 h 468"/>
                <a:gd name="T24" fmla="*/ 89 w 506"/>
                <a:gd name="T25" fmla="*/ 74 h 468"/>
                <a:gd name="T26" fmla="*/ 89 w 506"/>
                <a:gd name="T27" fmla="*/ 89 h 468"/>
                <a:gd name="T28" fmla="*/ 82 w 506"/>
                <a:gd name="T29" fmla="*/ 82 h 468"/>
                <a:gd name="T30" fmla="*/ 118 w 506"/>
                <a:gd name="T31" fmla="*/ 102 h 468"/>
                <a:gd name="T32" fmla="*/ 119 w 506"/>
                <a:gd name="T33" fmla="*/ 116 h 468"/>
                <a:gd name="T34" fmla="*/ 111 w 506"/>
                <a:gd name="T35" fmla="*/ 110 h 468"/>
                <a:gd name="T36" fmla="*/ 148 w 506"/>
                <a:gd name="T37" fmla="*/ 129 h 468"/>
                <a:gd name="T38" fmla="*/ 148 w 506"/>
                <a:gd name="T39" fmla="*/ 142 h 468"/>
                <a:gd name="T40" fmla="*/ 140 w 506"/>
                <a:gd name="T41" fmla="*/ 136 h 468"/>
                <a:gd name="T42" fmla="*/ 176 w 506"/>
                <a:gd name="T43" fmla="*/ 155 h 468"/>
                <a:gd name="T44" fmla="*/ 176 w 506"/>
                <a:gd name="T45" fmla="*/ 170 h 468"/>
                <a:gd name="T46" fmla="*/ 170 w 506"/>
                <a:gd name="T47" fmla="*/ 163 h 468"/>
                <a:gd name="T48" fmla="*/ 205 w 506"/>
                <a:gd name="T49" fmla="*/ 183 h 468"/>
                <a:gd name="T50" fmla="*/ 206 w 506"/>
                <a:gd name="T51" fmla="*/ 197 h 468"/>
                <a:gd name="T52" fmla="*/ 199 w 506"/>
                <a:gd name="T53" fmla="*/ 191 h 468"/>
                <a:gd name="T54" fmla="*/ 235 w 506"/>
                <a:gd name="T55" fmla="*/ 210 h 468"/>
                <a:gd name="T56" fmla="*/ 235 w 506"/>
                <a:gd name="T57" fmla="*/ 223 h 468"/>
                <a:gd name="T58" fmla="*/ 227 w 506"/>
                <a:gd name="T59" fmla="*/ 217 h 468"/>
                <a:gd name="T60" fmla="*/ 264 w 506"/>
                <a:gd name="T61" fmla="*/ 236 h 468"/>
                <a:gd name="T62" fmla="*/ 264 w 506"/>
                <a:gd name="T63" fmla="*/ 251 h 468"/>
                <a:gd name="T64" fmla="*/ 257 w 506"/>
                <a:gd name="T65" fmla="*/ 244 h 468"/>
                <a:gd name="T66" fmla="*/ 293 w 506"/>
                <a:gd name="T67" fmla="*/ 264 h 468"/>
                <a:gd name="T68" fmla="*/ 294 w 506"/>
                <a:gd name="T69" fmla="*/ 278 h 468"/>
                <a:gd name="T70" fmla="*/ 286 w 506"/>
                <a:gd name="T71" fmla="*/ 272 h 468"/>
                <a:gd name="T72" fmla="*/ 323 w 506"/>
                <a:gd name="T73" fmla="*/ 291 h 468"/>
                <a:gd name="T74" fmla="*/ 323 w 506"/>
                <a:gd name="T75" fmla="*/ 304 h 468"/>
                <a:gd name="T76" fmla="*/ 316 w 506"/>
                <a:gd name="T77" fmla="*/ 298 h 468"/>
                <a:gd name="T78" fmla="*/ 351 w 506"/>
                <a:gd name="T79" fmla="*/ 317 h 468"/>
                <a:gd name="T80" fmla="*/ 353 w 506"/>
                <a:gd name="T81" fmla="*/ 332 h 468"/>
                <a:gd name="T82" fmla="*/ 345 w 506"/>
                <a:gd name="T83" fmla="*/ 325 h 468"/>
                <a:gd name="T84" fmla="*/ 382 w 506"/>
                <a:gd name="T85" fmla="*/ 345 h 468"/>
                <a:gd name="T86" fmla="*/ 382 w 506"/>
                <a:gd name="T87" fmla="*/ 359 h 468"/>
                <a:gd name="T88" fmla="*/ 374 w 506"/>
                <a:gd name="T89" fmla="*/ 353 h 468"/>
                <a:gd name="T90" fmla="*/ 410 w 506"/>
                <a:gd name="T91" fmla="*/ 372 h 468"/>
                <a:gd name="T92" fmla="*/ 410 w 506"/>
                <a:gd name="T93" fmla="*/ 387 h 468"/>
                <a:gd name="T94" fmla="*/ 404 w 506"/>
                <a:gd name="T95" fmla="*/ 379 h 468"/>
                <a:gd name="T96" fmla="*/ 439 w 506"/>
                <a:gd name="T97" fmla="*/ 398 h 468"/>
                <a:gd name="T98" fmla="*/ 440 w 506"/>
                <a:gd name="T99" fmla="*/ 413 h 468"/>
                <a:gd name="T100" fmla="*/ 432 w 506"/>
                <a:gd name="T101" fmla="*/ 406 h 468"/>
                <a:gd name="T102" fmla="*/ 469 w 506"/>
                <a:gd name="T103" fmla="*/ 426 h 468"/>
                <a:gd name="T104" fmla="*/ 469 w 506"/>
                <a:gd name="T105" fmla="*/ 44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6" h="468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avLst/>
              <a:gdLst>
                <a:gd name="T0" fmla="*/ 434 w 447"/>
                <a:gd name="T1" fmla="*/ 5 h 215"/>
                <a:gd name="T2" fmla="*/ 447 w 447"/>
                <a:gd name="T3" fmla="*/ 9 h 215"/>
                <a:gd name="T4" fmla="*/ 438 w 447"/>
                <a:gd name="T5" fmla="*/ 13 h 215"/>
                <a:gd name="T6" fmla="*/ 0 w 447"/>
                <a:gd name="T7" fmla="*/ 206 h 215"/>
                <a:gd name="T8" fmla="*/ 14 w 447"/>
                <a:gd name="T9" fmla="*/ 211 h 215"/>
                <a:gd name="T10" fmla="*/ 4 w 447"/>
                <a:gd name="T11" fmla="*/ 215 h 215"/>
                <a:gd name="T12" fmla="*/ 37 w 447"/>
                <a:gd name="T13" fmla="*/ 189 h 215"/>
                <a:gd name="T14" fmla="*/ 50 w 447"/>
                <a:gd name="T15" fmla="*/ 194 h 215"/>
                <a:gd name="T16" fmla="*/ 41 w 447"/>
                <a:gd name="T17" fmla="*/ 198 h 215"/>
                <a:gd name="T18" fmla="*/ 72 w 447"/>
                <a:gd name="T19" fmla="*/ 172 h 215"/>
                <a:gd name="T20" fmla="*/ 87 w 447"/>
                <a:gd name="T21" fmla="*/ 177 h 215"/>
                <a:gd name="T22" fmla="*/ 78 w 447"/>
                <a:gd name="T23" fmla="*/ 181 h 215"/>
                <a:gd name="T24" fmla="*/ 109 w 447"/>
                <a:gd name="T25" fmla="*/ 156 h 215"/>
                <a:gd name="T26" fmla="*/ 122 w 447"/>
                <a:gd name="T27" fmla="*/ 160 h 215"/>
                <a:gd name="T28" fmla="*/ 113 w 447"/>
                <a:gd name="T29" fmla="*/ 164 h 215"/>
                <a:gd name="T30" fmla="*/ 145 w 447"/>
                <a:gd name="T31" fmla="*/ 139 h 215"/>
                <a:gd name="T32" fmla="*/ 159 w 447"/>
                <a:gd name="T33" fmla="*/ 143 h 215"/>
                <a:gd name="T34" fmla="*/ 149 w 447"/>
                <a:gd name="T35" fmla="*/ 149 h 215"/>
                <a:gd name="T36" fmla="*/ 181 w 447"/>
                <a:gd name="T37" fmla="*/ 122 h 215"/>
                <a:gd name="T38" fmla="*/ 194 w 447"/>
                <a:gd name="T39" fmla="*/ 126 h 215"/>
                <a:gd name="T40" fmla="*/ 185 w 447"/>
                <a:gd name="T41" fmla="*/ 132 h 215"/>
                <a:gd name="T42" fmla="*/ 217 w 447"/>
                <a:gd name="T43" fmla="*/ 105 h 215"/>
                <a:gd name="T44" fmla="*/ 230 w 447"/>
                <a:gd name="T45" fmla="*/ 111 h 215"/>
                <a:gd name="T46" fmla="*/ 221 w 447"/>
                <a:gd name="T47" fmla="*/ 115 h 215"/>
                <a:gd name="T48" fmla="*/ 254 w 447"/>
                <a:gd name="T49" fmla="*/ 88 h 215"/>
                <a:gd name="T50" fmla="*/ 267 w 447"/>
                <a:gd name="T51" fmla="*/ 94 h 215"/>
                <a:gd name="T52" fmla="*/ 258 w 447"/>
                <a:gd name="T53" fmla="*/ 98 h 215"/>
                <a:gd name="T54" fmla="*/ 289 w 447"/>
                <a:gd name="T55" fmla="*/ 71 h 215"/>
                <a:gd name="T56" fmla="*/ 302 w 447"/>
                <a:gd name="T57" fmla="*/ 77 h 215"/>
                <a:gd name="T58" fmla="*/ 293 w 447"/>
                <a:gd name="T59" fmla="*/ 81 h 215"/>
                <a:gd name="T60" fmla="*/ 326 w 447"/>
                <a:gd name="T61" fmla="*/ 54 h 215"/>
                <a:gd name="T62" fmla="*/ 339 w 447"/>
                <a:gd name="T63" fmla="*/ 60 h 215"/>
                <a:gd name="T64" fmla="*/ 330 w 447"/>
                <a:gd name="T65" fmla="*/ 64 h 215"/>
                <a:gd name="T66" fmla="*/ 361 w 447"/>
                <a:gd name="T67" fmla="*/ 37 h 215"/>
                <a:gd name="T68" fmla="*/ 374 w 447"/>
                <a:gd name="T69" fmla="*/ 43 h 215"/>
                <a:gd name="T70" fmla="*/ 366 w 447"/>
                <a:gd name="T71" fmla="*/ 47 h 215"/>
                <a:gd name="T72" fmla="*/ 398 w 447"/>
                <a:gd name="T73" fmla="*/ 20 h 215"/>
                <a:gd name="T74" fmla="*/ 411 w 447"/>
                <a:gd name="T75" fmla="*/ 2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7" h="215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avLst/>
              <a:gdLst>
                <a:gd name="T0" fmla="*/ 13 w 420"/>
                <a:gd name="T1" fmla="*/ 314 h 321"/>
                <a:gd name="T2" fmla="*/ 0 w 420"/>
                <a:gd name="T3" fmla="*/ 313 h 321"/>
                <a:gd name="T4" fmla="*/ 8 w 420"/>
                <a:gd name="T5" fmla="*/ 306 h 321"/>
                <a:gd name="T6" fmla="*/ 413 w 420"/>
                <a:gd name="T7" fmla="*/ 0 h 321"/>
                <a:gd name="T8" fmla="*/ 420 w 420"/>
                <a:gd name="T9" fmla="*/ 8 h 321"/>
                <a:gd name="T10" fmla="*/ 413 w 420"/>
                <a:gd name="T11" fmla="*/ 0 h 321"/>
                <a:gd name="T12" fmla="*/ 395 w 420"/>
                <a:gd name="T13" fmla="*/ 27 h 321"/>
                <a:gd name="T14" fmla="*/ 382 w 420"/>
                <a:gd name="T15" fmla="*/ 24 h 321"/>
                <a:gd name="T16" fmla="*/ 390 w 420"/>
                <a:gd name="T17" fmla="*/ 19 h 321"/>
                <a:gd name="T18" fmla="*/ 363 w 420"/>
                <a:gd name="T19" fmla="*/ 50 h 321"/>
                <a:gd name="T20" fmla="*/ 349 w 420"/>
                <a:gd name="T21" fmla="*/ 49 h 321"/>
                <a:gd name="T22" fmla="*/ 357 w 420"/>
                <a:gd name="T23" fmla="*/ 42 h 321"/>
                <a:gd name="T24" fmla="*/ 332 w 420"/>
                <a:gd name="T25" fmla="*/ 75 h 321"/>
                <a:gd name="T26" fmla="*/ 318 w 420"/>
                <a:gd name="T27" fmla="*/ 72 h 321"/>
                <a:gd name="T28" fmla="*/ 326 w 420"/>
                <a:gd name="T29" fmla="*/ 66 h 321"/>
                <a:gd name="T30" fmla="*/ 299 w 420"/>
                <a:gd name="T31" fmla="*/ 98 h 321"/>
                <a:gd name="T32" fmla="*/ 286 w 420"/>
                <a:gd name="T33" fmla="*/ 96 h 321"/>
                <a:gd name="T34" fmla="*/ 294 w 420"/>
                <a:gd name="T35" fmla="*/ 91 h 321"/>
                <a:gd name="T36" fmla="*/ 268 w 420"/>
                <a:gd name="T37" fmla="*/ 122 h 321"/>
                <a:gd name="T38" fmla="*/ 254 w 420"/>
                <a:gd name="T39" fmla="*/ 121 h 321"/>
                <a:gd name="T40" fmla="*/ 261 w 420"/>
                <a:gd name="T41" fmla="*/ 114 h 321"/>
                <a:gd name="T42" fmla="*/ 237 w 420"/>
                <a:gd name="T43" fmla="*/ 147 h 321"/>
                <a:gd name="T44" fmla="*/ 222 w 420"/>
                <a:gd name="T45" fmla="*/ 144 h 321"/>
                <a:gd name="T46" fmla="*/ 230 w 420"/>
                <a:gd name="T47" fmla="*/ 139 h 321"/>
                <a:gd name="T48" fmla="*/ 204 w 420"/>
                <a:gd name="T49" fmla="*/ 170 h 321"/>
                <a:gd name="T50" fmla="*/ 191 w 420"/>
                <a:gd name="T51" fmla="*/ 169 h 321"/>
                <a:gd name="T52" fmla="*/ 199 w 420"/>
                <a:gd name="T53" fmla="*/ 163 h 321"/>
                <a:gd name="T54" fmla="*/ 173 w 420"/>
                <a:gd name="T55" fmla="*/ 194 h 321"/>
                <a:gd name="T56" fmla="*/ 158 w 420"/>
                <a:gd name="T57" fmla="*/ 193 h 321"/>
                <a:gd name="T58" fmla="*/ 166 w 420"/>
                <a:gd name="T59" fmla="*/ 186 h 321"/>
                <a:gd name="T60" fmla="*/ 141 w 420"/>
                <a:gd name="T61" fmla="*/ 219 h 321"/>
                <a:gd name="T62" fmla="*/ 127 w 420"/>
                <a:gd name="T63" fmla="*/ 216 h 321"/>
                <a:gd name="T64" fmla="*/ 135 w 420"/>
                <a:gd name="T65" fmla="*/ 211 h 321"/>
                <a:gd name="T66" fmla="*/ 109 w 420"/>
                <a:gd name="T67" fmla="*/ 242 h 321"/>
                <a:gd name="T68" fmla="*/ 96 w 420"/>
                <a:gd name="T69" fmla="*/ 241 h 321"/>
                <a:gd name="T70" fmla="*/ 103 w 420"/>
                <a:gd name="T71" fmla="*/ 234 h 321"/>
                <a:gd name="T72" fmla="*/ 77 w 420"/>
                <a:gd name="T73" fmla="*/ 267 h 321"/>
                <a:gd name="T74" fmla="*/ 63 w 420"/>
                <a:gd name="T75" fmla="*/ 264 h 321"/>
                <a:gd name="T76" fmla="*/ 72 w 420"/>
                <a:gd name="T77" fmla="*/ 258 h 321"/>
                <a:gd name="T78" fmla="*/ 46 w 420"/>
                <a:gd name="T79" fmla="*/ 291 h 321"/>
                <a:gd name="T80" fmla="*/ 31 w 420"/>
                <a:gd name="T81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0" h="321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avLst/>
              <a:gdLst>
                <a:gd name="T0" fmla="*/ 9 w 517"/>
                <a:gd name="T1" fmla="*/ 10 h 45"/>
                <a:gd name="T2" fmla="*/ 0 w 517"/>
                <a:gd name="T3" fmla="*/ 0 h 45"/>
                <a:gd name="T4" fmla="*/ 10 w 517"/>
                <a:gd name="T5" fmla="*/ 1 h 45"/>
                <a:gd name="T6" fmla="*/ 517 w 517"/>
                <a:gd name="T7" fmla="*/ 36 h 45"/>
                <a:gd name="T8" fmla="*/ 516 w 517"/>
                <a:gd name="T9" fmla="*/ 45 h 45"/>
                <a:gd name="T10" fmla="*/ 517 w 517"/>
                <a:gd name="T11" fmla="*/ 36 h 45"/>
                <a:gd name="T12" fmla="*/ 486 w 517"/>
                <a:gd name="T13" fmla="*/ 44 h 45"/>
                <a:gd name="T14" fmla="*/ 477 w 517"/>
                <a:gd name="T15" fmla="*/ 34 h 45"/>
                <a:gd name="T16" fmla="*/ 487 w 517"/>
                <a:gd name="T17" fmla="*/ 34 h 45"/>
                <a:gd name="T18" fmla="*/ 447 w 517"/>
                <a:gd name="T19" fmla="*/ 41 h 45"/>
                <a:gd name="T20" fmla="*/ 438 w 517"/>
                <a:gd name="T21" fmla="*/ 31 h 45"/>
                <a:gd name="T22" fmla="*/ 447 w 517"/>
                <a:gd name="T23" fmla="*/ 31 h 45"/>
                <a:gd name="T24" fmla="*/ 406 w 517"/>
                <a:gd name="T25" fmla="*/ 39 h 45"/>
                <a:gd name="T26" fmla="*/ 397 w 517"/>
                <a:gd name="T27" fmla="*/ 27 h 45"/>
                <a:gd name="T28" fmla="*/ 407 w 517"/>
                <a:gd name="T29" fmla="*/ 28 h 45"/>
                <a:gd name="T30" fmla="*/ 367 w 517"/>
                <a:gd name="T31" fmla="*/ 35 h 45"/>
                <a:gd name="T32" fmla="*/ 358 w 517"/>
                <a:gd name="T33" fmla="*/ 24 h 45"/>
                <a:gd name="T34" fmla="*/ 368 w 517"/>
                <a:gd name="T35" fmla="*/ 26 h 45"/>
                <a:gd name="T36" fmla="*/ 328 w 517"/>
                <a:gd name="T37" fmla="*/ 32 h 45"/>
                <a:gd name="T38" fmla="*/ 319 w 517"/>
                <a:gd name="T39" fmla="*/ 22 h 45"/>
                <a:gd name="T40" fmla="*/ 328 w 517"/>
                <a:gd name="T41" fmla="*/ 23 h 45"/>
                <a:gd name="T42" fmla="*/ 287 w 517"/>
                <a:gd name="T43" fmla="*/ 30 h 45"/>
                <a:gd name="T44" fmla="*/ 278 w 517"/>
                <a:gd name="T45" fmla="*/ 19 h 45"/>
                <a:gd name="T46" fmla="*/ 289 w 517"/>
                <a:gd name="T47" fmla="*/ 20 h 45"/>
                <a:gd name="T48" fmla="*/ 248 w 517"/>
                <a:gd name="T49" fmla="*/ 27 h 45"/>
                <a:gd name="T50" fmla="*/ 239 w 517"/>
                <a:gd name="T51" fmla="*/ 17 h 45"/>
                <a:gd name="T52" fmla="*/ 248 w 517"/>
                <a:gd name="T53" fmla="*/ 17 h 45"/>
                <a:gd name="T54" fmla="*/ 208 w 517"/>
                <a:gd name="T55" fmla="*/ 24 h 45"/>
                <a:gd name="T56" fmla="*/ 198 w 517"/>
                <a:gd name="T57" fmla="*/ 14 h 45"/>
                <a:gd name="T58" fmla="*/ 209 w 517"/>
                <a:gd name="T59" fmla="*/ 14 h 45"/>
                <a:gd name="T60" fmla="*/ 168 w 517"/>
                <a:gd name="T61" fmla="*/ 22 h 45"/>
                <a:gd name="T62" fmla="*/ 159 w 517"/>
                <a:gd name="T63" fmla="*/ 11 h 45"/>
                <a:gd name="T64" fmla="*/ 170 w 517"/>
                <a:gd name="T65" fmla="*/ 11 h 45"/>
                <a:gd name="T66" fmla="*/ 129 w 517"/>
                <a:gd name="T67" fmla="*/ 19 h 45"/>
                <a:gd name="T68" fmla="*/ 120 w 517"/>
                <a:gd name="T69" fmla="*/ 7 h 45"/>
                <a:gd name="T70" fmla="*/ 129 w 517"/>
                <a:gd name="T71" fmla="*/ 9 h 45"/>
                <a:gd name="T72" fmla="*/ 89 w 517"/>
                <a:gd name="T73" fmla="*/ 15 h 45"/>
                <a:gd name="T74" fmla="*/ 79 w 517"/>
                <a:gd name="T75" fmla="*/ 5 h 45"/>
                <a:gd name="T76" fmla="*/ 90 w 517"/>
                <a:gd name="T77" fmla="*/ 6 h 45"/>
                <a:gd name="T78" fmla="*/ 49 w 517"/>
                <a:gd name="T79" fmla="*/ 13 h 45"/>
                <a:gd name="T80" fmla="*/ 40 w 517"/>
                <a:gd name="T8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45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avLst/>
              <a:gdLst>
                <a:gd name="T0" fmla="*/ 11 w 69"/>
                <a:gd name="T1" fmla="*/ 11 h 322"/>
                <a:gd name="T2" fmla="*/ 2 w 69"/>
                <a:gd name="T3" fmla="*/ 12 h 322"/>
                <a:gd name="T4" fmla="*/ 0 w 69"/>
                <a:gd name="T5" fmla="*/ 2 h 322"/>
                <a:gd name="T6" fmla="*/ 10 w 69"/>
                <a:gd name="T7" fmla="*/ 0 h 322"/>
                <a:gd name="T8" fmla="*/ 11 w 69"/>
                <a:gd name="T9" fmla="*/ 11 h 322"/>
                <a:gd name="T10" fmla="*/ 11 w 69"/>
                <a:gd name="T11" fmla="*/ 11 h 322"/>
                <a:gd name="T12" fmla="*/ 69 w 69"/>
                <a:gd name="T13" fmla="*/ 319 h 322"/>
                <a:gd name="T14" fmla="*/ 67 w 69"/>
                <a:gd name="T15" fmla="*/ 314 h 322"/>
                <a:gd name="T16" fmla="*/ 58 w 69"/>
                <a:gd name="T17" fmla="*/ 315 h 322"/>
                <a:gd name="T18" fmla="*/ 58 w 69"/>
                <a:gd name="T19" fmla="*/ 322 h 322"/>
                <a:gd name="T20" fmla="*/ 69 w 69"/>
                <a:gd name="T21" fmla="*/ 319 h 322"/>
                <a:gd name="T22" fmla="*/ 69 w 69"/>
                <a:gd name="T23" fmla="*/ 319 h 322"/>
                <a:gd name="T24" fmla="*/ 62 w 69"/>
                <a:gd name="T25" fmla="*/ 284 h 322"/>
                <a:gd name="T26" fmla="*/ 52 w 69"/>
                <a:gd name="T27" fmla="*/ 287 h 322"/>
                <a:gd name="T28" fmla="*/ 50 w 69"/>
                <a:gd name="T29" fmla="*/ 276 h 322"/>
                <a:gd name="T30" fmla="*/ 61 w 69"/>
                <a:gd name="T31" fmla="*/ 275 h 322"/>
                <a:gd name="T32" fmla="*/ 62 w 69"/>
                <a:gd name="T33" fmla="*/ 284 h 322"/>
                <a:gd name="T34" fmla="*/ 62 w 69"/>
                <a:gd name="T35" fmla="*/ 284 h 322"/>
                <a:gd name="T36" fmla="*/ 54 w 69"/>
                <a:gd name="T37" fmla="*/ 245 h 322"/>
                <a:gd name="T38" fmla="*/ 45 w 69"/>
                <a:gd name="T39" fmla="*/ 248 h 322"/>
                <a:gd name="T40" fmla="*/ 44 w 69"/>
                <a:gd name="T41" fmla="*/ 237 h 322"/>
                <a:gd name="T42" fmla="*/ 53 w 69"/>
                <a:gd name="T43" fmla="*/ 236 h 322"/>
                <a:gd name="T44" fmla="*/ 54 w 69"/>
                <a:gd name="T45" fmla="*/ 245 h 322"/>
                <a:gd name="T46" fmla="*/ 54 w 69"/>
                <a:gd name="T47" fmla="*/ 245 h 322"/>
                <a:gd name="T48" fmla="*/ 48 w 69"/>
                <a:gd name="T49" fmla="*/ 206 h 322"/>
                <a:gd name="T50" fmla="*/ 37 w 69"/>
                <a:gd name="T51" fmla="*/ 208 h 322"/>
                <a:gd name="T52" fmla="*/ 36 w 69"/>
                <a:gd name="T53" fmla="*/ 198 h 322"/>
                <a:gd name="T54" fmla="*/ 47 w 69"/>
                <a:gd name="T55" fmla="*/ 197 h 322"/>
                <a:gd name="T56" fmla="*/ 48 w 69"/>
                <a:gd name="T57" fmla="*/ 206 h 322"/>
                <a:gd name="T58" fmla="*/ 48 w 69"/>
                <a:gd name="T59" fmla="*/ 206 h 322"/>
                <a:gd name="T60" fmla="*/ 40 w 69"/>
                <a:gd name="T61" fmla="*/ 166 h 322"/>
                <a:gd name="T62" fmla="*/ 31 w 69"/>
                <a:gd name="T63" fmla="*/ 169 h 322"/>
                <a:gd name="T64" fmla="*/ 28 w 69"/>
                <a:gd name="T65" fmla="*/ 159 h 322"/>
                <a:gd name="T66" fmla="*/ 39 w 69"/>
                <a:gd name="T67" fmla="*/ 157 h 322"/>
                <a:gd name="T68" fmla="*/ 40 w 69"/>
                <a:gd name="T69" fmla="*/ 166 h 322"/>
                <a:gd name="T70" fmla="*/ 40 w 69"/>
                <a:gd name="T71" fmla="*/ 166 h 322"/>
                <a:gd name="T72" fmla="*/ 33 w 69"/>
                <a:gd name="T73" fmla="*/ 129 h 322"/>
                <a:gd name="T74" fmla="*/ 23 w 69"/>
                <a:gd name="T75" fmla="*/ 130 h 322"/>
                <a:gd name="T76" fmla="*/ 22 w 69"/>
                <a:gd name="T77" fmla="*/ 119 h 322"/>
                <a:gd name="T78" fmla="*/ 31 w 69"/>
                <a:gd name="T79" fmla="*/ 118 h 322"/>
                <a:gd name="T80" fmla="*/ 33 w 69"/>
                <a:gd name="T81" fmla="*/ 129 h 322"/>
                <a:gd name="T82" fmla="*/ 33 w 69"/>
                <a:gd name="T83" fmla="*/ 129 h 322"/>
                <a:gd name="T84" fmla="*/ 26 w 69"/>
                <a:gd name="T85" fmla="*/ 89 h 322"/>
                <a:gd name="T86" fmla="*/ 17 w 69"/>
                <a:gd name="T87" fmla="*/ 91 h 322"/>
                <a:gd name="T88" fmla="*/ 14 w 69"/>
                <a:gd name="T89" fmla="*/ 80 h 322"/>
                <a:gd name="T90" fmla="*/ 24 w 69"/>
                <a:gd name="T91" fmla="*/ 79 h 322"/>
                <a:gd name="T92" fmla="*/ 26 w 69"/>
                <a:gd name="T93" fmla="*/ 89 h 322"/>
                <a:gd name="T94" fmla="*/ 26 w 69"/>
                <a:gd name="T95" fmla="*/ 89 h 322"/>
                <a:gd name="T96" fmla="*/ 19 w 69"/>
                <a:gd name="T97" fmla="*/ 50 h 322"/>
                <a:gd name="T98" fmla="*/ 9 w 69"/>
                <a:gd name="T99" fmla="*/ 51 h 322"/>
                <a:gd name="T100" fmla="*/ 7 w 69"/>
                <a:gd name="T101" fmla="*/ 41 h 322"/>
                <a:gd name="T102" fmla="*/ 17 w 69"/>
                <a:gd name="T103" fmla="*/ 40 h 322"/>
                <a:gd name="T104" fmla="*/ 19 w 69"/>
                <a:gd name="T105" fmla="*/ 5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" h="322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avLst/>
              <a:gdLst>
                <a:gd name="T0" fmla="*/ 1 w 41"/>
                <a:gd name="T1" fmla="*/ 157 h 168"/>
                <a:gd name="T2" fmla="*/ 11 w 41"/>
                <a:gd name="T3" fmla="*/ 158 h 168"/>
                <a:gd name="T4" fmla="*/ 9 w 41"/>
                <a:gd name="T5" fmla="*/ 168 h 168"/>
                <a:gd name="T6" fmla="*/ 0 w 41"/>
                <a:gd name="T7" fmla="*/ 166 h 168"/>
                <a:gd name="T8" fmla="*/ 1 w 41"/>
                <a:gd name="T9" fmla="*/ 157 h 168"/>
                <a:gd name="T10" fmla="*/ 1 w 41"/>
                <a:gd name="T11" fmla="*/ 157 h 168"/>
                <a:gd name="T12" fmla="*/ 32 w 41"/>
                <a:gd name="T13" fmla="*/ 0 h 168"/>
                <a:gd name="T14" fmla="*/ 41 w 41"/>
                <a:gd name="T15" fmla="*/ 2 h 168"/>
                <a:gd name="T16" fmla="*/ 40 w 41"/>
                <a:gd name="T17" fmla="*/ 11 h 168"/>
                <a:gd name="T18" fmla="*/ 30 w 41"/>
                <a:gd name="T19" fmla="*/ 10 h 168"/>
                <a:gd name="T20" fmla="*/ 32 w 41"/>
                <a:gd name="T21" fmla="*/ 0 h 168"/>
                <a:gd name="T22" fmla="*/ 32 w 41"/>
                <a:gd name="T23" fmla="*/ 0 h 168"/>
                <a:gd name="T24" fmla="*/ 24 w 41"/>
                <a:gd name="T25" fmla="*/ 39 h 168"/>
                <a:gd name="T26" fmla="*/ 34 w 41"/>
                <a:gd name="T27" fmla="*/ 42 h 168"/>
                <a:gd name="T28" fmla="*/ 32 w 41"/>
                <a:gd name="T29" fmla="*/ 51 h 168"/>
                <a:gd name="T30" fmla="*/ 22 w 41"/>
                <a:gd name="T31" fmla="*/ 49 h 168"/>
                <a:gd name="T32" fmla="*/ 24 w 41"/>
                <a:gd name="T33" fmla="*/ 39 h 168"/>
                <a:gd name="T34" fmla="*/ 24 w 41"/>
                <a:gd name="T35" fmla="*/ 39 h 168"/>
                <a:gd name="T36" fmla="*/ 17 w 41"/>
                <a:gd name="T37" fmla="*/ 78 h 168"/>
                <a:gd name="T38" fmla="*/ 26 w 41"/>
                <a:gd name="T39" fmla="*/ 79 h 168"/>
                <a:gd name="T40" fmla="*/ 24 w 41"/>
                <a:gd name="T41" fmla="*/ 90 h 168"/>
                <a:gd name="T42" fmla="*/ 14 w 41"/>
                <a:gd name="T43" fmla="*/ 87 h 168"/>
                <a:gd name="T44" fmla="*/ 17 w 41"/>
                <a:gd name="T45" fmla="*/ 78 h 168"/>
                <a:gd name="T46" fmla="*/ 17 w 41"/>
                <a:gd name="T47" fmla="*/ 78 h 168"/>
                <a:gd name="T48" fmla="*/ 9 w 41"/>
                <a:gd name="T49" fmla="*/ 117 h 168"/>
                <a:gd name="T50" fmla="*/ 18 w 41"/>
                <a:gd name="T51" fmla="*/ 119 h 168"/>
                <a:gd name="T52" fmla="*/ 17 w 41"/>
                <a:gd name="T53" fmla="*/ 129 h 168"/>
                <a:gd name="T54" fmla="*/ 7 w 41"/>
                <a:gd name="T55" fmla="*/ 126 h 168"/>
                <a:gd name="T56" fmla="*/ 9 w 41"/>
                <a:gd name="T57" fmla="*/ 1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168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avLst/>
              <a:gdLst>
                <a:gd name="T0" fmla="*/ 14 w 278"/>
                <a:gd name="T1" fmla="*/ 7 h 251"/>
                <a:gd name="T2" fmla="*/ 8 w 278"/>
                <a:gd name="T3" fmla="*/ 13 h 251"/>
                <a:gd name="T4" fmla="*/ 0 w 278"/>
                <a:gd name="T5" fmla="*/ 7 h 251"/>
                <a:gd name="T6" fmla="*/ 7 w 278"/>
                <a:gd name="T7" fmla="*/ 0 h 251"/>
                <a:gd name="T8" fmla="*/ 14 w 278"/>
                <a:gd name="T9" fmla="*/ 7 h 251"/>
                <a:gd name="T10" fmla="*/ 14 w 278"/>
                <a:gd name="T11" fmla="*/ 7 h 251"/>
                <a:gd name="T12" fmla="*/ 278 w 278"/>
                <a:gd name="T13" fmla="*/ 245 h 251"/>
                <a:gd name="T14" fmla="*/ 273 w 278"/>
                <a:gd name="T15" fmla="*/ 239 h 251"/>
                <a:gd name="T16" fmla="*/ 267 w 278"/>
                <a:gd name="T17" fmla="*/ 247 h 251"/>
                <a:gd name="T18" fmla="*/ 272 w 278"/>
                <a:gd name="T19" fmla="*/ 251 h 251"/>
                <a:gd name="T20" fmla="*/ 278 w 278"/>
                <a:gd name="T21" fmla="*/ 245 h 251"/>
                <a:gd name="T22" fmla="*/ 278 w 278"/>
                <a:gd name="T23" fmla="*/ 245 h 251"/>
                <a:gd name="T24" fmla="*/ 251 w 278"/>
                <a:gd name="T25" fmla="*/ 220 h 251"/>
                <a:gd name="T26" fmla="*/ 244 w 278"/>
                <a:gd name="T27" fmla="*/ 226 h 251"/>
                <a:gd name="T28" fmla="*/ 237 w 278"/>
                <a:gd name="T29" fmla="*/ 220 h 251"/>
                <a:gd name="T30" fmla="*/ 243 w 278"/>
                <a:gd name="T31" fmla="*/ 213 h 251"/>
                <a:gd name="T32" fmla="*/ 251 w 278"/>
                <a:gd name="T33" fmla="*/ 220 h 251"/>
                <a:gd name="T34" fmla="*/ 251 w 278"/>
                <a:gd name="T35" fmla="*/ 220 h 251"/>
                <a:gd name="T36" fmla="*/ 221 w 278"/>
                <a:gd name="T37" fmla="*/ 192 h 251"/>
                <a:gd name="T38" fmla="*/ 214 w 278"/>
                <a:gd name="T39" fmla="*/ 200 h 251"/>
                <a:gd name="T40" fmla="*/ 208 w 278"/>
                <a:gd name="T41" fmla="*/ 194 h 251"/>
                <a:gd name="T42" fmla="*/ 214 w 278"/>
                <a:gd name="T43" fmla="*/ 186 h 251"/>
                <a:gd name="T44" fmla="*/ 221 w 278"/>
                <a:gd name="T45" fmla="*/ 192 h 251"/>
                <a:gd name="T46" fmla="*/ 221 w 278"/>
                <a:gd name="T47" fmla="*/ 192 h 251"/>
                <a:gd name="T48" fmla="*/ 192 w 278"/>
                <a:gd name="T49" fmla="*/ 166 h 251"/>
                <a:gd name="T50" fmla="*/ 186 w 278"/>
                <a:gd name="T51" fmla="*/ 174 h 251"/>
                <a:gd name="T52" fmla="*/ 178 w 278"/>
                <a:gd name="T53" fmla="*/ 167 h 251"/>
                <a:gd name="T54" fmla="*/ 184 w 278"/>
                <a:gd name="T55" fmla="*/ 160 h 251"/>
                <a:gd name="T56" fmla="*/ 192 w 278"/>
                <a:gd name="T57" fmla="*/ 166 h 251"/>
                <a:gd name="T58" fmla="*/ 192 w 278"/>
                <a:gd name="T59" fmla="*/ 166 h 251"/>
                <a:gd name="T60" fmla="*/ 162 w 278"/>
                <a:gd name="T61" fmla="*/ 140 h 251"/>
                <a:gd name="T62" fmla="*/ 156 w 278"/>
                <a:gd name="T63" fmla="*/ 146 h 251"/>
                <a:gd name="T64" fmla="*/ 148 w 278"/>
                <a:gd name="T65" fmla="*/ 140 h 251"/>
                <a:gd name="T66" fmla="*/ 154 w 278"/>
                <a:gd name="T67" fmla="*/ 132 h 251"/>
                <a:gd name="T68" fmla="*/ 162 w 278"/>
                <a:gd name="T69" fmla="*/ 140 h 251"/>
                <a:gd name="T70" fmla="*/ 162 w 278"/>
                <a:gd name="T71" fmla="*/ 140 h 251"/>
                <a:gd name="T72" fmla="*/ 132 w 278"/>
                <a:gd name="T73" fmla="*/ 113 h 251"/>
                <a:gd name="T74" fmla="*/ 125 w 278"/>
                <a:gd name="T75" fmla="*/ 120 h 251"/>
                <a:gd name="T76" fmla="*/ 119 w 278"/>
                <a:gd name="T77" fmla="*/ 114 h 251"/>
                <a:gd name="T78" fmla="*/ 125 w 278"/>
                <a:gd name="T79" fmla="*/ 106 h 251"/>
                <a:gd name="T80" fmla="*/ 132 w 278"/>
                <a:gd name="T81" fmla="*/ 113 h 251"/>
                <a:gd name="T82" fmla="*/ 132 w 278"/>
                <a:gd name="T83" fmla="*/ 113 h 251"/>
                <a:gd name="T84" fmla="*/ 103 w 278"/>
                <a:gd name="T85" fmla="*/ 86 h 251"/>
                <a:gd name="T86" fmla="*/ 97 w 278"/>
                <a:gd name="T87" fmla="*/ 93 h 251"/>
                <a:gd name="T88" fmla="*/ 89 w 278"/>
                <a:gd name="T89" fmla="*/ 86 h 251"/>
                <a:gd name="T90" fmla="*/ 95 w 278"/>
                <a:gd name="T91" fmla="*/ 80 h 251"/>
                <a:gd name="T92" fmla="*/ 103 w 278"/>
                <a:gd name="T93" fmla="*/ 86 h 251"/>
                <a:gd name="T94" fmla="*/ 103 w 278"/>
                <a:gd name="T95" fmla="*/ 86 h 251"/>
                <a:gd name="T96" fmla="*/ 73 w 278"/>
                <a:gd name="T97" fmla="*/ 59 h 251"/>
                <a:gd name="T98" fmla="*/ 67 w 278"/>
                <a:gd name="T99" fmla="*/ 67 h 251"/>
                <a:gd name="T100" fmla="*/ 59 w 278"/>
                <a:gd name="T101" fmla="*/ 60 h 251"/>
                <a:gd name="T102" fmla="*/ 65 w 278"/>
                <a:gd name="T103" fmla="*/ 52 h 251"/>
                <a:gd name="T104" fmla="*/ 73 w 278"/>
                <a:gd name="T105" fmla="*/ 59 h 251"/>
                <a:gd name="T106" fmla="*/ 73 w 278"/>
                <a:gd name="T107" fmla="*/ 59 h 251"/>
                <a:gd name="T108" fmla="*/ 43 w 278"/>
                <a:gd name="T109" fmla="*/ 33 h 251"/>
                <a:gd name="T110" fmla="*/ 37 w 278"/>
                <a:gd name="T111" fmla="*/ 41 h 251"/>
                <a:gd name="T112" fmla="*/ 30 w 278"/>
                <a:gd name="T113" fmla="*/ 34 h 251"/>
                <a:gd name="T114" fmla="*/ 37 w 278"/>
                <a:gd name="T115" fmla="*/ 26 h 251"/>
                <a:gd name="T116" fmla="*/ 43 w 278"/>
                <a:gd name="T117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8" h="251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avLst/>
              <a:gdLst>
                <a:gd name="T0" fmla="*/ 11 w 563"/>
                <a:gd name="T1" fmla="*/ 12 h 93"/>
                <a:gd name="T2" fmla="*/ 1 w 563"/>
                <a:gd name="T3" fmla="*/ 0 h 93"/>
                <a:gd name="T4" fmla="*/ 12 w 563"/>
                <a:gd name="T5" fmla="*/ 2 h 93"/>
                <a:gd name="T6" fmla="*/ 562 w 563"/>
                <a:gd name="T7" fmla="*/ 93 h 93"/>
                <a:gd name="T8" fmla="*/ 553 w 563"/>
                <a:gd name="T9" fmla="*/ 81 h 93"/>
                <a:gd name="T10" fmla="*/ 563 w 563"/>
                <a:gd name="T11" fmla="*/ 83 h 93"/>
                <a:gd name="T12" fmla="*/ 523 w 563"/>
                <a:gd name="T13" fmla="*/ 88 h 93"/>
                <a:gd name="T14" fmla="*/ 514 w 563"/>
                <a:gd name="T15" fmla="*/ 76 h 93"/>
                <a:gd name="T16" fmla="*/ 524 w 563"/>
                <a:gd name="T17" fmla="*/ 77 h 93"/>
                <a:gd name="T18" fmla="*/ 482 w 563"/>
                <a:gd name="T19" fmla="*/ 81 h 93"/>
                <a:gd name="T20" fmla="*/ 474 w 563"/>
                <a:gd name="T21" fmla="*/ 71 h 93"/>
                <a:gd name="T22" fmla="*/ 484 w 563"/>
                <a:gd name="T23" fmla="*/ 72 h 93"/>
                <a:gd name="T24" fmla="*/ 443 w 563"/>
                <a:gd name="T25" fmla="*/ 76 h 93"/>
                <a:gd name="T26" fmla="*/ 435 w 563"/>
                <a:gd name="T27" fmla="*/ 64 h 93"/>
                <a:gd name="T28" fmla="*/ 444 w 563"/>
                <a:gd name="T29" fmla="*/ 66 h 93"/>
                <a:gd name="T30" fmla="*/ 404 w 563"/>
                <a:gd name="T31" fmla="*/ 70 h 93"/>
                <a:gd name="T32" fmla="*/ 396 w 563"/>
                <a:gd name="T33" fmla="*/ 59 h 93"/>
                <a:gd name="T34" fmla="*/ 405 w 563"/>
                <a:gd name="T35" fmla="*/ 60 h 93"/>
                <a:gd name="T36" fmla="*/ 365 w 563"/>
                <a:gd name="T37" fmla="*/ 64 h 93"/>
                <a:gd name="T38" fmla="*/ 356 w 563"/>
                <a:gd name="T39" fmla="*/ 53 h 93"/>
                <a:gd name="T40" fmla="*/ 366 w 563"/>
                <a:gd name="T41" fmla="*/ 54 h 93"/>
                <a:gd name="T42" fmla="*/ 325 w 563"/>
                <a:gd name="T43" fmla="*/ 58 h 93"/>
                <a:gd name="T44" fmla="*/ 316 w 563"/>
                <a:gd name="T45" fmla="*/ 47 h 93"/>
                <a:gd name="T46" fmla="*/ 327 w 563"/>
                <a:gd name="T47" fmla="*/ 49 h 93"/>
                <a:gd name="T48" fmla="*/ 286 w 563"/>
                <a:gd name="T49" fmla="*/ 53 h 93"/>
                <a:gd name="T50" fmla="*/ 277 w 563"/>
                <a:gd name="T51" fmla="*/ 41 h 93"/>
                <a:gd name="T52" fmla="*/ 288 w 563"/>
                <a:gd name="T53" fmla="*/ 42 h 93"/>
                <a:gd name="T54" fmla="*/ 246 w 563"/>
                <a:gd name="T55" fmla="*/ 47 h 93"/>
                <a:gd name="T56" fmla="*/ 238 w 563"/>
                <a:gd name="T57" fmla="*/ 36 h 93"/>
                <a:gd name="T58" fmla="*/ 248 w 563"/>
                <a:gd name="T59" fmla="*/ 37 h 93"/>
                <a:gd name="T60" fmla="*/ 207 w 563"/>
                <a:gd name="T61" fmla="*/ 41 h 93"/>
                <a:gd name="T62" fmla="*/ 199 w 563"/>
                <a:gd name="T63" fmla="*/ 29 h 93"/>
                <a:gd name="T64" fmla="*/ 208 w 563"/>
                <a:gd name="T65" fmla="*/ 32 h 93"/>
                <a:gd name="T66" fmla="*/ 167 w 563"/>
                <a:gd name="T67" fmla="*/ 36 h 93"/>
                <a:gd name="T68" fmla="*/ 160 w 563"/>
                <a:gd name="T69" fmla="*/ 24 h 93"/>
                <a:gd name="T70" fmla="*/ 169 w 563"/>
                <a:gd name="T71" fmla="*/ 25 h 93"/>
                <a:gd name="T72" fmla="*/ 128 w 563"/>
                <a:gd name="T73" fmla="*/ 29 h 93"/>
                <a:gd name="T74" fmla="*/ 120 w 563"/>
                <a:gd name="T75" fmla="*/ 19 h 93"/>
                <a:gd name="T76" fmla="*/ 129 w 563"/>
                <a:gd name="T77" fmla="*/ 20 h 93"/>
                <a:gd name="T78" fmla="*/ 89 w 563"/>
                <a:gd name="T79" fmla="*/ 24 h 93"/>
                <a:gd name="T80" fmla="*/ 80 w 563"/>
                <a:gd name="T81" fmla="*/ 12 h 93"/>
                <a:gd name="T82" fmla="*/ 90 w 563"/>
                <a:gd name="T83" fmla="*/ 13 h 93"/>
                <a:gd name="T84" fmla="*/ 50 w 563"/>
                <a:gd name="T85" fmla="*/ 17 h 93"/>
                <a:gd name="T86" fmla="*/ 41 w 563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3" h="9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avLst/>
              <a:gdLst>
                <a:gd name="T0" fmla="*/ 509 w 520"/>
                <a:gd name="T1" fmla="*/ 102 h 114"/>
                <a:gd name="T2" fmla="*/ 517 w 520"/>
                <a:gd name="T3" fmla="*/ 114 h 114"/>
                <a:gd name="T4" fmla="*/ 508 w 520"/>
                <a:gd name="T5" fmla="*/ 111 h 114"/>
                <a:gd name="T6" fmla="*/ 2 w 520"/>
                <a:gd name="T7" fmla="*/ 0 h 114"/>
                <a:gd name="T8" fmla="*/ 10 w 520"/>
                <a:gd name="T9" fmla="*/ 12 h 114"/>
                <a:gd name="T10" fmla="*/ 0 w 520"/>
                <a:gd name="T11" fmla="*/ 11 h 114"/>
                <a:gd name="T12" fmla="*/ 42 w 520"/>
                <a:gd name="T13" fmla="*/ 8 h 114"/>
                <a:gd name="T14" fmla="*/ 49 w 520"/>
                <a:gd name="T15" fmla="*/ 20 h 114"/>
                <a:gd name="T16" fmla="*/ 39 w 520"/>
                <a:gd name="T17" fmla="*/ 19 h 114"/>
                <a:gd name="T18" fmla="*/ 81 w 520"/>
                <a:gd name="T19" fmla="*/ 16 h 114"/>
                <a:gd name="T20" fmla="*/ 89 w 520"/>
                <a:gd name="T21" fmla="*/ 28 h 114"/>
                <a:gd name="T22" fmla="*/ 78 w 520"/>
                <a:gd name="T23" fmla="*/ 26 h 114"/>
                <a:gd name="T24" fmla="*/ 120 w 520"/>
                <a:gd name="T25" fmla="*/ 24 h 114"/>
                <a:gd name="T26" fmla="*/ 128 w 520"/>
                <a:gd name="T27" fmla="*/ 36 h 114"/>
                <a:gd name="T28" fmla="*/ 117 w 520"/>
                <a:gd name="T29" fmla="*/ 33 h 114"/>
                <a:gd name="T30" fmla="*/ 158 w 520"/>
                <a:gd name="T31" fmla="*/ 32 h 114"/>
                <a:gd name="T32" fmla="*/ 166 w 520"/>
                <a:gd name="T33" fmla="*/ 43 h 114"/>
                <a:gd name="T34" fmla="*/ 157 w 520"/>
                <a:gd name="T35" fmla="*/ 41 h 114"/>
                <a:gd name="T36" fmla="*/ 197 w 520"/>
                <a:gd name="T37" fmla="*/ 39 h 114"/>
                <a:gd name="T38" fmla="*/ 205 w 520"/>
                <a:gd name="T39" fmla="*/ 51 h 114"/>
                <a:gd name="T40" fmla="*/ 196 w 520"/>
                <a:gd name="T41" fmla="*/ 49 h 114"/>
                <a:gd name="T42" fmla="*/ 236 w 520"/>
                <a:gd name="T43" fmla="*/ 47 h 114"/>
                <a:gd name="T44" fmla="*/ 244 w 520"/>
                <a:gd name="T45" fmla="*/ 59 h 114"/>
                <a:gd name="T46" fmla="*/ 235 w 520"/>
                <a:gd name="T47" fmla="*/ 56 h 114"/>
                <a:gd name="T48" fmla="*/ 275 w 520"/>
                <a:gd name="T49" fmla="*/ 55 h 114"/>
                <a:gd name="T50" fmla="*/ 283 w 520"/>
                <a:gd name="T51" fmla="*/ 67 h 114"/>
                <a:gd name="T52" fmla="*/ 274 w 520"/>
                <a:gd name="T53" fmla="*/ 64 h 114"/>
                <a:gd name="T54" fmla="*/ 315 w 520"/>
                <a:gd name="T55" fmla="*/ 63 h 114"/>
                <a:gd name="T56" fmla="*/ 323 w 520"/>
                <a:gd name="T57" fmla="*/ 75 h 114"/>
                <a:gd name="T58" fmla="*/ 313 w 520"/>
                <a:gd name="T59" fmla="*/ 72 h 114"/>
                <a:gd name="T60" fmla="*/ 354 w 520"/>
                <a:gd name="T61" fmla="*/ 71 h 114"/>
                <a:gd name="T62" fmla="*/ 362 w 520"/>
                <a:gd name="T63" fmla="*/ 83 h 114"/>
                <a:gd name="T64" fmla="*/ 351 w 520"/>
                <a:gd name="T65" fmla="*/ 80 h 114"/>
                <a:gd name="T66" fmla="*/ 393 w 520"/>
                <a:gd name="T67" fmla="*/ 79 h 114"/>
                <a:gd name="T68" fmla="*/ 401 w 520"/>
                <a:gd name="T69" fmla="*/ 90 h 114"/>
                <a:gd name="T70" fmla="*/ 390 w 520"/>
                <a:gd name="T71" fmla="*/ 88 h 114"/>
                <a:gd name="T72" fmla="*/ 432 w 520"/>
                <a:gd name="T73" fmla="*/ 86 h 114"/>
                <a:gd name="T74" fmla="*/ 440 w 520"/>
                <a:gd name="T75" fmla="*/ 98 h 114"/>
                <a:gd name="T76" fmla="*/ 430 w 520"/>
                <a:gd name="T77" fmla="*/ 96 h 114"/>
                <a:gd name="T78" fmla="*/ 472 w 520"/>
                <a:gd name="T79" fmla="*/ 94 h 114"/>
                <a:gd name="T80" fmla="*/ 479 w 520"/>
                <a:gd name="T81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14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avLst/>
              <a:gdLst>
                <a:gd name="T0" fmla="*/ 0 w 47"/>
                <a:gd name="T1" fmla="*/ 11 h 686"/>
                <a:gd name="T2" fmla="*/ 10 w 47"/>
                <a:gd name="T3" fmla="*/ 0 h 686"/>
                <a:gd name="T4" fmla="*/ 10 w 47"/>
                <a:gd name="T5" fmla="*/ 9 h 686"/>
                <a:gd name="T6" fmla="*/ 36 w 47"/>
                <a:gd name="T7" fmla="*/ 686 h 686"/>
                <a:gd name="T8" fmla="*/ 45 w 47"/>
                <a:gd name="T9" fmla="*/ 676 h 686"/>
                <a:gd name="T10" fmla="*/ 47 w 47"/>
                <a:gd name="T11" fmla="*/ 686 h 686"/>
                <a:gd name="T12" fmla="*/ 34 w 47"/>
                <a:gd name="T13" fmla="*/ 647 h 686"/>
                <a:gd name="T14" fmla="*/ 44 w 47"/>
                <a:gd name="T15" fmla="*/ 637 h 686"/>
                <a:gd name="T16" fmla="*/ 44 w 47"/>
                <a:gd name="T17" fmla="*/ 646 h 686"/>
                <a:gd name="T18" fmla="*/ 32 w 47"/>
                <a:gd name="T19" fmla="*/ 607 h 686"/>
                <a:gd name="T20" fmla="*/ 41 w 47"/>
                <a:gd name="T21" fmla="*/ 596 h 686"/>
                <a:gd name="T22" fmla="*/ 41 w 47"/>
                <a:gd name="T23" fmla="*/ 607 h 686"/>
                <a:gd name="T24" fmla="*/ 30 w 47"/>
                <a:gd name="T25" fmla="*/ 567 h 686"/>
                <a:gd name="T26" fmla="*/ 39 w 47"/>
                <a:gd name="T27" fmla="*/ 557 h 686"/>
                <a:gd name="T28" fmla="*/ 40 w 47"/>
                <a:gd name="T29" fmla="*/ 567 h 686"/>
                <a:gd name="T30" fmla="*/ 28 w 47"/>
                <a:gd name="T31" fmla="*/ 528 h 686"/>
                <a:gd name="T32" fmla="*/ 38 w 47"/>
                <a:gd name="T33" fmla="*/ 516 h 686"/>
                <a:gd name="T34" fmla="*/ 38 w 47"/>
                <a:gd name="T35" fmla="*/ 527 h 686"/>
                <a:gd name="T36" fmla="*/ 26 w 47"/>
                <a:gd name="T37" fmla="*/ 488 h 686"/>
                <a:gd name="T38" fmla="*/ 35 w 47"/>
                <a:gd name="T39" fmla="*/ 477 h 686"/>
                <a:gd name="T40" fmla="*/ 36 w 47"/>
                <a:gd name="T41" fmla="*/ 488 h 686"/>
                <a:gd name="T42" fmla="*/ 23 w 47"/>
                <a:gd name="T43" fmla="*/ 448 h 686"/>
                <a:gd name="T44" fmla="*/ 32 w 47"/>
                <a:gd name="T45" fmla="*/ 438 h 686"/>
                <a:gd name="T46" fmla="*/ 34 w 47"/>
                <a:gd name="T47" fmla="*/ 447 h 686"/>
                <a:gd name="T48" fmla="*/ 22 w 47"/>
                <a:gd name="T49" fmla="*/ 408 h 686"/>
                <a:gd name="T50" fmla="*/ 31 w 47"/>
                <a:gd name="T51" fmla="*/ 398 h 686"/>
                <a:gd name="T52" fmla="*/ 31 w 47"/>
                <a:gd name="T53" fmla="*/ 408 h 686"/>
                <a:gd name="T54" fmla="*/ 19 w 47"/>
                <a:gd name="T55" fmla="*/ 369 h 686"/>
                <a:gd name="T56" fmla="*/ 28 w 47"/>
                <a:gd name="T57" fmla="*/ 358 h 686"/>
                <a:gd name="T58" fmla="*/ 30 w 47"/>
                <a:gd name="T59" fmla="*/ 367 h 686"/>
                <a:gd name="T60" fmla="*/ 17 w 47"/>
                <a:gd name="T61" fmla="*/ 328 h 686"/>
                <a:gd name="T62" fmla="*/ 27 w 47"/>
                <a:gd name="T63" fmla="*/ 318 h 686"/>
                <a:gd name="T64" fmla="*/ 27 w 47"/>
                <a:gd name="T65" fmla="*/ 328 h 686"/>
                <a:gd name="T66" fmla="*/ 15 w 47"/>
                <a:gd name="T67" fmla="*/ 289 h 686"/>
                <a:gd name="T68" fmla="*/ 24 w 47"/>
                <a:gd name="T69" fmla="*/ 279 h 686"/>
                <a:gd name="T70" fmla="*/ 24 w 47"/>
                <a:gd name="T71" fmla="*/ 289 h 686"/>
                <a:gd name="T72" fmla="*/ 13 w 47"/>
                <a:gd name="T73" fmla="*/ 249 h 686"/>
                <a:gd name="T74" fmla="*/ 22 w 47"/>
                <a:gd name="T75" fmla="*/ 238 h 686"/>
                <a:gd name="T76" fmla="*/ 23 w 47"/>
                <a:gd name="T77" fmla="*/ 249 h 686"/>
                <a:gd name="T78" fmla="*/ 11 w 47"/>
                <a:gd name="T79" fmla="*/ 209 h 686"/>
                <a:gd name="T80" fmla="*/ 21 w 47"/>
                <a:gd name="T81" fmla="*/ 199 h 686"/>
                <a:gd name="T82" fmla="*/ 21 w 47"/>
                <a:gd name="T83" fmla="*/ 209 h 686"/>
                <a:gd name="T84" fmla="*/ 9 w 47"/>
                <a:gd name="T85" fmla="*/ 170 h 686"/>
                <a:gd name="T86" fmla="*/ 18 w 47"/>
                <a:gd name="T87" fmla="*/ 160 h 686"/>
                <a:gd name="T88" fmla="*/ 19 w 47"/>
                <a:gd name="T89" fmla="*/ 169 h 686"/>
                <a:gd name="T90" fmla="*/ 6 w 47"/>
                <a:gd name="T91" fmla="*/ 130 h 686"/>
                <a:gd name="T92" fmla="*/ 15 w 47"/>
                <a:gd name="T93" fmla="*/ 119 h 686"/>
                <a:gd name="T94" fmla="*/ 17 w 47"/>
                <a:gd name="T95" fmla="*/ 130 h 686"/>
                <a:gd name="T96" fmla="*/ 5 w 47"/>
                <a:gd name="T97" fmla="*/ 90 h 686"/>
                <a:gd name="T98" fmla="*/ 14 w 47"/>
                <a:gd name="T99" fmla="*/ 80 h 686"/>
                <a:gd name="T100" fmla="*/ 14 w 47"/>
                <a:gd name="T101" fmla="*/ 89 h 686"/>
                <a:gd name="T102" fmla="*/ 2 w 47"/>
                <a:gd name="T103" fmla="*/ 50 h 686"/>
                <a:gd name="T104" fmla="*/ 11 w 47"/>
                <a:gd name="T105" fmla="*/ 39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686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avLst/>
              <a:gdLst>
                <a:gd name="T0" fmla="*/ 515 w 525"/>
                <a:gd name="T1" fmla="*/ 0 h 23"/>
                <a:gd name="T2" fmla="*/ 525 w 525"/>
                <a:gd name="T3" fmla="*/ 10 h 23"/>
                <a:gd name="T4" fmla="*/ 515 w 525"/>
                <a:gd name="T5" fmla="*/ 10 h 23"/>
                <a:gd name="T6" fmla="*/ 8 w 525"/>
                <a:gd name="T7" fmla="*/ 23 h 23"/>
                <a:gd name="T8" fmla="*/ 0 w 525"/>
                <a:gd name="T9" fmla="*/ 13 h 23"/>
                <a:gd name="T10" fmla="*/ 0 w 525"/>
                <a:gd name="T11" fmla="*/ 23 h 23"/>
                <a:gd name="T12" fmla="*/ 36 w 525"/>
                <a:gd name="T13" fmla="*/ 12 h 23"/>
                <a:gd name="T14" fmla="*/ 47 w 525"/>
                <a:gd name="T15" fmla="*/ 21 h 23"/>
                <a:gd name="T16" fmla="*/ 38 w 525"/>
                <a:gd name="T17" fmla="*/ 23 h 23"/>
                <a:gd name="T18" fmla="*/ 77 w 525"/>
                <a:gd name="T19" fmla="*/ 11 h 23"/>
                <a:gd name="T20" fmla="*/ 87 w 525"/>
                <a:gd name="T21" fmla="*/ 21 h 23"/>
                <a:gd name="T22" fmla="*/ 77 w 525"/>
                <a:gd name="T23" fmla="*/ 21 h 23"/>
                <a:gd name="T24" fmla="*/ 116 w 525"/>
                <a:gd name="T25" fmla="*/ 10 h 23"/>
                <a:gd name="T26" fmla="*/ 127 w 525"/>
                <a:gd name="T27" fmla="*/ 20 h 23"/>
                <a:gd name="T28" fmla="*/ 117 w 525"/>
                <a:gd name="T29" fmla="*/ 20 h 23"/>
                <a:gd name="T30" fmla="*/ 157 w 525"/>
                <a:gd name="T31" fmla="*/ 10 h 23"/>
                <a:gd name="T32" fmla="*/ 167 w 525"/>
                <a:gd name="T33" fmla="*/ 19 h 23"/>
                <a:gd name="T34" fmla="*/ 157 w 525"/>
                <a:gd name="T35" fmla="*/ 19 h 23"/>
                <a:gd name="T36" fmla="*/ 196 w 525"/>
                <a:gd name="T37" fmla="*/ 8 h 23"/>
                <a:gd name="T38" fmla="*/ 206 w 525"/>
                <a:gd name="T39" fmla="*/ 17 h 23"/>
                <a:gd name="T40" fmla="*/ 196 w 525"/>
                <a:gd name="T41" fmla="*/ 17 h 23"/>
                <a:gd name="T42" fmla="*/ 236 w 525"/>
                <a:gd name="T43" fmla="*/ 7 h 23"/>
                <a:gd name="T44" fmla="*/ 247 w 525"/>
                <a:gd name="T45" fmla="*/ 17 h 23"/>
                <a:gd name="T46" fmla="*/ 236 w 525"/>
                <a:gd name="T47" fmla="*/ 17 h 23"/>
                <a:gd name="T48" fmla="*/ 276 w 525"/>
                <a:gd name="T49" fmla="*/ 6 h 23"/>
                <a:gd name="T50" fmla="*/ 286 w 525"/>
                <a:gd name="T51" fmla="*/ 16 h 23"/>
                <a:gd name="T52" fmla="*/ 276 w 525"/>
                <a:gd name="T53" fmla="*/ 16 h 23"/>
                <a:gd name="T54" fmla="*/ 316 w 525"/>
                <a:gd name="T55" fmla="*/ 6 h 23"/>
                <a:gd name="T56" fmla="*/ 325 w 525"/>
                <a:gd name="T57" fmla="*/ 15 h 23"/>
                <a:gd name="T58" fmla="*/ 316 w 525"/>
                <a:gd name="T59" fmla="*/ 15 h 23"/>
                <a:gd name="T60" fmla="*/ 355 w 525"/>
                <a:gd name="T61" fmla="*/ 4 h 23"/>
                <a:gd name="T62" fmla="*/ 366 w 525"/>
                <a:gd name="T63" fmla="*/ 13 h 23"/>
                <a:gd name="T64" fmla="*/ 355 w 525"/>
                <a:gd name="T65" fmla="*/ 13 h 23"/>
                <a:gd name="T66" fmla="*/ 396 w 525"/>
                <a:gd name="T67" fmla="*/ 3 h 23"/>
                <a:gd name="T68" fmla="*/ 405 w 525"/>
                <a:gd name="T69" fmla="*/ 12 h 23"/>
                <a:gd name="T70" fmla="*/ 396 w 525"/>
                <a:gd name="T71" fmla="*/ 13 h 23"/>
                <a:gd name="T72" fmla="*/ 435 w 525"/>
                <a:gd name="T73" fmla="*/ 2 h 23"/>
                <a:gd name="T74" fmla="*/ 445 w 525"/>
                <a:gd name="T75" fmla="*/ 12 h 23"/>
                <a:gd name="T76" fmla="*/ 435 w 525"/>
                <a:gd name="T77" fmla="*/ 12 h 23"/>
                <a:gd name="T78" fmla="*/ 476 w 525"/>
                <a:gd name="T79" fmla="*/ 2 h 23"/>
                <a:gd name="T80" fmla="*/ 485 w 525"/>
                <a:gd name="T8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5" h="23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avLst/>
              <a:gdLst>
                <a:gd name="T0" fmla="*/ 4 w 170"/>
                <a:gd name="T1" fmla="*/ 319 h 332"/>
                <a:gd name="T2" fmla="*/ 13 w 170"/>
                <a:gd name="T3" fmla="*/ 323 h 332"/>
                <a:gd name="T4" fmla="*/ 9 w 170"/>
                <a:gd name="T5" fmla="*/ 332 h 332"/>
                <a:gd name="T6" fmla="*/ 0 w 170"/>
                <a:gd name="T7" fmla="*/ 328 h 332"/>
                <a:gd name="T8" fmla="*/ 4 w 170"/>
                <a:gd name="T9" fmla="*/ 319 h 332"/>
                <a:gd name="T10" fmla="*/ 4 w 170"/>
                <a:gd name="T11" fmla="*/ 319 h 332"/>
                <a:gd name="T12" fmla="*/ 160 w 170"/>
                <a:gd name="T13" fmla="*/ 0 h 332"/>
                <a:gd name="T14" fmla="*/ 158 w 170"/>
                <a:gd name="T15" fmla="*/ 6 h 332"/>
                <a:gd name="T16" fmla="*/ 167 w 170"/>
                <a:gd name="T17" fmla="*/ 11 h 332"/>
                <a:gd name="T18" fmla="*/ 170 w 170"/>
                <a:gd name="T19" fmla="*/ 4 h 332"/>
                <a:gd name="T20" fmla="*/ 160 w 170"/>
                <a:gd name="T21" fmla="*/ 0 h 332"/>
                <a:gd name="T22" fmla="*/ 160 w 170"/>
                <a:gd name="T23" fmla="*/ 0 h 332"/>
                <a:gd name="T24" fmla="*/ 145 w 170"/>
                <a:gd name="T25" fmla="*/ 33 h 332"/>
                <a:gd name="T26" fmla="*/ 154 w 170"/>
                <a:gd name="T27" fmla="*/ 37 h 332"/>
                <a:gd name="T28" fmla="*/ 149 w 170"/>
                <a:gd name="T29" fmla="*/ 46 h 332"/>
                <a:gd name="T30" fmla="*/ 141 w 170"/>
                <a:gd name="T31" fmla="*/ 42 h 332"/>
                <a:gd name="T32" fmla="*/ 145 w 170"/>
                <a:gd name="T33" fmla="*/ 33 h 332"/>
                <a:gd name="T34" fmla="*/ 145 w 170"/>
                <a:gd name="T35" fmla="*/ 33 h 332"/>
                <a:gd name="T36" fmla="*/ 126 w 170"/>
                <a:gd name="T37" fmla="*/ 68 h 332"/>
                <a:gd name="T38" fmla="*/ 136 w 170"/>
                <a:gd name="T39" fmla="*/ 74 h 332"/>
                <a:gd name="T40" fmla="*/ 132 w 170"/>
                <a:gd name="T41" fmla="*/ 81 h 332"/>
                <a:gd name="T42" fmla="*/ 123 w 170"/>
                <a:gd name="T43" fmla="*/ 77 h 332"/>
                <a:gd name="T44" fmla="*/ 126 w 170"/>
                <a:gd name="T45" fmla="*/ 68 h 332"/>
                <a:gd name="T46" fmla="*/ 126 w 170"/>
                <a:gd name="T47" fmla="*/ 68 h 332"/>
                <a:gd name="T48" fmla="*/ 109 w 170"/>
                <a:gd name="T49" fmla="*/ 105 h 332"/>
                <a:gd name="T50" fmla="*/ 119 w 170"/>
                <a:gd name="T51" fmla="*/ 109 h 332"/>
                <a:gd name="T52" fmla="*/ 115 w 170"/>
                <a:gd name="T53" fmla="*/ 118 h 332"/>
                <a:gd name="T54" fmla="*/ 106 w 170"/>
                <a:gd name="T55" fmla="*/ 114 h 332"/>
                <a:gd name="T56" fmla="*/ 109 w 170"/>
                <a:gd name="T57" fmla="*/ 105 h 332"/>
                <a:gd name="T58" fmla="*/ 109 w 170"/>
                <a:gd name="T59" fmla="*/ 105 h 332"/>
                <a:gd name="T60" fmla="*/ 93 w 170"/>
                <a:gd name="T61" fmla="*/ 140 h 332"/>
                <a:gd name="T62" fmla="*/ 100 w 170"/>
                <a:gd name="T63" fmla="*/ 144 h 332"/>
                <a:gd name="T64" fmla="*/ 96 w 170"/>
                <a:gd name="T65" fmla="*/ 153 h 332"/>
                <a:gd name="T66" fmla="*/ 87 w 170"/>
                <a:gd name="T67" fmla="*/ 149 h 332"/>
                <a:gd name="T68" fmla="*/ 93 w 170"/>
                <a:gd name="T69" fmla="*/ 140 h 332"/>
                <a:gd name="T70" fmla="*/ 93 w 170"/>
                <a:gd name="T71" fmla="*/ 140 h 332"/>
                <a:gd name="T72" fmla="*/ 74 w 170"/>
                <a:gd name="T73" fmla="*/ 175 h 332"/>
                <a:gd name="T74" fmla="*/ 83 w 170"/>
                <a:gd name="T75" fmla="*/ 181 h 332"/>
                <a:gd name="T76" fmla="*/ 79 w 170"/>
                <a:gd name="T77" fmla="*/ 190 h 332"/>
                <a:gd name="T78" fmla="*/ 70 w 170"/>
                <a:gd name="T79" fmla="*/ 185 h 332"/>
                <a:gd name="T80" fmla="*/ 74 w 170"/>
                <a:gd name="T81" fmla="*/ 175 h 332"/>
                <a:gd name="T82" fmla="*/ 74 w 170"/>
                <a:gd name="T83" fmla="*/ 175 h 332"/>
                <a:gd name="T84" fmla="*/ 57 w 170"/>
                <a:gd name="T85" fmla="*/ 212 h 332"/>
                <a:gd name="T86" fmla="*/ 66 w 170"/>
                <a:gd name="T87" fmla="*/ 216 h 332"/>
                <a:gd name="T88" fmla="*/ 61 w 170"/>
                <a:gd name="T89" fmla="*/ 225 h 332"/>
                <a:gd name="T90" fmla="*/ 52 w 170"/>
                <a:gd name="T91" fmla="*/ 221 h 332"/>
                <a:gd name="T92" fmla="*/ 57 w 170"/>
                <a:gd name="T93" fmla="*/ 212 h 332"/>
                <a:gd name="T94" fmla="*/ 57 w 170"/>
                <a:gd name="T95" fmla="*/ 212 h 332"/>
                <a:gd name="T96" fmla="*/ 39 w 170"/>
                <a:gd name="T97" fmla="*/ 247 h 332"/>
                <a:gd name="T98" fmla="*/ 48 w 170"/>
                <a:gd name="T99" fmla="*/ 251 h 332"/>
                <a:gd name="T100" fmla="*/ 44 w 170"/>
                <a:gd name="T101" fmla="*/ 260 h 332"/>
                <a:gd name="T102" fmla="*/ 35 w 170"/>
                <a:gd name="T103" fmla="*/ 257 h 332"/>
                <a:gd name="T104" fmla="*/ 39 w 170"/>
                <a:gd name="T105" fmla="*/ 247 h 332"/>
                <a:gd name="T106" fmla="*/ 39 w 170"/>
                <a:gd name="T107" fmla="*/ 247 h 332"/>
                <a:gd name="T108" fmla="*/ 22 w 170"/>
                <a:gd name="T109" fmla="*/ 283 h 332"/>
                <a:gd name="T110" fmla="*/ 31 w 170"/>
                <a:gd name="T111" fmla="*/ 288 h 332"/>
                <a:gd name="T112" fmla="*/ 26 w 170"/>
                <a:gd name="T113" fmla="*/ 297 h 332"/>
                <a:gd name="T114" fmla="*/ 18 w 170"/>
                <a:gd name="T115" fmla="*/ 292 h 332"/>
                <a:gd name="T116" fmla="*/ 22 w 170"/>
                <a:gd name="T117" fmla="*/ 28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0" h="332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avLst/>
              <a:gdLst>
                <a:gd name="T0" fmla="*/ 570 w 579"/>
                <a:gd name="T1" fmla="*/ 192 h 205"/>
                <a:gd name="T2" fmla="*/ 575 w 579"/>
                <a:gd name="T3" fmla="*/ 205 h 205"/>
                <a:gd name="T4" fmla="*/ 566 w 579"/>
                <a:gd name="T5" fmla="*/ 202 h 205"/>
                <a:gd name="T6" fmla="*/ 4 w 579"/>
                <a:gd name="T7" fmla="*/ 0 h 205"/>
                <a:gd name="T8" fmla="*/ 10 w 579"/>
                <a:gd name="T9" fmla="*/ 13 h 205"/>
                <a:gd name="T10" fmla="*/ 0 w 579"/>
                <a:gd name="T11" fmla="*/ 10 h 205"/>
                <a:gd name="T12" fmla="*/ 42 w 579"/>
                <a:gd name="T13" fmla="*/ 13 h 205"/>
                <a:gd name="T14" fmla="*/ 47 w 579"/>
                <a:gd name="T15" fmla="*/ 26 h 205"/>
                <a:gd name="T16" fmla="*/ 38 w 579"/>
                <a:gd name="T17" fmla="*/ 22 h 205"/>
                <a:gd name="T18" fmla="*/ 79 w 579"/>
                <a:gd name="T19" fmla="*/ 26 h 205"/>
                <a:gd name="T20" fmla="*/ 85 w 579"/>
                <a:gd name="T21" fmla="*/ 39 h 205"/>
                <a:gd name="T22" fmla="*/ 76 w 579"/>
                <a:gd name="T23" fmla="*/ 35 h 205"/>
                <a:gd name="T24" fmla="*/ 117 w 579"/>
                <a:gd name="T25" fmla="*/ 39 h 205"/>
                <a:gd name="T26" fmla="*/ 123 w 579"/>
                <a:gd name="T27" fmla="*/ 51 h 205"/>
                <a:gd name="T28" fmla="*/ 114 w 579"/>
                <a:gd name="T29" fmla="*/ 48 h 205"/>
                <a:gd name="T30" fmla="*/ 155 w 579"/>
                <a:gd name="T31" fmla="*/ 52 h 205"/>
                <a:gd name="T32" fmla="*/ 161 w 579"/>
                <a:gd name="T33" fmla="*/ 64 h 205"/>
                <a:gd name="T34" fmla="*/ 152 w 579"/>
                <a:gd name="T35" fmla="*/ 61 h 205"/>
                <a:gd name="T36" fmla="*/ 192 w 579"/>
                <a:gd name="T37" fmla="*/ 64 h 205"/>
                <a:gd name="T38" fmla="*/ 199 w 579"/>
                <a:gd name="T39" fmla="*/ 77 h 205"/>
                <a:gd name="T40" fmla="*/ 190 w 579"/>
                <a:gd name="T41" fmla="*/ 74 h 205"/>
                <a:gd name="T42" fmla="*/ 230 w 579"/>
                <a:gd name="T43" fmla="*/ 77 h 205"/>
                <a:gd name="T44" fmla="*/ 237 w 579"/>
                <a:gd name="T45" fmla="*/ 90 h 205"/>
                <a:gd name="T46" fmla="*/ 226 w 579"/>
                <a:gd name="T47" fmla="*/ 86 h 205"/>
                <a:gd name="T48" fmla="*/ 268 w 579"/>
                <a:gd name="T49" fmla="*/ 90 h 205"/>
                <a:gd name="T50" fmla="*/ 273 w 579"/>
                <a:gd name="T51" fmla="*/ 103 h 205"/>
                <a:gd name="T52" fmla="*/ 264 w 579"/>
                <a:gd name="T53" fmla="*/ 99 h 205"/>
                <a:gd name="T54" fmla="*/ 306 w 579"/>
                <a:gd name="T55" fmla="*/ 103 h 205"/>
                <a:gd name="T56" fmla="*/ 311 w 579"/>
                <a:gd name="T57" fmla="*/ 115 h 205"/>
                <a:gd name="T58" fmla="*/ 302 w 579"/>
                <a:gd name="T59" fmla="*/ 112 h 205"/>
                <a:gd name="T60" fmla="*/ 343 w 579"/>
                <a:gd name="T61" fmla="*/ 116 h 205"/>
                <a:gd name="T62" fmla="*/ 349 w 579"/>
                <a:gd name="T63" fmla="*/ 128 h 205"/>
                <a:gd name="T64" fmla="*/ 340 w 579"/>
                <a:gd name="T65" fmla="*/ 125 h 205"/>
                <a:gd name="T66" fmla="*/ 381 w 579"/>
                <a:gd name="T67" fmla="*/ 128 h 205"/>
                <a:gd name="T68" fmla="*/ 387 w 579"/>
                <a:gd name="T69" fmla="*/ 141 h 205"/>
                <a:gd name="T70" fmla="*/ 378 w 579"/>
                <a:gd name="T71" fmla="*/ 138 h 205"/>
                <a:gd name="T72" fmla="*/ 419 w 579"/>
                <a:gd name="T73" fmla="*/ 141 h 205"/>
                <a:gd name="T74" fmla="*/ 425 w 579"/>
                <a:gd name="T75" fmla="*/ 154 h 205"/>
                <a:gd name="T76" fmla="*/ 416 w 579"/>
                <a:gd name="T77" fmla="*/ 150 h 205"/>
                <a:gd name="T78" fmla="*/ 456 w 579"/>
                <a:gd name="T79" fmla="*/ 154 h 205"/>
                <a:gd name="T80" fmla="*/ 463 w 579"/>
                <a:gd name="T81" fmla="*/ 167 h 205"/>
                <a:gd name="T82" fmla="*/ 454 w 579"/>
                <a:gd name="T83" fmla="*/ 163 h 205"/>
                <a:gd name="T84" fmla="*/ 494 w 579"/>
                <a:gd name="T85" fmla="*/ 167 h 205"/>
                <a:gd name="T86" fmla="*/ 501 w 579"/>
                <a:gd name="T87" fmla="*/ 179 h 205"/>
                <a:gd name="T88" fmla="*/ 490 w 579"/>
                <a:gd name="T89" fmla="*/ 176 h 205"/>
                <a:gd name="T90" fmla="*/ 532 w 579"/>
                <a:gd name="T91" fmla="*/ 180 h 205"/>
                <a:gd name="T92" fmla="*/ 537 w 579"/>
                <a:gd name="T93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205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avLst/>
              <a:gdLst>
                <a:gd name="T0" fmla="*/ 27 w 28"/>
                <a:gd name="T1" fmla="*/ 11 h 169"/>
                <a:gd name="T2" fmla="*/ 18 w 28"/>
                <a:gd name="T3" fmla="*/ 10 h 169"/>
                <a:gd name="T4" fmla="*/ 19 w 28"/>
                <a:gd name="T5" fmla="*/ 0 h 169"/>
                <a:gd name="T6" fmla="*/ 28 w 28"/>
                <a:gd name="T7" fmla="*/ 2 h 169"/>
                <a:gd name="T8" fmla="*/ 27 w 28"/>
                <a:gd name="T9" fmla="*/ 11 h 169"/>
                <a:gd name="T10" fmla="*/ 27 w 28"/>
                <a:gd name="T11" fmla="*/ 11 h 169"/>
                <a:gd name="T12" fmla="*/ 9 w 28"/>
                <a:gd name="T13" fmla="*/ 169 h 169"/>
                <a:gd name="T14" fmla="*/ 0 w 28"/>
                <a:gd name="T15" fmla="*/ 168 h 169"/>
                <a:gd name="T16" fmla="*/ 0 w 28"/>
                <a:gd name="T17" fmla="*/ 159 h 169"/>
                <a:gd name="T18" fmla="*/ 10 w 28"/>
                <a:gd name="T19" fmla="*/ 160 h 169"/>
                <a:gd name="T20" fmla="*/ 9 w 28"/>
                <a:gd name="T21" fmla="*/ 169 h 169"/>
                <a:gd name="T22" fmla="*/ 9 w 28"/>
                <a:gd name="T23" fmla="*/ 169 h 169"/>
                <a:gd name="T24" fmla="*/ 14 w 28"/>
                <a:gd name="T25" fmla="*/ 130 h 169"/>
                <a:gd name="T26" fmla="*/ 3 w 28"/>
                <a:gd name="T27" fmla="*/ 129 h 169"/>
                <a:gd name="T28" fmla="*/ 5 w 28"/>
                <a:gd name="T29" fmla="*/ 118 h 169"/>
                <a:gd name="T30" fmla="*/ 15 w 28"/>
                <a:gd name="T31" fmla="*/ 119 h 169"/>
                <a:gd name="T32" fmla="*/ 14 w 28"/>
                <a:gd name="T33" fmla="*/ 130 h 169"/>
                <a:gd name="T34" fmla="*/ 14 w 28"/>
                <a:gd name="T35" fmla="*/ 130 h 169"/>
                <a:gd name="T36" fmla="*/ 18 w 28"/>
                <a:gd name="T37" fmla="*/ 91 h 169"/>
                <a:gd name="T38" fmla="*/ 9 w 28"/>
                <a:gd name="T39" fmla="*/ 89 h 169"/>
                <a:gd name="T40" fmla="*/ 10 w 28"/>
                <a:gd name="T41" fmla="*/ 79 h 169"/>
                <a:gd name="T42" fmla="*/ 19 w 28"/>
                <a:gd name="T43" fmla="*/ 80 h 169"/>
                <a:gd name="T44" fmla="*/ 18 w 28"/>
                <a:gd name="T45" fmla="*/ 91 h 169"/>
                <a:gd name="T46" fmla="*/ 18 w 28"/>
                <a:gd name="T47" fmla="*/ 91 h 169"/>
                <a:gd name="T48" fmla="*/ 23 w 28"/>
                <a:gd name="T49" fmla="*/ 50 h 169"/>
                <a:gd name="T50" fmla="*/ 13 w 28"/>
                <a:gd name="T51" fmla="*/ 49 h 169"/>
                <a:gd name="T52" fmla="*/ 14 w 28"/>
                <a:gd name="T53" fmla="*/ 40 h 169"/>
                <a:gd name="T54" fmla="*/ 24 w 28"/>
                <a:gd name="T55" fmla="*/ 41 h 169"/>
                <a:gd name="T56" fmla="*/ 23 w 28"/>
                <a:gd name="T57" fmla="*/ 5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69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avLst/>
              <a:gdLst>
                <a:gd name="T0" fmla="*/ 471 w 480"/>
                <a:gd name="T1" fmla="*/ 86 h 98"/>
                <a:gd name="T2" fmla="*/ 479 w 480"/>
                <a:gd name="T3" fmla="*/ 98 h 98"/>
                <a:gd name="T4" fmla="*/ 469 w 480"/>
                <a:gd name="T5" fmla="*/ 95 h 98"/>
                <a:gd name="T6" fmla="*/ 1 w 480"/>
                <a:gd name="T7" fmla="*/ 0 h 98"/>
                <a:gd name="T8" fmla="*/ 9 w 480"/>
                <a:gd name="T9" fmla="*/ 11 h 98"/>
                <a:gd name="T10" fmla="*/ 0 w 480"/>
                <a:gd name="T11" fmla="*/ 10 h 98"/>
                <a:gd name="T12" fmla="*/ 40 w 480"/>
                <a:gd name="T13" fmla="*/ 8 h 98"/>
                <a:gd name="T14" fmla="*/ 48 w 480"/>
                <a:gd name="T15" fmla="*/ 19 h 98"/>
                <a:gd name="T16" fmla="*/ 39 w 480"/>
                <a:gd name="T17" fmla="*/ 17 h 98"/>
                <a:gd name="T18" fmla="*/ 79 w 480"/>
                <a:gd name="T19" fmla="*/ 14 h 98"/>
                <a:gd name="T20" fmla="*/ 87 w 480"/>
                <a:gd name="T21" fmla="*/ 26 h 98"/>
                <a:gd name="T22" fmla="*/ 78 w 480"/>
                <a:gd name="T23" fmla="*/ 25 h 98"/>
                <a:gd name="T24" fmla="*/ 118 w 480"/>
                <a:gd name="T25" fmla="*/ 22 h 98"/>
                <a:gd name="T26" fmla="*/ 126 w 480"/>
                <a:gd name="T27" fmla="*/ 34 h 98"/>
                <a:gd name="T28" fmla="*/ 117 w 480"/>
                <a:gd name="T29" fmla="*/ 31 h 98"/>
                <a:gd name="T30" fmla="*/ 158 w 480"/>
                <a:gd name="T31" fmla="*/ 28 h 98"/>
                <a:gd name="T32" fmla="*/ 165 w 480"/>
                <a:gd name="T33" fmla="*/ 40 h 98"/>
                <a:gd name="T34" fmla="*/ 156 w 480"/>
                <a:gd name="T35" fmla="*/ 39 h 98"/>
                <a:gd name="T36" fmla="*/ 197 w 480"/>
                <a:gd name="T37" fmla="*/ 36 h 98"/>
                <a:gd name="T38" fmla="*/ 205 w 480"/>
                <a:gd name="T39" fmla="*/ 48 h 98"/>
                <a:gd name="T40" fmla="*/ 194 w 480"/>
                <a:gd name="T41" fmla="*/ 45 h 98"/>
                <a:gd name="T42" fmla="*/ 236 w 480"/>
                <a:gd name="T43" fmla="*/ 43 h 98"/>
                <a:gd name="T44" fmla="*/ 244 w 480"/>
                <a:gd name="T45" fmla="*/ 55 h 98"/>
                <a:gd name="T46" fmla="*/ 233 w 480"/>
                <a:gd name="T47" fmla="*/ 53 h 98"/>
                <a:gd name="T48" fmla="*/ 275 w 480"/>
                <a:gd name="T49" fmla="*/ 51 h 98"/>
                <a:gd name="T50" fmla="*/ 283 w 480"/>
                <a:gd name="T51" fmla="*/ 62 h 98"/>
                <a:gd name="T52" fmla="*/ 273 w 480"/>
                <a:gd name="T53" fmla="*/ 60 h 98"/>
                <a:gd name="T54" fmla="*/ 314 w 480"/>
                <a:gd name="T55" fmla="*/ 57 h 98"/>
                <a:gd name="T56" fmla="*/ 322 w 480"/>
                <a:gd name="T57" fmla="*/ 69 h 98"/>
                <a:gd name="T58" fmla="*/ 312 w 480"/>
                <a:gd name="T59" fmla="*/ 68 h 98"/>
                <a:gd name="T60" fmla="*/ 354 w 480"/>
                <a:gd name="T61" fmla="*/ 65 h 98"/>
                <a:gd name="T62" fmla="*/ 361 w 480"/>
                <a:gd name="T63" fmla="*/ 75 h 98"/>
                <a:gd name="T64" fmla="*/ 351 w 480"/>
                <a:gd name="T65" fmla="*/ 74 h 98"/>
                <a:gd name="T66" fmla="*/ 393 w 480"/>
                <a:gd name="T67" fmla="*/ 72 h 98"/>
                <a:gd name="T68" fmla="*/ 401 w 480"/>
                <a:gd name="T69" fmla="*/ 83 h 98"/>
                <a:gd name="T70" fmla="*/ 390 w 480"/>
                <a:gd name="T71" fmla="*/ 82 h 98"/>
                <a:gd name="T72" fmla="*/ 432 w 480"/>
                <a:gd name="T73" fmla="*/ 79 h 98"/>
                <a:gd name="T74" fmla="*/ 440 w 480"/>
                <a:gd name="T7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0" h="98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avLst/>
              <a:gdLst>
                <a:gd name="T0" fmla="*/ 284 w 290"/>
                <a:gd name="T1" fmla="*/ 341 h 354"/>
                <a:gd name="T2" fmla="*/ 282 w 290"/>
                <a:gd name="T3" fmla="*/ 354 h 354"/>
                <a:gd name="T4" fmla="*/ 276 w 290"/>
                <a:gd name="T5" fmla="*/ 348 h 354"/>
                <a:gd name="T6" fmla="*/ 8 w 290"/>
                <a:gd name="T7" fmla="*/ 0 h 354"/>
                <a:gd name="T8" fmla="*/ 7 w 290"/>
                <a:gd name="T9" fmla="*/ 14 h 354"/>
                <a:gd name="T10" fmla="*/ 0 w 290"/>
                <a:gd name="T11" fmla="*/ 6 h 354"/>
                <a:gd name="T12" fmla="*/ 33 w 290"/>
                <a:gd name="T13" fmla="*/ 31 h 354"/>
                <a:gd name="T14" fmla="*/ 32 w 290"/>
                <a:gd name="T15" fmla="*/ 46 h 354"/>
                <a:gd name="T16" fmla="*/ 25 w 290"/>
                <a:gd name="T17" fmla="*/ 38 h 354"/>
                <a:gd name="T18" fmla="*/ 58 w 290"/>
                <a:gd name="T19" fmla="*/ 63 h 354"/>
                <a:gd name="T20" fmla="*/ 56 w 290"/>
                <a:gd name="T21" fmla="*/ 76 h 354"/>
                <a:gd name="T22" fmla="*/ 50 w 290"/>
                <a:gd name="T23" fmla="*/ 68 h 354"/>
                <a:gd name="T24" fmla="*/ 83 w 290"/>
                <a:gd name="T25" fmla="*/ 93 h 354"/>
                <a:gd name="T26" fmla="*/ 81 w 290"/>
                <a:gd name="T27" fmla="*/ 107 h 354"/>
                <a:gd name="T28" fmla="*/ 75 w 290"/>
                <a:gd name="T29" fmla="*/ 99 h 354"/>
                <a:gd name="T30" fmla="*/ 107 w 290"/>
                <a:gd name="T31" fmla="*/ 124 h 354"/>
                <a:gd name="T32" fmla="*/ 106 w 290"/>
                <a:gd name="T33" fmla="*/ 138 h 354"/>
                <a:gd name="T34" fmla="*/ 101 w 290"/>
                <a:gd name="T35" fmla="*/ 131 h 354"/>
                <a:gd name="T36" fmla="*/ 134 w 290"/>
                <a:gd name="T37" fmla="*/ 155 h 354"/>
                <a:gd name="T38" fmla="*/ 131 w 290"/>
                <a:gd name="T39" fmla="*/ 168 h 354"/>
                <a:gd name="T40" fmla="*/ 126 w 290"/>
                <a:gd name="T41" fmla="*/ 161 h 354"/>
                <a:gd name="T42" fmla="*/ 158 w 290"/>
                <a:gd name="T43" fmla="*/ 185 h 354"/>
                <a:gd name="T44" fmla="*/ 157 w 290"/>
                <a:gd name="T45" fmla="*/ 200 h 354"/>
                <a:gd name="T46" fmla="*/ 150 w 290"/>
                <a:gd name="T47" fmla="*/ 192 h 354"/>
                <a:gd name="T48" fmla="*/ 183 w 290"/>
                <a:gd name="T49" fmla="*/ 217 h 354"/>
                <a:gd name="T50" fmla="*/ 182 w 290"/>
                <a:gd name="T51" fmla="*/ 231 h 354"/>
                <a:gd name="T52" fmla="*/ 175 w 290"/>
                <a:gd name="T53" fmla="*/ 223 h 354"/>
                <a:gd name="T54" fmla="*/ 208 w 290"/>
                <a:gd name="T55" fmla="*/ 248 h 354"/>
                <a:gd name="T56" fmla="*/ 207 w 290"/>
                <a:gd name="T57" fmla="*/ 261 h 354"/>
                <a:gd name="T58" fmla="*/ 200 w 290"/>
                <a:gd name="T59" fmla="*/ 255 h 354"/>
                <a:gd name="T60" fmla="*/ 233 w 290"/>
                <a:gd name="T61" fmla="*/ 278 h 354"/>
                <a:gd name="T62" fmla="*/ 232 w 290"/>
                <a:gd name="T63" fmla="*/ 293 h 354"/>
                <a:gd name="T64" fmla="*/ 225 w 290"/>
                <a:gd name="T65" fmla="*/ 285 h 354"/>
                <a:gd name="T66" fmla="*/ 259 w 290"/>
                <a:gd name="T67" fmla="*/ 310 h 354"/>
                <a:gd name="T68" fmla="*/ 256 w 290"/>
                <a:gd name="T69" fmla="*/ 32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0" h="354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avLst/>
              <a:gdLst>
                <a:gd name="T0" fmla="*/ 9 w 295"/>
                <a:gd name="T1" fmla="*/ 149 h 162"/>
                <a:gd name="T2" fmla="*/ 13 w 295"/>
                <a:gd name="T3" fmla="*/ 158 h 162"/>
                <a:gd name="T4" fmla="*/ 4 w 295"/>
                <a:gd name="T5" fmla="*/ 162 h 162"/>
                <a:gd name="T6" fmla="*/ 0 w 295"/>
                <a:gd name="T7" fmla="*/ 155 h 162"/>
                <a:gd name="T8" fmla="*/ 9 w 295"/>
                <a:gd name="T9" fmla="*/ 149 h 162"/>
                <a:gd name="T10" fmla="*/ 9 w 295"/>
                <a:gd name="T11" fmla="*/ 149 h 162"/>
                <a:gd name="T12" fmla="*/ 290 w 295"/>
                <a:gd name="T13" fmla="*/ 0 h 162"/>
                <a:gd name="T14" fmla="*/ 295 w 295"/>
                <a:gd name="T15" fmla="*/ 9 h 162"/>
                <a:gd name="T16" fmla="*/ 286 w 295"/>
                <a:gd name="T17" fmla="*/ 15 h 162"/>
                <a:gd name="T18" fmla="*/ 281 w 295"/>
                <a:gd name="T19" fmla="*/ 6 h 162"/>
                <a:gd name="T20" fmla="*/ 290 w 295"/>
                <a:gd name="T21" fmla="*/ 0 h 162"/>
                <a:gd name="T22" fmla="*/ 290 w 295"/>
                <a:gd name="T23" fmla="*/ 0 h 162"/>
                <a:gd name="T24" fmla="*/ 255 w 295"/>
                <a:gd name="T25" fmla="*/ 20 h 162"/>
                <a:gd name="T26" fmla="*/ 260 w 295"/>
                <a:gd name="T27" fmla="*/ 28 h 162"/>
                <a:gd name="T28" fmla="*/ 251 w 295"/>
                <a:gd name="T29" fmla="*/ 33 h 162"/>
                <a:gd name="T30" fmla="*/ 245 w 295"/>
                <a:gd name="T31" fmla="*/ 24 h 162"/>
                <a:gd name="T32" fmla="*/ 255 w 295"/>
                <a:gd name="T33" fmla="*/ 20 h 162"/>
                <a:gd name="T34" fmla="*/ 255 w 295"/>
                <a:gd name="T35" fmla="*/ 20 h 162"/>
                <a:gd name="T36" fmla="*/ 219 w 295"/>
                <a:gd name="T37" fmla="*/ 38 h 162"/>
                <a:gd name="T38" fmla="*/ 225 w 295"/>
                <a:gd name="T39" fmla="*/ 47 h 162"/>
                <a:gd name="T40" fmla="*/ 215 w 295"/>
                <a:gd name="T41" fmla="*/ 51 h 162"/>
                <a:gd name="T42" fmla="*/ 211 w 295"/>
                <a:gd name="T43" fmla="*/ 42 h 162"/>
                <a:gd name="T44" fmla="*/ 219 w 295"/>
                <a:gd name="T45" fmla="*/ 38 h 162"/>
                <a:gd name="T46" fmla="*/ 219 w 295"/>
                <a:gd name="T47" fmla="*/ 38 h 162"/>
                <a:gd name="T48" fmla="*/ 184 w 295"/>
                <a:gd name="T49" fmla="*/ 57 h 162"/>
                <a:gd name="T50" fmla="*/ 189 w 295"/>
                <a:gd name="T51" fmla="*/ 66 h 162"/>
                <a:gd name="T52" fmla="*/ 180 w 295"/>
                <a:gd name="T53" fmla="*/ 70 h 162"/>
                <a:gd name="T54" fmla="*/ 176 w 295"/>
                <a:gd name="T55" fmla="*/ 62 h 162"/>
                <a:gd name="T56" fmla="*/ 184 w 295"/>
                <a:gd name="T57" fmla="*/ 57 h 162"/>
                <a:gd name="T58" fmla="*/ 184 w 295"/>
                <a:gd name="T59" fmla="*/ 57 h 162"/>
                <a:gd name="T60" fmla="*/ 149 w 295"/>
                <a:gd name="T61" fmla="*/ 75 h 162"/>
                <a:gd name="T62" fmla="*/ 154 w 295"/>
                <a:gd name="T63" fmla="*/ 84 h 162"/>
                <a:gd name="T64" fmla="*/ 145 w 295"/>
                <a:gd name="T65" fmla="*/ 89 h 162"/>
                <a:gd name="T66" fmla="*/ 141 w 295"/>
                <a:gd name="T67" fmla="*/ 80 h 162"/>
                <a:gd name="T68" fmla="*/ 149 w 295"/>
                <a:gd name="T69" fmla="*/ 75 h 162"/>
                <a:gd name="T70" fmla="*/ 149 w 295"/>
                <a:gd name="T71" fmla="*/ 75 h 162"/>
                <a:gd name="T72" fmla="*/ 113 w 295"/>
                <a:gd name="T73" fmla="*/ 94 h 162"/>
                <a:gd name="T74" fmla="*/ 119 w 295"/>
                <a:gd name="T75" fmla="*/ 102 h 162"/>
                <a:gd name="T76" fmla="*/ 110 w 295"/>
                <a:gd name="T77" fmla="*/ 108 h 162"/>
                <a:gd name="T78" fmla="*/ 106 w 295"/>
                <a:gd name="T79" fmla="*/ 98 h 162"/>
                <a:gd name="T80" fmla="*/ 113 w 295"/>
                <a:gd name="T81" fmla="*/ 94 h 162"/>
                <a:gd name="T82" fmla="*/ 113 w 295"/>
                <a:gd name="T83" fmla="*/ 94 h 162"/>
                <a:gd name="T84" fmla="*/ 78 w 295"/>
                <a:gd name="T85" fmla="*/ 113 h 162"/>
                <a:gd name="T86" fmla="*/ 83 w 295"/>
                <a:gd name="T87" fmla="*/ 121 h 162"/>
                <a:gd name="T88" fmla="*/ 74 w 295"/>
                <a:gd name="T89" fmla="*/ 126 h 162"/>
                <a:gd name="T90" fmla="*/ 70 w 295"/>
                <a:gd name="T91" fmla="*/ 117 h 162"/>
                <a:gd name="T92" fmla="*/ 78 w 295"/>
                <a:gd name="T93" fmla="*/ 113 h 162"/>
                <a:gd name="T94" fmla="*/ 78 w 295"/>
                <a:gd name="T95" fmla="*/ 113 h 162"/>
                <a:gd name="T96" fmla="*/ 43 w 295"/>
                <a:gd name="T97" fmla="*/ 131 h 162"/>
                <a:gd name="T98" fmla="*/ 48 w 295"/>
                <a:gd name="T99" fmla="*/ 140 h 162"/>
                <a:gd name="T100" fmla="*/ 39 w 295"/>
                <a:gd name="T101" fmla="*/ 144 h 162"/>
                <a:gd name="T102" fmla="*/ 35 w 295"/>
                <a:gd name="T103" fmla="*/ 136 h 162"/>
                <a:gd name="T104" fmla="*/ 43 w 295"/>
                <a:gd name="T105" fmla="*/ 13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5" h="162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avLst/>
              <a:gdLst>
                <a:gd name="T0" fmla="*/ 6 w 213"/>
                <a:gd name="T1" fmla="*/ 249 h 264"/>
                <a:gd name="T2" fmla="*/ 14 w 213"/>
                <a:gd name="T3" fmla="*/ 256 h 264"/>
                <a:gd name="T4" fmla="*/ 8 w 213"/>
                <a:gd name="T5" fmla="*/ 264 h 264"/>
                <a:gd name="T6" fmla="*/ 0 w 213"/>
                <a:gd name="T7" fmla="*/ 257 h 264"/>
                <a:gd name="T8" fmla="*/ 6 w 213"/>
                <a:gd name="T9" fmla="*/ 249 h 264"/>
                <a:gd name="T10" fmla="*/ 6 w 213"/>
                <a:gd name="T11" fmla="*/ 249 h 264"/>
                <a:gd name="T12" fmla="*/ 206 w 213"/>
                <a:gd name="T13" fmla="*/ 0 h 264"/>
                <a:gd name="T14" fmla="*/ 213 w 213"/>
                <a:gd name="T15" fmla="*/ 6 h 264"/>
                <a:gd name="T16" fmla="*/ 208 w 213"/>
                <a:gd name="T17" fmla="*/ 14 h 264"/>
                <a:gd name="T18" fmla="*/ 200 w 213"/>
                <a:gd name="T19" fmla="*/ 7 h 264"/>
                <a:gd name="T20" fmla="*/ 206 w 213"/>
                <a:gd name="T21" fmla="*/ 0 h 264"/>
                <a:gd name="T22" fmla="*/ 206 w 213"/>
                <a:gd name="T23" fmla="*/ 0 h 264"/>
                <a:gd name="T24" fmla="*/ 180 w 213"/>
                <a:gd name="T25" fmla="*/ 31 h 264"/>
                <a:gd name="T26" fmla="*/ 188 w 213"/>
                <a:gd name="T27" fmla="*/ 37 h 264"/>
                <a:gd name="T28" fmla="*/ 183 w 213"/>
                <a:gd name="T29" fmla="*/ 45 h 264"/>
                <a:gd name="T30" fmla="*/ 175 w 213"/>
                <a:gd name="T31" fmla="*/ 39 h 264"/>
                <a:gd name="T32" fmla="*/ 180 w 213"/>
                <a:gd name="T33" fmla="*/ 31 h 264"/>
                <a:gd name="T34" fmla="*/ 180 w 213"/>
                <a:gd name="T35" fmla="*/ 31 h 264"/>
                <a:gd name="T36" fmla="*/ 155 w 213"/>
                <a:gd name="T37" fmla="*/ 62 h 264"/>
                <a:gd name="T38" fmla="*/ 163 w 213"/>
                <a:gd name="T39" fmla="*/ 69 h 264"/>
                <a:gd name="T40" fmla="*/ 158 w 213"/>
                <a:gd name="T41" fmla="*/ 77 h 264"/>
                <a:gd name="T42" fmla="*/ 150 w 213"/>
                <a:gd name="T43" fmla="*/ 70 h 264"/>
                <a:gd name="T44" fmla="*/ 155 w 213"/>
                <a:gd name="T45" fmla="*/ 62 h 264"/>
                <a:gd name="T46" fmla="*/ 155 w 213"/>
                <a:gd name="T47" fmla="*/ 62 h 264"/>
                <a:gd name="T48" fmla="*/ 131 w 213"/>
                <a:gd name="T49" fmla="*/ 94 h 264"/>
                <a:gd name="T50" fmla="*/ 138 w 213"/>
                <a:gd name="T51" fmla="*/ 100 h 264"/>
                <a:gd name="T52" fmla="*/ 133 w 213"/>
                <a:gd name="T53" fmla="*/ 108 h 264"/>
                <a:gd name="T54" fmla="*/ 125 w 213"/>
                <a:gd name="T55" fmla="*/ 102 h 264"/>
                <a:gd name="T56" fmla="*/ 131 w 213"/>
                <a:gd name="T57" fmla="*/ 94 h 264"/>
                <a:gd name="T58" fmla="*/ 131 w 213"/>
                <a:gd name="T59" fmla="*/ 94 h 264"/>
                <a:gd name="T60" fmla="*/ 106 w 213"/>
                <a:gd name="T61" fmla="*/ 125 h 264"/>
                <a:gd name="T62" fmla="*/ 114 w 213"/>
                <a:gd name="T63" fmla="*/ 130 h 264"/>
                <a:gd name="T64" fmla="*/ 108 w 213"/>
                <a:gd name="T65" fmla="*/ 138 h 264"/>
                <a:gd name="T66" fmla="*/ 100 w 213"/>
                <a:gd name="T67" fmla="*/ 133 h 264"/>
                <a:gd name="T68" fmla="*/ 106 w 213"/>
                <a:gd name="T69" fmla="*/ 125 h 264"/>
                <a:gd name="T70" fmla="*/ 106 w 213"/>
                <a:gd name="T71" fmla="*/ 125 h 264"/>
                <a:gd name="T72" fmla="*/ 81 w 213"/>
                <a:gd name="T73" fmla="*/ 155 h 264"/>
                <a:gd name="T74" fmla="*/ 89 w 213"/>
                <a:gd name="T75" fmla="*/ 162 h 264"/>
                <a:gd name="T76" fmla="*/ 82 w 213"/>
                <a:gd name="T77" fmla="*/ 169 h 264"/>
                <a:gd name="T78" fmla="*/ 76 w 213"/>
                <a:gd name="T79" fmla="*/ 163 h 264"/>
                <a:gd name="T80" fmla="*/ 81 w 213"/>
                <a:gd name="T81" fmla="*/ 155 h 264"/>
                <a:gd name="T82" fmla="*/ 81 w 213"/>
                <a:gd name="T83" fmla="*/ 155 h 264"/>
                <a:gd name="T84" fmla="*/ 56 w 213"/>
                <a:gd name="T85" fmla="*/ 186 h 264"/>
                <a:gd name="T86" fmla="*/ 64 w 213"/>
                <a:gd name="T87" fmla="*/ 193 h 264"/>
                <a:gd name="T88" fmla="*/ 57 w 213"/>
                <a:gd name="T89" fmla="*/ 201 h 264"/>
                <a:gd name="T90" fmla="*/ 49 w 213"/>
                <a:gd name="T91" fmla="*/ 194 h 264"/>
                <a:gd name="T92" fmla="*/ 56 w 213"/>
                <a:gd name="T93" fmla="*/ 186 h 264"/>
                <a:gd name="T94" fmla="*/ 56 w 213"/>
                <a:gd name="T95" fmla="*/ 186 h 264"/>
                <a:gd name="T96" fmla="*/ 31 w 213"/>
                <a:gd name="T97" fmla="*/ 218 h 264"/>
                <a:gd name="T98" fmla="*/ 39 w 213"/>
                <a:gd name="T99" fmla="*/ 224 h 264"/>
                <a:gd name="T100" fmla="*/ 33 w 213"/>
                <a:gd name="T101" fmla="*/ 232 h 264"/>
                <a:gd name="T102" fmla="*/ 25 w 213"/>
                <a:gd name="T103" fmla="*/ 226 h 264"/>
                <a:gd name="T104" fmla="*/ 31 w 213"/>
                <a:gd name="T105" fmla="*/ 21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64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avLst/>
              <a:gdLst>
                <a:gd name="T0" fmla="*/ 9 w 439"/>
                <a:gd name="T1" fmla="*/ 14 h 232"/>
                <a:gd name="T2" fmla="*/ 5 w 439"/>
                <a:gd name="T3" fmla="*/ 0 h 232"/>
                <a:gd name="T4" fmla="*/ 13 w 439"/>
                <a:gd name="T5" fmla="*/ 6 h 232"/>
                <a:gd name="T6" fmla="*/ 433 w 439"/>
                <a:gd name="T7" fmla="*/ 232 h 232"/>
                <a:gd name="T8" fmla="*/ 429 w 439"/>
                <a:gd name="T9" fmla="*/ 219 h 232"/>
                <a:gd name="T10" fmla="*/ 439 w 439"/>
                <a:gd name="T11" fmla="*/ 223 h 232"/>
                <a:gd name="T12" fmla="*/ 398 w 439"/>
                <a:gd name="T13" fmla="*/ 214 h 232"/>
                <a:gd name="T14" fmla="*/ 394 w 439"/>
                <a:gd name="T15" fmla="*/ 200 h 232"/>
                <a:gd name="T16" fmla="*/ 403 w 439"/>
                <a:gd name="T17" fmla="*/ 204 h 232"/>
                <a:gd name="T18" fmla="*/ 363 w 439"/>
                <a:gd name="T19" fmla="*/ 195 h 232"/>
                <a:gd name="T20" fmla="*/ 359 w 439"/>
                <a:gd name="T21" fmla="*/ 182 h 232"/>
                <a:gd name="T22" fmla="*/ 368 w 439"/>
                <a:gd name="T23" fmla="*/ 186 h 232"/>
                <a:gd name="T24" fmla="*/ 328 w 439"/>
                <a:gd name="T25" fmla="*/ 177 h 232"/>
                <a:gd name="T26" fmla="*/ 324 w 439"/>
                <a:gd name="T27" fmla="*/ 164 h 232"/>
                <a:gd name="T28" fmla="*/ 333 w 439"/>
                <a:gd name="T29" fmla="*/ 169 h 232"/>
                <a:gd name="T30" fmla="*/ 292 w 439"/>
                <a:gd name="T31" fmla="*/ 159 h 232"/>
                <a:gd name="T32" fmla="*/ 288 w 439"/>
                <a:gd name="T33" fmla="*/ 146 h 232"/>
                <a:gd name="T34" fmla="*/ 296 w 439"/>
                <a:gd name="T35" fmla="*/ 151 h 232"/>
                <a:gd name="T36" fmla="*/ 257 w 439"/>
                <a:gd name="T37" fmla="*/ 142 h 232"/>
                <a:gd name="T38" fmla="*/ 253 w 439"/>
                <a:gd name="T39" fmla="*/ 127 h 232"/>
                <a:gd name="T40" fmla="*/ 261 w 439"/>
                <a:gd name="T41" fmla="*/ 132 h 232"/>
                <a:gd name="T42" fmla="*/ 222 w 439"/>
                <a:gd name="T43" fmla="*/ 123 h 232"/>
                <a:gd name="T44" fmla="*/ 216 w 439"/>
                <a:gd name="T45" fmla="*/ 109 h 232"/>
                <a:gd name="T46" fmla="*/ 226 w 439"/>
                <a:gd name="T47" fmla="*/ 114 h 232"/>
                <a:gd name="T48" fmla="*/ 186 w 439"/>
                <a:gd name="T49" fmla="*/ 105 h 232"/>
                <a:gd name="T50" fmla="*/ 181 w 439"/>
                <a:gd name="T51" fmla="*/ 91 h 232"/>
                <a:gd name="T52" fmla="*/ 190 w 439"/>
                <a:gd name="T53" fmla="*/ 96 h 232"/>
                <a:gd name="T54" fmla="*/ 150 w 439"/>
                <a:gd name="T55" fmla="*/ 87 h 232"/>
                <a:gd name="T56" fmla="*/ 146 w 439"/>
                <a:gd name="T57" fmla="*/ 74 h 232"/>
                <a:gd name="T58" fmla="*/ 155 w 439"/>
                <a:gd name="T59" fmla="*/ 78 h 232"/>
                <a:gd name="T60" fmla="*/ 115 w 439"/>
                <a:gd name="T61" fmla="*/ 68 h 232"/>
                <a:gd name="T62" fmla="*/ 111 w 439"/>
                <a:gd name="T63" fmla="*/ 55 h 232"/>
                <a:gd name="T64" fmla="*/ 120 w 439"/>
                <a:gd name="T65" fmla="*/ 59 h 232"/>
                <a:gd name="T66" fmla="*/ 79 w 439"/>
                <a:gd name="T67" fmla="*/ 50 h 232"/>
                <a:gd name="T68" fmla="*/ 75 w 439"/>
                <a:gd name="T69" fmla="*/ 37 h 232"/>
                <a:gd name="T70" fmla="*/ 84 w 439"/>
                <a:gd name="T71" fmla="*/ 41 h 232"/>
                <a:gd name="T72" fmla="*/ 44 w 439"/>
                <a:gd name="T73" fmla="*/ 32 h 232"/>
                <a:gd name="T74" fmla="*/ 40 w 439"/>
                <a:gd name="T75" fmla="*/ 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2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6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avLst/>
              <a:gdLst>
                <a:gd name="T0" fmla="*/ 4 w 149"/>
                <a:gd name="T1" fmla="*/ 14 h 471"/>
                <a:gd name="T2" fmla="*/ 11 w 149"/>
                <a:gd name="T3" fmla="*/ 0 h 471"/>
                <a:gd name="T4" fmla="*/ 13 w 149"/>
                <a:gd name="T5" fmla="*/ 11 h 471"/>
                <a:gd name="T6" fmla="*/ 140 w 149"/>
                <a:gd name="T7" fmla="*/ 471 h 471"/>
                <a:gd name="T8" fmla="*/ 147 w 149"/>
                <a:gd name="T9" fmla="*/ 459 h 471"/>
                <a:gd name="T10" fmla="*/ 149 w 149"/>
                <a:gd name="T11" fmla="*/ 468 h 471"/>
                <a:gd name="T12" fmla="*/ 128 w 149"/>
                <a:gd name="T13" fmla="*/ 433 h 471"/>
                <a:gd name="T14" fmla="*/ 135 w 149"/>
                <a:gd name="T15" fmla="*/ 421 h 471"/>
                <a:gd name="T16" fmla="*/ 139 w 149"/>
                <a:gd name="T17" fmla="*/ 431 h 471"/>
                <a:gd name="T18" fmla="*/ 118 w 149"/>
                <a:gd name="T19" fmla="*/ 395 h 471"/>
                <a:gd name="T20" fmla="*/ 125 w 149"/>
                <a:gd name="T21" fmla="*/ 383 h 471"/>
                <a:gd name="T22" fmla="*/ 127 w 149"/>
                <a:gd name="T23" fmla="*/ 393 h 471"/>
                <a:gd name="T24" fmla="*/ 106 w 149"/>
                <a:gd name="T25" fmla="*/ 357 h 471"/>
                <a:gd name="T26" fmla="*/ 113 w 149"/>
                <a:gd name="T27" fmla="*/ 344 h 471"/>
                <a:gd name="T28" fmla="*/ 115 w 149"/>
                <a:gd name="T29" fmla="*/ 355 h 471"/>
                <a:gd name="T30" fmla="*/ 94 w 149"/>
                <a:gd name="T31" fmla="*/ 319 h 471"/>
                <a:gd name="T32" fmla="*/ 101 w 149"/>
                <a:gd name="T33" fmla="*/ 306 h 471"/>
                <a:gd name="T34" fmla="*/ 105 w 149"/>
                <a:gd name="T35" fmla="*/ 316 h 471"/>
                <a:gd name="T36" fmla="*/ 84 w 149"/>
                <a:gd name="T37" fmla="*/ 280 h 471"/>
                <a:gd name="T38" fmla="*/ 91 w 149"/>
                <a:gd name="T39" fmla="*/ 268 h 471"/>
                <a:gd name="T40" fmla="*/ 93 w 149"/>
                <a:gd name="T41" fmla="*/ 278 h 471"/>
                <a:gd name="T42" fmla="*/ 72 w 149"/>
                <a:gd name="T43" fmla="*/ 242 h 471"/>
                <a:gd name="T44" fmla="*/ 79 w 149"/>
                <a:gd name="T45" fmla="*/ 231 h 471"/>
                <a:gd name="T46" fmla="*/ 81 w 149"/>
                <a:gd name="T47" fmla="*/ 240 h 471"/>
                <a:gd name="T48" fmla="*/ 61 w 149"/>
                <a:gd name="T49" fmla="*/ 204 h 471"/>
                <a:gd name="T50" fmla="*/ 67 w 149"/>
                <a:gd name="T51" fmla="*/ 193 h 471"/>
                <a:gd name="T52" fmla="*/ 70 w 149"/>
                <a:gd name="T53" fmla="*/ 202 h 471"/>
                <a:gd name="T54" fmla="*/ 49 w 149"/>
                <a:gd name="T55" fmla="*/ 166 h 471"/>
                <a:gd name="T56" fmla="*/ 57 w 149"/>
                <a:gd name="T57" fmla="*/ 153 h 471"/>
                <a:gd name="T58" fmla="*/ 59 w 149"/>
                <a:gd name="T59" fmla="*/ 164 h 471"/>
                <a:gd name="T60" fmla="*/ 38 w 149"/>
                <a:gd name="T61" fmla="*/ 129 h 471"/>
                <a:gd name="T62" fmla="*/ 45 w 149"/>
                <a:gd name="T63" fmla="*/ 116 h 471"/>
                <a:gd name="T64" fmla="*/ 47 w 149"/>
                <a:gd name="T65" fmla="*/ 125 h 471"/>
                <a:gd name="T66" fmla="*/ 27 w 149"/>
                <a:gd name="T67" fmla="*/ 89 h 471"/>
                <a:gd name="T68" fmla="*/ 33 w 149"/>
                <a:gd name="T69" fmla="*/ 78 h 471"/>
                <a:gd name="T70" fmla="*/ 36 w 149"/>
                <a:gd name="T71" fmla="*/ 87 h 471"/>
                <a:gd name="T72" fmla="*/ 15 w 149"/>
                <a:gd name="T73" fmla="*/ 51 h 471"/>
                <a:gd name="T74" fmla="*/ 21 w 149"/>
                <a:gd name="T75" fmla="*/ 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" h="471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7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avLst/>
              <a:gdLst>
                <a:gd name="T0" fmla="*/ 67 w 80"/>
                <a:gd name="T1" fmla="*/ 231 h 241"/>
                <a:gd name="T2" fmla="*/ 77 w 80"/>
                <a:gd name="T3" fmla="*/ 228 h 241"/>
                <a:gd name="T4" fmla="*/ 80 w 80"/>
                <a:gd name="T5" fmla="*/ 239 h 241"/>
                <a:gd name="T6" fmla="*/ 69 w 80"/>
                <a:gd name="T7" fmla="*/ 241 h 241"/>
                <a:gd name="T8" fmla="*/ 67 w 80"/>
                <a:gd name="T9" fmla="*/ 231 h 241"/>
                <a:gd name="T10" fmla="*/ 67 w 80"/>
                <a:gd name="T11" fmla="*/ 231 h 241"/>
                <a:gd name="T12" fmla="*/ 0 w 80"/>
                <a:gd name="T13" fmla="*/ 2 h 241"/>
                <a:gd name="T14" fmla="*/ 9 w 80"/>
                <a:gd name="T15" fmla="*/ 0 h 241"/>
                <a:gd name="T16" fmla="*/ 13 w 80"/>
                <a:gd name="T17" fmla="*/ 9 h 241"/>
                <a:gd name="T18" fmla="*/ 3 w 80"/>
                <a:gd name="T19" fmla="*/ 11 h 241"/>
                <a:gd name="T20" fmla="*/ 0 w 80"/>
                <a:gd name="T21" fmla="*/ 2 h 241"/>
                <a:gd name="T22" fmla="*/ 0 w 80"/>
                <a:gd name="T23" fmla="*/ 2 h 241"/>
                <a:gd name="T24" fmla="*/ 12 w 80"/>
                <a:gd name="T25" fmla="*/ 40 h 241"/>
                <a:gd name="T26" fmla="*/ 21 w 80"/>
                <a:gd name="T27" fmla="*/ 38 h 241"/>
                <a:gd name="T28" fmla="*/ 24 w 80"/>
                <a:gd name="T29" fmla="*/ 47 h 241"/>
                <a:gd name="T30" fmla="*/ 15 w 80"/>
                <a:gd name="T31" fmla="*/ 49 h 241"/>
                <a:gd name="T32" fmla="*/ 12 w 80"/>
                <a:gd name="T33" fmla="*/ 40 h 241"/>
                <a:gd name="T34" fmla="*/ 12 w 80"/>
                <a:gd name="T35" fmla="*/ 40 h 241"/>
                <a:gd name="T36" fmla="*/ 22 w 80"/>
                <a:gd name="T37" fmla="*/ 78 h 241"/>
                <a:gd name="T38" fmla="*/ 33 w 80"/>
                <a:gd name="T39" fmla="*/ 75 h 241"/>
                <a:gd name="T40" fmla="*/ 35 w 80"/>
                <a:gd name="T41" fmla="*/ 85 h 241"/>
                <a:gd name="T42" fmla="*/ 25 w 80"/>
                <a:gd name="T43" fmla="*/ 88 h 241"/>
                <a:gd name="T44" fmla="*/ 22 w 80"/>
                <a:gd name="T45" fmla="*/ 78 h 241"/>
                <a:gd name="T46" fmla="*/ 22 w 80"/>
                <a:gd name="T47" fmla="*/ 78 h 241"/>
                <a:gd name="T48" fmla="*/ 34 w 80"/>
                <a:gd name="T49" fmla="*/ 117 h 241"/>
                <a:gd name="T50" fmla="*/ 43 w 80"/>
                <a:gd name="T51" fmla="*/ 113 h 241"/>
                <a:gd name="T52" fmla="*/ 46 w 80"/>
                <a:gd name="T53" fmla="*/ 124 h 241"/>
                <a:gd name="T54" fmla="*/ 37 w 80"/>
                <a:gd name="T55" fmla="*/ 126 h 241"/>
                <a:gd name="T56" fmla="*/ 34 w 80"/>
                <a:gd name="T57" fmla="*/ 117 h 241"/>
                <a:gd name="T58" fmla="*/ 34 w 80"/>
                <a:gd name="T59" fmla="*/ 117 h 241"/>
                <a:gd name="T60" fmla="*/ 45 w 80"/>
                <a:gd name="T61" fmla="*/ 155 h 241"/>
                <a:gd name="T62" fmla="*/ 55 w 80"/>
                <a:gd name="T63" fmla="*/ 153 h 241"/>
                <a:gd name="T64" fmla="*/ 58 w 80"/>
                <a:gd name="T65" fmla="*/ 162 h 241"/>
                <a:gd name="T66" fmla="*/ 47 w 80"/>
                <a:gd name="T67" fmla="*/ 164 h 241"/>
                <a:gd name="T68" fmla="*/ 45 w 80"/>
                <a:gd name="T69" fmla="*/ 155 h 241"/>
                <a:gd name="T70" fmla="*/ 45 w 80"/>
                <a:gd name="T71" fmla="*/ 155 h 241"/>
                <a:gd name="T72" fmla="*/ 56 w 80"/>
                <a:gd name="T73" fmla="*/ 193 h 241"/>
                <a:gd name="T74" fmla="*/ 65 w 80"/>
                <a:gd name="T75" fmla="*/ 190 h 241"/>
                <a:gd name="T76" fmla="*/ 68 w 80"/>
                <a:gd name="T77" fmla="*/ 200 h 241"/>
                <a:gd name="T78" fmla="*/ 59 w 80"/>
                <a:gd name="T79" fmla="*/ 202 h 241"/>
                <a:gd name="T80" fmla="*/ 56 w 80"/>
                <a:gd name="T81" fmla="*/ 19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241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8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avLst/>
              <a:gdLst>
                <a:gd name="T0" fmla="*/ 14 w 439"/>
                <a:gd name="T1" fmla="*/ 226 h 231"/>
                <a:gd name="T2" fmla="*/ 0 w 439"/>
                <a:gd name="T3" fmla="*/ 222 h 231"/>
                <a:gd name="T4" fmla="*/ 9 w 439"/>
                <a:gd name="T5" fmla="*/ 218 h 231"/>
                <a:gd name="T6" fmla="*/ 439 w 439"/>
                <a:gd name="T7" fmla="*/ 9 h 231"/>
                <a:gd name="T8" fmla="*/ 426 w 439"/>
                <a:gd name="T9" fmla="*/ 5 h 231"/>
                <a:gd name="T10" fmla="*/ 435 w 439"/>
                <a:gd name="T11" fmla="*/ 0 h 231"/>
                <a:gd name="T12" fmla="*/ 404 w 439"/>
                <a:gd name="T13" fmla="*/ 27 h 231"/>
                <a:gd name="T14" fmla="*/ 391 w 439"/>
                <a:gd name="T15" fmla="*/ 22 h 231"/>
                <a:gd name="T16" fmla="*/ 400 w 439"/>
                <a:gd name="T17" fmla="*/ 18 h 231"/>
                <a:gd name="T18" fmla="*/ 369 w 439"/>
                <a:gd name="T19" fmla="*/ 45 h 231"/>
                <a:gd name="T20" fmla="*/ 355 w 439"/>
                <a:gd name="T21" fmla="*/ 40 h 231"/>
                <a:gd name="T22" fmla="*/ 363 w 439"/>
                <a:gd name="T23" fmla="*/ 36 h 231"/>
                <a:gd name="T24" fmla="*/ 333 w 439"/>
                <a:gd name="T25" fmla="*/ 64 h 231"/>
                <a:gd name="T26" fmla="*/ 320 w 439"/>
                <a:gd name="T27" fmla="*/ 59 h 231"/>
                <a:gd name="T28" fmla="*/ 328 w 439"/>
                <a:gd name="T29" fmla="*/ 55 h 231"/>
                <a:gd name="T30" fmla="*/ 298 w 439"/>
                <a:gd name="T31" fmla="*/ 81 h 231"/>
                <a:gd name="T32" fmla="*/ 284 w 439"/>
                <a:gd name="T33" fmla="*/ 77 h 231"/>
                <a:gd name="T34" fmla="*/ 293 w 439"/>
                <a:gd name="T35" fmla="*/ 73 h 231"/>
                <a:gd name="T36" fmla="*/ 261 w 439"/>
                <a:gd name="T37" fmla="*/ 99 h 231"/>
                <a:gd name="T38" fmla="*/ 248 w 439"/>
                <a:gd name="T39" fmla="*/ 95 h 231"/>
                <a:gd name="T40" fmla="*/ 257 w 439"/>
                <a:gd name="T41" fmla="*/ 91 h 231"/>
                <a:gd name="T42" fmla="*/ 226 w 439"/>
                <a:gd name="T43" fmla="*/ 117 h 231"/>
                <a:gd name="T44" fmla="*/ 213 w 439"/>
                <a:gd name="T45" fmla="*/ 113 h 231"/>
                <a:gd name="T46" fmla="*/ 222 w 439"/>
                <a:gd name="T47" fmla="*/ 108 h 231"/>
                <a:gd name="T48" fmla="*/ 191 w 439"/>
                <a:gd name="T49" fmla="*/ 136 h 231"/>
                <a:gd name="T50" fmla="*/ 178 w 439"/>
                <a:gd name="T51" fmla="*/ 132 h 231"/>
                <a:gd name="T52" fmla="*/ 187 w 439"/>
                <a:gd name="T53" fmla="*/ 126 h 231"/>
                <a:gd name="T54" fmla="*/ 156 w 439"/>
                <a:gd name="T55" fmla="*/ 154 h 231"/>
                <a:gd name="T56" fmla="*/ 142 w 439"/>
                <a:gd name="T57" fmla="*/ 150 h 231"/>
                <a:gd name="T58" fmla="*/ 152 w 439"/>
                <a:gd name="T59" fmla="*/ 145 h 231"/>
                <a:gd name="T60" fmla="*/ 120 w 439"/>
                <a:gd name="T61" fmla="*/ 172 h 231"/>
                <a:gd name="T62" fmla="*/ 107 w 439"/>
                <a:gd name="T63" fmla="*/ 168 h 231"/>
                <a:gd name="T64" fmla="*/ 116 w 439"/>
                <a:gd name="T65" fmla="*/ 163 h 231"/>
                <a:gd name="T66" fmla="*/ 85 w 439"/>
                <a:gd name="T67" fmla="*/ 191 h 231"/>
                <a:gd name="T68" fmla="*/ 72 w 439"/>
                <a:gd name="T69" fmla="*/ 185 h 231"/>
                <a:gd name="T70" fmla="*/ 80 w 439"/>
                <a:gd name="T71" fmla="*/ 181 h 231"/>
                <a:gd name="T72" fmla="*/ 50 w 439"/>
                <a:gd name="T73" fmla="*/ 209 h 231"/>
                <a:gd name="T74" fmla="*/ 35 w 439"/>
                <a:gd name="T75" fmla="*/ 204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9" h="231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avLst/>
              <a:gdLst>
                <a:gd name="T0" fmla="*/ 12 w 79"/>
                <a:gd name="T1" fmla="*/ 475 h 484"/>
                <a:gd name="T2" fmla="*/ 0 w 79"/>
                <a:gd name="T3" fmla="*/ 482 h 484"/>
                <a:gd name="T4" fmla="*/ 2 w 79"/>
                <a:gd name="T5" fmla="*/ 473 h 484"/>
                <a:gd name="T6" fmla="*/ 79 w 79"/>
                <a:gd name="T7" fmla="*/ 1 h 484"/>
                <a:gd name="T8" fmla="*/ 68 w 79"/>
                <a:gd name="T9" fmla="*/ 9 h 484"/>
                <a:gd name="T10" fmla="*/ 70 w 79"/>
                <a:gd name="T11" fmla="*/ 0 h 484"/>
                <a:gd name="T12" fmla="*/ 74 w 79"/>
                <a:gd name="T13" fmla="*/ 41 h 484"/>
                <a:gd name="T14" fmla="*/ 62 w 79"/>
                <a:gd name="T15" fmla="*/ 48 h 484"/>
                <a:gd name="T16" fmla="*/ 63 w 79"/>
                <a:gd name="T17" fmla="*/ 39 h 484"/>
                <a:gd name="T18" fmla="*/ 68 w 79"/>
                <a:gd name="T19" fmla="*/ 80 h 484"/>
                <a:gd name="T20" fmla="*/ 57 w 79"/>
                <a:gd name="T21" fmla="*/ 88 h 484"/>
                <a:gd name="T22" fmla="*/ 58 w 79"/>
                <a:gd name="T23" fmla="*/ 79 h 484"/>
                <a:gd name="T24" fmla="*/ 62 w 79"/>
                <a:gd name="T25" fmla="*/ 119 h 484"/>
                <a:gd name="T26" fmla="*/ 51 w 79"/>
                <a:gd name="T27" fmla="*/ 128 h 484"/>
                <a:gd name="T28" fmla="*/ 53 w 79"/>
                <a:gd name="T29" fmla="*/ 118 h 484"/>
                <a:gd name="T30" fmla="*/ 57 w 79"/>
                <a:gd name="T31" fmla="*/ 158 h 484"/>
                <a:gd name="T32" fmla="*/ 46 w 79"/>
                <a:gd name="T33" fmla="*/ 167 h 484"/>
                <a:gd name="T34" fmla="*/ 48 w 79"/>
                <a:gd name="T35" fmla="*/ 157 h 484"/>
                <a:gd name="T36" fmla="*/ 51 w 79"/>
                <a:gd name="T37" fmla="*/ 199 h 484"/>
                <a:gd name="T38" fmla="*/ 40 w 79"/>
                <a:gd name="T39" fmla="*/ 207 h 484"/>
                <a:gd name="T40" fmla="*/ 41 w 79"/>
                <a:gd name="T41" fmla="*/ 196 h 484"/>
                <a:gd name="T42" fmla="*/ 46 w 79"/>
                <a:gd name="T43" fmla="*/ 238 h 484"/>
                <a:gd name="T44" fmla="*/ 34 w 79"/>
                <a:gd name="T45" fmla="*/ 246 h 484"/>
                <a:gd name="T46" fmla="*/ 36 w 79"/>
                <a:gd name="T47" fmla="*/ 237 h 484"/>
                <a:gd name="T48" fmla="*/ 40 w 79"/>
                <a:gd name="T49" fmla="*/ 277 h 484"/>
                <a:gd name="T50" fmla="*/ 29 w 79"/>
                <a:gd name="T51" fmla="*/ 285 h 484"/>
                <a:gd name="T52" fmla="*/ 31 w 79"/>
                <a:gd name="T53" fmla="*/ 276 h 484"/>
                <a:gd name="T54" fmla="*/ 34 w 79"/>
                <a:gd name="T55" fmla="*/ 316 h 484"/>
                <a:gd name="T56" fmla="*/ 23 w 79"/>
                <a:gd name="T57" fmla="*/ 326 h 484"/>
                <a:gd name="T58" fmla="*/ 25 w 79"/>
                <a:gd name="T59" fmla="*/ 315 h 484"/>
                <a:gd name="T60" fmla="*/ 29 w 79"/>
                <a:gd name="T61" fmla="*/ 356 h 484"/>
                <a:gd name="T62" fmla="*/ 17 w 79"/>
                <a:gd name="T63" fmla="*/ 365 h 484"/>
                <a:gd name="T64" fmla="*/ 19 w 79"/>
                <a:gd name="T65" fmla="*/ 354 h 484"/>
                <a:gd name="T66" fmla="*/ 24 w 79"/>
                <a:gd name="T67" fmla="*/ 395 h 484"/>
                <a:gd name="T68" fmla="*/ 12 w 79"/>
                <a:gd name="T69" fmla="*/ 404 h 484"/>
                <a:gd name="T70" fmla="*/ 14 w 79"/>
                <a:gd name="T71" fmla="*/ 394 h 484"/>
                <a:gd name="T72" fmla="*/ 17 w 79"/>
                <a:gd name="T73" fmla="*/ 435 h 484"/>
                <a:gd name="T74" fmla="*/ 7 w 79"/>
                <a:gd name="T75" fmla="*/ 4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484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avLst/>
              <a:gdLst>
                <a:gd name="T0" fmla="*/ 12 w 73"/>
                <a:gd name="T1" fmla="*/ 9 h 201"/>
                <a:gd name="T2" fmla="*/ 3 w 73"/>
                <a:gd name="T3" fmla="*/ 12 h 201"/>
                <a:gd name="T4" fmla="*/ 0 w 73"/>
                <a:gd name="T5" fmla="*/ 3 h 201"/>
                <a:gd name="T6" fmla="*/ 9 w 73"/>
                <a:gd name="T7" fmla="*/ 0 h 201"/>
                <a:gd name="T8" fmla="*/ 12 w 73"/>
                <a:gd name="T9" fmla="*/ 9 h 201"/>
                <a:gd name="T10" fmla="*/ 12 w 73"/>
                <a:gd name="T11" fmla="*/ 9 h 201"/>
                <a:gd name="T12" fmla="*/ 73 w 73"/>
                <a:gd name="T13" fmla="*/ 199 h 201"/>
                <a:gd name="T14" fmla="*/ 64 w 73"/>
                <a:gd name="T15" fmla="*/ 201 h 201"/>
                <a:gd name="T16" fmla="*/ 60 w 73"/>
                <a:gd name="T17" fmla="*/ 192 h 201"/>
                <a:gd name="T18" fmla="*/ 71 w 73"/>
                <a:gd name="T19" fmla="*/ 190 h 201"/>
                <a:gd name="T20" fmla="*/ 73 w 73"/>
                <a:gd name="T21" fmla="*/ 199 h 201"/>
                <a:gd name="T22" fmla="*/ 73 w 73"/>
                <a:gd name="T23" fmla="*/ 199 h 201"/>
                <a:gd name="T24" fmla="*/ 61 w 73"/>
                <a:gd name="T25" fmla="*/ 161 h 201"/>
                <a:gd name="T26" fmla="*/ 51 w 73"/>
                <a:gd name="T27" fmla="*/ 163 h 201"/>
                <a:gd name="T28" fmla="*/ 48 w 73"/>
                <a:gd name="T29" fmla="*/ 154 h 201"/>
                <a:gd name="T30" fmla="*/ 57 w 73"/>
                <a:gd name="T31" fmla="*/ 152 h 201"/>
                <a:gd name="T32" fmla="*/ 61 w 73"/>
                <a:gd name="T33" fmla="*/ 161 h 201"/>
                <a:gd name="T34" fmla="*/ 61 w 73"/>
                <a:gd name="T35" fmla="*/ 161 h 201"/>
                <a:gd name="T36" fmla="*/ 48 w 73"/>
                <a:gd name="T37" fmla="*/ 123 h 201"/>
                <a:gd name="T38" fmla="*/ 39 w 73"/>
                <a:gd name="T39" fmla="*/ 126 h 201"/>
                <a:gd name="T40" fmla="*/ 37 w 73"/>
                <a:gd name="T41" fmla="*/ 116 h 201"/>
                <a:gd name="T42" fmla="*/ 46 w 73"/>
                <a:gd name="T43" fmla="*/ 114 h 201"/>
                <a:gd name="T44" fmla="*/ 48 w 73"/>
                <a:gd name="T45" fmla="*/ 123 h 201"/>
                <a:gd name="T46" fmla="*/ 48 w 73"/>
                <a:gd name="T47" fmla="*/ 123 h 201"/>
                <a:gd name="T48" fmla="*/ 37 w 73"/>
                <a:gd name="T49" fmla="*/ 85 h 201"/>
                <a:gd name="T50" fmla="*/ 27 w 73"/>
                <a:gd name="T51" fmla="*/ 88 h 201"/>
                <a:gd name="T52" fmla="*/ 23 w 73"/>
                <a:gd name="T53" fmla="*/ 78 h 201"/>
                <a:gd name="T54" fmla="*/ 34 w 73"/>
                <a:gd name="T55" fmla="*/ 76 h 201"/>
                <a:gd name="T56" fmla="*/ 37 w 73"/>
                <a:gd name="T57" fmla="*/ 85 h 201"/>
                <a:gd name="T58" fmla="*/ 37 w 73"/>
                <a:gd name="T59" fmla="*/ 85 h 201"/>
                <a:gd name="T60" fmla="*/ 25 w 73"/>
                <a:gd name="T61" fmla="*/ 47 h 201"/>
                <a:gd name="T62" fmla="*/ 14 w 73"/>
                <a:gd name="T63" fmla="*/ 50 h 201"/>
                <a:gd name="T64" fmla="*/ 12 w 73"/>
                <a:gd name="T65" fmla="*/ 41 h 201"/>
                <a:gd name="T66" fmla="*/ 21 w 73"/>
                <a:gd name="T67" fmla="*/ 38 h 201"/>
                <a:gd name="T68" fmla="*/ 25 w 73"/>
                <a:gd name="T69" fmla="*/ 4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01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1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avLst/>
              <a:gdLst>
                <a:gd name="T0" fmla="*/ 283 w 291"/>
                <a:gd name="T1" fmla="*/ 13 h 243"/>
                <a:gd name="T2" fmla="*/ 276 w 291"/>
                <a:gd name="T3" fmla="*/ 7 h 243"/>
                <a:gd name="T4" fmla="*/ 284 w 291"/>
                <a:gd name="T5" fmla="*/ 0 h 243"/>
                <a:gd name="T6" fmla="*/ 291 w 291"/>
                <a:gd name="T7" fmla="*/ 8 h 243"/>
                <a:gd name="T8" fmla="*/ 283 w 291"/>
                <a:gd name="T9" fmla="*/ 13 h 243"/>
                <a:gd name="T10" fmla="*/ 283 w 291"/>
                <a:gd name="T11" fmla="*/ 13 h 243"/>
                <a:gd name="T12" fmla="*/ 7 w 291"/>
                <a:gd name="T13" fmla="*/ 243 h 243"/>
                <a:gd name="T14" fmla="*/ 0 w 291"/>
                <a:gd name="T15" fmla="*/ 235 h 243"/>
                <a:gd name="T16" fmla="*/ 8 w 291"/>
                <a:gd name="T17" fmla="*/ 229 h 243"/>
                <a:gd name="T18" fmla="*/ 15 w 291"/>
                <a:gd name="T19" fmla="*/ 237 h 243"/>
                <a:gd name="T20" fmla="*/ 7 w 291"/>
                <a:gd name="T21" fmla="*/ 243 h 243"/>
                <a:gd name="T22" fmla="*/ 7 w 291"/>
                <a:gd name="T23" fmla="*/ 243 h 243"/>
                <a:gd name="T24" fmla="*/ 37 w 291"/>
                <a:gd name="T25" fmla="*/ 217 h 243"/>
                <a:gd name="T26" fmla="*/ 30 w 291"/>
                <a:gd name="T27" fmla="*/ 209 h 243"/>
                <a:gd name="T28" fmla="*/ 38 w 291"/>
                <a:gd name="T29" fmla="*/ 204 h 243"/>
                <a:gd name="T30" fmla="*/ 45 w 291"/>
                <a:gd name="T31" fmla="*/ 211 h 243"/>
                <a:gd name="T32" fmla="*/ 37 w 291"/>
                <a:gd name="T33" fmla="*/ 217 h 243"/>
                <a:gd name="T34" fmla="*/ 37 w 291"/>
                <a:gd name="T35" fmla="*/ 217 h 243"/>
                <a:gd name="T36" fmla="*/ 68 w 291"/>
                <a:gd name="T37" fmla="*/ 192 h 243"/>
                <a:gd name="T38" fmla="*/ 62 w 291"/>
                <a:gd name="T39" fmla="*/ 184 h 243"/>
                <a:gd name="T40" fmla="*/ 70 w 291"/>
                <a:gd name="T41" fmla="*/ 178 h 243"/>
                <a:gd name="T42" fmla="*/ 75 w 291"/>
                <a:gd name="T43" fmla="*/ 186 h 243"/>
                <a:gd name="T44" fmla="*/ 68 w 291"/>
                <a:gd name="T45" fmla="*/ 192 h 243"/>
                <a:gd name="T46" fmla="*/ 68 w 291"/>
                <a:gd name="T47" fmla="*/ 192 h 243"/>
                <a:gd name="T48" fmla="*/ 98 w 291"/>
                <a:gd name="T49" fmla="*/ 166 h 243"/>
                <a:gd name="T50" fmla="*/ 92 w 291"/>
                <a:gd name="T51" fmla="*/ 158 h 243"/>
                <a:gd name="T52" fmla="*/ 100 w 291"/>
                <a:gd name="T53" fmla="*/ 153 h 243"/>
                <a:gd name="T54" fmla="*/ 106 w 291"/>
                <a:gd name="T55" fmla="*/ 160 h 243"/>
                <a:gd name="T56" fmla="*/ 98 w 291"/>
                <a:gd name="T57" fmla="*/ 166 h 243"/>
                <a:gd name="T58" fmla="*/ 98 w 291"/>
                <a:gd name="T59" fmla="*/ 166 h 243"/>
                <a:gd name="T60" fmla="*/ 129 w 291"/>
                <a:gd name="T61" fmla="*/ 141 h 243"/>
                <a:gd name="T62" fmla="*/ 123 w 291"/>
                <a:gd name="T63" fmla="*/ 134 h 243"/>
                <a:gd name="T64" fmla="*/ 130 w 291"/>
                <a:gd name="T65" fmla="*/ 127 h 243"/>
                <a:gd name="T66" fmla="*/ 136 w 291"/>
                <a:gd name="T67" fmla="*/ 135 h 243"/>
                <a:gd name="T68" fmla="*/ 129 w 291"/>
                <a:gd name="T69" fmla="*/ 141 h 243"/>
                <a:gd name="T70" fmla="*/ 129 w 291"/>
                <a:gd name="T71" fmla="*/ 141 h 243"/>
                <a:gd name="T72" fmla="*/ 160 w 291"/>
                <a:gd name="T73" fmla="*/ 115 h 243"/>
                <a:gd name="T74" fmla="*/ 153 w 291"/>
                <a:gd name="T75" fmla="*/ 107 h 243"/>
                <a:gd name="T76" fmla="*/ 161 w 291"/>
                <a:gd name="T77" fmla="*/ 102 h 243"/>
                <a:gd name="T78" fmla="*/ 168 w 291"/>
                <a:gd name="T79" fmla="*/ 109 h 243"/>
                <a:gd name="T80" fmla="*/ 160 w 291"/>
                <a:gd name="T81" fmla="*/ 115 h 243"/>
                <a:gd name="T82" fmla="*/ 160 w 291"/>
                <a:gd name="T83" fmla="*/ 115 h 243"/>
                <a:gd name="T84" fmla="*/ 190 w 291"/>
                <a:gd name="T85" fmla="*/ 90 h 243"/>
                <a:gd name="T86" fmla="*/ 183 w 291"/>
                <a:gd name="T87" fmla="*/ 83 h 243"/>
                <a:gd name="T88" fmla="*/ 191 w 291"/>
                <a:gd name="T89" fmla="*/ 76 h 243"/>
                <a:gd name="T90" fmla="*/ 198 w 291"/>
                <a:gd name="T91" fmla="*/ 84 h 243"/>
                <a:gd name="T92" fmla="*/ 190 w 291"/>
                <a:gd name="T93" fmla="*/ 90 h 243"/>
                <a:gd name="T94" fmla="*/ 190 w 291"/>
                <a:gd name="T95" fmla="*/ 90 h 243"/>
                <a:gd name="T96" fmla="*/ 221 w 291"/>
                <a:gd name="T97" fmla="*/ 64 h 243"/>
                <a:gd name="T98" fmla="*/ 215 w 291"/>
                <a:gd name="T99" fmla="*/ 56 h 243"/>
                <a:gd name="T100" fmla="*/ 223 w 291"/>
                <a:gd name="T101" fmla="*/ 51 h 243"/>
                <a:gd name="T102" fmla="*/ 229 w 291"/>
                <a:gd name="T103" fmla="*/ 58 h 243"/>
                <a:gd name="T104" fmla="*/ 221 w 291"/>
                <a:gd name="T105" fmla="*/ 64 h 243"/>
                <a:gd name="T106" fmla="*/ 221 w 291"/>
                <a:gd name="T107" fmla="*/ 64 h 243"/>
                <a:gd name="T108" fmla="*/ 251 w 291"/>
                <a:gd name="T109" fmla="*/ 39 h 243"/>
                <a:gd name="T110" fmla="*/ 245 w 291"/>
                <a:gd name="T111" fmla="*/ 32 h 243"/>
                <a:gd name="T112" fmla="*/ 253 w 291"/>
                <a:gd name="T113" fmla="*/ 25 h 243"/>
                <a:gd name="T114" fmla="*/ 259 w 291"/>
                <a:gd name="T115" fmla="*/ 33 h 243"/>
                <a:gd name="T116" fmla="*/ 251 w 291"/>
                <a:gd name="T117" fmla="*/ 3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" h="243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2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avLst/>
              <a:gdLst>
                <a:gd name="T0" fmla="*/ 9 w 380"/>
                <a:gd name="T1" fmla="*/ 13 h 168"/>
                <a:gd name="T2" fmla="*/ 3 w 380"/>
                <a:gd name="T3" fmla="*/ 0 h 168"/>
                <a:gd name="T4" fmla="*/ 13 w 380"/>
                <a:gd name="T5" fmla="*/ 4 h 168"/>
                <a:gd name="T6" fmla="*/ 376 w 380"/>
                <a:gd name="T7" fmla="*/ 168 h 168"/>
                <a:gd name="T8" fmla="*/ 371 w 380"/>
                <a:gd name="T9" fmla="*/ 155 h 168"/>
                <a:gd name="T10" fmla="*/ 380 w 380"/>
                <a:gd name="T11" fmla="*/ 159 h 168"/>
                <a:gd name="T12" fmla="*/ 339 w 380"/>
                <a:gd name="T13" fmla="*/ 152 h 168"/>
                <a:gd name="T14" fmla="*/ 334 w 380"/>
                <a:gd name="T15" fmla="*/ 139 h 168"/>
                <a:gd name="T16" fmla="*/ 343 w 380"/>
                <a:gd name="T17" fmla="*/ 143 h 168"/>
                <a:gd name="T18" fmla="*/ 303 w 380"/>
                <a:gd name="T19" fmla="*/ 136 h 168"/>
                <a:gd name="T20" fmla="*/ 298 w 380"/>
                <a:gd name="T21" fmla="*/ 123 h 168"/>
                <a:gd name="T22" fmla="*/ 307 w 380"/>
                <a:gd name="T23" fmla="*/ 127 h 168"/>
                <a:gd name="T24" fmla="*/ 266 w 380"/>
                <a:gd name="T25" fmla="*/ 121 h 168"/>
                <a:gd name="T26" fmla="*/ 261 w 380"/>
                <a:gd name="T27" fmla="*/ 108 h 168"/>
                <a:gd name="T28" fmla="*/ 270 w 380"/>
                <a:gd name="T29" fmla="*/ 111 h 168"/>
                <a:gd name="T30" fmla="*/ 230 w 380"/>
                <a:gd name="T31" fmla="*/ 106 h 168"/>
                <a:gd name="T32" fmla="*/ 224 w 380"/>
                <a:gd name="T33" fmla="*/ 93 h 168"/>
                <a:gd name="T34" fmla="*/ 233 w 380"/>
                <a:gd name="T35" fmla="*/ 97 h 168"/>
                <a:gd name="T36" fmla="*/ 193 w 380"/>
                <a:gd name="T37" fmla="*/ 91 h 168"/>
                <a:gd name="T38" fmla="*/ 188 w 380"/>
                <a:gd name="T39" fmla="*/ 78 h 168"/>
                <a:gd name="T40" fmla="*/ 197 w 380"/>
                <a:gd name="T41" fmla="*/ 81 h 168"/>
                <a:gd name="T42" fmla="*/ 156 w 380"/>
                <a:gd name="T43" fmla="*/ 75 h 168"/>
                <a:gd name="T44" fmla="*/ 151 w 380"/>
                <a:gd name="T45" fmla="*/ 62 h 168"/>
                <a:gd name="T46" fmla="*/ 160 w 380"/>
                <a:gd name="T47" fmla="*/ 66 h 168"/>
                <a:gd name="T48" fmla="*/ 120 w 380"/>
                <a:gd name="T49" fmla="*/ 59 h 168"/>
                <a:gd name="T50" fmla="*/ 115 w 380"/>
                <a:gd name="T51" fmla="*/ 46 h 168"/>
                <a:gd name="T52" fmla="*/ 124 w 380"/>
                <a:gd name="T53" fmla="*/ 50 h 168"/>
                <a:gd name="T54" fmla="*/ 82 w 380"/>
                <a:gd name="T55" fmla="*/ 44 h 168"/>
                <a:gd name="T56" fmla="*/ 77 w 380"/>
                <a:gd name="T57" fmla="*/ 30 h 168"/>
                <a:gd name="T58" fmla="*/ 86 w 380"/>
                <a:gd name="T59" fmla="*/ 34 h 168"/>
                <a:gd name="T60" fmla="*/ 45 w 380"/>
                <a:gd name="T61" fmla="*/ 29 h 168"/>
                <a:gd name="T62" fmla="*/ 40 w 380"/>
                <a:gd name="T63" fmla="*/ 1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0" h="168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3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avLst/>
              <a:gdLst>
                <a:gd name="T0" fmla="*/ 183 w 188"/>
                <a:gd name="T1" fmla="*/ 13 h 279"/>
                <a:gd name="T2" fmla="*/ 175 w 188"/>
                <a:gd name="T3" fmla="*/ 8 h 279"/>
                <a:gd name="T4" fmla="*/ 180 w 188"/>
                <a:gd name="T5" fmla="*/ 0 h 279"/>
                <a:gd name="T6" fmla="*/ 188 w 188"/>
                <a:gd name="T7" fmla="*/ 5 h 279"/>
                <a:gd name="T8" fmla="*/ 183 w 188"/>
                <a:gd name="T9" fmla="*/ 13 h 279"/>
                <a:gd name="T10" fmla="*/ 183 w 188"/>
                <a:gd name="T11" fmla="*/ 13 h 279"/>
                <a:gd name="T12" fmla="*/ 8 w 188"/>
                <a:gd name="T13" fmla="*/ 279 h 279"/>
                <a:gd name="T14" fmla="*/ 0 w 188"/>
                <a:gd name="T15" fmla="*/ 274 h 279"/>
                <a:gd name="T16" fmla="*/ 5 w 188"/>
                <a:gd name="T17" fmla="*/ 266 h 279"/>
                <a:gd name="T18" fmla="*/ 13 w 188"/>
                <a:gd name="T19" fmla="*/ 272 h 279"/>
                <a:gd name="T20" fmla="*/ 8 w 188"/>
                <a:gd name="T21" fmla="*/ 279 h 279"/>
                <a:gd name="T22" fmla="*/ 8 w 188"/>
                <a:gd name="T23" fmla="*/ 279 h 279"/>
                <a:gd name="T24" fmla="*/ 30 w 188"/>
                <a:gd name="T25" fmla="*/ 247 h 279"/>
                <a:gd name="T26" fmla="*/ 22 w 188"/>
                <a:gd name="T27" fmla="*/ 240 h 279"/>
                <a:gd name="T28" fmla="*/ 27 w 188"/>
                <a:gd name="T29" fmla="*/ 232 h 279"/>
                <a:gd name="T30" fmla="*/ 35 w 188"/>
                <a:gd name="T31" fmla="*/ 238 h 279"/>
                <a:gd name="T32" fmla="*/ 30 w 188"/>
                <a:gd name="T33" fmla="*/ 247 h 279"/>
                <a:gd name="T34" fmla="*/ 30 w 188"/>
                <a:gd name="T35" fmla="*/ 247 h 279"/>
                <a:gd name="T36" fmla="*/ 52 w 188"/>
                <a:gd name="T37" fmla="*/ 213 h 279"/>
                <a:gd name="T38" fmla="*/ 43 w 188"/>
                <a:gd name="T39" fmla="*/ 208 h 279"/>
                <a:gd name="T40" fmla="*/ 48 w 188"/>
                <a:gd name="T41" fmla="*/ 200 h 279"/>
                <a:gd name="T42" fmla="*/ 57 w 188"/>
                <a:gd name="T43" fmla="*/ 205 h 279"/>
                <a:gd name="T44" fmla="*/ 52 w 188"/>
                <a:gd name="T45" fmla="*/ 213 h 279"/>
                <a:gd name="T46" fmla="*/ 52 w 188"/>
                <a:gd name="T47" fmla="*/ 213 h 279"/>
                <a:gd name="T48" fmla="*/ 73 w 188"/>
                <a:gd name="T49" fmla="*/ 180 h 279"/>
                <a:gd name="T50" fmla="*/ 65 w 188"/>
                <a:gd name="T51" fmla="*/ 174 h 279"/>
                <a:gd name="T52" fmla="*/ 70 w 188"/>
                <a:gd name="T53" fmla="*/ 166 h 279"/>
                <a:gd name="T54" fmla="*/ 79 w 188"/>
                <a:gd name="T55" fmla="*/ 171 h 279"/>
                <a:gd name="T56" fmla="*/ 73 w 188"/>
                <a:gd name="T57" fmla="*/ 180 h 279"/>
                <a:gd name="T58" fmla="*/ 73 w 188"/>
                <a:gd name="T59" fmla="*/ 180 h 279"/>
                <a:gd name="T60" fmla="*/ 95 w 188"/>
                <a:gd name="T61" fmla="*/ 146 h 279"/>
                <a:gd name="T62" fmla="*/ 87 w 188"/>
                <a:gd name="T63" fmla="*/ 141 h 279"/>
                <a:gd name="T64" fmla="*/ 93 w 188"/>
                <a:gd name="T65" fmla="*/ 133 h 279"/>
                <a:gd name="T66" fmla="*/ 100 w 188"/>
                <a:gd name="T67" fmla="*/ 138 h 279"/>
                <a:gd name="T68" fmla="*/ 95 w 188"/>
                <a:gd name="T69" fmla="*/ 146 h 279"/>
                <a:gd name="T70" fmla="*/ 95 w 188"/>
                <a:gd name="T71" fmla="*/ 146 h 279"/>
                <a:gd name="T72" fmla="*/ 117 w 188"/>
                <a:gd name="T73" fmla="*/ 113 h 279"/>
                <a:gd name="T74" fmla="*/ 108 w 188"/>
                <a:gd name="T75" fmla="*/ 108 h 279"/>
                <a:gd name="T76" fmla="*/ 115 w 188"/>
                <a:gd name="T77" fmla="*/ 99 h 279"/>
                <a:gd name="T78" fmla="*/ 123 w 188"/>
                <a:gd name="T79" fmla="*/ 104 h 279"/>
                <a:gd name="T80" fmla="*/ 117 w 188"/>
                <a:gd name="T81" fmla="*/ 113 h 279"/>
                <a:gd name="T82" fmla="*/ 117 w 188"/>
                <a:gd name="T83" fmla="*/ 113 h 279"/>
                <a:gd name="T84" fmla="*/ 140 w 188"/>
                <a:gd name="T85" fmla="*/ 79 h 279"/>
                <a:gd name="T86" fmla="*/ 130 w 188"/>
                <a:gd name="T87" fmla="*/ 74 h 279"/>
                <a:gd name="T88" fmla="*/ 136 w 188"/>
                <a:gd name="T89" fmla="*/ 66 h 279"/>
                <a:gd name="T90" fmla="*/ 145 w 188"/>
                <a:gd name="T91" fmla="*/ 72 h 279"/>
                <a:gd name="T92" fmla="*/ 140 w 188"/>
                <a:gd name="T93" fmla="*/ 79 h 279"/>
                <a:gd name="T94" fmla="*/ 140 w 188"/>
                <a:gd name="T95" fmla="*/ 79 h 279"/>
                <a:gd name="T96" fmla="*/ 160 w 188"/>
                <a:gd name="T97" fmla="*/ 47 h 279"/>
                <a:gd name="T98" fmla="*/ 153 w 188"/>
                <a:gd name="T99" fmla="*/ 42 h 279"/>
                <a:gd name="T100" fmla="*/ 158 w 188"/>
                <a:gd name="T101" fmla="*/ 32 h 279"/>
                <a:gd name="T102" fmla="*/ 166 w 188"/>
                <a:gd name="T103" fmla="*/ 38 h 279"/>
                <a:gd name="T104" fmla="*/ 160 w 188"/>
                <a:gd name="T105" fmla="*/ 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79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avLst/>
              <a:gdLst>
                <a:gd name="T0" fmla="*/ 243 w 257"/>
                <a:gd name="T1" fmla="*/ 213 h 220"/>
                <a:gd name="T2" fmla="*/ 250 w 257"/>
                <a:gd name="T3" fmla="*/ 207 h 220"/>
                <a:gd name="T4" fmla="*/ 257 w 257"/>
                <a:gd name="T5" fmla="*/ 212 h 220"/>
                <a:gd name="T6" fmla="*/ 251 w 257"/>
                <a:gd name="T7" fmla="*/ 220 h 220"/>
                <a:gd name="T8" fmla="*/ 243 w 257"/>
                <a:gd name="T9" fmla="*/ 213 h 220"/>
                <a:gd name="T10" fmla="*/ 243 w 257"/>
                <a:gd name="T11" fmla="*/ 213 h 220"/>
                <a:gd name="T12" fmla="*/ 0 w 257"/>
                <a:gd name="T13" fmla="*/ 8 h 220"/>
                <a:gd name="T14" fmla="*/ 7 w 257"/>
                <a:gd name="T15" fmla="*/ 0 h 220"/>
                <a:gd name="T16" fmla="*/ 14 w 257"/>
                <a:gd name="T17" fmla="*/ 7 h 220"/>
                <a:gd name="T18" fmla="*/ 8 w 257"/>
                <a:gd name="T19" fmla="*/ 15 h 220"/>
                <a:gd name="T20" fmla="*/ 0 w 257"/>
                <a:gd name="T21" fmla="*/ 8 h 220"/>
                <a:gd name="T22" fmla="*/ 0 w 257"/>
                <a:gd name="T23" fmla="*/ 8 h 220"/>
                <a:gd name="T24" fmla="*/ 31 w 257"/>
                <a:gd name="T25" fmla="*/ 33 h 220"/>
                <a:gd name="T26" fmla="*/ 38 w 257"/>
                <a:gd name="T27" fmla="*/ 27 h 220"/>
                <a:gd name="T28" fmla="*/ 44 w 257"/>
                <a:gd name="T29" fmla="*/ 33 h 220"/>
                <a:gd name="T30" fmla="*/ 38 w 257"/>
                <a:gd name="T31" fmla="*/ 40 h 220"/>
                <a:gd name="T32" fmla="*/ 31 w 257"/>
                <a:gd name="T33" fmla="*/ 33 h 220"/>
                <a:gd name="T34" fmla="*/ 31 w 257"/>
                <a:gd name="T35" fmla="*/ 33 h 220"/>
                <a:gd name="T36" fmla="*/ 61 w 257"/>
                <a:gd name="T37" fmla="*/ 59 h 220"/>
                <a:gd name="T38" fmla="*/ 68 w 257"/>
                <a:gd name="T39" fmla="*/ 51 h 220"/>
                <a:gd name="T40" fmla="*/ 76 w 257"/>
                <a:gd name="T41" fmla="*/ 58 h 220"/>
                <a:gd name="T42" fmla="*/ 69 w 257"/>
                <a:gd name="T43" fmla="*/ 66 h 220"/>
                <a:gd name="T44" fmla="*/ 61 w 257"/>
                <a:gd name="T45" fmla="*/ 59 h 220"/>
                <a:gd name="T46" fmla="*/ 61 w 257"/>
                <a:gd name="T47" fmla="*/ 59 h 220"/>
                <a:gd name="T48" fmla="*/ 92 w 257"/>
                <a:gd name="T49" fmla="*/ 85 h 220"/>
                <a:gd name="T50" fmla="*/ 98 w 257"/>
                <a:gd name="T51" fmla="*/ 78 h 220"/>
                <a:gd name="T52" fmla="*/ 106 w 257"/>
                <a:gd name="T53" fmla="*/ 84 h 220"/>
                <a:gd name="T54" fmla="*/ 99 w 257"/>
                <a:gd name="T55" fmla="*/ 92 h 220"/>
                <a:gd name="T56" fmla="*/ 92 w 257"/>
                <a:gd name="T57" fmla="*/ 85 h 220"/>
                <a:gd name="T58" fmla="*/ 92 w 257"/>
                <a:gd name="T59" fmla="*/ 85 h 220"/>
                <a:gd name="T60" fmla="*/ 122 w 257"/>
                <a:gd name="T61" fmla="*/ 111 h 220"/>
                <a:gd name="T62" fmla="*/ 128 w 257"/>
                <a:gd name="T63" fmla="*/ 104 h 220"/>
                <a:gd name="T64" fmla="*/ 136 w 257"/>
                <a:gd name="T65" fmla="*/ 110 h 220"/>
                <a:gd name="T66" fmla="*/ 129 w 257"/>
                <a:gd name="T67" fmla="*/ 117 h 220"/>
                <a:gd name="T68" fmla="*/ 122 w 257"/>
                <a:gd name="T69" fmla="*/ 111 h 220"/>
                <a:gd name="T70" fmla="*/ 122 w 257"/>
                <a:gd name="T71" fmla="*/ 111 h 220"/>
                <a:gd name="T72" fmla="*/ 153 w 257"/>
                <a:gd name="T73" fmla="*/ 136 h 220"/>
                <a:gd name="T74" fmla="*/ 159 w 257"/>
                <a:gd name="T75" fmla="*/ 128 h 220"/>
                <a:gd name="T76" fmla="*/ 166 w 257"/>
                <a:gd name="T77" fmla="*/ 135 h 220"/>
                <a:gd name="T78" fmla="*/ 159 w 257"/>
                <a:gd name="T79" fmla="*/ 143 h 220"/>
                <a:gd name="T80" fmla="*/ 153 w 257"/>
                <a:gd name="T81" fmla="*/ 136 h 220"/>
                <a:gd name="T82" fmla="*/ 153 w 257"/>
                <a:gd name="T83" fmla="*/ 136 h 220"/>
                <a:gd name="T84" fmla="*/ 183 w 257"/>
                <a:gd name="T85" fmla="*/ 162 h 220"/>
                <a:gd name="T86" fmla="*/ 190 w 257"/>
                <a:gd name="T87" fmla="*/ 155 h 220"/>
                <a:gd name="T88" fmla="*/ 197 w 257"/>
                <a:gd name="T89" fmla="*/ 161 h 220"/>
                <a:gd name="T90" fmla="*/ 191 w 257"/>
                <a:gd name="T91" fmla="*/ 169 h 220"/>
                <a:gd name="T92" fmla="*/ 183 w 257"/>
                <a:gd name="T93" fmla="*/ 162 h 220"/>
                <a:gd name="T94" fmla="*/ 183 w 257"/>
                <a:gd name="T95" fmla="*/ 162 h 220"/>
                <a:gd name="T96" fmla="*/ 213 w 257"/>
                <a:gd name="T97" fmla="*/ 189 h 220"/>
                <a:gd name="T98" fmla="*/ 220 w 257"/>
                <a:gd name="T99" fmla="*/ 181 h 220"/>
                <a:gd name="T100" fmla="*/ 227 w 257"/>
                <a:gd name="T101" fmla="*/ 187 h 220"/>
                <a:gd name="T102" fmla="*/ 221 w 257"/>
                <a:gd name="T103" fmla="*/ 195 h 220"/>
                <a:gd name="T104" fmla="*/ 213 w 257"/>
                <a:gd name="T105" fmla="*/ 18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20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avLst/>
              <a:gdLst>
                <a:gd name="T0" fmla="*/ 9 w 485"/>
                <a:gd name="T1" fmla="*/ 10 h 69"/>
                <a:gd name="T2" fmla="*/ 0 w 485"/>
                <a:gd name="T3" fmla="*/ 0 h 69"/>
                <a:gd name="T4" fmla="*/ 11 w 485"/>
                <a:gd name="T5" fmla="*/ 1 h 69"/>
                <a:gd name="T6" fmla="*/ 484 w 485"/>
                <a:gd name="T7" fmla="*/ 69 h 69"/>
                <a:gd name="T8" fmla="*/ 475 w 485"/>
                <a:gd name="T9" fmla="*/ 58 h 69"/>
                <a:gd name="T10" fmla="*/ 485 w 485"/>
                <a:gd name="T11" fmla="*/ 58 h 69"/>
                <a:gd name="T12" fmla="*/ 444 w 485"/>
                <a:gd name="T13" fmla="*/ 64 h 69"/>
                <a:gd name="T14" fmla="*/ 435 w 485"/>
                <a:gd name="T15" fmla="*/ 53 h 69"/>
                <a:gd name="T16" fmla="*/ 446 w 485"/>
                <a:gd name="T17" fmla="*/ 54 h 69"/>
                <a:gd name="T18" fmla="*/ 405 w 485"/>
                <a:gd name="T19" fmla="*/ 60 h 69"/>
                <a:gd name="T20" fmla="*/ 396 w 485"/>
                <a:gd name="T21" fmla="*/ 48 h 69"/>
                <a:gd name="T22" fmla="*/ 407 w 485"/>
                <a:gd name="T23" fmla="*/ 49 h 69"/>
                <a:gd name="T24" fmla="*/ 365 w 485"/>
                <a:gd name="T25" fmla="*/ 54 h 69"/>
                <a:gd name="T26" fmla="*/ 357 w 485"/>
                <a:gd name="T27" fmla="*/ 43 h 69"/>
                <a:gd name="T28" fmla="*/ 366 w 485"/>
                <a:gd name="T29" fmla="*/ 44 h 69"/>
                <a:gd name="T30" fmla="*/ 326 w 485"/>
                <a:gd name="T31" fmla="*/ 49 h 69"/>
                <a:gd name="T32" fmla="*/ 316 w 485"/>
                <a:gd name="T33" fmla="*/ 39 h 69"/>
                <a:gd name="T34" fmla="*/ 327 w 485"/>
                <a:gd name="T35" fmla="*/ 40 h 69"/>
                <a:gd name="T36" fmla="*/ 286 w 485"/>
                <a:gd name="T37" fmla="*/ 44 h 69"/>
                <a:gd name="T38" fmla="*/ 277 w 485"/>
                <a:gd name="T39" fmla="*/ 34 h 69"/>
                <a:gd name="T40" fmla="*/ 288 w 485"/>
                <a:gd name="T41" fmla="*/ 35 h 69"/>
                <a:gd name="T42" fmla="*/ 247 w 485"/>
                <a:gd name="T43" fmla="*/ 40 h 69"/>
                <a:gd name="T44" fmla="*/ 238 w 485"/>
                <a:gd name="T45" fmla="*/ 28 h 69"/>
                <a:gd name="T46" fmla="*/ 248 w 485"/>
                <a:gd name="T47" fmla="*/ 30 h 69"/>
                <a:gd name="T48" fmla="*/ 207 w 485"/>
                <a:gd name="T49" fmla="*/ 35 h 69"/>
                <a:gd name="T50" fmla="*/ 199 w 485"/>
                <a:gd name="T51" fmla="*/ 23 h 69"/>
                <a:gd name="T52" fmla="*/ 208 w 485"/>
                <a:gd name="T53" fmla="*/ 24 h 69"/>
                <a:gd name="T54" fmla="*/ 167 w 485"/>
                <a:gd name="T55" fmla="*/ 30 h 69"/>
                <a:gd name="T56" fmla="*/ 158 w 485"/>
                <a:gd name="T57" fmla="*/ 19 h 69"/>
                <a:gd name="T58" fmla="*/ 169 w 485"/>
                <a:gd name="T59" fmla="*/ 21 h 69"/>
                <a:gd name="T60" fmla="*/ 128 w 485"/>
                <a:gd name="T61" fmla="*/ 26 h 69"/>
                <a:gd name="T62" fmla="*/ 119 w 485"/>
                <a:gd name="T63" fmla="*/ 14 h 69"/>
                <a:gd name="T64" fmla="*/ 130 w 485"/>
                <a:gd name="T65" fmla="*/ 15 h 69"/>
                <a:gd name="T66" fmla="*/ 89 w 485"/>
                <a:gd name="T67" fmla="*/ 21 h 69"/>
                <a:gd name="T68" fmla="*/ 80 w 485"/>
                <a:gd name="T69" fmla="*/ 9 h 69"/>
                <a:gd name="T70" fmla="*/ 90 w 485"/>
                <a:gd name="T71" fmla="*/ 10 h 69"/>
                <a:gd name="T72" fmla="*/ 49 w 485"/>
                <a:gd name="T73" fmla="*/ 15 h 69"/>
                <a:gd name="T74" fmla="*/ 41 w 485"/>
                <a:gd name="T75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69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6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avLst/>
              <a:gdLst>
                <a:gd name="T0" fmla="*/ 298 w 311"/>
                <a:gd name="T1" fmla="*/ 8 h 389"/>
                <a:gd name="T2" fmla="*/ 311 w 311"/>
                <a:gd name="T3" fmla="*/ 7 h 389"/>
                <a:gd name="T4" fmla="*/ 306 w 311"/>
                <a:gd name="T5" fmla="*/ 15 h 389"/>
                <a:gd name="T6" fmla="*/ 0 w 311"/>
                <a:gd name="T7" fmla="*/ 382 h 389"/>
                <a:gd name="T8" fmla="*/ 14 w 311"/>
                <a:gd name="T9" fmla="*/ 381 h 389"/>
                <a:gd name="T10" fmla="*/ 8 w 311"/>
                <a:gd name="T11" fmla="*/ 389 h 389"/>
                <a:gd name="T12" fmla="*/ 25 w 311"/>
                <a:gd name="T13" fmla="*/ 351 h 389"/>
                <a:gd name="T14" fmla="*/ 39 w 311"/>
                <a:gd name="T15" fmla="*/ 349 h 389"/>
                <a:gd name="T16" fmla="*/ 33 w 311"/>
                <a:gd name="T17" fmla="*/ 357 h 389"/>
                <a:gd name="T18" fmla="*/ 50 w 311"/>
                <a:gd name="T19" fmla="*/ 319 h 389"/>
                <a:gd name="T20" fmla="*/ 64 w 311"/>
                <a:gd name="T21" fmla="*/ 318 h 389"/>
                <a:gd name="T22" fmla="*/ 58 w 311"/>
                <a:gd name="T23" fmla="*/ 326 h 389"/>
                <a:gd name="T24" fmla="*/ 74 w 311"/>
                <a:gd name="T25" fmla="*/ 289 h 389"/>
                <a:gd name="T26" fmla="*/ 89 w 311"/>
                <a:gd name="T27" fmla="*/ 287 h 389"/>
                <a:gd name="T28" fmla="*/ 82 w 311"/>
                <a:gd name="T29" fmla="*/ 294 h 389"/>
                <a:gd name="T30" fmla="*/ 99 w 311"/>
                <a:gd name="T31" fmla="*/ 258 h 389"/>
                <a:gd name="T32" fmla="*/ 112 w 311"/>
                <a:gd name="T33" fmla="*/ 257 h 389"/>
                <a:gd name="T34" fmla="*/ 107 w 311"/>
                <a:gd name="T35" fmla="*/ 264 h 389"/>
                <a:gd name="T36" fmla="*/ 124 w 311"/>
                <a:gd name="T37" fmla="*/ 226 h 389"/>
                <a:gd name="T38" fmla="*/ 137 w 311"/>
                <a:gd name="T39" fmla="*/ 225 h 389"/>
                <a:gd name="T40" fmla="*/ 132 w 311"/>
                <a:gd name="T41" fmla="*/ 233 h 389"/>
                <a:gd name="T42" fmla="*/ 149 w 311"/>
                <a:gd name="T43" fmla="*/ 195 h 389"/>
                <a:gd name="T44" fmla="*/ 162 w 311"/>
                <a:gd name="T45" fmla="*/ 194 h 389"/>
                <a:gd name="T46" fmla="*/ 157 w 311"/>
                <a:gd name="T47" fmla="*/ 202 h 389"/>
                <a:gd name="T48" fmla="*/ 174 w 311"/>
                <a:gd name="T49" fmla="*/ 164 h 389"/>
                <a:gd name="T50" fmla="*/ 187 w 311"/>
                <a:gd name="T51" fmla="*/ 162 h 389"/>
                <a:gd name="T52" fmla="*/ 182 w 311"/>
                <a:gd name="T53" fmla="*/ 170 h 389"/>
                <a:gd name="T54" fmla="*/ 199 w 311"/>
                <a:gd name="T55" fmla="*/ 132 h 389"/>
                <a:gd name="T56" fmla="*/ 212 w 311"/>
                <a:gd name="T57" fmla="*/ 131 h 389"/>
                <a:gd name="T58" fmla="*/ 206 w 311"/>
                <a:gd name="T59" fmla="*/ 139 h 389"/>
                <a:gd name="T60" fmla="*/ 223 w 311"/>
                <a:gd name="T61" fmla="*/ 102 h 389"/>
                <a:gd name="T62" fmla="*/ 237 w 311"/>
                <a:gd name="T63" fmla="*/ 100 h 389"/>
                <a:gd name="T64" fmla="*/ 231 w 311"/>
                <a:gd name="T65" fmla="*/ 108 h 389"/>
                <a:gd name="T66" fmla="*/ 248 w 311"/>
                <a:gd name="T67" fmla="*/ 71 h 389"/>
                <a:gd name="T68" fmla="*/ 261 w 311"/>
                <a:gd name="T69" fmla="*/ 68 h 389"/>
                <a:gd name="T70" fmla="*/ 256 w 311"/>
                <a:gd name="T71" fmla="*/ 76 h 389"/>
                <a:gd name="T72" fmla="*/ 273 w 311"/>
                <a:gd name="T73" fmla="*/ 40 h 389"/>
                <a:gd name="T74" fmla="*/ 286 w 311"/>
                <a:gd name="T75" fmla="*/ 38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89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7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avLst/>
              <a:gdLst>
                <a:gd name="T0" fmla="*/ 256 w 269"/>
                <a:gd name="T1" fmla="*/ 251 h 258"/>
                <a:gd name="T2" fmla="*/ 262 w 269"/>
                <a:gd name="T3" fmla="*/ 243 h 258"/>
                <a:gd name="T4" fmla="*/ 269 w 269"/>
                <a:gd name="T5" fmla="*/ 251 h 258"/>
                <a:gd name="T6" fmla="*/ 262 w 269"/>
                <a:gd name="T7" fmla="*/ 258 h 258"/>
                <a:gd name="T8" fmla="*/ 256 w 269"/>
                <a:gd name="T9" fmla="*/ 251 h 258"/>
                <a:gd name="T10" fmla="*/ 256 w 269"/>
                <a:gd name="T11" fmla="*/ 251 h 258"/>
                <a:gd name="T12" fmla="*/ 0 w 269"/>
                <a:gd name="T13" fmla="*/ 8 h 258"/>
                <a:gd name="T14" fmla="*/ 2 w 269"/>
                <a:gd name="T15" fmla="*/ 11 h 258"/>
                <a:gd name="T16" fmla="*/ 10 w 269"/>
                <a:gd name="T17" fmla="*/ 4 h 258"/>
                <a:gd name="T18" fmla="*/ 7 w 269"/>
                <a:gd name="T19" fmla="*/ 0 h 258"/>
                <a:gd name="T20" fmla="*/ 0 w 269"/>
                <a:gd name="T21" fmla="*/ 8 h 258"/>
                <a:gd name="T22" fmla="*/ 0 w 269"/>
                <a:gd name="T23" fmla="*/ 8 h 258"/>
                <a:gd name="T24" fmla="*/ 24 w 269"/>
                <a:gd name="T25" fmla="*/ 32 h 258"/>
                <a:gd name="T26" fmla="*/ 31 w 269"/>
                <a:gd name="T27" fmla="*/ 24 h 258"/>
                <a:gd name="T28" fmla="*/ 39 w 269"/>
                <a:gd name="T29" fmla="*/ 32 h 258"/>
                <a:gd name="T30" fmla="*/ 32 w 269"/>
                <a:gd name="T31" fmla="*/ 38 h 258"/>
                <a:gd name="T32" fmla="*/ 24 w 269"/>
                <a:gd name="T33" fmla="*/ 32 h 258"/>
                <a:gd name="T34" fmla="*/ 24 w 269"/>
                <a:gd name="T35" fmla="*/ 32 h 258"/>
                <a:gd name="T36" fmla="*/ 53 w 269"/>
                <a:gd name="T37" fmla="*/ 59 h 258"/>
                <a:gd name="T38" fmla="*/ 60 w 269"/>
                <a:gd name="T39" fmla="*/ 51 h 258"/>
                <a:gd name="T40" fmla="*/ 68 w 269"/>
                <a:gd name="T41" fmla="*/ 59 h 258"/>
                <a:gd name="T42" fmla="*/ 61 w 269"/>
                <a:gd name="T43" fmla="*/ 66 h 258"/>
                <a:gd name="T44" fmla="*/ 53 w 269"/>
                <a:gd name="T45" fmla="*/ 59 h 258"/>
                <a:gd name="T46" fmla="*/ 53 w 269"/>
                <a:gd name="T47" fmla="*/ 59 h 258"/>
                <a:gd name="T48" fmla="*/ 82 w 269"/>
                <a:gd name="T49" fmla="*/ 87 h 258"/>
                <a:gd name="T50" fmla="*/ 88 w 269"/>
                <a:gd name="T51" fmla="*/ 79 h 258"/>
                <a:gd name="T52" fmla="*/ 96 w 269"/>
                <a:gd name="T53" fmla="*/ 87 h 258"/>
                <a:gd name="T54" fmla="*/ 90 w 269"/>
                <a:gd name="T55" fmla="*/ 93 h 258"/>
                <a:gd name="T56" fmla="*/ 82 w 269"/>
                <a:gd name="T57" fmla="*/ 87 h 258"/>
                <a:gd name="T58" fmla="*/ 82 w 269"/>
                <a:gd name="T59" fmla="*/ 87 h 258"/>
                <a:gd name="T60" fmla="*/ 111 w 269"/>
                <a:gd name="T61" fmla="*/ 114 h 258"/>
                <a:gd name="T62" fmla="*/ 117 w 269"/>
                <a:gd name="T63" fmla="*/ 106 h 258"/>
                <a:gd name="T64" fmla="*/ 125 w 269"/>
                <a:gd name="T65" fmla="*/ 114 h 258"/>
                <a:gd name="T66" fmla="*/ 119 w 269"/>
                <a:gd name="T67" fmla="*/ 121 h 258"/>
                <a:gd name="T68" fmla="*/ 111 w 269"/>
                <a:gd name="T69" fmla="*/ 114 h 258"/>
                <a:gd name="T70" fmla="*/ 111 w 269"/>
                <a:gd name="T71" fmla="*/ 114 h 258"/>
                <a:gd name="T72" fmla="*/ 139 w 269"/>
                <a:gd name="T73" fmla="*/ 141 h 258"/>
                <a:gd name="T74" fmla="*/ 147 w 269"/>
                <a:gd name="T75" fmla="*/ 134 h 258"/>
                <a:gd name="T76" fmla="*/ 154 w 269"/>
                <a:gd name="T77" fmla="*/ 141 h 258"/>
                <a:gd name="T78" fmla="*/ 147 w 269"/>
                <a:gd name="T79" fmla="*/ 148 h 258"/>
                <a:gd name="T80" fmla="*/ 139 w 269"/>
                <a:gd name="T81" fmla="*/ 141 h 258"/>
                <a:gd name="T82" fmla="*/ 139 w 269"/>
                <a:gd name="T83" fmla="*/ 141 h 258"/>
                <a:gd name="T84" fmla="*/ 168 w 269"/>
                <a:gd name="T85" fmla="*/ 169 h 258"/>
                <a:gd name="T86" fmla="*/ 176 w 269"/>
                <a:gd name="T87" fmla="*/ 161 h 258"/>
                <a:gd name="T88" fmla="*/ 183 w 269"/>
                <a:gd name="T89" fmla="*/ 169 h 258"/>
                <a:gd name="T90" fmla="*/ 176 w 269"/>
                <a:gd name="T91" fmla="*/ 175 h 258"/>
                <a:gd name="T92" fmla="*/ 168 w 269"/>
                <a:gd name="T93" fmla="*/ 169 h 258"/>
                <a:gd name="T94" fmla="*/ 168 w 269"/>
                <a:gd name="T95" fmla="*/ 169 h 258"/>
                <a:gd name="T96" fmla="*/ 197 w 269"/>
                <a:gd name="T97" fmla="*/ 196 h 258"/>
                <a:gd name="T98" fmla="*/ 205 w 269"/>
                <a:gd name="T99" fmla="*/ 189 h 258"/>
                <a:gd name="T100" fmla="*/ 211 w 269"/>
                <a:gd name="T101" fmla="*/ 196 h 258"/>
                <a:gd name="T102" fmla="*/ 205 w 269"/>
                <a:gd name="T103" fmla="*/ 203 h 258"/>
                <a:gd name="T104" fmla="*/ 197 w 269"/>
                <a:gd name="T105" fmla="*/ 196 h 258"/>
                <a:gd name="T106" fmla="*/ 197 w 269"/>
                <a:gd name="T107" fmla="*/ 196 h 258"/>
                <a:gd name="T108" fmla="*/ 226 w 269"/>
                <a:gd name="T109" fmla="*/ 224 h 258"/>
                <a:gd name="T110" fmla="*/ 234 w 269"/>
                <a:gd name="T111" fmla="*/ 216 h 258"/>
                <a:gd name="T112" fmla="*/ 240 w 269"/>
                <a:gd name="T113" fmla="*/ 224 h 258"/>
                <a:gd name="T114" fmla="*/ 234 w 269"/>
                <a:gd name="T115" fmla="*/ 230 h 258"/>
                <a:gd name="T116" fmla="*/ 226 w 269"/>
                <a:gd name="T117" fmla="*/ 2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9" h="258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avLst/>
              <a:gdLst>
                <a:gd name="T0" fmla="*/ 9 w 344"/>
                <a:gd name="T1" fmla="*/ 122 h 135"/>
                <a:gd name="T2" fmla="*/ 13 w 344"/>
                <a:gd name="T3" fmla="*/ 131 h 135"/>
                <a:gd name="T4" fmla="*/ 4 w 344"/>
                <a:gd name="T5" fmla="*/ 135 h 135"/>
                <a:gd name="T6" fmla="*/ 0 w 344"/>
                <a:gd name="T7" fmla="*/ 124 h 135"/>
                <a:gd name="T8" fmla="*/ 9 w 344"/>
                <a:gd name="T9" fmla="*/ 122 h 135"/>
                <a:gd name="T10" fmla="*/ 9 w 344"/>
                <a:gd name="T11" fmla="*/ 122 h 135"/>
                <a:gd name="T12" fmla="*/ 341 w 344"/>
                <a:gd name="T13" fmla="*/ 0 h 135"/>
                <a:gd name="T14" fmla="*/ 337 w 344"/>
                <a:gd name="T15" fmla="*/ 2 h 135"/>
                <a:gd name="T16" fmla="*/ 340 w 344"/>
                <a:gd name="T17" fmla="*/ 11 h 135"/>
                <a:gd name="T18" fmla="*/ 344 w 344"/>
                <a:gd name="T19" fmla="*/ 9 h 135"/>
                <a:gd name="T20" fmla="*/ 341 w 344"/>
                <a:gd name="T21" fmla="*/ 0 h 135"/>
                <a:gd name="T22" fmla="*/ 341 w 344"/>
                <a:gd name="T23" fmla="*/ 0 h 135"/>
                <a:gd name="T24" fmla="*/ 309 w 344"/>
                <a:gd name="T25" fmla="*/ 12 h 135"/>
                <a:gd name="T26" fmla="*/ 312 w 344"/>
                <a:gd name="T27" fmla="*/ 21 h 135"/>
                <a:gd name="T28" fmla="*/ 303 w 344"/>
                <a:gd name="T29" fmla="*/ 24 h 135"/>
                <a:gd name="T30" fmla="*/ 299 w 344"/>
                <a:gd name="T31" fmla="*/ 15 h 135"/>
                <a:gd name="T32" fmla="*/ 309 w 344"/>
                <a:gd name="T33" fmla="*/ 12 h 135"/>
                <a:gd name="T34" fmla="*/ 309 w 344"/>
                <a:gd name="T35" fmla="*/ 12 h 135"/>
                <a:gd name="T36" fmla="*/ 272 w 344"/>
                <a:gd name="T37" fmla="*/ 25 h 135"/>
                <a:gd name="T38" fmla="*/ 275 w 344"/>
                <a:gd name="T39" fmla="*/ 34 h 135"/>
                <a:gd name="T40" fmla="*/ 265 w 344"/>
                <a:gd name="T41" fmla="*/ 38 h 135"/>
                <a:gd name="T42" fmla="*/ 263 w 344"/>
                <a:gd name="T43" fmla="*/ 29 h 135"/>
                <a:gd name="T44" fmla="*/ 272 w 344"/>
                <a:gd name="T45" fmla="*/ 25 h 135"/>
                <a:gd name="T46" fmla="*/ 272 w 344"/>
                <a:gd name="T47" fmla="*/ 25 h 135"/>
                <a:gd name="T48" fmla="*/ 234 w 344"/>
                <a:gd name="T49" fmla="*/ 40 h 135"/>
                <a:gd name="T50" fmla="*/ 238 w 344"/>
                <a:gd name="T51" fmla="*/ 49 h 135"/>
                <a:gd name="T52" fmla="*/ 229 w 344"/>
                <a:gd name="T53" fmla="*/ 51 h 135"/>
                <a:gd name="T54" fmla="*/ 225 w 344"/>
                <a:gd name="T55" fmla="*/ 42 h 135"/>
                <a:gd name="T56" fmla="*/ 234 w 344"/>
                <a:gd name="T57" fmla="*/ 40 h 135"/>
                <a:gd name="T58" fmla="*/ 234 w 344"/>
                <a:gd name="T59" fmla="*/ 40 h 135"/>
                <a:gd name="T60" fmla="*/ 196 w 344"/>
                <a:gd name="T61" fmla="*/ 53 h 135"/>
                <a:gd name="T62" fmla="*/ 200 w 344"/>
                <a:gd name="T63" fmla="*/ 62 h 135"/>
                <a:gd name="T64" fmla="*/ 191 w 344"/>
                <a:gd name="T65" fmla="*/ 66 h 135"/>
                <a:gd name="T66" fmla="*/ 187 w 344"/>
                <a:gd name="T67" fmla="*/ 57 h 135"/>
                <a:gd name="T68" fmla="*/ 196 w 344"/>
                <a:gd name="T69" fmla="*/ 53 h 135"/>
                <a:gd name="T70" fmla="*/ 196 w 344"/>
                <a:gd name="T71" fmla="*/ 53 h 135"/>
                <a:gd name="T72" fmla="*/ 160 w 344"/>
                <a:gd name="T73" fmla="*/ 67 h 135"/>
                <a:gd name="T74" fmla="*/ 162 w 344"/>
                <a:gd name="T75" fmla="*/ 76 h 135"/>
                <a:gd name="T76" fmla="*/ 153 w 344"/>
                <a:gd name="T77" fmla="*/ 79 h 135"/>
                <a:gd name="T78" fmla="*/ 150 w 344"/>
                <a:gd name="T79" fmla="*/ 70 h 135"/>
                <a:gd name="T80" fmla="*/ 160 w 344"/>
                <a:gd name="T81" fmla="*/ 67 h 135"/>
                <a:gd name="T82" fmla="*/ 160 w 344"/>
                <a:gd name="T83" fmla="*/ 67 h 135"/>
                <a:gd name="T84" fmla="*/ 122 w 344"/>
                <a:gd name="T85" fmla="*/ 80 h 135"/>
                <a:gd name="T86" fmla="*/ 126 w 344"/>
                <a:gd name="T87" fmla="*/ 89 h 135"/>
                <a:gd name="T88" fmla="*/ 116 w 344"/>
                <a:gd name="T89" fmla="*/ 93 h 135"/>
                <a:gd name="T90" fmla="*/ 113 w 344"/>
                <a:gd name="T91" fmla="*/ 84 h 135"/>
                <a:gd name="T92" fmla="*/ 122 w 344"/>
                <a:gd name="T93" fmla="*/ 80 h 135"/>
                <a:gd name="T94" fmla="*/ 122 w 344"/>
                <a:gd name="T95" fmla="*/ 80 h 135"/>
                <a:gd name="T96" fmla="*/ 85 w 344"/>
                <a:gd name="T97" fmla="*/ 94 h 135"/>
                <a:gd name="T98" fmla="*/ 88 w 344"/>
                <a:gd name="T99" fmla="*/ 104 h 135"/>
                <a:gd name="T100" fmla="*/ 79 w 344"/>
                <a:gd name="T101" fmla="*/ 108 h 135"/>
                <a:gd name="T102" fmla="*/ 76 w 344"/>
                <a:gd name="T103" fmla="*/ 97 h 135"/>
                <a:gd name="T104" fmla="*/ 85 w 344"/>
                <a:gd name="T105" fmla="*/ 94 h 135"/>
                <a:gd name="T106" fmla="*/ 85 w 344"/>
                <a:gd name="T107" fmla="*/ 94 h 135"/>
                <a:gd name="T108" fmla="*/ 47 w 344"/>
                <a:gd name="T109" fmla="*/ 108 h 135"/>
                <a:gd name="T110" fmla="*/ 51 w 344"/>
                <a:gd name="T111" fmla="*/ 117 h 135"/>
                <a:gd name="T112" fmla="*/ 42 w 344"/>
                <a:gd name="T113" fmla="*/ 121 h 135"/>
                <a:gd name="T114" fmla="*/ 38 w 344"/>
                <a:gd name="T115" fmla="*/ 111 h 135"/>
                <a:gd name="T116" fmla="*/ 47 w 344"/>
                <a:gd name="T117" fmla="*/ 10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4" h="135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39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avLst/>
              <a:gdLst>
                <a:gd name="T0" fmla="*/ 470 w 482"/>
                <a:gd name="T1" fmla="*/ 1 h 94"/>
                <a:gd name="T2" fmla="*/ 482 w 482"/>
                <a:gd name="T3" fmla="*/ 11 h 94"/>
                <a:gd name="T4" fmla="*/ 471 w 482"/>
                <a:gd name="T5" fmla="*/ 12 h 94"/>
                <a:gd name="T6" fmla="*/ 0 w 482"/>
                <a:gd name="T7" fmla="*/ 85 h 94"/>
                <a:gd name="T8" fmla="*/ 11 w 482"/>
                <a:gd name="T9" fmla="*/ 93 h 94"/>
                <a:gd name="T10" fmla="*/ 1 w 482"/>
                <a:gd name="T11" fmla="*/ 94 h 94"/>
                <a:gd name="T12" fmla="*/ 39 w 482"/>
                <a:gd name="T13" fmla="*/ 79 h 94"/>
                <a:gd name="T14" fmla="*/ 51 w 482"/>
                <a:gd name="T15" fmla="*/ 86 h 94"/>
                <a:gd name="T16" fmla="*/ 40 w 482"/>
                <a:gd name="T17" fmla="*/ 88 h 94"/>
                <a:gd name="T18" fmla="*/ 78 w 482"/>
                <a:gd name="T19" fmla="*/ 71 h 94"/>
                <a:gd name="T20" fmla="*/ 90 w 482"/>
                <a:gd name="T21" fmla="*/ 79 h 94"/>
                <a:gd name="T22" fmla="*/ 79 w 482"/>
                <a:gd name="T23" fmla="*/ 81 h 94"/>
                <a:gd name="T24" fmla="*/ 117 w 482"/>
                <a:gd name="T25" fmla="*/ 64 h 94"/>
                <a:gd name="T26" fmla="*/ 129 w 482"/>
                <a:gd name="T27" fmla="*/ 72 h 94"/>
                <a:gd name="T28" fmla="*/ 119 w 482"/>
                <a:gd name="T29" fmla="*/ 73 h 94"/>
                <a:gd name="T30" fmla="*/ 156 w 482"/>
                <a:gd name="T31" fmla="*/ 58 h 94"/>
                <a:gd name="T32" fmla="*/ 168 w 482"/>
                <a:gd name="T33" fmla="*/ 65 h 94"/>
                <a:gd name="T34" fmla="*/ 158 w 482"/>
                <a:gd name="T35" fmla="*/ 67 h 94"/>
                <a:gd name="T36" fmla="*/ 196 w 482"/>
                <a:gd name="T37" fmla="*/ 50 h 94"/>
                <a:gd name="T38" fmla="*/ 207 w 482"/>
                <a:gd name="T39" fmla="*/ 59 h 94"/>
                <a:gd name="T40" fmla="*/ 197 w 482"/>
                <a:gd name="T41" fmla="*/ 60 h 94"/>
                <a:gd name="T42" fmla="*/ 235 w 482"/>
                <a:gd name="T43" fmla="*/ 43 h 94"/>
                <a:gd name="T44" fmla="*/ 247 w 482"/>
                <a:gd name="T45" fmla="*/ 51 h 94"/>
                <a:gd name="T46" fmla="*/ 236 w 482"/>
                <a:gd name="T47" fmla="*/ 54 h 94"/>
                <a:gd name="T48" fmla="*/ 274 w 482"/>
                <a:gd name="T49" fmla="*/ 37 h 94"/>
                <a:gd name="T50" fmla="*/ 286 w 482"/>
                <a:gd name="T51" fmla="*/ 45 h 94"/>
                <a:gd name="T52" fmla="*/ 275 w 482"/>
                <a:gd name="T53" fmla="*/ 46 h 94"/>
                <a:gd name="T54" fmla="*/ 313 w 482"/>
                <a:gd name="T55" fmla="*/ 30 h 94"/>
                <a:gd name="T56" fmla="*/ 325 w 482"/>
                <a:gd name="T57" fmla="*/ 38 h 94"/>
                <a:gd name="T58" fmla="*/ 315 w 482"/>
                <a:gd name="T59" fmla="*/ 39 h 94"/>
                <a:gd name="T60" fmla="*/ 352 w 482"/>
                <a:gd name="T61" fmla="*/ 22 h 94"/>
                <a:gd name="T62" fmla="*/ 364 w 482"/>
                <a:gd name="T63" fmla="*/ 30 h 94"/>
                <a:gd name="T64" fmla="*/ 354 w 482"/>
                <a:gd name="T65" fmla="*/ 33 h 94"/>
                <a:gd name="T66" fmla="*/ 392 w 482"/>
                <a:gd name="T67" fmla="*/ 16 h 94"/>
                <a:gd name="T68" fmla="*/ 403 w 482"/>
                <a:gd name="T69" fmla="*/ 24 h 94"/>
                <a:gd name="T70" fmla="*/ 393 w 482"/>
                <a:gd name="T71" fmla="*/ 26 h 94"/>
                <a:gd name="T72" fmla="*/ 431 w 482"/>
                <a:gd name="T73" fmla="*/ 9 h 94"/>
                <a:gd name="T74" fmla="*/ 443 w 482"/>
                <a:gd name="T7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2" h="94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avLst/>
              <a:gdLst>
                <a:gd name="T0" fmla="*/ 9 w 602"/>
                <a:gd name="T1" fmla="*/ 12 h 98"/>
                <a:gd name="T2" fmla="*/ 1 w 602"/>
                <a:gd name="T3" fmla="*/ 0 h 98"/>
                <a:gd name="T4" fmla="*/ 12 w 602"/>
                <a:gd name="T5" fmla="*/ 1 h 98"/>
                <a:gd name="T6" fmla="*/ 601 w 602"/>
                <a:gd name="T7" fmla="*/ 98 h 98"/>
                <a:gd name="T8" fmla="*/ 592 w 602"/>
                <a:gd name="T9" fmla="*/ 88 h 98"/>
                <a:gd name="T10" fmla="*/ 602 w 602"/>
                <a:gd name="T11" fmla="*/ 89 h 98"/>
                <a:gd name="T12" fmla="*/ 562 w 602"/>
                <a:gd name="T13" fmla="*/ 93 h 98"/>
                <a:gd name="T14" fmla="*/ 553 w 602"/>
                <a:gd name="T15" fmla="*/ 81 h 98"/>
                <a:gd name="T16" fmla="*/ 563 w 602"/>
                <a:gd name="T17" fmla="*/ 82 h 98"/>
                <a:gd name="T18" fmla="*/ 521 w 602"/>
                <a:gd name="T19" fmla="*/ 86 h 98"/>
                <a:gd name="T20" fmla="*/ 513 w 602"/>
                <a:gd name="T21" fmla="*/ 76 h 98"/>
                <a:gd name="T22" fmla="*/ 524 w 602"/>
                <a:gd name="T23" fmla="*/ 77 h 98"/>
                <a:gd name="T24" fmla="*/ 482 w 602"/>
                <a:gd name="T25" fmla="*/ 81 h 98"/>
                <a:gd name="T26" fmla="*/ 474 w 602"/>
                <a:gd name="T27" fmla="*/ 69 h 98"/>
                <a:gd name="T28" fmla="*/ 483 w 602"/>
                <a:gd name="T29" fmla="*/ 71 h 98"/>
                <a:gd name="T30" fmla="*/ 443 w 602"/>
                <a:gd name="T31" fmla="*/ 76 h 98"/>
                <a:gd name="T32" fmla="*/ 435 w 602"/>
                <a:gd name="T33" fmla="*/ 64 h 98"/>
                <a:gd name="T34" fmla="*/ 444 w 602"/>
                <a:gd name="T35" fmla="*/ 65 h 98"/>
                <a:gd name="T36" fmla="*/ 404 w 602"/>
                <a:gd name="T37" fmla="*/ 69 h 98"/>
                <a:gd name="T38" fmla="*/ 396 w 602"/>
                <a:gd name="T39" fmla="*/ 58 h 98"/>
                <a:gd name="T40" fmla="*/ 405 w 602"/>
                <a:gd name="T41" fmla="*/ 60 h 98"/>
                <a:gd name="T42" fmla="*/ 364 w 602"/>
                <a:gd name="T43" fmla="*/ 64 h 98"/>
                <a:gd name="T44" fmla="*/ 355 w 602"/>
                <a:gd name="T45" fmla="*/ 52 h 98"/>
                <a:gd name="T46" fmla="*/ 366 w 602"/>
                <a:gd name="T47" fmla="*/ 54 h 98"/>
                <a:gd name="T48" fmla="*/ 325 w 602"/>
                <a:gd name="T49" fmla="*/ 58 h 98"/>
                <a:gd name="T50" fmla="*/ 316 w 602"/>
                <a:gd name="T51" fmla="*/ 47 h 98"/>
                <a:gd name="T52" fmla="*/ 327 w 602"/>
                <a:gd name="T53" fmla="*/ 48 h 98"/>
                <a:gd name="T54" fmla="*/ 286 w 602"/>
                <a:gd name="T55" fmla="*/ 52 h 98"/>
                <a:gd name="T56" fmla="*/ 277 w 602"/>
                <a:gd name="T57" fmla="*/ 41 h 98"/>
                <a:gd name="T58" fmla="*/ 287 w 602"/>
                <a:gd name="T59" fmla="*/ 42 h 98"/>
                <a:gd name="T60" fmla="*/ 246 w 602"/>
                <a:gd name="T61" fmla="*/ 46 h 98"/>
                <a:gd name="T62" fmla="*/ 238 w 602"/>
                <a:gd name="T63" fmla="*/ 35 h 98"/>
                <a:gd name="T64" fmla="*/ 248 w 602"/>
                <a:gd name="T65" fmla="*/ 37 h 98"/>
                <a:gd name="T66" fmla="*/ 206 w 602"/>
                <a:gd name="T67" fmla="*/ 41 h 98"/>
                <a:gd name="T68" fmla="*/ 199 w 602"/>
                <a:gd name="T69" fmla="*/ 29 h 98"/>
                <a:gd name="T70" fmla="*/ 208 w 602"/>
                <a:gd name="T71" fmla="*/ 30 h 98"/>
                <a:gd name="T72" fmla="*/ 167 w 602"/>
                <a:gd name="T73" fmla="*/ 35 h 98"/>
                <a:gd name="T74" fmla="*/ 159 w 602"/>
                <a:gd name="T75" fmla="*/ 24 h 98"/>
                <a:gd name="T76" fmla="*/ 168 w 602"/>
                <a:gd name="T77" fmla="*/ 25 h 98"/>
                <a:gd name="T78" fmla="*/ 128 w 602"/>
                <a:gd name="T79" fmla="*/ 29 h 98"/>
                <a:gd name="T80" fmla="*/ 120 w 602"/>
                <a:gd name="T81" fmla="*/ 17 h 98"/>
                <a:gd name="T82" fmla="*/ 129 w 602"/>
                <a:gd name="T83" fmla="*/ 20 h 98"/>
                <a:gd name="T84" fmla="*/ 89 w 602"/>
                <a:gd name="T85" fmla="*/ 24 h 98"/>
                <a:gd name="T86" fmla="*/ 80 w 602"/>
                <a:gd name="T87" fmla="*/ 12 h 98"/>
                <a:gd name="T88" fmla="*/ 90 w 602"/>
                <a:gd name="T89" fmla="*/ 13 h 98"/>
                <a:gd name="T90" fmla="*/ 50 w 602"/>
                <a:gd name="T91" fmla="*/ 17 h 98"/>
                <a:gd name="T92" fmla="*/ 40 w 602"/>
                <a:gd name="T93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2" h="98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1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avLst/>
              <a:gdLst>
                <a:gd name="T0" fmla="*/ 5 w 257"/>
                <a:gd name="T1" fmla="*/ 13 h 425"/>
                <a:gd name="T2" fmla="*/ 7 w 257"/>
                <a:gd name="T3" fmla="*/ 0 h 425"/>
                <a:gd name="T4" fmla="*/ 13 w 257"/>
                <a:gd name="T5" fmla="*/ 9 h 425"/>
                <a:gd name="T6" fmla="*/ 248 w 257"/>
                <a:gd name="T7" fmla="*/ 425 h 425"/>
                <a:gd name="T8" fmla="*/ 252 w 257"/>
                <a:gd name="T9" fmla="*/ 411 h 425"/>
                <a:gd name="T10" fmla="*/ 257 w 257"/>
                <a:gd name="T11" fmla="*/ 419 h 425"/>
                <a:gd name="T12" fmla="*/ 228 w 257"/>
                <a:gd name="T13" fmla="*/ 391 h 425"/>
                <a:gd name="T14" fmla="*/ 231 w 257"/>
                <a:gd name="T15" fmla="*/ 376 h 425"/>
                <a:gd name="T16" fmla="*/ 236 w 257"/>
                <a:gd name="T17" fmla="*/ 385 h 425"/>
                <a:gd name="T18" fmla="*/ 207 w 257"/>
                <a:gd name="T19" fmla="*/ 357 h 425"/>
                <a:gd name="T20" fmla="*/ 211 w 257"/>
                <a:gd name="T21" fmla="*/ 342 h 425"/>
                <a:gd name="T22" fmla="*/ 217 w 257"/>
                <a:gd name="T23" fmla="*/ 351 h 425"/>
                <a:gd name="T24" fmla="*/ 188 w 257"/>
                <a:gd name="T25" fmla="*/ 321 h 425"/>
                <a:gd name="T26" fmla="*/ 190 w 257"/>
                <a:gd name="T27" fmla="*/ 308 h 425"/>
                <a:gd name="T28" fmla="*/ 196 w 257"/>
                <a:gd name="T29" fmla="*/ 316 h 425"/>
                <a:gd name="T30" fmla="*/ 167 w 257"/>
                <a:gd name="T31" fmla="*/ 287 h 425"/>
                <a:gd name="T32" fmla="*/ 171 w 257"/>
                <a:gd name="T33" fmla="*/ 274 h 425"/>
                <a:gd name="T34" fmla="*/ 176 w 257"/>
                <a:gd name="T35" fmla="*/ 282 h 425"/>
                <a:gd name="T36" fmla="*/ 147 w 257"/>
                <a:gd name="T37" fmla="*/ 253 h 425"/>
                <a:gd name="T38" fmla="*/ 150 w 257"/>
                <a:gd name="T39" fmla="*/ 239 h 425"/>
                <a:gd name="T40" fmla="*/ 155 w 257"/>
                <a:gd name="T41" fmla="*/ 248 h 425"/>
                <a:gd name="T42" fmla="*/ 126 w 257"/>
                <a:gd name="T43" fmla="*/ 219 h 425"/>
                <a:gd name="T44" fmla="*/ 130 w 257"/>
                <a:gd name="T45" fmla="*/ 205 h 425"/>
                <a:gd name="T46" fmla="*/ 136 w 257"/>
                <a:gd name="T47" fmla="*/ 214 h 425"/>
                <a:gd name="T48" fmla="*/ 107 w 257"/>
                <a:gd name="T49" fmla="*/ 184 h 425"/>
                <a:gd name="T50" fmla="*/ 109 w 257"/>
                <a:gd name="T51" fmla="*/ 171 h 425"/>
                <a:gd name="T52" fmla="*/ 115 w 257"/>
                <a:gd name="T53" fmla="*/ 180 h 425"/>
                <a:gd name="T54" fmla="*/ 86 w 257"/>
                <a:gd name="T55" fmla="*/ 150 h 425"/>
                <a:gd name="T56" fmla="*/ 90 w 257"/>
                <a:gd name="T57" fmla="*/ 137 h 425"/>
                <a:gd name="T58" fmla="*/ 95 w 257"/>
                <a:gd name="T59" fmla="*/ 145 h 425"/>
                <a:gd name="T60" fmla="*/ 65 w 257"/>
                <a:gd name="T61" fmla="*/ 116 h 425"/>
                <a:gd name="T62" fmla="*/ 69 w 257"/>
                <a:gd name="T63" fmla="*/ 103 h 425"/>
                <a:gd name="T64" fmla="*/ 74 w 257"/>
                <a:gd name="T65" fmla="*/ 111 h 425"/>
                <a:gd name="T66" fmla="*/ 45 w 257"/>
                <a:gd name="T67" fmla="*/ 82 h 425"/>
                <a:gd name="T68" fmla="*/ 49 w 257"/>
                <a:gd name="T69" fmla="*/ 68 h 425"/>
                <a:gd name="T70" fmla="*/ 53 w 257"/>
                <a:gd name="T71" fmla="*/ 77 h 425"/>
                <a:gd name="T72" fmla="*/ 24 w 257"/>
                <a:gd name="T73" fmla="*/ 48 h 425"/>
                <a:gd name="T74" fmla="*/ 28 w 257"/>
                <a:gd name="T75" fmla="*/ 3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7" h="425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2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avLst/>
              <a:gdLst>
                <a:gd name="T0" fmla="*/ 52 w 62"/>
                <a:gd name="T1" fmla="*/ 353 h 363"/>
                <a:gd name="T2" fmla="*/ 61 w 62"/>
                <a:gd name="T3" fmla="*/ 352 h 363"/>
                <a:gd name="T4" fmla="*/ 62 w 62"/>
                <a:gd name="T5" fmla="*/ 362 h 363"/>
                <a:gd name="T6" fmla="*/ 53 w 62"/>
                <a:gd name="T7" fmla="*/ 363 h 363"/>
                <a:gd name="T8" fmla="*/ 52 w 62"/>
                <a:gd name="T9" fmla="*/ 353 h 363"/>
                <a:gd name="T10" fmla="*/ 52 w 62"/>
                <a:gd name="T11" fmla="*/ 353 h 363"/>
                <a:gd name="T12" fmla="*/ 0 w 62"/>
                <a:gd name="T13" fmla="*/ 1 h 363"/>
                <a:gd name="T14" fmla="*/ 0 w 62"/>
                <a:gd name="T15" fmla="*/ 8 h 363"/>
                <a:gd name="T16" fmla="*/ 10 w 62"/>
                <a:gd name="T17" fmla="*/ 7 h 363"/>
                <a:gd name="T18" fmla="*/ 9 w 62"/>
                <a:gd name="T19" fmla="*/ 0 h 363"/>
                <a:gd name="T20" fmla="*/ 0 w 62"/>
                <a:gd name="T21" fmla="*/ 1 h 363"/>
                <a:gd name="T22" fmla="*/ 0 w 62"/>
                <a:gd name="T23" fmla="*/ 1 h 363"/>
                <a:gd name="T24" fmla="*/ 5 w 62"/>
                <a:gd name="T25" fmla="*/ 38 h 363"/>
                <a:gd name="T26" fmla="*/ 14 w 62"/>
                <a:gd name="T27" fmla="*/ 37 h 363"/>
                <a:gd name="T28" fmla="*/ 15 w 62"/>
                <a:gd name="T29" fmla="*/ 46 h 363"/>
                <a:gd name="T30" fmla="*/ 6 w 62"/>
                <a:gd name="T31" fmla="*/ 48 h 363"/>
                <a:gd name="T32" fmla="*/ 5 w 62"/>
                <a:gd name="T33" fmla="*/ 38 h 363"/>
                <a:gd name="T34" fmla="*/ 5 w 62"/>
                <a:gd name="T35" fmla="*/ 38 h 363"/>
                <a:gd name="T36" fmla="*/ 10 w 62"/>
                <a:gd name="T37" fmla="*/ 77 h 363"/>
                <a:gd name="T38" fmla="*/ 21 w 62"/>
                <a:gd name="T39" fmla="*/ 76 h 363"/>
                <a:gd name="T40" fmla="*/ 22 w 62"/>
                <a:gd name="T41" fmla="*/ 86 h 363"/>
                <a:gd name="T42" fmla="*/ 12 w 62"/>
                <a:gd name="T43" fmla="*/ 88 h 363"/>
                <a:gd name="T44" fmla="*/ 10 w 62"/>
                <a:gd name="T45" fmla="*/ 77 h 363"/>
                <a:gd name="T46" fmla="*/ 10 w 62"/>
                <a:gd name="T47" fmla="*/ 77 h 363"/>
                <a:gd name="T48" fmla="*/ 17 w 62"/>
                <a:gd name="T49" fmla="*/ 116 h 363"/>
                <a:gd name="T50" fmla="*/ 26 w 62"/>
                <a:gd name="T51" fmla="*/ 115 h 363"/>
                <a:gd name="T52" fmla="*/ 27 w 62"/>
                <a:gd name="T53" fmla="*/ 126 h 363"/>
                <a:gd name="T54" fmla="*/ 18 w 62"/>
                <a:gd name="T55" fmla="*/ 127 h 363"/>
                <a:gd name="T56" fmla="*/ 17 w 62"/>
                <a:gd name="T57" fmla="*/ 116 h 363"/>
                <a:gd name="T58" fmla="*/ 17 w 62"/>
                <a:gd name="T59" fmla="*/ 116 h 363"/>
                <a:gd name="T60" fmla="*/ 22 w 62"/>
                <a:gd name="T61" fmla="*/ 156 h 363"/>
                <a:gd name="T62" fmla="*/ 32 w 62"/>
                <a:gd name="T63" fmla="*/ 154 h 363"/>
                <a:gd name="T64" fmla="*/ 34 w 62"/>
                <a:gd name="T65" fmla="*/ 165 h 363"/>
                <a:gd name="T66" fmla="*/ 23 w 62"/>
                <a:gd name="T67" fmla="*/ 166 h 363"/>
                <a:gd name="T68" fmla="*/ 22 w 62"/>
                <a:gd name="T69" fmla="*/ 156 h 363"/>
                <a:gd name="T70" fmla="*/ 22 w 62"/>
                <a:gd name="T71" fmla="*/ 156 h 363"/>
                <a:gd name="T72" fmla="*/ 28 w 62"/>
                <a:gd name="T73" fmla="*/ 196 h 363"/>
                <a:gd name="T74" fmla="*/ 38 w 62"/>
                <a:gd name="T75" fmla="*/ 194 h 363"/>
                <a:gd name="T76" fmla="*/ 39 w 62"/>
                <a:gd name="T77" fmla="*/ 204 h 363"/>
                <a:gd name="T78" fmla="*/ 30 w 62"/>
                <a:gd name="T79" fmla="*/ 205 h 363"/>
                <a:gd name="T80" fmla="*/ 28 w 62"/>
                <a:gd name="T81" fmla="*/ 196 h 363"/>
                <a:gd name="T82" fmla="*/ 28 w 62"/>
                <a:gd name="T83" fmla="*/ 196 h 363"/>
                <a:gd name="T84" fmla="*/ 34 w 62"/>
                <a:gd name="T85" fmla="*/ 235 h 363"/>
                <a:gd name="T86" fmla="*/ 44 w 62"/>
                <a:gd name="T87" fmla="*/ 234 h 363"/>
                <a:gd name="T88" fmla="*/ 45 w 62"/>
                <a:gd name="T89" fmla="*/ 243 h 363"/>
                <a:gd name="T90" fmla="*/ 35 w 62"/>
                <a:gd name="T91" fmla="*/ 244 h 363"/>
                <a:gd name="T92" fmla="*/ 34 w 62"/>
                <a:gd name="T93" fmla="*/ 235 h 363"/>
                <a:gd name="T94" fmla="*/ 34 w 62"/>
                <a:gd name="T95" fmla="*/ 235 h 363"/>
                <a:gd name="T96" fmla="*/ 40 w 62"/>
                <a:gd name="T97" fmla="*/ 275 h 363"/>
                <a:gd name="T98" fmla="*/ 49 w 62"/>
                <a:gd name="T99" fmla="*/ 273 h 363"/>
                <a:gd name="T100" fmla="*/ 51 w 62"/>
                <a:gd name="T101" fmla="*/ 282 h 363"/>
                <a:gd name="T102" fmla="*/ 42 w 62"/>
                <a:gd name="T103" fmla="*/ 284 h 363"/>
                <a:gd name="T104" fmla="*/ 40 w 62"/>
                <a:gd name="T105" fmla="*/ 275 h 363"/>
                <a:gd name="T106" fmla="*/ 40 w 62"/>
                <a:gd name="T107" fmla="*/ 275 h 363"/>
                <a:gd name="T108" fmla="*/ 45 w 62"/>
                <a:gd name="T109" fmla="*/ 314 h 363"/>
                <a:gd name="T110" fmla="*/ 56 w 62"/>
                <a:gd name="T111" fmla="*/ 312 h 363"/>
                <a:gd name="T112" fmla="*/ 57 w 62"/>
                <a:gd name="T113" fmla="*/ 322 h 363"/>
                <a:gd name="T114" fmla="*/ 47 w 62"/>
                <a:gd name="T115" fmla="*/ 324 h 363"/>
                <a:gd name="T116" fmla="*/ 45 w 62"/>
                <a:gd name="T117" fmla="*/ 3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" h="363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3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avLst/>
              <a:gdLst>
                <a:gd name="T0" fmla="*/ 331 w 340"/>
                <a:gd name="T1" fmla="*/ 14 h 160"/>
                <a:gd name="T2" fmla="*/ 327 w 340"/>
                <a:gd name="T3" fmla="*/ 4 h 160"/>
                <a:gd name="T4" fmla="*/ 336 w 340"/>
                <a:gd name="T5" fmla="*/ 0 h 160"/>
                <a:gd name="T6" fmla="*/ 340 w 340"/>
                <a:gd name="T7" fmla="*/ 10 h 160"/>
                <a:gd name="T8" fmla="*/ 331 w 340"/>
                <a:gd name="T9" fmla="*/ 14 h 160"/>
                <a:gd name="T10" fmla="*/ 331 w 340"/>
                <a:gd name="T11" fmla="*/ 14 h 160"/>
                <a:gd name="T12" fmla="*/ 4 w 340"/>
                <a:gd name="T13" fmla="*/ 160 h 160"/>
                <a:gd name="T14" fmla="*/ 0 w 340"/>
                <a:gd name="T15" fmla="*/ 152 h 160"/>
                <a:gd name="T16" fmla="*/ 9 w 340"/>
                <a:gd name="T17" fmla="*/ 147 h 160"/>
                <a:gd name="T18" fmla="*/ 13 w 340"/>
                <a:gd name="T19" fmla="*/ 156 h 160"/>
                <a:gd name="T20" fmla="*/ 4 w 340"/>
                <a:gd name="T21" fmla="*/ 160 h 160"/>
                <a:gd name="T22" fmla="*/ 4 w 340"/>
                <a:gd name="T23" fmla="*/ 160 h 160"/>
                <a:gd name="T24" fmla="*/ 41 w 340"/>
                <a:gd name="T25" fmla="*/ 144 h 160"/>
                <a:gd name="T26" fmla="*/ 37 w 340"/>
                <a:gd name="T27" fmla="*/ 135 h 160"/>
                <a:gd name="T28" fmla="*/ 46 w 340"/>
                <a:gd name="T29" fmla="*/ 131 h 160"/>
                <a:gd name="T30" fmla="*/ 50 w 340"/>
                <a:gd name="T31" fmla="*/ 140 h 160"/>
                <a:gd name="T32" fmla="*/ 41 w 340"/>
                <a:gd name="T33" fmla="*/ 144 h 160"/>
                <a:gd name="T34" fmla="*/ 41 w 340"/>
                <a:gd name="T35" fmla="*/ 144 h 160"/>
                <a:gd name="T36" fmla="*/ 77 w 340"/>
                <a:gd name="T37" fmla="*/ 129 h 160"/>
                <a:gd name="T38" fmla="*/ 73 w 340"/>
                <a:gd name="T39" fmla="*/ 119 h 160"/>
                <a:gd name="T40" fmla="*/ 82 w 340"/>
                <a:gd name="T41" fmla="*/ 114 h 160"/>
                <a:gd name="T42" fmla="*/ 86 w 340"/>
                <a:gd name="T43" fmla="*/ 123 h 160"/>
                <a:gd name="T44" fmla="*/ 77 w 340"/>
                <a:gd name="T45" fmla="*/ 129 h 160"/>
                <a:gd name="T46" fmla="*/ 77 w 340"/>
                <a:gd name="T47" fmla="*/ 129 h 160"/>
                <a:gd name="T48" fmla="*/ 114 w 340"/>
                <a:gd name="T49" fmla="*/ 112 h 160"/>
                <a:gd name="T50" fmla="*/ 109 w 340"/>
                <a:gd name="T51" fmla="*/ 102 h 160"/>
                <a:gd name="T52" fmla="*/ 118 w 340"/>
                <a:gd name="T53" fmla="*/ 98 h 160"/>
                <a:gd name="T54" fmla="*/ 123 w 340"/>
                <a:gd name="T55" fmla="*/ 108 h 160"/>
                <a:gd name="T56" fmla="*/ 114 w 340"/>
                <a:gd name="T57" fmla="*/ 112 h 160"/>
                <a:gd name="T58" fmla="*/ 114 w 340"/>
                <a:gd name="T59" fmla="*/ 112 h 160"/>
                <a:gd name="T60" fmla="*/ 149 w 340"/>
                <a:gd name="T61" fmla="*/ 96 h 160"/>
                <a:gd name="T62" fmla="*/ 145 w 340"/>
                <a:gd name="T63" fmla="*/ 87 h 160"/>
                <a:gd name="T64" fmla="*/ 154 w 340"/>
                <a:gd name="T65" fmla="*/ 81 h 160"/>
                <a:gd name="T66" fmla="*/ 158 w 340"/>
                <a:gd name="T67" fmla="*/ 91 h 160"/>
                <a:gd name="T68" fmla="*/ 149 w 340"/>
                <a:gd name="T69" fmla="*/ 96 h 160"/>
                <a:gd name="T70" fmla="*/ 149 w 340"/>
                <a:gd name="T71" fmla="*/ 96 h 160"/>
                <a:gd name="T72" fmla="*/ 186 w 340"/>
                <a:gd name="T73" fmla="*/ 79 h 160"/>
                <a:gd name="T74" fmla="*/ 182 w 340"/>
                <a:gd name="T75" fmla="*/ 70 h 160"/>
                <a:gd name="T76" fmla="*/ 191 w 340"/>
                <a:gd name="T77" fmla="*/ 66 h 160"/>
                <a:gd name="T78" fmla="*/ 195 w 340"/>
                <a:gd name="T79" fmla="*/ 75 h 160"/>
                <a:gd name="T80" fmla="*/ 186 w 340"/>
                <a:gd name="T81" fmla="*/ 79 h 160"/>
                <a:gd name="T82" fmla="*/ 186 w 340"/>
                <a:gd name="T83" fmla="*/ 79 h 160"/>
                <a:gd name="T84" fmla="*/ 222 w 340"/>
                <a:gd name="T85" fmla="*/ 63 h 160"/>
                <a:gd name="T86" fmla="*/ 218 w 340"/>
                <a:gd name="T87" fmla="*/ 54 h 160"/>
                <a:gd name="T88" fmla="*/ 228 w 340"/>
                <a:gd name="T89" fmla="*/ 49 h 160"/>
                <a:gd name="T90" fmla="*/ 231 w 340"/>
                <a:gd name="T91" fmla="*/ 58 h 160"/>
                <a:gd name="T92" fmla="*/ 222 w 340"/>
                <a:gd name="T93" fmla="*/ 63 h 160"/>
                <a:gd name="T94" fmla="*/ 222 w 340"/>
                <a:gd name="T95" fmla="*/ 63 h 160"/>
                <a:gd name="T96" fmla="*/ 259 w 340"/>
                <a:gd name="T97" fmla="*/ 46 h 160"/>
                <a:gd name="T98" fmla="*/ 255 w 340"/>
                <a:gd name="T99" fmla="*/ 37 h 160"/>
                <a:gd name="T100" fmla="*/ 264 w 340"/>
                <a:gd name="T101" fmla="*/ 33 h 160"/>
                <a:gd name="T102" fmla="*/ 268 w 340"/>
                <a:gd name="T103" fmla="*/ 42 h 160"/>
                <a:gd name="T104" fmla="*/ 259 w 340"/>
                <a:gd name="T105" fmla="*/ 46 h 160"/>
                <a:gd name="T106" fmla="*/ 259 w 340"/>
                <a:gd name="T107" fmla="*/ 46 h 160"/>
                <a:gd name="T108" fmla="*/ 295 w 340"/>
                <a:gd name="T109" fmla="*/ 31 h 160"/>
                <a:gd name="T110" fmla="*/ 290 w 340"/>
                <a:gd name="T111" fmla="*/ 21 h 160"/>
                <a:gd name="T112" fmla="*/ 299 w 340"/>
                <a:gd name="T113" fmla="*/ 16 h 160"/>
                <a:gd name="T114" fmla="*/ 305 w 340"/>
                <a:gd name="T115" fmla="*/ 25 h 160"/>
                <a:gd name="T116" fmla="*/ 295 w 340"/>
                <a:gd name="T117" fmla="*/ 3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6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4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avLst/>
              <a:gdLst>
                <a:gd name="T0" fmla="*/ 4 w 207"/>
                <a:gd name="T1" fmla="*/ 13 h 451"/>
                <a:gd name="T2" fmla="*/ 9 w 207"/>
                <a:gd name="T3" fmla="*/ 0 h 451"/>
                <a:gd name="T4" fmla="*/ 13 w 207"/>
                <a:gd name="T5" fmla="*/ 9 h 451"/>
                <a:gd name="T6" fmla="*/ 198 w 207"/>
                <a:gd name="T7" fmla="*/ 451 h 451"/>
                <a:gd name="T8" fmla="*/ 203 w 207"/>
                <a:gd name="T9" fmla="*/ 437 h 451"/>
                <a:gd name="T10" fmla="*/ 207 w 207"/>
                <a:gd name="T11" fmla="*/ 446 h 451"/>
                <a:gd name="T12" fmla="*/ 181 w 207"/>
                <a:gd name="T13" fmla="*/ 414 h 451"/>
                <a:gd name="T14" fmla="*/ 186 w 207"/>
                <a:gd name="T15" fmla="*/ 401 h 451"/>
                <a:gd name="T16" fmla="*/ 190 w 207"/>
                <a:gd name="T17" fmla="*/ 410 h 451"/>
                <a:gd name="T18" fmla="*/ 165 w 207"/>
                <a:gd name="T19" fmla="*/ 378 h 451"/>
                <a:gd name="T20" fmla="*/ 170 w 207"/>
                <a:gd name="T21" fmla="*/ 365 h 451"/>
                <a:gd name="T22" fmla="*/ 174 w 207"/>
                <a:gd name="T23" fmla="*/ 374 h 451"/>
                <a:gd name="T24" fmla="*/ 149 w 207"/>
                <a:gd name="T25" fmla="*/ 341 h 451"/>
                <a:gd name="T26" fmla="*/ 154 w 207"/>
                <a:gd name="T27" fmla="*/ 328 h 451"/>
                <a:gd name="T28" fmla="*/ 158 w 207"/>
                <a:gd name="T29" fmla="*/ 337 h 451"/>
                <a:gd name="T30" fmla="*/ 132 w 207"/>
                <a:gd name="T31" fmla="*/ 305 h 451"/>
                <a:gd name="T32" fmla="*/ 137 w 207"/>
                <a:gd name="T33" fmla="*/ 292 h 451"/>
                <a:gd name="T34" fmla="*/ 141 w 207"/>
                <a:gd name="T35" fmla="*/ 301 h 451"/>
                <a:gd name="T36" fmla="*/ 117 w 207"/>
                <a:gd name="T37" fmla="*/ 268 h 451"/>
                <a:gd name="T38" fmla="*/ 122 w 207"/>
                <a:gd name="T39" fmla="*/ 255 h 451"/>
                <a:gd name="T40" fmla="*/ 126 w 207"/>
                <a:gd name="T41" fmla="*/ 264 h 451"/>
                <a:gd name="T42" fmla="*/ 101 w 207"/>
                <a:gd name="T43" fmla="*/ 231 h 451"/>
                <a:gd name="T44" fmla="*/ 106 w 207"/>
                <a:gd name="T45" fmla="*/ 218 h 451"/>
                <a:gd name="T46" fmla="*/ 110 w 207"/>
                <a:gd name="T47" fmla="*/ 227 h 451"/>
                <a:gd name="T48" fmla="*/ 84 w 207"/>
                <a:gd name="T49" fmla="*/ 195 h 451"/>
                <a:gd name="T50" fmla="*/ 89 w 207"/>
                <a:gd name="T51" fmla="*/ 182 h 451"/>
                <a:gd name="T52" fmla="*/ 93 w 207"/>
                <a:gd name="T53" fmla="*/ 191 h 451"/>
                <a:gd name="T54" fmla="*/ 68 w 207"/>
                <a:gd name="T55" fmla="*/ 160 h 451"/>
                <a:gd name="T56" fmla="*/ 73 w 207"/>
                <a:gd name="T57" fmla="*/ 146 h 451"/>
                <a:gd name="T58" fmla="*/ 77 w 207"/>
                <a:gd name="T59" fmla="*/ 156 h 451"/>
                <a:gd name="T60" fmla="*/ 53 w 207"/>
                <a:gd name="T61" fmla="*/ 123 h 451"/>
                <a:gd name="T62" fmla="*/ 58 w 207"/>
                <a:gd name="T63" fmla="*/ 110 h 451"/>
                <a:gd name="T64" fmla="*/ 62 w 207"/>
                <a:gd name="T65" fmla="*/ 119 h 451"/>
                <a:gd name="T66" fmla="*/ 36 w 207"/>
                <a:gd name="T67" fmla="*/ 86 h 451"/>
                <a:gd name="T68" fmla="*/ 41 w 207"/>
                <a:gd name="T69" fmla="*/ 73 h 451"/>
                <a:gd name="T70" fmla="*/ 45 w 207"/>
                <a:gd name="T71" fmla="*/ 82 h 451"/>
                <a:gd name="T72" fmla="*/ 20 w 207"/>
                <a:gd name="T73" fmla="*/ 50 h 451"/>
                <a:gd name="T74" fmla="*/ 25 w 207"/>
                <a:gd name="T75" fmla="*/ 3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451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5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avLst/>
              <a:gdLst>
                <a:gd name="T0" fmla="*/ 10 w 365"/>
                <a:gd name="T1" fmla="*/ 0 h 21"/>
                <a:gd name="T2" fmla="*/ 9 w 365"/>
                <a:gd name="T3" fmla="*/ 9 h 21"/>
                <a:gd name="T4" fmla="*/ 0 w 365"/>
                <a:gd name="T5" fmla="*/ 9 h 21"/>
                <a:gd name="T6" fmla="*/ 0 w 365"/>
                <a:gd name="T7" fmla="*/ 0 h 21"/>
                <a:gd name="T8" fmla="*/ 10 w 365"/>
                <a:gd name="T9" fmla="*/ 0 h 21"/>
                <a:gd name="T10" fmla="*/ 10 w 365"/>
                <a:gd name="T11" fmla="*/ 0 h 21"/>
                <a:gd name="T12" fmla="*/ 365 w 365"/>
                <a:gd name="T13" fmla="*/ 12 h 21"/>
                <a:gd name="T14" fmla="*/ 358 w 365"/>
                <a:gd name="T15" fmla="*/ 12 h 21"/>
                <a:gd name="T16" fmla="*/ 358 w 365"/>
                <a:gd name="T17" fmla="*/ 21 h 21"/>
                <a:gd name="T18" fmla="*/ 364 w 365"/>
                <a:gd name="T19" fmla="*/ 21 h 21"/>
                <a:gd name="T20" fmla="*/ 365 w 365"/>
                <a:gd name="T21" fmla="*/ 12 h 21"/>
                <a:gd name="T22" fmla="*/ 365 w 365"/>
                <a:gd name="T23" fmla="*/ 12 h 21"/>
                <a:gd name="T24" fmla="*/ 328 w 365"/>
                <a:gd name="T25" fmla="*/ 11 h 21"/>
                <a:gd name="T26" fmla="*/ 328 w 365"/>
                <a:gd name="T27" fmla="*/ 20 h 21"/>
                <a:gd name="T28" fmla="*/ 318 w 365"/>
                <a:gd name="T29" fmla="*/ 20 h 21"/>
                <a:gd name="T30" fmla="*/ 318 w 365"/>
                <a:gd name="T31" fmla="*/ 11 h 21"/>
                <a:gd name="T32" fmla="*/ 328 w 365"/>
                <a:gd name="T33" fmla="*/ 11 h 21"/>
                <a:gd name="T34" fmla="*/ 328 w 365"/>
                <a:gd name="T35" fmla="*/ 11 h 21"/>
                <a:gd name="T36" fmla="*/ 288 w 365"/>
                <a:gd name="T37" fmla="*/ 9 h 21"/>
                <a:gd name="T38" fmla="*/ 288 w 365"/>
                <a:gd name="T39" fmla="*/ 18 h 21"/>
                <a:gd name="T40" fmla="*/ 278 w 365"/>
                <a:gd name="T41" fmla="*/ 18 h 21"/>
                <a:gd name="T42" fmla="*/ 278 w 365"/>
                <a:gd name="T43" fmla="*/ 9 h 21"/>
                <a:gd name="T44" fmla="*/ 288 w 365"/>
                <a:gd name="T45" fmla="*/ 9 h 21"/>
                <a:gd name="T46" fmla="*/ 288 w 365"/>
                <a:gd name="T47" fmla="*/ 9 h 21"/>
                <a:gd name="T48" fmla="*/ 248 w 365"/>
                <a:gd name="T49" fmla="*/ 8 h 21"/>
                <a:gd name="T50" fmla="*/ 248 w 365"/>
                <a:gd name="T51" fmla="*/ 17 h 21"/>
                <a:gd name="T52" fmla="*/ 239 w 365"/>
                <a:gd name="T53" fmla="*/ 17 h 21"/>
                <a:gd name="T54" fmla="*/ 239 w 365"/>
                <a:gd name="T55" fmla="*/ 8 h 21"/>
                <a:gd name="T56" fmla="*/ 248 w 365"/>
                <a:gd name="T57" fmla="*/ 8 h 21"/>
                <a:gd name="T58" fmla="*/ 248 w 365"/>
                <a:gd name="T59" fmla="*/ 8 h 21"/>
                <a:gd name="T60" fmla="*/ 209 w 365"/>
                <a:gd name="T61" fmla="*/ 7 h 21"/>
                <a:gd name="T62" fmla="*/ 209 w 365"/>
                <a:gd name="T63" fmla="*/ 16 h 21"/>
                <a:gd name="T64" fmla="*/ 198 w 365"/>
                <a:gd name="T65" fmla="*/ 16 h 21"/>
                <a:gd name="T66" fmla="*/ 198 w 365"/>
                <a:gd name="T67" fmla="*/ 7 h 21"/>
                <a:gd name="T68" fmla="*/ 209 w 365"/>
                <a:gd name="T69" fmla="*/ 7 h 21"/>
                <a:gd name="T70" fmla="*/ 209 w 365"/>
                <a:gd name="T71" fmla="*/ 7 h 21"/>
                <a:gd name="T72" fmla="*/ 169 w 365"/>
                <a:gd name="T73" fmla="*/ 5 h 21"/>
                <a:gd name="T74" fmla="*/ 168 w 365"/>
                <a:gd name="T75" fmla="*/ 14 h 21"/>
                <a:gd name="T76" fmla="*/ 159 w 365"/>
                <a:gd name="T77" fmla="*/ 14 h 21"/>
                <a:gd name="T78" fmla="*/ 159 w 365"/>
                <a:gd name="T79" fmla="*/ 5 h 21"/>
                <a:gd name="T80" fmla="*/ 169 w 365"/>
                <a:gd name="T81" fmla="*/ 5 h 21"/>
                <a:gd name="T82" fmla="*/ 169 w 365"/>
                <a:gd name="T83" fmla="*/ 5 h 21"/>
                <a:gd name="T84" fmla="*/ 129 w 365"/>
                <a:gd name="T85" fmla="*/ 4 h 21"/>
                <a:gd name="T86" fmla="*/ 129 w 365"/>
                <a:gd name="T87" fmla="*/ 13 h 21"/>
                <a:gd name="T88" fmla="*/ 118 w 365"/>
                <a:gd name="T89" fmla="*/ 13 h 21"/>
                <a:gd name="T90" fmla="*/ 118 w 365"/>
                <a:gd name="T91" fmla="*/ 4 h 21"/>
                <a:gd name="T92" fmla="*/ 129 w 365"/>
                <a:gd name="T93" fmla="*/ 4 h 21"/>
                <a:gd name="T94" fmla="*/ 129 w 365"/>
                <a:gd name="T95" fmla="*/ 4 h 21"/>
                <a:gd name="T96" fmla="*/ 90 w 365"/>
                <a:gd name="T97" fmla="*/ 3 h 21"/>
                <a:gd name="T98" fmla="*/ 88 w 365"/>
                <a:gd name="T99" fmla="*/ 12 h 21"/>
                <a:gd name="T100" fmla="*/ 79 w 365"/>
                <a:gd name="T101" fmla="*/ 12 h 21"/>
                <a:gd name="T102" fmla="*/ 79 w 365"/>
                <a:gd name="T103" fmla="*/ 3 h 21"/>
                <a:gd name="T104" fmla="*/ 90 w 365"/>
                <a:gd name="T105" fmla="*/ 3 h 21"/>
                <a:gd name="T106" fmla="*/ 90 w 365"/>
                <a:gd name="T107" fmla="*/ 3 h 21"/>
                <a:gd name="T108" fmla="*/ 49 w 365"/>
                <a:gd name="T109" fmla="*/ 1 h 21"/>
                <a:gd name="T110" fmla="*/ 49 w 365"/>
                <a:gd name="T111" fmla="*/ 11 h 21"/>
                <a:gd name="T112" fmla="*/ 39 w 365"/>
                <a:gd name="T113" fmla="*/ 11 h 21"/>
                <a:gd name="T114" fmla="*/ 40 w 365"/>
                <a:gd name="T115" fmla="*/ 1 h 21"/>
                <a:gd name="T116" fmla="*/ 49 w 365"/>
                <a:gd name="T11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1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6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avLst/>
              <a:gdLst>
                <a:gd name="T0" fmla="*/ 11 w 366"/>
                <a:gd name="T1" fmla="*/ 0 h 20"/>
                <a:gd name="T2" fmla="*/ 11 w 366"/>
                <a:gd name="T3" fmla="*/ 9 h 20"/>
                <a:gd name="T4" fmla="*/ 0 w 366"/>
                <a:gd name="T5" fmla="*/ 9 h 20"/>
                <a:gd name="T6" fmla="*/ 0 w 366"/>
                <a:gd name="T7" fmla="*/ 0 h 20"/>
                <a:gd name="T8" fmla="*/ 11 w 366"/>
                <a:gd name="T9" fmla="*/ 0 h 20"/>
                <a:gd name="T10" fmla="*/ 11 w 366"/>
                <a:gd name="T11" fmla="*/ 0 h 20"/>
                <a:gd name="T12" fmla="*/ 366 w 366"/>
                <a:gd name="T13" fmla="*/ 11 h 20"/>
                <a:gd name="T14" fmla="*/ 358 w 366"/>
                <a:gd name="T15" fmla="*/ 11 h 20"/>
                <a:gd name="T16" fmla="*/ 358 w 366"/>
                <a:gd name="T17" fmla="*/ 20 h 20"/>
                <a:gd name="T18" fmla="*/ 366 w 366"/>
                <a:gd name="T19" fmla="*/ 20 h 20"/>
                <a:gd name="T20" fmla="*/ 366 w 366"/>
                <a:gd name="T21" fmla="*/ 11 h 20"/>
                <a:gd name="T22" fmla="*/ 366 w 366"/>
                <a:gd name="T23" fmla="*/ 11 h 20"/>
                <a:gd name="T24" fmla="*/ 330 w 366"/>
                <a:gd name="T25" fmla="*/ 10 h 20"/>
                <a:gd name="T26" fmla="*/ 328 w 366"/>
                <a:gd name="T27" fmla="*/ 19 h 20"/>
                <a:gd name="T28" fmla="*/ 319 w 366"/>
                <a:gd name="T29" fmla="*/ 19 h 20"/>
                <a:gd name="T30" fmla="*/ 319 w 366"/>
                <a:gd name="T31" fmla="*/ 10 h 20"/>
                <a:gd name="T32" fmla="*/ 330 w 366"/>
                <a:gd name="T33" fmla="*/ 10 h 20"/>
                <a:gd name="T34" fmla="*/ 330 w 366"/>
                <a:gd name="T35" fmla="*/ 10 h 20"/>
                <a:gd name="T36" fmla="*/ 289 w 366"/>
                <a:gd name="T37" fmla="*/ 9 h 20"/>
                <a:gd name="T38" fmla="*/ 289 w 366"/>
                <a:gd name="T39" fmla="*/ 18 h 20"/>
                <a:gd name="T40" fmla="*/ 279 w 366"/>
                <a:gd name="T41" fmla="*/ 18 h 20"/>
                <a:gd name="T42" fmla="*/ 280 w 366"/>
                <a:gd name="T43" fmla="*/ 9 h 20"/>
                <a:gd name="T44" fmla="*/ 289 w 366"/>
                <a:gd name="T45" fmla="*/ 9 h 20"/>
                <a:gd name="T46" fmla="*/ 289 w 366"/>
                <a:gd name="T47" fmla="*/ 9 h 20"/>
                <a:gd name="T48" fmla="*/ 250 w 366"/>
                <a:gd name="T49" fmla="*/ 7 h 20"/>
                <a:gd name="T50" fmla="*/ 249 w 366"/>
                <a:gd name="T51" fmla="*/ 17 h 20"/>
                <a:gd name="T52" fmla="*/ 240 w 366"/>
                <a:gd name="T53" fmla="*/ 17 h 20"/>
                <a:gd name="T54" fmla="*/ 240 w 366"/>
                <a:gd name="T55" fmla="*/ 7 h 20"/>
                <a:gd name="T56" fmla="*/ 250 w 366"/>
                <a:gd name="T57" fmla="*/ 7 h 20"/>
                <a:gd name="T58" fmla="*/ 250 w 366"/>
                <a:gd name="T59" fmla="*/ 7 h 20"/>
                <a:gd name="T60" fmla="*/ 209 w 366"/>
                <a:gd name="T61" fmla="*/ 6 h 20"/>
                <a:gd name="T62" fmla="*/ 209 w 366"/>
                <a:gd name="T63" fmla="*/ 15 h 20"/>
                <a:gd name="T64" fmla="*/ 199 w 366"/>
                <a:gd name="T65" fmla="*/ 15 h 20"/>
                <a:gd name="T66" fmla="*/ 200 w 366"/>
                <a:gd name="T67" fmla="*/ 6 h 20"/>
                <a:gd name="T68" fmla="*/ 209 w 366"/>
                <a:gd name="T69" fmla="*/ 6 h 20"/>
                <a:gd name="T70" fmla="*/ 209 w 366"/>
                <a:gd name="T71" fmla="*/ 6 h 20"/>
                <a:gd name="T72" fmla="*/ 170 w 366"/>
                <a:gd name="T73" fmla="*/ 5 h 20"/>
                <a:gd name="T74" fmla="*/ 170 w 366"/>
                <a:gd name="T75" fmla="*/ 14 h 20"/>
                <a:gd name="T76" fmla="*/ 160 w 366"/>
                <a:gd name="T77" fmla="*/ 14 h 20"/>
                <a:gd name="T78" fmla="*/ 160 w 366"/>
                <a:gd name="T79" fmla="*/ 5 h 20"/>
                <a:gd name="T80" fmla="*/ 170 w 366"/>
                <a:gd name="T81" fmla="*/ 5 h 20"/>
                <a:gd name="T82" fmla="*/ 170 w 366"/>
                <a:gd name="T83" fmla="*/ 5 h 20"/>
                <a:gd name="T84" fmla="*/ 130 w 366"/>
                <a:gd name="T85" fmla="*/ 3 h 20"/>
                <a:gd name="T86" fmla="*/ 130 w 366"/>
                <a:gd name="T87" fmla="*/ 13 h 20"/>
                <a:gd name="T88" fmla="*/ 119 w 366"/>
                <a:gd name="T89" fmla="*/ 13 h 20"/>
                <a:gd name="T90" fmla="*/ 121 w 366"/>
                <a:gd name="T91" fmla="*/ 3 h 20"/>
                <a:gd name="T92" fmla="*/ 130 w 366"/>
                <a:gd name="T93" fmla="*/ 3 h 20"/>
                <a:gd name="T94" fmla="*/ 130 w 366"/>
                <a:gd name="T95" fmla="*/ 3 h 20"/>
                <a:gd name="T96" fmla="*/ 91 w 366"/>
                <a:gd name="T97" fmla="*/ 2 h 20"/>
                <a:gd name="T98" fmla="*/ 91 w 366"/>
                <a:gd name="T99" fmla="*/ 11 h 20"/>
                <a:gd name="T100" fmla="*/ 80 w 366"/>
                <a:gd name="T101" fmla="*/ 11 h 20"/>
                <a:gd name="T102" fmla="*/ 80 w 366"/>
                <a:gd name="T103" fmla="*/ 2 h 20"/>
                <a:gd name="T104" fmla="*/ 91 w 366"/>
                <a:gd name="T105" fmla="*/ 2 h 20"/>
                <a:gd name="T106" fmla="*/ 91 w 366"/>
                <a:gd name="T107" fmla="*/ 2 h 20"/>
                <a:gd name="T108" fmla="*/ 50 w 366"/>
                <a:gd name="T109" fmla="*/ 1 h 20"/>
                <a:gd name="T110" fmla="*/ 50 w 366"/>
                <a:gd name="T111" fmla="*/ 10 h 20"/>
                <a:gd name="T112" fmla="*/ 41 w 366"/>
                <a:gd name="T113" fmla="*/ 10 h 20"/>
                <a:gd name="T114" fmla="*/ 41 w 366"/>
                <a:gd name="T115" fmla="*/ 1 h 20"/>
                <a:gd name="T116" fmla="*/ 50 w 366"/>
                <a:gd name="T1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6" h="20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7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9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7 w 487"/>
                <a:gd name="T15" fmla="*/ 2 h 34"/>
                <a:gd name="T16" fmla="*/ 446 w 487"/>
                <a:gd name="T17" fmla="*/ 2 h 34"/>
                <a:gd name="T18" fmla="*/ 407 w 487"/>
                <a:gd name="T19" fmla="*/ 14 h 34"/>
                <a:gd name="T20" fmla="*/ 397 w 487"/>
                <a:gd name="T21" fmla="*/ 5 h 34"/>
                <a:gd name="T22" fmla="*/ 407 w 487"/>
                <a:gd name="T23" fmla="*/ 4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9 h 34"/>
                <a:gd name="T34" fmla="*/ 328 w 487"/>
                <a:gd name="T35" fmla="*/ 7 h 34"/>
                <a:gd name="T36" fmla="*/ 288 w 487"/>
                <a:gd name="T37" fmla="*/ 19 h 34"/>
                <a:gd name="T38" fmla="*/ 278 w 487"/>
                <a:gd name="T39" fmla="*/ 10 h 34"/>
                <a:gd name="T40" fmla="*/ 288 w 487"/>
                <a:gd name="T41" fmla="*/ 10 h 34"/>
                <a:gd name="T42" fmla="*/ 248 w 487"/>
                <a:gd name="T43" fmla="*/ 22 h 34"/>
                <a:gd name="T44" fmla="*/ 237 w 487"/>
                <a:gd name="T45" fmla="*/ 13 h 34"/>
                <a:gd name="T46" fmla="*/ 248 w 487"/>
                <a:gd name="T47" fmla="*/ 11 h 34"/>
                <a:gd name="T48" fmla="*/ 209 w 487"/>
                <a:gd name="T49" fmla="*/ 23 h 34"/>
                <a:gd name="T50" fmla="*/ 198 w 487"/>
                <a:gd name="T51" fmla="*/ 14 h 34"/>
                <a:gd name="T52" fmla="*/ 209 w 487"/>
                <a:gd name="T53" fmla="*/ 14 h 34"/>
                <a:gd name="T54" fmla="*/ 169 w 487"/>
                <a:gd name="T55" fmla="*/ 26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8 w 487"/>
                <a:gd name="T63" fmla="*/ 18 h 34"/>
                <a:gd name="T64" fmla="*/ 129 w 487"/>
                <a:gd name="T65" fmla="*/ 18 h 34"/>
                <a:gd name="T66" fmla="*/ 90 w 487"/>
                <a:gd name="T67" fmla="*/ 30 h 34"/>
                <a:gd name="T68" fmla="*/ 79 w 487"/>
                <a:gd name="T69" fmla="*/ 19 h 34"/>
                <a:gd name="T70" fmla="*/ 88 w 487"/>
                <a:gd name="T71" fmla="*/ 19 h 34"/>
                <a:gd name="T72" fmla="*/ 49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8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avLst/>
              <a:gdLst>
                <a:gd name="T0" fmla="*/ 10 w 487"/>
                <a:gd name="T1" fmla="*/ 32 h 34"/>
                <a:gd name="T2" fmla="*/ 0 w 487"/>
                <a:gd name="T3" fmla="*/ 23 h 34"/>
                <a:gd name="T4" fmla="*/ 10 w 487"/>
                <a:gd name="T5" fmla="*/ 23 h 34"/>
                <a:gd name="T6" fmla="*/ 487 w 487"/>
                <a:gd name="T7" fmla="*/ 10 h 34"/>
                <a:gd name="T8" fmla="*/ 477 w 487"/>
                <a:gd name="T9" fmla="*/ 1 h 34"/>
                <a:gd name="T10" fmla="*/ 487 w 487"/>
                <a:gd name="T11" fmla="*/ 0 h 34"/>
                <a:gd name="T12" fmla="*/ 448 w 487"/>
                <a:gd name="T13" fmla="*/ 11 h 34"/>
                <a:gd name="T14" fmla="*/ 438 w 487"/>
                <a:gd name="T15" fmla="*/ 2 h 34"/>
                <a:gd name="T16" fmla="*/ 447 w 487"/>
                <a:gd name="T17" fmla="*/ 2 h 34"/>
                <a:gd name="T18" fmla="*/ 408 w 487"/>
                <a:gd name="T19" fmla="*/ 14 h 34"/>
                <a:gd name="T20" fmla="*/ 397 w 487"/>
                <a:gd name="T21" fmla="*/ 5 h 34"/>
                <a:gd name="T22" fmla="*/ 408 w 487"/>
                <a:gd name="T23" fmla="*/ 3 h 34"/>
                <a:gd name="T24" fmla="*/ 368 w 487"/>
                <a:gd name="T25" fmla="*/ 15 h 34"/>
                <a:gd name="T26" fmla="*/ 358 w 487"/>
                <a:gd name="T27" fmla="*/ 6 h 34"/>
                <a:gd name="T28" fmla="*/ 367 w 487"/>
                <a:gd name="T29" fmla="*/ 6 h 34"/>
                <a:gd name="T30" fmla="*/ 328 w 487"/>
                <a:gd name="T31" fmla="*/ 18 h 34"/>
                <a:gd name="T32" fmla="*/ 317 w 487"/>
                <a:gd name="T33" fmla="*/ 7 h 34"/>
                <a:gd name="T34" fmla="*/ 328 w 487"/>
                <a:gd name="T35" fmla="*/ 7 h 34"/>
                <a:gd name="T36" fmla="*/ 289 w 487"/>
                <a:gd name="T37" fmla="*/ 19 h 34"/>
                <a:gd name="T38" fmla="*/ 278 w 487"/>
                <a:gd name="T39" fmla="*/ 10 h 34"/>
                <a:gd name="T40" fmla="*/ 289 w 487"/>
                <a:gd name="T41" fmla="*/ 10 h 34"/>
                <a:gd name="T42" fmla="*/ 249 w 487"/>
                <a:gd name="T43" fmla="*/ 22 h 34"/>
                <a:gd name="T44" fmla="*/ 239 w 487"/>
                <a:gd name="T45" fmla="*/ 11 h 34"/>
                <a:gd name="T46" fmla="*/ 248 w 487"/>
                <a:gd name="T47" fmla="*/ 11 h 34"/>
                <a:gd name="T48" fmla="*/ 209 w 487"/>
                <a:gd name="T49" fmla="*/ 23 h 34"/>
                <a:gd name="T50" fmla="*/ 199 w 487"/>
                <a:gd name="T51" fmla="*/ 14 h 34"/>
                <a:gd name="T52" fmla="*/ 209 w 487"/>
                <a:gd name="T53" fmla="*/ 13 h 34"/>
                <a:gd name="T54" fmla="*/ 170 w 487"/>
                <a:gd name="T55" fmla="*/ 24 h 34"/>
                <a:gd name="T56" fmla="*/ 159 w 487"/>
                <a:gd name="T57" fmla="*/ 15 h 34"/>
                <a:gd name="T58" fmla="*/ 168 w 487"/>
                <a:gd name="T59" fmla="*/ 15 h 34"/>
                <a:gd name="T60" fmla="*/ 129 w 487"/>
                <a:gd name="T61" fmla="*/ 27 h 34"/>
                <a:gd name="T62" fmla="*/ 119 w 487"/>
                <a:gd name="T63" fmla="*/ 18 h 34"/>
                <a:gd name="T64" fmla="*/ 129 w 487"/>
                <a:gd name="T65" fmla="*/ 17 h 34"/>
                <a:gd name="T66" fmla="*/ 90 w 487"/>
                <a:gd name="T67" fmla="*/ 28 h 34"/>
                <a:gd name="T68" fmla="*/ 80 w 487"/>
                <a:gd name="T69" fmla="*/ 19 h 34"/>
                <a:gd name="T70" fmla="*/ 89 w 487"/>
                <a:gd name="T71" fmla="*/ 19 h 34"/>
                <a:gd name="T72" fmla="*/ 50 w 487"/>
                <a:gd name="T73" fmla="*/ 31 h 34"/>
                <a:gd name="T74" fmla="*/ 39 w 487"/>
                <a:gd name="T7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34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49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avLst/>
              <a:gdLst>
                <a:gd name="T0" fmla="*/ 11 w 11"/>
                <a:gd name="T1" fmla="*/ 0 h 10"/>
                <a:gd name="T2" fmla="*/ 11 w 11"/>
                <a:gd name="T3" fmla="*/ 0 h 10"/>
                <a:gd name="T4" fmla="*/ 1 w 11"/>
                <a:gd name="T5" fmla="*/ 0 h 10"/>
                <a:gd name="T6" fmla="*/ 0 w 11"/>
                <a:gd name="T7" fmla="*/ 0 h 10"/>
                <a:gd name="T8" fmla="*/ 0 w 11"/>
                <a:gd name="T9" fmla="*/ 10 h 10"/>
                <a:gd name="T10" fmla="*/ 1 w 11"/>
                <a:gd name="T11" fmla="*/ 10 h 10"/>
                <a:gd name="T12" fmla="*/ 11 w 11"/>
                <a:gd name="T13" fmla="*/ 10 h 10"/>
                <a:gd name="T14" fmla="*/ 11 w 11"/>
                <a:gd name="T15" fmla="*/ 10 h 10"/>
                <a:gd name="T16" fmla="*/ 11 w 1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0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avLst/>
              <a:gdLst>
                <a:gd name="T0" fmla="*/ 10 w 10"/>
                <a:gd name="T1" fmla="*/ 0 h 11"/>
                <a:gd name="T2" fmla="*/ 2 w 10"/>
                <a:gd name="T3" fmla="*/ 0 h 11"/>
                <a:gd name="T4" fmla="*/ 0 w 10"/>
                <a:gd name="T5" fmla="*/ 0 h 11"/>
                <a:gd name="T6" fmla="*/ 0 w 10"/>
                <a:gd name="T7" fmla="*/ 11 h 11"/>
                <a:gd name="T8" fmla="*/ 1 w 10"/>
                <a:gd name="T9" fmla="*/ 11 h 11"/>
                <a:gd name="T10" fmla="*/ 9 w 10"/>
                <a:gd name="T11" fmla="*/ 11 h 11"/>
                <a:gd name="T12" fmla="*/ 10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1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4 w 10"/>
                <a:gd name="T3" fmla="*/ 0 h 10"/>
                <a:gd name="T4" fmla="*/ 0 w 10"/>
                <a:gd name="T5" fmla="*/ 0 h 10"/>
                <a:gd name="T6" fmla="*/ 0 w 10"/>
                <a:gd name="T7" fmla="*/ 9 h 10"/>
                <a:gd name="T8" fmla="*/ 2 w 10"/>
                <a:gd name="T9" fmla="*/ 9 h 10"/>
                <a:gd name="T10" fmla="*/ 10 w 10"/>
                <a:gd name="T11" fmla="*/ 10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2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avLst/>
              <a:gdLst>
                <a:gd name="T0" fmla="*/ 12 w 12"/>
                <a:gd name="T1" fmla="*/ 2 h 11"/>
                <a:gd name="T2" fmla="*/ 5 w 12"/>
                <a:gd name="T3" fmla="*/ 0 h 11"/>
                <a:gd name="T4" fmla="*/ 1 w 12"/>
                <a:gd name="T5" fmla="*/ 0 h 11"/>
                <a:gd name="T6" fmla="*/ 0 w 12"/>
                <a:gd name="T7" fmla="*/ 10 h 11"/>
                <a:gd name="T8" fmla="*/ 4 w 12"/>
                <a:gd name="T9" fmla="*/ 11 h 11"/>
                <a:gd name="T10" fmla="*/ 10 w 12"/>
                <a:gd name="T11" fmla="*/ 11 h 11"/>
                <a:gd name="T12" fmla="*/ 12 w 1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3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avLst/>
              <a:gdLst>
                <a:gd name="T0" fmla="*/ 11 w 11"/>
                <a:gd name="T1" fmla="*/ 2 h 11"/>
                <a:gd name="T2" fmla="*/ 4 w 11"/>
                <a:gd name="T3" fmla="*/ 0 h 11"/>
                <a:gd name="T4" fmla="*/ 0 w 11"/>
                <a:gd name="T5" fmla="*/ 0 h 11"/>
                <a:gd name="T6" fmla="*/ 0 w 11"/>
                <a:gd name="T7" fmla="*/ 9 h 11"/>
                <a:gd name="T8" fmla="*/ 3 w 11"/>
                <a:gd name="T9" fmla="*/ 11 h 11"/>
                <a:gd name="T10" fmla="*/ 10 w 11"/>
                <a:gd name="T11" fmla="*/ 11 h 11"/>
                <a:gd name="T12" fmla="*/ 1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4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avLst/>
              <a:gdLst>
                <a:gd name="T0" fmla="*/ 10 w 10"/>
                <a:gd name="T1" fmla="*/ 2 h 12"/>
                <a:gd name="T2" fmla="*/ 4 w 10"/>
                <a:gd name="T3" fmla="*/ 2 h 12"/>
                <a:gd name="T4" fmla="*/ 1 w 10"/>
                <a:gd name="T5" fmla="*/ 0 h 12"/>
                <a:gd name="T6" fmla="*/ 0 w 10"/>
                <a:gd name="T7" fmla="*/ 11 h 12"/>
                <a:gd name="T8" fmla="*/ 2 w 10"/>
                <a:gd name="T9" fmla="*/ 11 h 12"/>
                <a:gd name="T10" fmla="*/ 9 w 10"/>
                <a:gd name="T11" fmla="*/ 12 h 12"/>
                <a:gd name="T12" fmla="*/ 10 w 10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5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avLst/>
              <a:gdLst>
                <a:gd name="T0" fmla="*/ 12 w 12"/>
                <a:gd name="T1" fmla="*/ 1 h 10"/>
                <a:gd name="T2" fmla="*/ 4 w 12"/>
                <a:gd name="T3" fmla="*/ 0 h 10"/>
                <a:gd name="T4" fmla="*/ 1 w 12"/>
                <a:gd name="T5" fmla="*/ 0 h 10"/>
                <a:gd name="T6" fmla="*/ 0 w 12"/>
                <a:gd name="T7" fmla="*/ 9 h 10"/>
                <a:gd name="T8" fmla="*/ 3 w 12"/>
                <a:gd name="T9" fmla="*/ 9 h 10"/>
                <a:gd name="T10" fmla="*/ 9 w 12"/>
                <a:gd name="T11" fmla="*/ 10 h 10"/>
                <a:gd name="T12" fmla="*/ 12 w 12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6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avLst/>
              <a:gdLst>
                <a:gd name="T0" fmla="*/ 12 w 12"/>
                <a:gd name="T1" fmla="*/ 3 h 12"/>
                <a:gd name="T2" fmla="*/ 12 w 12"/>
                <a:gd name="T3" fmla="*/ 3 h 12"/>
                <a:gd name="T4" fmla="*/ 4 w 12"/>
                <a:gd name="T5" fmla="*/ 1 h 12"/>
                <a:gd name="T6" fmla="*/ 1 w 12"/>
                <a:gd name="T7" fmla="*/ 0 h 12"/>
                <a:gd name="T8" fmla="*/ 0 w 12"/>
                <a:gd name="T9" fmla="*/ 10 h 12"/>
                <a:gd name="T10" fmla="*/ 1 w 12"/>
                <a:gd name="T11" fmla="*/ 10 h 12"/>
                <a:gd name="T12" fmla="*/ 9 w 12"/>
                <a:gd name="T13" fmla="*/ 12 h 12"/>
                <a:gd name="T14" fmla="*/ 9 w 12"/>
                <a:gd name="T15" fmla="*/ 12 h 12"/>
                <a:gd name="T16" fmla="*/ 12 w 12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7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avLst/>
              <a:gdLst>
                <a:gd name="T0" fmla="*/ 12 w 12"/>
                <a:gd name="T1" fmla="*/ 1 h 12"/>
                <a:gd name="T2" fmla="*/ 11 w 12"/>
                <a:gd name="T3" fmla="*/ 1 h 12"/>
                <a:gd name="T4" fmla="*/ 3 w 12"/>
                <a:gd name="T5" fmla="*/ 0 h 12"/>
                <a:gd name="T6" fmla="*/ 2 w 12"/>
                <a:gd name="T7" fmla="*/ 0 h 12"/>
                <a:gd name="T8" fmla="*/ 0 w 12"/>
                <a:gd name="T9" fmla="*/ 9 h 12"/>
                <a:gd name="T10" fmla="*/ 0 w 12"/>
                <a:gd name="T11" fmla="*/ 10 h 12"/>
                <a:gd name="T12" fmla="*/ 8 w 12"/>
                <a:gd name="T13" fmla="*/ 12 h 12"/>
                <a:gd name="T14" fmla="*/ 9 w 12"/>
                <a:gd name="T15" fmla="*/ 12 h 12"/>
                <a:gd name="T16" fmla="*/ 12 w 12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8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avLst/>
              <a:gdLst>
                <a:gd name="T0" fmla="*/ 13 w 13"/>
                <a:gd name="T1" fmla="*/ 2 h 11"/>
                <a:gd name="T2" fmla="*/ 9 w 13"/>
                <a:gd name="T3" fmla="*/ 1 h 11"/>
                <a:gd name="T4" fmla="*/ 3 w 13"/>
                <a:gd name="T5" fmla="*/ 0 h 11"/>
                <a:gd name="T6" fmla="*/ 0 w 13"/>
                <a:gd name="T7" fmla="*/ 10 h 11"/>
                <a:gd name="T8" fmla="*/ 8 w 13"/>
                <a:gd name="T9" fmla="*/ 11 h 11"/>
                <a:gd name="T10" fmla="*/ 11 w 13"/>
                <a:gd name="T11" fmla="*/ 11 h 11"/>
                <a:gd name="T12" fmla="*/ 13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59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avLst/>
              <a:gdLst>
                <a:gd name="T0" fmla="*/ 12 w 12"/>
                <a:gd name="T1" fmla="*/ 2 h 12"/>
                <a:gd name="T2" fmla="*/ 8 w 12"/>
                <a:gd name="T3" fmla="*/ 1 h 12"/>
                <a:gd name="T4" fmla="*/ 3 w 12"/>
                <a:gd name="T5" fmla="*/ 0 h 12"/>
                <a:gd name="T6" fmla="*/ 0 w 12"/>
                <a:gd name="T7" fmla="*/ 10 h 12"/>
                <a:gd name="T8" fmla="*/ 6 w 12"/>
                <a:gd name="T9" fmla="*/ 10 h 12"/>
                <a:gd name="T10" fmla="*/ 10 w 12"/>
                <a:gd name="T11" fmla="*/ 12 h 12"/>
                <a:gd name="T12" fmla="*/ 12 w 12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0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avLst/>
              <a:gdLst>
                <a:gd name="T0" fmla="*/ 13 w 13"/>
                <a:gd name="T1" fmla="*/ 3 h 12"/>
                <a:gd name="T2" fmla="*/ 7 w 13"/>
                <a:gd name="T3" fmla="*/ 0 h 12"/>
                <a:gd name="T4" fmla="*/ 3 w 13"/>
                <a:gd name="T5" fmla="*/ 0 h 12"/>
                <a:gd name="T6" fmla="*/ 0 w 13"/>
                <a:gd name="T7" fmla="*/ 9 h 12"/>
                <a:gd name="T8" fmla="*/ 4 w 13"/>
                <a:gd name="T9" fmla="*/ 11 h 12"/>
                <a:gd name="T10" fmla="*/ 11 w 13"/>
                <a:gd name="T11" fmla="*/ 12 h 12"/>
                <a:gd name="T12" fmla="*/ 13 w 13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1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avLst/>
              <a:gdLst>
                <a:gd name="T0" fmla="*/ 11 w 11"/>
                <a:gd name="T1" fmla="*/ 2 h 13"/>
                <a:gd name="T2" fmla="*/ 10 w 11"/>
                <a:gd name="T3" fmla="*/ 2 h 13"/>
                <a:gd name="T4" fmla="*/ 2 w 11"/>
                <a:gd name="T5" fmla="*/ 0 h 13"/>
                <a:gd name="T6" fmla="*/ 2 w 11"/>
                <a:gd name="T7" fmla="*/ 0 h 13"/>
                <a:gd name="T8" fmla="*/ 0 w 11"/>
                <a:gd name="T9" fmla="*/ 9 h 13"/>
                <a:gd name="T10" fmla="*/ 0 w 11"/>
                <a:gd name="T11" fmla="*/ 10 h 13"/>
                <a:gd name="T12" fmla="*/ 6 w 11"/>
                <a:gd name="T13" fmla="*/ 12 h 13"/>
                <a:gd name="T14" fmla="*/ 9 w 11"/>
                <a:gd name="T15" fmla="*/ 13 h 13"/>
                <a:gd name="T16" fmla="*/ 11 w 11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2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avLst/>
              <a:gdLst>
                <a:gd name="T0" fmla="*/ 12 w 12"/>
                <a:gd name="T1" fmla="*/ 3 h 13"/>
                <a:gd name="T2" fmla="*/ 8 w 12"/>
                <a:gd name="T3" fmla="*/ 1 h 13"/>
                <a:gd name="T4" fmla="*/ 3 w 12"/>
                <a:gd name="T5" fmla="*/ 0 h 13"/>
                <a:gd name="T6" fmla="*/ 0 w 12"/>
                <a:gd name="T7" fmla="*/ 9 h 13"/>
                <a:gd name="T8" fmla="*/ 4 w 12"/>
                <a:gd name="T9" fmla="*/ 11 h 13"/>
                <a:gd name="T10" fmla="*/ 10 w 12"/>
                <a:gd name="T11" fmla="*/ 13 h 13"/>
                <a:gd name="T12" fmla="*/ 12 w 12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3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avLst/>
              <a:gdLst>
                <a:gd name="T0" fmla="*/ 12 w 12"/>
                <a:gd name="T1" fmla="*/ 4 h 13"/>
                <a:gd name="T2" fmla="*/ 11 w 12"/>
                <a:gd name="T3" fmla="*/ 2 h 13"/>
                <a:gd name="T4" fmla="*/ 4 w 12"/>
                <a:gd name="T5" fmla="*/ 0 h 13"/>
                <a:gd name="T6" fmla="*/ 3 w 12"/>
                <a:gd name="T7" fmla="*/ 0 h 13"/>
                <a:gd name="T8" fmla="*/ 0 w 12"/>
                <a:gd name="T9" fmla="*/ 9 h 13"/>
                <a:gd name="T10" fmla="*/ 2 w 12"/>
                <a:gd name="T11" fmla="*/ 10 h 13"/>
                <a:gd name="T12" fmla="*/ 8 w 12"/>
                <a:gd name="T13" fmla="*/ 11 h 13"/>
                <a:gd name="T14" fmla="*/ 9 w 12"/>
                <a:gd name="T15" fmla="*/ 13 h 13"/>
                <a:gd name="T16" fmla="*/ 12 w 12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4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2 h 13"/>
                <a:gd name="T4" fmla="*/ 4 w 13"/>
                <a:gd name="T5" fmla="*/ 0 h 13"/>
                <a:gd name="T6" fmla="*/ 0 w 13"/>
                <a:gd name="T7" fmla="*/ 10 h 13"/>
                <a:gd name="T8" fmla="*/ 5 w 13"/>
                <a:gd name="T9" fmla="*/ 11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5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avLst/>
              <a:gdLst>
                <a:gd name="T0" fmla="*/ 14 w 14"/>
                <a:gd name="T1" fmla="*/ 4 h 13"/>
                <a:gd name="T2" fmla="*/ 12 w 14"/>
                <a:gd name="T3" fmla="*/ 3 h 13"/>
                <a:gd name="T4" fmla="*/ 6 w 14"/>
                <a:gd name="T5" fmla="*/ 0 h 13"/>
                <a:gd name="T6" fmla="*/ 4 w 14"/>
                <a:gd name="T7" fmla="*/ 0 h 13"/>
                <a:gd name="T8" fmla="*/ 0 w 14"/>
                <a:gd name="T9" fmla="*/ 9 h 13"/>
                <a:gd name="T10" fmla="*/ 2 w 14"/>
                <a:gd name="T11" fmla="*/ 9 h 13"/>
                <a:gd name="T12" fmla="*/ 8 w 14"/>
                <a:gd name="T13" fmla="*/ 12 h 13"/>
                <a:gd name="T14" fmla="*/ 10 w 14"/>
                <a:gd name="T15" fmla="*/ 13 h 13"/>
                <a:gd name="T16" fmla="*/ 14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6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8 w 13"/>
                <a:gd name="T3" fmla="*/ 1 h 13"/>
                <a:gd name="T4" fmla="*/ 4 w 13"/>
                <a:gd name="T5" fmla="*/ 0 h 13"/>
                <a:gd name="T6" fmla="*/ 0 w 13"/>
                <a:gd name="T7" fmla="*/ 9 h 13"/>
                <a:gd name="T8" fmla="*/ 4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7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avLst/>
              <a:gdLst>
                <a:gd name="T0" fmla="*/ 13 w 13"/>
                <a:gd name="T1" fmla="*/ 4 h 13"/>
                <a:gd name="T2" fmla="*/ 9 w 13"/>
                <a:gd name="T3" fmla="*/ 1 h 13"/>
                <a:gd name="T4" fmla="*/ 4 w 13"/>
                <a:gd name="T5" fmla="*/ 0 h 13"/>
                <a:gd name="T6" fmla="*/ 0 w 13"/>
                <a:gd name="T7" fmla="*/ 8 h 13"/>
                <a:gd name="T8" fmla="*/ 5 w 13"/>
                <a:gd name="T9" fmla="*/ 10 h 13"/>
                <a:gd name="T10" fmla="*/ 9 w 13"/>
                <a:gd name="T11" fmla="*/ 13 h 13"/>
                <a:gd name="T12" fmla="*/ 13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8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avLst/>
              <a:gdLst>
                <a:gd name="T0" fmla="*/ 13 w 13"/>
                <a:gd name="T1" fmla="*/ 5 h 13"/>
                <a:gd name="T2" fmla="*/ 10 w 13"/>
                <a:gd name="T3" fmla="*/ 4 h 13"/>
                <a:gd name="T4" fmla="*/ 5 w 13"/>
                <a:gd name="T5" fmla="*/ 0 h 13"/>
                <a:gd name="T6" fmla="*/ 4 w 13"/>
                <a:gd name="T7" fmla="*/ 0 h 13"/>
                <a:gd name="T8" fmla="*/ 0 w 13"/>
                <a:gd name="T9" fmla="*/ 9 h 13"/>
                <a:gd name="T10" fmla="*/ 0 w 13"/>
                <a:gd name="T11" fmla="*/ 9 h 13"/>
                <a:gd name="T12" fmla="*/ 6 w 13"/>
                <a:gd name="T13" fmla="*/ 12 h 13"/>
                <a:gd name="T14" fmla="*/ 9 w 13"/>
                <a:gd name="T15" fmla="*/ 13 h 13"/>
                <a:gd name="T16" fmla="*/ 13 w 13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avLst/>
              <a:gdLst>
                <a:gd name="T0" fmla="*/ 13 w 13"/>
                <a:gd name="T1" fmla="*/ 6 h 15"/>
                <a:gd name="T2" fmla="*/ 12 w 13"/>
                <a:gd name="T3" fmla="*/ 6 h 15"/>
                <a:gd name="T4" fmla="*/ 7 w 13"/>
                <a:gd name="T5" fmla="*/ 2 h 15"/>
                <a:gd name="T6" fmla="*/ 4 w 13"/>
                <a:gd name="T7" fmla="*/ 0 h 15"/>
                <a:gd name="T8" fmla="*/ 0 w 13"/>
                <a:gd name="T9" fmla="*/ 9 h 15"/>
                <a:gd name="T10" fmla="*/ 2 w 13"/>
                <a:gd name="T11" fmla="*/ 11 h 15"/>
                <a:gd name="T12" fmla="*/ 7 w 13"/>
                <a:gd name="T13" fmla="*/ 13 h 15"/>
                <a:gd name="T14" fmla="*/ 8 w 13"/>
                <a:gd name="T15" fmla="*/ 15 h 15"/>
                <a:gd name="T16" fmla="*/ 13 w 13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2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9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avLst/>
              <a:gdLst>
                <a:gd name="T0" fmla="*/ 15 w 15"/>
                <a:gd name="T1" fmla="*/ 5 h 13"/>
                <a:gd name="T2" fmla="*/ 13 w 15"/>
                <a:gd name="T3" fmla="*/ 4 h 13"/>
                <a:gd name="T4" fmla="*/ 8 w 15"/>
                <a:gd name="T5" fmla="*/ 1 h 13"/>
                <a:gd name="T6" fmla="*/ 5 w 15"/>
                <a:gd name="T7" fmla="*/ 0 h 13"/>
                <a:gd name="T8" fmla="*/ 0 w 15"/>
                <a:gd name="T9" fmla="*/ 8 h 13"/>
                <a:gd name="T10" fmla="*/ 3 w 15"/>
                <a:gd name="T11" fmla="*/ 9 h 13"/>
                <a:gd name="T12" fmla="*/ 8 w 15"/>
                <a:gd name="T13" fmla="*/ 13 h 13"/>
                <a:gd name="T14" fmla="*/ 8 w 15"/>
                <a:gd name="T15" fmla="*/ 13 h 13"/>
                <a:gd name="T16" fmla="*/ 15 w 1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4 h 13"/>
                <a:gd name="T4" fmla="*/ 8 w 14"/>
                <a:gd name="T5" fmla="*/ 0 h 13"/>
                <a:gd name="T6" fmla="*/ 6 w 14"/>
                <a:gd name="T7" fmla="*/ 0 h 13"/>
                <a:gd name="T8" fmla="*/ 0 w 14"/>
                <a:gd name="T9" fmla="*/ 8 h 13"/>
                <a:gd name="T10" fmla="*/ 2 w 14"/>
                <a:gd name="T11" fmla="*/ 10 h 13"/>
                <a:gd name="T12" fmla="*/ 8 w 14"/>
                <a:gd name="T13" fmla="*/ 13 h 13"/>
                <a:gd name="T14" fmla="*/ 9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avLst/>
              <a:gdLst>
                <a:gd name="T0" fmla="*/ 14 w 14"/>
                <a:gd name="T1" fmla="*/ 6 h 14"/>
                <a:gd name="T2" fmla="*/ 11 w 14"/>
                <a:gd name="T3" fmla="*/ 5 h 14"/>
                <a:gd name="T4" fmla="*/ 6 w 14"/>
                <a:gd name="T5" fmla="*/ 1 h 14"/>
                <a:gd name="T6" fmla="*/ 6 w 14"/>
                <a:gd name="T7" fmla="*/ 0 h 14"/>
                <a:gd name="T8" fmla="*/ 0 w 14"/>
                <a:gd name="T9" fmla="*/ 7 h 14"/>
                <a:gd name="T10" fmla="*/ 1 w 14"/>
                <a:gd name="T11" fmla="*/ 9 h 14"/>
                <a:gd name="T12" fmla="*/ 6 w 14"/>
                <a:gd name="T13" fmla="*/ 13 h 14"/>
                <a:gd name="T14" fmla="*/ 7 w 14"/>
                <a:gd name="T15" fmla="*/ 14 h 14"/>
                <a:gd name="T16" fmla="*/ 14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2 w 14"/>
                <a:gd name="T3" fmla="*/ 4 h 15"/>
                <a:gd name="T4" fmla="*/ 6 w 14"/>
                <a:gd name="T5" fmla="*/ 0 h 15"/>
                <a:gd name="T6" fmla="*/ 0 w 14"/>
                <a:gd name="T7" fmla="*/ 8 h 15"/>
                <a:gd name="T8" fmla="*/ 5 w 14"/>
                <a:gd name="T9" fmla="*/ 12 h 15"/>
                <a:gd name="T10" fmla="*/ 8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avLst/>
              <a:gdLst>
                <a:gd name="T0" fmla="*/ 13 w 13"/>
                <a:gd name="T1" fmla="*/ 7 h 15"/>
                <a:gd name="T2" fmla="*/ 9 w 13"/>
                <a:gd name="T3" fmla="*/ 3 h 15"/>
                <a:gd name="T4" fmla="*/ 7 w 13"/>
                <a:gd name="T5" fmla="*/ 0 h 15"/>
                <a:gd name="T6" fmla="*/ 0 w 13"/>
                <a:gd name="T7" fmla="*/ 8 h 15"/>
                <a:gd name="T8" fmla="*/ 3 w 13"/>
                <a:gd name="T9" fmla="*/ 11 h 15"/>
                <a:gd name="T10" fmla="*/ 7 w 13"/>
                <a:gd name="T11" fmla="*/ 15 h 15"/>
                <a:gd name="T12" fmla="*/ 13 w 13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avLst/>
              <a:gdLst>
                <a:gd name="T0" fmla="*/ 14 w 14"/>
                <a:gd name="T1" fmla="*/ 6 h 13"/>
                <a:gd name="T2" fmla="*/ 13 w 14"/>
                <a:gd name="T3" fmla="*/ 5 h 13"/>
                <a:gd name="T4" fmla="*/ 8 w 14"/>
                <a:gd name="T5" fmla="*/ 0 h 13"/>
                <a:gd name="T6" fmla="*/ 7 w 14"/>
                <a:gd name="T7" fmla="*/ 0 h 13"/>
                <a:gd name="T8" fmla="*/ 0 w 14"/>
                <a:gd name="T9" fmla="*/ 6 h 13"/>
                <a:gd name="T10" fmla="*/ 1 w 14"/>
                <a:gd name="T11" fmla="*/ 8 h 13"/>
                <a:gd name="T12" fmla="*/ 7 w 14"/>
                <a:gd name="T13" fmla="*/ 11 h 13"/>
                <a:gd name="T14" fmla="*/ 8 w 14"/>
                <a:gd name="T15" fmla="*/ 13 h 13"/>
                <a:gd name="T16" fmla="*/ 14 w 14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avLst/>
              <a:gdLst>
                <a:gd name="T0" fmla="*/ 14 w 14"/>
                <a:gd name="T1" fmla="*/ 7 h 15"/>
                <a:gd name="T2" fmla="*/ 10 w 14"/>
                <a:gd name="T3" fmla="*/ 3 h 15"/>
                <a:gd name="T4" fmla="*/ 6 w 14"/>
                <a:gd name="T5" fmla="*/ 0 h 15"/>
                <a:gd name="T6" fmla="*/ 0 w 14"/>
                <a:gd name="T7" fmla="*/ 7 h 15"/>
                <a:gd name="T8" fmla="*/ 2 w 14"/>
                <a:gd name="T9" fmla="*/ 11 h 15"/>
                <a:gd name="T10" fmla="*/ 6 w 14"/>
                <a:gd name="T11" fmla="*/ 15 h 15"/>
                <a:gd name="T12" fmla="*/ 14 w 14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2 w 15"/>
                <a:gd name="T3" fmla="*/ 5 h 14"/>
                <a:gd name="T4" fmla="*/ 8 w 15"/>
                <a:gd name="T5" fmla="*/ 1 h 14"/>
                <a:gd name="T6" fmla="*/ 8 w 15"/>
                <a:gd name="T7" fmla="*/ 0 h 14"/>
                <a:gd name="T8" fmla="*/ 0 w 15"/>
                <a:gd name="T9" fmla="*/ 6 h 14"/>
                <a:gd name="T10" fmla="*/ 0 w 15"/>
                <a:gd name="T11" fmla="*/ 8 h 14"/>
                <a:gd name="T12" fmla="*/ 5 w 15"/>
                <a:gd name="T13" fmla="*/ 12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avLst/>
              <a:gdLst>
                <a:gd name="T0" fmla="*/ 15 w 15"/>
                <a:gd name="T1" fmla="*/ 8 h 14"/>
                <a:gd name="T2" fmla="*/ 13 w 15"/>
                <a:gd name="T3" fmla="*/ 8 h 14"/>
                <a:gd name="T4" fmla="*/ 9 w 15"/>
                <a:gd name="T5" fmla="*/ 3 h 14"/>
                <a:gd name="T6" fmla="*/ 8 w 15"/>
                <a:gd name="T7" fmla="*/ 0 h 14"/>
                <a:gd name="T8" fmla="*/ 0 w 15"/>
                <a:gd name="T9" fmla="*/ 7 h 14"/>
                <a:gd name="T10" fmla="*/ 2 w 15"/>
                <a:gd name="T11" fmla="*/ 9 h 14"/>
                <a:gd name="T12" fmla="*/ 6 w 15"/>
                <a:gd name="T13" fmla="*/ 13 h 14"/>
                <a:gd name="T14" fmla="*/ 7 w 15"/>
                <a:gd name="T15" fmla="*/ 14 h 14"/>
                <a:gd name="T16" fmla="*/ 15 w 15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avLst/>
              <a:gdLst>
                <a:gd name="T0" fmla="*/ 13 w 13"/>
                <a:gd name="T1" fmla="*/ 9 h 15"/>
                <a:gd name="T2" fmla="*/ 11 w 13"/>
                <a:gd name="T3" fmla="*/ 4 h 15"/>
                <a:gd name="T4" fmla="*/ 8 w 13"/>
                <a:gd name="T5" fmla="*/ 0 h 15"/>
                <a:gd name="T6" fmla="*/ 0 w 13"/>
                <a:gd name="T7" fmla="*/ 7 h 15"/>
                <a:gd name="T8" fmla="*/ 3 w 13"/>
                <a:gd name="T9" fmla="*/ 11 h 15"/>
                <a:gd name="T10" fmla="*/ 5 w 13"/>
                <a:gd name="T11" fmla="*/ 15 h 15"/>
                <a:gd name="T12" fmla="*/ 13 w 13"/>
                <a:gd name="T13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1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10 w 15"/>
                <a:gd name="T5" fmla="*/ 0 h 14"/>
                <a:gd name="T6" fmla="*/ 0 w 15"/>
                <a:gd name="T7" fmla="*/ 7 h 14"/>
                <a:gd name="T8" fmla="*/ 3 w 15"/>
                <a:gd name="T9" fmla="*/ 10 h 14"/>
                <a:gd name="T10" fmla="*/ 6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2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avLst/>
              <a:gdLst>
                <a:gd name="T0" fmla="*/ 15 w 15"/>
                <a:gd name="T1" fmla="*/ 9 h 14"/>
                <a:gd name="T2" fmla="*/ 12 w 15"/>
                <a:gd name="T3" fmla="*/ 5 h 14"/>
                <a:gd name="T4" fmla="*/ 9 w 15"/>
                <a:gd name="T5" fmla="*/ 0 h 14"/>
                <a:gd name="T6" fmla="*/ 0 w 15"/>
                <a:gd name="T7" fmla="*/ 5 h 14"/>
                <a:gd name="T8" fmla="*/ 4 w 15"/>
                <a:gd name="T9" fmla="*/ 10 h 14"/>
                <a:gd name="T10" fmla="*/ 5 w 15"/>
                <a:gd name="T11" fmla="*/ 14 h 14"/>
                <a:gd name="T12" fmla="*/ 15 w 15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3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avLst/>
              <a:gdLst>
                <a:gd name="T0" fmla="*/ 14 w 14"/>
                <a:gd name="T1" fmla="*/ 9 h 13"/>
                <a:gd name="T2" fmla="*/ 12 w 14"/>
                <a:gd name="T3" fmla="*/ 4 h 13"/>
                <a:gd name="T4" fmla="*/ 9 w 14"/>
                <a:gd name="T5" fmla="*/ 0 h 13"/>
                <a:gd name="T6" fmla="*/ 0 w 14"/>
                <a:gd name="T7" fmla="*/ 4 h 13"/>
                <a:gd name="T8" fmla="*/ 2 w 14"/>
                <a:gd name="T9" fmla="*/ 9 h 13"/>
                <a:gd name="T10" fmla="*/ 5 w 14"/>
                <a:gd name="T11" fmla="*/ 13 h 13"/>
                <a:gd name="T12" fmla="*/ 14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4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avLst/>
              <a:gdLst>
                <a:gd name="T0" fmla="*/ 13 w 13"/>
                <a:gd name="T1" fmla="*/ 9 h 14"/>
                <a:gd name="T2" fmla="*/ 11 w 13"/>
                <a:gd name="T3" fmla="*/ 5 h 14"/>
                <a:gd name="T4" fmla="*/ 9 w 13"/>
                <a:gd name="T5" fmla="*/ 0 h 14"/>
                <a:gd name="T6" fmla="*/ 0 w 13"/>
                <a:gd name="T7" fmla="*/ 5 h 14"/>
                <a:gd name="T8" fmla="*/ 1 w 13"/>
                <a:gd name="T9" fmla="*/ 9 h 14"/>
                <a:gd name="T10" fmla="*/ 4 w 13"/>
                <a:gd name="T11" fmla="*/ 14 h 14"/>
                <a:gd name="T12" fmla="*/ 13 w 13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5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avLst/>
              <a:gdLst>
                <a:gd name="T0" fmla="*/ 13 w 13"/>
                <a:gd name="T1" fmla="*/ 10 h 14"/>
                <a:gd name="T2" fmla="*/ 13 w 13"/>
                <a:gd name="T3" fmla="*/ 8 h 14"/>
                <a:gd name="T4" fmla="*/ 11 w 13"/>
                <a:gd name="T5" fmla="*/ 3 h 14"/>
                <a:gd name="T6" fmla="*/ 10 w 13"/>
                <a:gd name="T7" fmla="*/ 0 h 14"/>
                <a:gd name="T8" fmla="*/ 0 w 13"/>
                <a:gd name="T9" fmla="*/ 4 h 14"/>
                <a:gd name="T10" fmla="*/ 1 w 13"/>
                <a:gd name="T11" fmla="*/ 7 h 14"/>
                <a:gd name="T12" fmla="*/ 3 w 13"/>
                <a:gd name="T13" fmla="*/ 12 h 14"/>
                <a:gd name="T14" fmla="*/ 3 w 13"/>
                <a:gd name="T15" fmla="*/ 14 h 14"/>
                <a:gd name="T16" fmla="*/ 13 w 13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6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avLst/>
              <a:gdLst>
                <a:gd name="T0" fmla="*/ 13 w 13"/>
                <a:gd name="T1" fmla="*/ 10 h 12"/>
                <a:gd name="T2" fmla="*/ 13 w 13"/>
                <a:gd name="T3" fmla="*/ 8 h 12"/>
                <a:gd name="T4" fmla="*/ 10 w 13"/>
                <a:gd name="T5" fmla="*/ 3 h 12"/>
                <a:gd name="T6" fmla="*/ 10 w 13"/>
                <a:gd name="T7" fmla="*/ 0 h 12"/>
                <a:gd name="T8" fmla="*/ 0 w 13"/>
                <a:gd name="T9" fmla="*/ 3 h 12"/>
                <a:gd name="T10" fmla="*/ 1 w 13"/>
                <a:gd name="T11" fmla="*/ 6 h 12"/>
                <a:gd name="T12" fmla="*/ 2 w 13"/>
                <a:gd name="T13" fmla="*/ 11 h 12"/>
                <a:gd name="T14" fmla="*/ 4 w 13"/>
                <a:gd name="T15" fmla="*/ 12 h 12"/>
                <a:gd name="T16" fmla="*/ 13 w 13"/>
                <a:gd name="T1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7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avLst/>
              <a:gdLst>
                <a:gd name="T0" fmla="*/ 12 w 12"/>
                <a:gd name="T1" fmla="*/ 11 h 12"/>
                <a:gd name="T2" fmla="*/ 11 w 12"/>
                <a:gd name="T3" fmla="*/ 8 h 12"/>
                <a:gd name="T4" fmla="*/ 10 w 12"/>
                <a:gd name="T5" fmla="*/ 2 h 12"/>
                <a:gd name="T6" fmla="*/ 10 w 12"/>
                <a:gd name="T7" fmla="*/ 0 h 12"/>
                <a:gd name="T8" fmla="*/ 0 w 12"/>
                <a:gd name="T9" fmla="*/ 3 h 12"/>
                <a:gd name="T10" fmla="*/ 0 w 12"/>
                <a:gd name="T11" fmla="*/ 4 h 12"/>
                <a:gd name="T12" fmla="*/ 2 w 12"/>
                <a:gd name="T13" fmla="*/ 9 h 12"/>
                <a:gd name="T14" fmla="*/ 2 w 12"/>
                <a:gd name="T15" fmla="*/ 12 h 12"/>
                <a:gd name="T16" fmla="*/ 12 w 12"/>
                <a:gd name="T1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8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avLst/>
              <a:gdLst>
                <a:gd name="T0" fmla="*/ 12 w 12"/>
                <a:gd name="T1" fmla="*/ 10 h 11"/>
                <a:gd name="T2" fmla="*/ 11 w 12"/>
                <a:gd name="T3" fmla="*/ 6 h 11"/>
                <a:gd name="T4" fmla="*/ 9 w 12"/>
                <a:gd name="T5" fmla="*/ 1 h 11"/>
                <a:gd name="T6" fmla="*/ 9 w 12"/>
                <a:gd name="T7" fmla="*/ 0 h 11"/>
                <a:gd name="T8" fmla="*/ 0 w 12"/>
                <a:gd name="T9" fmla="*/ 2 h 11"/>
                <a:gd name="T10" fmla="*/ 0 w 12"/>
                <a:gd name="T11" fmla="*/ 2 h 11"/>
                <a:gd name="T12" fmla="*/ 2 w 12"/>
                <a:gd name="T13" fmla="*/ 7 h 11"/>
                <a:gd name="T14" fmla="*/ 2 w 12"/>
                <a:gd name="T15" fmla="*/ 11 h 11"/>
                <a:gd name="T16" fmla="*/ 12 w 12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89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avLst/>
              <a:gdLst>
                <a:gd name="T0" fmla="*/ 12 w 12"/>
                <a:gd name="T1" fmla="*/ 9 h 10"/>
                <a:gd name="T2" fmla="*/ 11 w 12"/>
                <a:gd name="T3" fmla="*/ 4 h 10"/>
                <a:gd name="T4" fmla="*/ 11 w 12"/>
                <a:gd name="T5" fmla="*/ 0 h 10"/>
                <a:gd name="T6" fmla="*/ 0 w 12"/>
                <a:gd name="T7" fmla="*/ 1 h 10"/>
                <a:gd name="T8" fmla="*/ 2 w 12"/>
                <a:gd name="T9" fmla="*/ 5 h 10"/>
                <a:gd name="T10" fmla="*/ 2 w 12"/>
                <a:gd name="T11" fmla="*/ 10 h 10"/>
                <a:gd name="T12" fmla="*/ 12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0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9 h 11"/>
                <a:gd name="T4" fmla="*/ 9 w 9"/>
                <a:gd name="T5" fmla="*/ 4 h 11"/>
                <a:gd name="T6" fmla="*/ 9 w 9"/>
                <a:gd name="T7" fmla="*/ 0 h 11"/>
                <a:gd name="T8" fmla="*/ 0 w 9"/>
                <a:gd name="T9" fmla="*/ 2 h 11"/>
                <a:gd name="T10" fmla="*/ 0 w 9"/>
                <a:gd name="T11" fmla="*/ 4 h 11"/>
                <a:gd name="T12" fmla="*/ 0 w 9"/>
                <a:gd name="T13" fmla="*/ 11 h 11"/>
                <a:gd name="T14" fmla="*/ 0 w 9"/>
                <a:gd name="T15" fmla="*/ 11 h 11"/>
                <a:gd name="T16" fmla="*/ 9 w 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1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2 h 10"/>
                <a:gd name="T6" fmla="*/ 9 w 9"/>
                <a:gd name="T7" fmla="*/ 0 h 10"/>
                <a:gd name="T8" fmla="*/ 0 w 9"/>
                <a:gd name="T9" fmla="*/ 0 h 10"/>
                <a:gd name="T10" fmla="*/ 0 w 9"/>
                <a:gd name="T11" fmla="*/ 2 h 10"/>
                <a:gd name="T12" fmla="*/ 0 w 9"/>
                <a:gd name="T13" fmla="*/ 8 h 10"/>
                <a:gd name="T14" fmla="*/ 0 w 9"/>
                <a:gd name="T15" fmla="*/ 10 h 10"/>
                <a:gd name="T16" fmla="*/ 9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2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avLst/>
              <a:gdLst>
                <a:gd name="T0" fmla="*/ 11 w 12"/>
                <a:gd name="T1" fmla="*/ 10 h 10"/>
                <a:gd name="T2" fmla="*/ 11 w 12"/>
                <a:gd name="T3" fmla="*/ 9 h 10"/>
                <a:gd name="T4" fmla="*/ 12 w 12"/>
                <a:gd name="T5" fmla="*/ 3 h 10"/>
                <a:gd name="T6" fmla="*/ 12 w 12"/>
                <a:gd name="T7" fmla="*/ 1 h 10"/>
                <a:gd name="T8" fmla="*/ 2 w 12"/>
                <a:gd name="T9" fmla="*/ 0 h 10"/>
                <a:gd name="T10" fmla="*/ 2 w 12"/>
                <a:gd name="T11" fmla="*/ 3 h 10"/>
                <a:gd name="T12" fmla="*/ 2 w 12"/>
                <a:gd name="T13" fmla="*/ 8 h 10"/>
                <a:gd name="T14" fmla="*/ 0 w 12"/>
                <a:gd name="T15" fmla="*/ 10 h 10"/>
                <a:gd name="T16" fmla="*/ 11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3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avLst/>
              <a:gdLst>
                <a:gd name="T0" fmla="*/ 11 w 12"/>
                <a:gd name="T1" fmla="*/ 12 h 12"/>
                <a:gd name="T2" fmla="*/ 11 w 12"/>
                <a:gd name="T3" fmla="*/ 8 h 12"/>
                <a:gd name="T4" fmla="*/ 12 w 12"/>
                <a:gd name="T5" fmla="*/ 3 h 12"/>
                <a:gd name="T6" fmla="*/ 12 w 12"/>
                <a:gd name="T7" fmla="*/ 1 h 12"/>
                <a:gd name="T8" fmla="*/ 2 w 12"/>
                <a:gd name="T9" fmla="*/ 0 h 12"/>
                <a:gd name="T10" fmla="*/ 2 w 12"/>
                <a:gd name="T11" fmla="*/ 1 h 12"/>
                <a:gd name="T12" fmla="*/ 2 w 12"/>
                <a:gd name="T13" fmla="*/ 7 h 12"/>
                <a:gd name="T14" fmla="*/ 0 w 12"/>
                <a:gd name="T15" fmla="*/ 11 h 12"/>
                <a:gd name="T16" fmla="*/ 11 w 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4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avLst/>
              <a:gdLst>
                <a:gd name="T0" fmla="*/ 10 w 12"/>
                <a:gd name="T1" fmla="*/ 12 h 12"/>
                <a:gd name="T2" fmla="*/ 11 w 12"/>
                <a:gd name="T3" fmla="*/ 7 h 12"/>
                <a:gd name="T4" fmla="*/ 12 w 12"/>
                <a:gd name="T5" fmla="*/ 2 h 12"/>
                <a:gd name="T6" fmla="*/ 3 w 12"/>
                <a:gd name="T7" fmla="*/ 0 h 12"/>
                <a:gd name="T8" fmla="*/ 2 w 12"/>
                <a:gd name="T9" fmla="*/ 6 h 12"/>
                <a:gd name="T10" fmla="*/ 0 w 12"/>
                <a:gd name="T11" fmla="*/ 10 h 12"/>
                <a:gd name="T12" fmla="*/ 10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5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avLst/>
              <a:gdLst>
                <a:gd name="T0" fmla="*/ 9 w 12"/>
                <a:gd name="T1" fmla="*/ 13 h 13"/>
                <a:gd name="T2" fmla="*/ 9 w 12"/>
                <a:gd name="T3" fmla="*/ 12 h 13"/>
                <a:gd name="T4" fmla="*/ 12 w 12"/>
                <a:gd name="T5" fmla="*/ 7 h 13"/>
                <a:gd name="T6" fmla="*/ 12 w 12"/>
                <a:gd name="T7" fmla="*/ 3 h 13"/>
                <a:gd name="T8" fmla="*/ 3 w 12"/>
                <a:gd name="T9" fmla="*/ 0 h 13"/>
                <a:gd name="T10" fmla="*/ 1 w 12"/>
                <a:gd name="T11" fmla="*/ 4 h 13"/>
                <a:gd name="T12" fmla="*/ 0 w 12"/>
                <a:gd name="T13" fmla="*/ 9 h 13"/>
                <a:gd name="T14" fmla="*/ 0 w 12"/>
                <a:gd name="T15" fmla="*/ 9 h 13"/>
                <a:gd name="T16" fmla="*/ 9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0 w 13"/>
                <a:gd name="T3" fmla="*/ 11 h 13"/>
                <a:gd name="T4" fmla="*/ 12 w 13"/>
                <a:gd name="T5" fmla="*/ 5 h 13"/>
                <a:gd name="T6" fmla="*/ 13 w 13"/>
                <a:gd name="T7" fmla="*/ 3 h 13"/>
                <a:gd name="T8" fmla="*/ 4 w 13"/>
                <a:gd name="T9" fmla="*/ 0 h 13"/>
                <a:gd name="T10" fmla="*/ 2 w 13"/>
                <a:gd name="T11" fmla="*/ 3 h 13"/>
                <a:gd name="T12" fmla="*/ 0 w 13"/>
                <a:gd name="T13" fmla="*/ 8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7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0 h 13"/>
                <a:gd name="T4" fmla="*/ 13 w 13"/>
                <a:gd name="T5" fmla="*/ 5 h 13"/>
                <a:gd name="T6" fmla="*/ 13 w 13"/>
                <a:gd name="T7" fmla="*/ 4 h 13"/>
                <a:gd name="T8" fmla="*/ 4 w 13"/>
                <a:gd name="T9" fmla="*/ 0 h 13"/>
                <a:gd name="T10" fmla="*/ 4 w 13"/>
                <a:gd name="T11" fmla="*/ 1 h 13"/>
                <a:gd name="T12" fmla="*/ 1 w 13"/>
                <a:gd name="T13" fmla="*/ 6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8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avLst/>
              <a:gdLst>
                <a:gd name="T0" fmla="*/ 9 w 13"/>
                <a:gd name="T1" fmla="*/ 13 h 13"/>
                <a:gd name="T2" fmla="*/ 11 w 13"/>
                <a:gd name="T3" fmla="*/ 11 h 13"/>
                <a:gd name="T4" fmla="*/ 13 w 13"/>
                <a:gd name="T5" fmla="*/ 7 h 13"/>
                <a:gd name="T6" fmla="*/ 13 w 13"/>
                <a:gd name="T7" fmla="*/ 5 h 13"/>
                <a:gd name="T8" fmla="*/ 5 w 13"/>
                <a:gd name="T9" fmla="*/ 0 h 13"/>
                <a:gd name="T10" fmla="*/ 4 w 13"/>
                <a:gd name="T11" fmla="*/ 1 h 13"/>
                <a:gd name="T12" fmla="*/ 1 w 13"/>
                <a:gd name="T13" fmla="*/ 7 h 13"/>
                <a:gd name="T14" fmla="*/ 0 w 13"/>
                <a:gd name="T15" fmla="*/ 9 h 13"/>
                <a:gd name="T16" fmla="*/ 9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99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avLst/>
              <a:gdLst>
                <a:gd name="T0" fmla="*/ 9 w 14"/>
                <a:gd name="T1" fmla="*/ 13 h 13"/>
                <a:gd name="T2" fmla="*/ 10 w 14"/>
                <a:gd name="T3" fmla="*/ 11 h 13"/>
                <a:gd name="T4" fmla="*/ 13 w 14"/>
                <a:gd name="T5" fmla="*/ 6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2 h 13"/>
                <a:gd name="T12" fmla="*/ 2 w 14"/>
                <a:gd name="T13" fmla="*/ 6 h 13"/>
                <a:gd name="T14" fmla="*/ 0 w 14"/>
                <a:gd name="T15" fmla="*/ 8 h 13"/>
                <a:gd name="T16" fmla="*/ 9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0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1 h 13"/>
                <a:gd name="T4" fmla="*/ 13 w 14"/>
                <a:gd name="T5" fmla="*/ 7 h 13"/>
                <a:gd name="T6" fmla="*/ 14 w 14"/>
                <a:gd name="T7" fmla="*/ 6 h 13"/>
                <a:gd name="T8" fmla="*/ 5 w 14"/>
                <a:gd name="T9" fmla="*/ 0 h 13"/>
                <a:gd name="T10" fmla="*/ 5 w 14"/>
                <a:gd name="T11" fmla="*/ 0 h 13"/>
                <a:gd name="T12" fmla="*/ 1 w 14"/>
                <a:gd name="T13" fmla="*/ 6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1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avLst/>
              <a:gdLst>
                <a:gd name="T0" fmla="*/ 8 w 14"/>
                <a:gd name="T1" fmla="*/ 13 h 13"/>
                <a:gd name="T2" fmla="*/ 10 w 14"/>
                <a:gd name="T3" fmla="*/ 12 h 13"/>
                <a:gd name="T4" fmla="*/ 12 w 14"/>
                <a:gd name="T5" fmla="*/ 7 h 13"/>
                <a:gd name="T6" fmla="*/ 14 w 14"/>
                <a:gd name="T7" fmla="*/ 5 h 13"/>
                <a:gd name="T8" fmla="*/ 6 w 14"/>
                <a:gd name="T9" fmla="*/ 0 h 13"/>
                <a:gd name="T10" fmla="*/ 4 w 14"/>
                <a:gd name="T11" fmla="*/ 1 h 13"/>
                <a:gd name="T12" fmla="*/ 2 w 14"/>
                <a:gd name="T13" fmla="*/ 5 h 13"/>
                <a:gd name="T14" fmla="*/ 0 w 14"/>
                <a:gd name="T15" fmla="*/ 8 h 13"/>
                <a:gd name="T16" fmla="*/ 8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2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avLst/>
              <a:gdLst>
                <a:gd name="T0" fmla="*/ 7 w 14"/>
                <a:gd name="T1" fmla="*/ 13 h 13"/>
                <a:gd name="T2" fmla="*/ 7 w 14"/>
                <a:gd name="T3" fmla="*/ 13 h 13"/>
                <a:gd name="T4" fmla="*/ 11 w 14"/>
                <a:gd name="T5" fmla="*/ 8 h 13"/>
                <a:gd name="T6" fmla="*/ 14 w 14"/>
                <a:gd name="T7" fmla="*/ 6 h 13"/>
                <a:gd name="T8" fmla="*/ 6 w 14"/>
                <a:gd name="T9" fmla="*/ 0 h 13"/>
                <a:gd name="T10" fmla="*/ 4 w 14"/>
                <a:gd name="T11" fmla="*/ 3 h 13"/>
                <a:gd name="T12" fmla="*/ 0 w 14"/>
                <a:gd name="T13" fmla="*/ 7 h 13"/>
                <a:gd name="T14" fmla="*/ 0 w 14"/>
                <a:gd name="T15" fmla="*/ 7 h 13"/>
                <a:gd name="T16" fmla="*/ 7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1 w 15"/>
                <a:gd name="T3" fmla="*/ 11 h 14"/>
                <a:gd name="T4" fmla="*/ 15 w 15"/>
                <a:gd name="T5" fmla="*/ 7 h 14"/>
                <a:gd name="T6" fmla="*/ 7 w 15"/>
                <a:gd name="T7" fmla="*/ 0 h 14"/>
                <a:gd name="T8" fmla="*/ 4 w 15"/>
                <a:gd name="T9" fmla="*/ 4 h 14"/>
                <a:gd name="T10" fmla="*/ 0 w 15"/>
                <a:gd name="T11" fmla="*/ 7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4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avLst/>
              <a:gdLst>
                <a:gd name="T0" fmla="*/ 8 w 14"/>
                <a:gd name="T1" fmla="*/ 15 h 15"/>
                <a:gd name="T2" fmla="*/ 9 w 14"/>
                <a:gd name="T3" fmla="*/ 12 h 15"/>
                <a:gd name="T4" fmla="*/ 13 w 14"/>
                <a:gd name="T5" fmla="*/ 8 h 15"/>
                <a:gd name="T6" fmla="*/ 14 w 14"/>
                <a:gd name="T7" fmla="*/ 7 h 15"/>
                <a:gd name="T8" fmla="*/ 8 w 14"/>
                <a:gd name="T9" fmla="*/ 0 h 15"/>
                <a:gd name="T10" fmla="*/ 7 w 14"/>
                <a:gd name="T11" fmla="*/ 2 h 15"/>
                <a:gd name="T12" fmla="*/ 1 w 14"/>
                <a:gd name="T13" fmla="*/ 5 h 15"/>
                <a:gd name="T14" fmla="*/ 0 w 14"/>
                <a:gd name="T15" fmla="*/ 7 h 15"/>
                <a:gd name="T16" fmla="*/ 8 w 14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avLst/>
              <a:gdLst>
                <a:gd name="T0" fmla="*/ 8 w 15"/>
                <a:gd name="T1" fmla="*/ 14 h 14"/>
                <a:gd name="T2" fmla="*/ 12 w 15"/>
                <a:gd name="T3" fmla="*/ 10 h 14"/>
                <a:gd name="T4" fmla="*/ 15 w 15"/>
                <a:gd name="T5" fmla="*/ 8 h 14"/>
                <a:gd name="T6" fmla="*/ 8 w 15"/>
                <a:gd name="T7" fmla="*/ 0 h 14"/>
                <a:gd name="T8" fmla="*/ 6 w 15"/>
                <a:gd name="T9" fmla="*/ 4 h 14"/>
                <a:gd name="T10" fmla="*/ 0 w 15"/>
                <a:gd name="T11" fmla="*/ 6 h 14"/>
                <a:gd name="T12" fmla="*/ 8 w 1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7 w 14"/>
                <a:gd name="T3" fmla="*/ 13 h 13"/>
                <a:gd name="T4" fmla="*/ 13 w 14"/>
                <a:gd name="T5" fmla="*/ 8 h 13"/>
                <a:gd name="T6" fmla="*/ 14 w 14"/>
                <a:gd name="T7" fmla="*/ 7 h 13"/>
                <a:gd name="T8" fmla="*/ 7 w 14"/>
                <a:gd name="T9" fmla="*/ 0 h 13"/>
                <a:gd name="T10" fmla="*/ 6 w 14"/>
                <a:gd name="T11" fmla="*/ 1 h 13"/>
                <a:gd name="T12" fmla="*/ 1 w 14"/>
                <a:gd name="T13" fmla="*/ 5 h 13"/>
                <a:gd name="T14" fmla="*/ 0 w 14"/>
                <a:gd name="T15" fmla="*/ 7 h 13"/>
                <a:gd name="T16" fmla="*/ 6 w 14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2 h 14"/>
                <a:gd name="T4" fmla="*/ 14 w 14"/>
                <a:gd name="T5" fmla="*/ 8 h 14"/>
                <a:gd name="T6" fmla="*/ 7 w 14"/>
                <a:gd name="T7" fmla="*/ 0 h 14"/>
                <a:gd name="T8" fmla="*/ 3 w 14"/>
                <a:gd name="T9" fmla="*/ 4 h 14"/>
                <a:gd name="T10" fmla="*/ 0 w 14"/>
                <a:gd name="T11" fmla="*/ 7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8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avLst/>
              <a:gdLst>
                <a:gd name="T0" fmla="*/ 6 w 14"/>
                <a:gd name="T1" fmla="*/ 14 h 14"/>
                <a:gd name="T2" fmla="*/ 10 w 14"/>
                <a:gd name="T3" fmla="*/ 10 h 14"/>
                <a:gd name="T4" fmla="*/ 14 w 14"/>
                <a:gd name="T5" fmla="*/ 8 h 14"/>
                <a:gd name="T6" fmla="*/ 9 w 14"/>
                <a:gd name="T7" fmla="*/ 0 h 14"/>
                <a:gd name="T8" fmla="*/ 5 w 14"/>
                <a:gd name="T9" fmla="*/ 2 h 14"/>
                <a:gd name="T10" fmla="*/ 0 w 14"/>
                <a:gd name="T11" fmla="*/ 6 h 14"/>
                <a:gd name="T12" fmla="*/ 6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09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avLst/>
              <a:gdLst>
                <a:gd name="T0" fmla="*/ 6 w 14"/>
                <a:gd name="T1" fmla="*/ 13 h 13"/>
                <a:gd name="T2" fmla="*/ 11 w 14"/>
                <a:gd name="T3" fmla="*/ 11 h 13"/>
                <a:gd name="T4" fmla="*/ 14 w 14"/>
                <a:gd name="T5" fmla="*/ 8 h 13"/>
                <a:gd name="T6" fmla="*/ 8 w 14"/>
                <a:gd name="T7" fmla="*/ 0 h 13"/>
                <a:gd name="T8" fmla="*/ 6 w 14"/>
                <a:gd name="T9" fmla="*/ 2 h 13"/>
                <a:gd name="T10" fmla="*/ 0 w 14"/>
                <a:gd name="T11" fmla="*/ 6 h 13"/>
                <a:gd name="T12" fmla="*/ 6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0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avLst/>
              <a:gdLst>
                <a:gd name="T0" fmla="*/ 7 w 15"/>
                <a:gd name="T1" fmla="*/ 13 h 13"/>
                <a:gd name="T2" fmla="*/ 7 w 15"/>
                <a:gd name="T3" fmla="*/ 13 h 13"/>
                <a:gd name="T4" fmla="*/ 12 w 15"/>
                <a:gd name="T5" fmla="*/ 9 h 13"/>
                <a:gd name="T6" fmla="*/ 15 w 15"/>
                <a:gd name="T7" fmla="*/ 7 h 13"/>
                <a:gd name="T8" fmla="*/ 10 w 15"/>
                <a:gd name="T9" fmla="*/ 0 h 13"/>
                <a:gd name="T10" fmla="*/ 7 w 15"/>
                <a:gd name="T11" fmla="*/ 1 h 13"/>
                <a:gd name="T12" fmla="*/ 2 w 15"/>
                <a:gd name="T13" fmla="*/ 5 h 13"/>
                <a:gd name="T14" fmla="*/ 0 w 15"/>
                <a:gd name="T15" fmla="*/ 5 h 13"/>
                <a:gd name="T16" fmla="*/ 7 w 15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1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avLst/>
              <a:gdLst>
                <a:gd name="T0" fmla="*/ 5 w 13"/>
                <a:gd name="T1" fmla="*/ 14 h 14"/>
                <a:gd name="T2" fmla="*/ 5 w 13"/>
                <a:gd name="T3" fmla="*/ 14 h 14"/>
                <a:gd name="T4" fmla="*/ 10 w 13"/>
                <a:gd name="T5" fmla="*/ 11 h 14"/>
                <a:gd name="T6" fmla="*/ 13 w 13"/>
                <a:gd name="T7" fmla="*/ 8 h 14"/>
                <a:gd name="T8" fmla="*/ 8 w 13"/>
                <a:gd name="T9" fmla="*/ 0 h 14"/>
                <a:gd name="T10" fmla="*/ 5 w 13"/>
                <a:gd name="T11" fmla="*/ 2 h 14"/>
                <a:gd name="T12" fmla="*/ 0 w 13"/>
                <a:gd name="T13" fmla="*/ 6 h 14"/>
                <a:gd name="T14" fmla="*/ 0 w 13"/>
                <a:gd name="T15" fmla="*/ 6 h 14"/>
                <a:gd name="T16" fmla="*/ 5 w 1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2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10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5 w 14"/>
                <a:gd name="T9" fmla="*/ 3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3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avLst/>
              <a:gdLst>
                <a:gd name="T0" fmla="*/ 5 w 15"/>
                <a:gd name="T1" fmla="*/ 13 h 13"/>
                <a:gd name="T2" fmla="*/ 9 w 15"/>
                <a:gd name="T3" fmla="*/ 10 h 13"/>
                <a:gd name="T4" fmla="*/ 15 w 15"/>
                <a:gd name="T5" fmla="*/ 8 h 13"/>
                <a:gd name="T6" fmla="*/ 9 w 15"/>
                <a:gd name="T7" fmla="*/ 0 h 13"/>
                <a:gd name="T8" fmla="*/ 5 w 15"/>
                <a:gd name="T9" fmla="*/ 1 h 13"/>
                <a:gd name="T10" fmla="*/ 0 w 15"/>
                <a:gd name="T11" fmla="*/ 4 h 13"/>
                <a:gd name="T12" fmla="*/ 5 w 1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4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avLst/>
              <a:gdLst>
                <a:gd name="T0" fmla="*/ 5 w 14"/>
                <a:gd name="T1" fmla="*/ 14 h 14"/>
                <a:gd name="T2" fmla="*/ 8 w 14"/>
                <a:gd name="T3" fmla="*/ 11 h 14"/>
                <a:gd name="T4" fmla="*/ 14 w 14"/>
                <a:gd name="T5" fmla="*/ 9 h 14"/>
                <a:gd name="T6" fmla="*/ 9 w 14"/>
                <a:gd name="T7" fmla="*/ 0 h 14"/>
                <a:gd name="T8" fmla="*/ 4 w 14"/>
                <a:gd name="T9" fmla="*/ 4 h 14"/>
                <a:gd name="T10" fmla="*/ 0 w 14"/>
                <a:gd name="T11" fmla="*/ 5 h 14"/>
                <a:gd name="T12" fmla="*/ 5 w 1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5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5 w 13"/>
                <a:gd name="T3" fmla="*/ 13 h 13"/>
                <a:gd name="T4" fmla="*/ 11 w 13"/>
                <a:gd name="T5" fmla="*/ 10 h 13"/>
                <a:gd name="T6" fmla="*/ 13 w 13"/>
                <a:gd name="T7" fmla="*/ 9 h 13"/>
                <a:gd name="T8" fmla="*/ 9 w 13"/>
                <a:gd name="T9" fmla="*/ 0 h 13"/>
                <a:gd name="T10" fmla="*/ 8 w 13"/>
                <a:gd name="T11" fmla="*/ 1 h 13"/>
                <a:gd name="T12" fmla="*/ 1 w 13"/>
                <a:gd name="T13" fmla="*/ 4 h 13"/>
                <a:gd name="T14" fmla="*/ 0 w 13"/>
                <a:gd name="T15" fmla="*/ 4 h 13"/>
                <a:gd name="T16" fmla="*/ 4 w 13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6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avLst/>
              <a:gdLst>
                <a:gd name="T0" fmla="*/ 4 w 13"/>
                <a:gd name="T1" fmla="*/ 13 h 13"/>
                <a:gd name="T2" fmla="*/ 9 w 13"/>
                <a:gd name="T3" fmla="*/ 10 h 13"/>
                <a:gd name="T4" fmla="*/ 13 w 13"/>
                <a:gd name="T5" fmla="*/ 9 h 13"/>
                <a:gd name="T6" fmla="*/ 9 w 13"/>
                <a:gd name="T7" fmla="*/ 0 h 13"/>
                <a:gd name="T8" fmla="*/ 5 w 13"/>
                <a:gd name="T9" fmla="*/ 1 h 13"/>
                <a:gd name="T10" fmla="*/ 0 w 13"/>
                <a:gd name="T11" fmla="*/ 2 h 13"/>
                <a:gd name="T12" fmla="*/ 4 w 1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7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6 w 12"/>
                <a:gd name="T3" fmla="*/ 12 h 13"/>
                <a:gd name="T4" fmla="*/ 12 w 12"/>
                <a:gd name="T5" fmla="*/ 9 h 13"/>
                <a:gd name="T6" fmla="*/ 10 w 12"/>
                <a:gd name="T7" fmla="*/ 0 h 13"/>
                <a:gd name="T8" fmla="*/ 3 w 12"/>
                <a:gd name="T9" fmla="*/ 3 h 13"/>
                <a:gd name="T10" fmla="*/ 0 w 12"/>
                <a:gd name="T11" fmla="*/ 4 h 13"/>
                <a:gd name="T12" fmla="*/ 3 w 12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8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10 h 12"/>
                <a:gd name="T6" fmla="*/ 9 w 13"/>
                <a:gd name="T7" fmla="*/ 0 h 12"/>
                <a:gd name="T8" fmla="*/ 6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19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6 w 13"/>
                <a:gd name="T3" fmla="*/ 12 h 12"/>
                <a:gd name="T4" fmla="*/ 13 w 13"/>
                <a:gd name="T5" fmla="*/ 10 h 12"/>
                <a:gd name="T6" fmla="*/ 13 w 13"/>
                <a:gd name="T7" fmla="*/ 10 h 12"/>
                <a:gd name="T8" fmla="*/ 10 w 13"/>
                <a:gd name="T9" fmla="*/ 0 h 12"/>
                <a:gd name="T10" fmla="*/ 10 w 13"/>
                <a:gd name="T11" fmla="*/ 0 h 12"/>
                <a:gd name="T12" fmla="*/ 2 w 13"/>
                <a:gd name="T13" fmla="*/ 2 h 12"/>
                <a:gd name="T14" fmla="*/ 0 w 13"/>
                <a:gd name="T15" fmla="*/ 3 h 12"/>
                <a:gd name="T16" fmla="*/ 4 w 1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0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avLst/>
              <a:gdLst>
                <a:gd name="T0" fmla="*/ 4 w 13"/>
                <a:gd name="T1" fmla="*/ 12 h 12"/>
                <a:gd name="T2" fmla="*/ 9 w 13"/>
                <a:gd name="T3" fmla="*/ 11 h 12"/>
                <a:gd name="T4" fmla="*/ 13 w 13"/>
                <a:gd name="T5" fmla="*/ 9 h 12"/>
                <a:gd name="T6" fmla="*/ 10 w 13"/>
                <a:gd name="T7" fmla="*/ 0 h 12"/>
                <a:gd name="T8" fmla="*/ 5 w 13"/>
                <a:gd name="T9" fmla="*/ 2 h 12"/>
                <a:gd name="T10" fmla="*/ 0 w 13"/>
                <a:gd name="T11" fmla="*/ 3 h 12"/>
                <a:gd name="T12" fmla="*/ 4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1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avLst/>
              <a:gdLst>
                <a:gd name="T0" fmla="*/ 3 w 12"/>
                <a:gd name="T1" fmla="*/ 13 h 13"/>
                <a:gd name="T2" fmla="*/ 4 w 12"/>
                <a:gd name="T3" fmla="*/ 13 h 13"/>
                <a:gd name="T4" fmla="*/ 10 w 12"/>
                <a:gd name="T5" fmla="*/ 10 h 13"/>
                <a:gd name="T6" fmla="*/ 12 w 12"/>
                <a:gd name="T7" fmla="*/ 10 h 13"/>
                <a:gd name="T8" fmla="*/ 9 w 12"/>
                <a:gd name="T9" fmla="*/ 0 h 13"/>
                <a:gd name="T10" fmla="*/ 8 w 12"/>
                <a:gd name="T11" fmla="*/ 1 h 13"/>
                <a:gd name="T12" fmla="*/ 1 w 12"/>
                <a:gd name="T13" fmla="*/ 2 h 13"/>
                <a:gd name="T14" fmla="*/ 0 w 12"/>
                <a:gd name="T15" fmla="*/ 2 h 13"/>
                <a:gd name="T16" fmla="*/ 3 w 12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2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5 w 12"/>
                <a:gd name="T3" fmla="*/ 12 h 12"/>
                <a:gd name="T4" fmla="*/ 12 w 12"/>
                <a:gd name="T5" fmla="*/ 9 h 12"/>
                <a:gd name="T6" fmla="*/ 9 w 12"/>
                <a:gd name="T7" fmla="*/ 0 h 12"/>
                <a:gd name="T8" fmla="*/ 3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3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avLst/>
              <a:gdLst>
                <a:gd name="T0" fmla="*/ 2 w 12"/>
                <a:gd name="T1" fmla="*/ 12 h 12"/>
                <a:gd name="T2" fmla="*/ 6 w 12"/>
                <a:gd name="T3" fmla="*/ 12 h 12"/>
                <a:gd name="T4" fmla="*/ 12 w 12"/>
                <a:gd name="T5" fmla="*/ 11 h 12"/>
                <a:gd name="T6" fmla="*/ 10 w 12"/>
                <a:gd name="T7" fmla="*/ 0 h 12"/>
                <a:gd name="T8" fmla="*/ 5 w 12"/>
                <a:gd name="T9" fmla="*/ 2 h 12"/>
                <a:gd name="T10" fmla="*/ 0 w 12"/>
                <a:gd name="T11" fmla="*/ 3 h 12"/>
                <a:gd name="T12" fmla="*/ 2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4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avLst/>
              <a:gdLst>
                <a:gd name="T0" fmla="*/ 2 w 11"/>
                <a:gd name="T1" fmla="*/ 12 h 12"/>
                <a:gd name="T2" fmla="*/ 9 w 11"/>
                <a:gd name="T3" fmla="*/ 11 h 12"/>
                <a:gd name="T4" fmla="*/ 11 w 11"/>
                <a:gd name="T5" fmla="*/ 10 h 12"/>
                <a:gd name="T6" fmla="*/ 10 w 11"/>
                <a:gd name="T7" fmla="*/ 0 h 12"/>
                <a:gd name="T8" fmla="*/ 6 w 11"/>
                <a:gd name="T9" fmla="*/ 0 h 12"/>
                <a:gd name="T10" fmla="*/ 0 w 11"/>
                <a:gd name="T11" fmla="*/ 2 h 12"/>
                <a:gd name="T12" fmla="*/ 2 w 1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5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avLst/>
              <a:gdLst>
                <a:gd name="T0" fmla="*/ 3 w 12"/>
                <a:gd name="T1" fmla="*/ 12 h 12"/>
                <a:gd name="T2" fmla="*/ 11 w 12"/>
                <a:gd name="T3" fmla="*/ 10 h 12"/>
                <a:gd name="T4" fmla="*/ 12 w 12"/>
                <a:gd name="T5" fmla="*/ 10 h 12"/>
                <a:gd name="T6" fmla="*/ 11 w 12"/>
                <a:gd name="T7" fmla="*/ 0 h 12"/>
                <a:gd name="T8" fmla="*/ 8 w 12"/>
                <a:gd name="T9" fmla="*/ 1 h 12"/>
                <a:gd name="T10" fmla="*/ 0 w 12"/>
                <a:gd name="T11" fmla="*/ 3 h 12"/>
                <a:gd name="T12" fmla="*/ 3 w 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6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avLst/>
              <a:gdLst>
                <a:gd name="T0" fmla="*/ 3 w 12"/>
                <a:gd name="T1" fmla="*/ 11 h 11"/>
                <a:gd name="T2" fmla="*/ 3 w 12"/>
                <a:gd name="T3" fmla="*/ 11 h 11"/>
                <a:gd name="T4" fmla="*/ 11 w 12"/>
                <a:gd name="T5" fmla="*/ 10 h 11"/>
                <a:gd name="T6" fmla="*/ 12 w 12"/>
                <a:gd name="T7" fmla="*/ 10 h 11"/>
                <a:gd name="T8" fmla="*/ 11 w 12"/>
                <a:gd name="T9" fmla="*/ 0 h 11"/>
                <a:gd name="T10" fmla="*/ 9 w 12"/>
                <a:gd name="T11" fmla="*/ 1 h 11"/>
                <a:gd name="T12" fmla="*/ 2 w 12"/>
                <a:gd name="T13" fmla="*/ 1 h 11"/>
                <a:gd name="T14" fmla="*/ 0 w 12"/>
                <a:gd name="T15" fmla="*/ 2 h 11"/>
                <a:gd name="T16" fmla="*/ 3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7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3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1 h 11"/>
                <a:gd name="T14" fmla="*/ 0 w 12"/>
                <a:gd name="T15" fmla="*/ 1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8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avLst/>
              <a:gdLst>
                <a:gd name="T0" fmla="*/ 1 w 12"/>
                <a:gd name="T1" fmla="*/ 11 h 11"/>
                <a:gd name="T2" fmla="*/ 2 w 12"/>
                <a:gd name="T3" fmla="*/ 11 h 11"/>
                <a:gd name="T4" fmla="*/ 10 w 12"/>
                <a:gd name="T5" fmla="*/ 9 h 11"/>
                <a:gd name="T6" fmla="*/ 12 w 12"/>
                <a:gd name="T7" fmla="*/ 9 h 11"/>
                <a:gd name="T8" fmla="*/ 10 w 12"/>
                <a:gd name="T9" fmla="*/ 0 h 11"/>
                <a:gd name="T10" fmla="*/ 9 w 12"/>
                <a:gd name="T11" fmla="*/ 0 h 11"/>
                <a:gd name="T12" fmla="*/ 1 w 12"/>
                <a:gd name="T13" fmla="*/ 0 h 11"/>
                <a:gd name="T14" fmla="*/ 0 w 12"/>
                <a:gd name="T15" fmla="*/ 0 h 11"/>
                <a:gd name="T16" fmla="*/ 1 w 12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29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2 w 10"/>
                <a:gd name="T3" fmla="*/ 11 h 11"/>
                <a:gd name="T4" fmla="*/ 10 w 10"/>
                <a:gd name="T5" fmla="*/ 9 h 11"/>
                <a:gd name="T6" fmla="*/ 10 w 10"/>
                <a:gd name="T7" fmla="*/ 9 h 11"/>
                <a:gd name="T8" fmla="*/ 10 w 10"/>
                <a:gd name="T9" fmla="*/ 0 h 11"/>
                <a:gd name="T10" fmla="*/ 9 w 10"/>
                <a:gd name="T11" fmla="*/ 0 h 11"/>
                <a:gd name="T12" fmla="*/ 1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0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avLst/>
              <a:gdLst>
                <a:gd name="T0" fmla="*/ 0 w 11"/>
                <a:gd name="T1" fmla="*/ 10 h 10"/>
                <a:gd name="T2" fmla="*/ 2 w 11"/>
                <a:gd name="T3" fmla="*/ 10 h 10"/>
                <a:gd name="T4" fmla="*/ 10 w 11"/>
                <a:gd name="T5" fmla="*/ 10 h 10"/>
                <a:gd name="T6" fmla="*/ 11 w 11"/>
                <a:gd name="T7" fmla="*/ 10 h 10"/>
                <a:gd name="T8" fmla="*/ 10 w 11"/>
                <a:gd name="T9" fmla="*/ 0 h 10"/>
                <a:gd name="T10" fmla="*/ 8 w 11"/>
                <a:gd name="T11" fmla="*/ 0 h 10"/>
                <a:gd name="T12" fmla="*/ 0 w 11"/>
                <a:gd name="T13" fmla="*/ 1 h 10"/>
                <a:gd name="T14" fmla="*/ 0 w 11"/>
                <a:gd name="T15" fmla="*/ 1 h 10"/>
                <a:gd name="T16" fmla="*/ 0 w 1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1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avLst/>
              <a:gdLst>
                <a:gd name="T0" fmla="*/ 1 w 10"/>
                <a:gd name="T1" fmla="*/ 11 h 11"/>
                <a:gd name="T2" fmla="*/ 1 w 10"/>
                <a:gd name="T3" fmla="*/ 11 h 11"/>
                <a:gd name="T4" fmla="*/ 9 w 10"/>
                <a:gd name="T5" fmla="*/ 11 h 11"/>
                <a:gd name="T6" fmla="*/ 10 w 10"/>
                <a:gd name="T7" fmla="*/ 10 h 11"/>
                <a:gd name="T8" fmla="*/ 10 w 10"/>
                <a:gd name="T9" fmla="*/ 0 h 11"/>
                <a:gd name="T10" fmla="*/ 9 w 10"/>
                <a:gd name="T11" fmla="*/ 0 h 11"/>
                <a:gd name="T12" fmla="*/ 0 w 10"/>
                <a:gd name="T13" fmla="*/ 0 h 11"/>
                <a:gd name="T14" fmla="*/ 0 w 10"/>
                <a:gd name="T15" fmla="*/ 0 h 11"/>
                <a:gd name="T16" fmla="*/ 1 w 10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2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8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8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3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6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6 w 10"/>
                <a:gd name="T9" fmla="*/ 1 h 10"/>
                <a:gd name="T10" fmla="*/ 0 w 10"/>
                <a:gd name="T11" fmla="*/ 1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4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avLst/>
              <a:gdLst>
                <a:gd name="T0" fmla="*/ 0 w 10"/>
                <a:gd name="T1" fmla="*/ 10 h 10"/>
                <a:gd name="T2" fmla="*/ 5 w 10"/>
                <a:gd name="T3" fmla="*/ 10 h 10"/>
                <a:gd name="T4" fmla="*/ 10 w 10"/>
                <a:gd name="T5" fmla="*/ 10 h 10"/>
                <a:gd name="T6" fmla="*/ 10 w 10"/>
                <a:gd name="T7" fmla="*/ 0 h 10"/>
                <a:gd name="T8" fmla="*/ 5 w 10"/>
                <a:gd name="T9" fmla="*/ 0 h 10"/>
                <a:gd name="T10" fmla="*/ 0 w 10"/>
                <a:gd name="T11" fmla="*/ 0 h 10"/>
                <a:gd name="T12" fmla="*/ 0 w 10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5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avLst/>
              <a:gdLst>
                <a:gd name="T0" fmla="*/ 0 w 11"/>
                <a:gd name="T1" fmla="*/ 11 h 11"/>
                <a:gd name="T2" fmla="*/ 4 w 11"/>
                <a:gd name="T3" fmla="*/ 11 h 11"/>
                <a:gd name="T4" fmla="*/ 11 w 11"/>
                <a:gd name="T5" fmla="*/ 11 h 11"/>
                <a:gd name="T6" fmla="*/ 11 w 11"/>
                <a:gd name="T7" fmla="*/ 2 h 11"/>
                <a:gd name="T8" fmla="*/ 4 w 11"/>
                <a:gd name="T9" fmla="*/ 0 h 11"/>
                <a:gd name="T10" fmla="*/ 2 w 11"/>
                <a:gd name="T11" fmla="*/ 0 h 11"/>
                <a:gd name="T12" fmla="*/ 0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6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avLst/>
              <a:gdLst>
                <a:gd name="T0" fmla="*/ 0 w 11"/>
                <a:gd name="T1" fmla="*/ 9 h 11"/>
                <a:gd name="T2" fmla="*/ 3 w 11"/>
                <a:gd name="T3" fmla="*/ 11 h 11"/>
                <a:gd name="T4" fmla="*/ 11 w 11"/>
                <a:gd name="T5" fmla="*/ 11 h 11"/>
                <a:gd name="T6" fmla="*/ 11 w 11"/>
                <a:gd name="T7" fmla="*/ 0 h 11"/>
                <a:gd name="T8" fmla="*/ 4 w 11"/>
                <a:gd name="T9" fmla="*/ 0 h 11"/>
                <a:gd name="T10" fmla="*/ 0 w 11"/>
                <a:gd name="T11" fmla="*/ 0 h 11"/>
                <a:gd name="T12" fmla="*/ 0 w 11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7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avLst/>
              <a:gdLst>
                <a:gd name="T0" fmla="*/ 0 w 12"/>
                <a:gd name="T1" fmla="*/ 9 h 10"/>
                <a:gd name="T2" fmla="*/ 2 w 12"/>
                <a:gd name="T3" fmla="*/ 9 h 10"/>
                <a:gd name="T4" fmla="*/ 10 w 12"/>
                <a:gd name="T5" fmla="*/ 10 h 10"/>
                <a:gd name="T6" fmla="*/ 12 w 12"/>
                <a:gd name="T7" fmla="*/ 0 h 10"/>
                <a:gd name="T8" fmla="*/ 4 w 12"/>
                <a:gd name="T9" fmla="*/ 0 h 10"/>
                <a:gd name="T10" fmla="*/ 1 w 12"/>
                <a:gd name="T11" fmla="*/ 0 h 10"/>
                <a:gd name="T12" fmla="*/ 0 w 12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8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avLst/>
              <a:gdLst>
                <a:gd name="T0" fmla="*/ 0 w 10"/>
                <a:gd name="T1" fmla="*/ 9 h 10"/>
                <a:gd name="T2" fmla="*/ 2 w 10"/>
                <a:gd name="T3" fmla="*/ 9 h 10"/>
                <a:gd name="T4" fmla="*/ 10 w 10"/>
                <a:gd name="T5" fmla="*/ 10 h 10"/>
                <a:gd name="T6" fmla="*/ 10 w 10"/>
                <a:gd name="T7" fmla="*/ 0 h 10"/>
                <a:gd name="T8" fmla="*/ 2 w 10"/>
                <a:gd name="T9" fmla="*/ 0 h 10"/>
                <a:gd name="T10" fmla="*/ 1 w 10"/>
                <a:gd name="T11" fmla="*/ 0 h 10"/>
                <a:gd name="T12" fmla="*/ 0 w 10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39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avLst/>
              <a:gdLst>
                <a:gd name="T0" fmla="*/ 0 w 11"/>
                <a:gd name="T1" fmla="*/ 11 h 12"/>
                <a:gd name="T2" fmla="*/ 2 w 11"/>
                <a:gd name="T3" fmla="*/ 11 h 12"/>
                <a:gd name="T4" fmla="*/ 9 w 11"/>
                <a:gd name="T5" fmla="*/ 12 h 12"/>
                <a:gd name="T6" fmla="*/ 11 w 11"/>
                <a:gd name="T7" fmla="*/ 2 h 12"/>
                <a:gd name="T8" fmla="*/ 3 w 11"/>
                <a:gd name="T9" fmla="*/ 0 h 12"/>
                <a:gd name="T10" fmla="*/ 2 w 11"/>
                <a:gd name="T11" fmla="*/ 0 h 12"/>
                <a:gd name="T12" fmla="*/ 0 w 11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0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avLst/>
              <a:gdLst>
                <a:gd name="T0" fmla="*/ 0 w 12"/>
                <a:gd name="T1" fmla="*/ 11 h 12"/>
                <a:gd name="T2" fmla="*/ 4 w 12"/>
                <a:gd name="T3" fmla="*/ 11 h 12"/>
                <a:gd name="T4" fmla="*/ 10 w 12"/>
                <a:gd name="T5" fmla="*/ 12 h 12"/>
                <a:gd name="T6" fmla="*/ 12 w 12"/>
                <a:gd name="T7" fmla="*/ 1 h 12"/>
                <a:gd name="T8" fmla="*/ 5 w 12"/>
                <a:gd name="T9" fmla="*/ 0 h 12"/>
                <a:gd name="T10" fmla="*/ 2 w 12"/>
                <a:gd name="T11" fmla="*/ 0 h 12"/>
                <a:gd name="T12" fmla="*/ 0 w 12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1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avLst/>
              <a:gdLst>
                <a:gd name="T0" fmla="*/ 0 w 11"/>
                <a:gd name="T1" fmla="*/ 10 h 11"/>
                <a:gd name="T2" fmla="*/ 4 w 11"/>
                <a:gd name="T3" fmla="*/ 10 h 11"/>
                <a:gd name="T4" fmla="*/ 10 w 11"/>
                <a:gd name="T5" fmla="*/ 11 h 11"/>
                <a:gd name="T6" fmla="*/ 11 w 11"/>
                <a:gd name="T7" fmla="*/ 2 h 11"/>
                <a:gd name="T8" fmla="*/ 5 w 11"/>
                <a:gd name="T9" fmla="*/ 1 h 11"/>
                <a:gd name="T10" fmla="*/ 2 w 11"/>
                <a:gd name="T11" fmla="*/ 0 h 11"/>
                <a:gd name="T12" fmla="*/ 0 w 11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2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6 w 12"/>
                <a:gd name="T3" fmla="*/ 11 h 12"/>
                <a:gd name="T4" fmla="*/ 11 w 12"/>
                <a:gd name="T5" fmla="*/ 12 h 12"/>
                <a:gd name="T6" fmla="*/ 12 w 12"/>
                <a:gd name="T7" fmla="*/ 1 h 12"/>
                <a:gd name="T8" fmla="*/ 7 w 12"/>
                <a:gd name="T9" fmla="*/ 0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3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avLst/>
              <a:gdLst>
                <a:gd name="T0" fmla="*/ 0 w 12"/>
                <a:gd name="T1" fmla="*/ 9 h 12"/>
                <a:gd name="T2" fmla="*/ 7 w 12"/>
                <a:gd name="T3" fmla="*/ 11 h 12"/>
                <a:gd name="T4" fmla="*/ 11 w 12"/>
                <a:gd name="T5" fmla="*/ 12 h 12"/>
                <a:gd name="T6" fmla="*/ 12 w 12"/>
                <a:gd name="T7" fmla="*/ 2 h 12"/>
                <a:gd name="T8" fmla="*/ 8 w 12"/>
                <a:gd name="T9" fmla="*/ 2 h 12"/>
                <a:gd name="T10" fmla="*/ 3 w 12"/>
                <a:gd name="T11" fmla="*/ 0 h 12"/>
                <a:gd name="T12" fmla="*/ 0 w 12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4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1 w 13"/>
                <a:gd name="T3" fmla="*/ 9 h 12"/>
                <a:gd name="T4" fmla="*/ 8 w 13"/>
                <a:gd name="T5" fmla="*/ 12 h 12"/>
                <a:gd name="T6" fmla="*/ 10 w 13"/>
                <a:gd name="T7" fmla="*/ 12 h 12"/>
                <a:gd name="T8" fmla="*/ 13 w 13"/>
                <a:gd name="T9" fmla="*/ 3 h 12"/>
                <a:gd name="T10" fmla="*/ 10 w 13"/>
                <a:gd name="T11" fmla="*/ 1 h 12"/>
                <a:gd name="T12" fmla="*/ 3 w 13"/>
                <a:gd name="T13" fmla="*/ 0 h 12"/>
                <a:gd name="T14" fmla="*/ 3 w 13"/>
                <a:gd name="T15" fmla="*/ 0 h 12"/>
                <a:gd name="T16" fmla="*/ 0 w 13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5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avLst/>
              <a:gdLst>
                <a:gd name="T0" fmla="*/ 0 w 12"/>
                <a:gd name="T1" fmla="*/ 10 h 13"/>
                <a:gd name="T2" fmla="*/ 3 w 12"/>
                <a:gd name="T3" fmla="*/ 10 h 13"/>
                <a:gd name="T4" fmla="*/ 9 w 12"/>
                <a:gd name="T5" fmla="*/ 13 h 13"/>
                <a:gd name="T6" fmla="*/ 9 w 12"/>
                <a:gd name="T7" fmla="*/ 13 h 13"/>
                <a:gd name="T8" fmla="*/ 12 w 12"/>
                <a:gd name="T9" fmla="*/ 2 h 13"/>
                <a:gd name="T10" fmla="*/ 12 w 12"/>
                <a:gd name="T11" fmla="*/ 2 h 13"/>
                <a:gd name="T12" fmla="*/ 5 w 12"/>
                <a:gd name="T13" fmla="*/ 1 h 13"/>
                <a:gd name="T14" fmla="*/ 3 w 12"/>
                <a:gd name="T15" fmla="*/ 0 h 13"/>
                <a:gd name="T16" fmla="*/ 0 w 1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6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avLst/>
              <a:gdLst>
                <a:gd name="T0" fmla="*/ 0 w 13"/>
                <a:gd name="T1" fmla="*/ 9 h 12"/>
                <a:gd name="T2" fmla="*/ 5 w 13"/>
                <a:gd name="T3" fmla="*/ 11 h 12"/>
                <a:gd name="T4" fmla="*/ 10 w 13"/>
                <a:gd name="T5" fmla="*/ 12 h 12"/>
                <a:gd name="T6" fmla="*/ 13 w 13"/>
                <a:gd name="T7" fmla="*/ 3 h 12"/>
                <a:gd name="T8" fmla="*/ 8 w 13"/>
                <a:gd name="T9" fmla="*/ 1 h 12"/>
                <a:gd name="T10" fmla="*/ 4 w 13"/>
                <a:gd name="T11" fmla="*/ 0 h 12"/>
                <a:gd name="T12" fmla="*/ 0 w 13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7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avLst/>
              <a:gdLst>
                <a:gd name="T0" fmla="*/ 0 w 13"/>
                <a:gd name="T1" fmla="*/ 10 h 13"/>
                <a:gd name="T2" fmla="*/ 0 w 13"/>
                <a:gd name="T3" fmla="*/ 10 h 13"/>
                <a:gd name="T4" fmla="*/ 8 w 13"/>
                <a:gd name="T5" fmla="*/ 12 h 13"/>
                <a:gd name="T6" fmla="*/ 10 w 13"/>
                <a:gd name="T7" fmla="*/ 13 h 13"/>
                <a:gd name="T8" fmla="*/ 13 w 13"/>
                <a:gd name="T9" fmla="*/ 3 h 13"/>
                <a:gd name="T10" fmla="*/ 10 w 13"/>
                <a:gd name="T11" fmla="*/ 3 h 13"/>
                <a:gd name="T12" fmla="*/ 4 w 13"/>
                <a:gd name="T13" fmla="*/ 0 h 13"/>
                <a:gd name="T14" fmla="*/ 4 w 13"/>
                <a:gd name="T15" fmla="*/ 0 h 13"/>
                <a:gd name="T16" fmla="*/ 0 w 13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8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49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avLst/>
              <a:gdLst>
                <a:gd name="T0" fmla="*/ 0 w 11"/>
                <a:gd name="T1" fmla="*/ 9 h 13"/>
                <a:gd name="T2" fmla="*/ 6 w 11"/>
                <a:gd name="T3" fmla="*/ 12 h 13"/>
                <a:gd name="T4" fmla="*/ 9 w 11"/>
                <a:gd name="T5" fmla="*/ 13 h 13"/>
                <a:gd name="T6" fmla="*/ 11 w 11"/>
                <a:gd name="T7" fmla="*/ 4 h 13"/>
                <a:gd name="T8" fmla="*/ 9 w 11"/>
                <a:gd name="T9" fmla="*/ 3 h 13"/>
                <a:gd name="T10" fmla="*/ 2 w 11"/>
                <a:gd name="T11" fmla="*/ 0 h 13"/>
                <a:gd name="T12" fmla="*/ 0 w 11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0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0 h 13"/>
                <a:gd name="T4" fmla="*/ 9 w 13"/>
                <a:gd name="T5" fmla="*/ 13 h 13"/>
                <a:gd name="T6" fmla="*/ 13 w 13"/>
                <a:gd name="T7" fmla="*/ 4 h 13"/>
                <a:gd name="T8" fmla="*/ 7 w 13"/>
                <a:gd name="T9" fmla="*/ 1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1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1 w 13"/>
                <a:gd name="T3" fmla="*/ 9 h 13"/>
                <a:gd name="T4" fmla="*/ 8 w 13"/>
                <a:gd name="T5" fmla="*/ 12 h 13"/>
                <a:gd name="T6" fmla="*/ 9 w 13"/>
                <a:gd name="T7" fmla="*/ 13 h 13"/>
                <a:gd name="T8" fmla="*/ 13 w 13"/>
                <a:gd name="T9" fmla="*/ 4 h 13"/>
                <a:gd name="T10" fmla="*/ 12 w 13"/>
                <a:gd name="T11" fmla="*/ 3 h 13"/>
                <a:gd name="T12" fmla="*/ 5 w 13"/>
                <a:gd name="T13" fmla="*/ 0 h 13"/>
                <a:gd name="T14" fmla="*/ 4 w 13"/>
                <a:gd name="T15" fmla="*/ 0 h 13"/>
                <a:gd name="T16" fmla="*/ 0 w 13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2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avLst/>
              <a:gdLst>
                <a:gd name="T0" fmla="*/ 0 w 14"/>
                <a:gd name="T1" fmla="*/ 9 h 13"/>
                <a:gd name="T2" fmla="*/ 6 w 14"/>
                <a:gd name="T3" fmla="*/ 12 h 13"/>
                <a:gd name="T4" fmla="*/ 10 w 14"/>
                <a:gd name="T5" fmla="*/ 13 h 13"/>
                <a:gd name="T6" fmla="*/ 14 w 14"/>
                <a:gd name="T7" fmla="*/ 4 h 13"/>
                <a:gd name="T8" fmla="*/ 11 w 14"/>
                <a:gd name="T9" fmla="*/ 3 h 13"/>
                <a:gd name="T10" fmla="*/ 4 w 14"/>
                <a:gd name="T11" fmla="*/ 0 h 13"/>
                <a:gd name="T12" fmla="*/ 0 w 14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3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avLst/>
              <a:gdLst>
                <a:gd name="T0" fmla="*/ 0 w 13"/>
                <a:gd name="T1" fmla="*/ 9 h 13"/>
                <a:gd name="T2" fmla="*/ 4 w 13"/>
                <a:gd name="T3" fmla="*/ 11 h 13"/>
                <a:gd name="T4" fmla="*/ 9 w 13"/>
                <a:gd name="T5" fmla="*/ 13 h 13"/>
                <a:gd name="T6" fmla="*/ 13 w 13"/>
                <a:gd name="T7" fmla="*/ 4 h 13"/>
                <a:gd name="T8" fmla="*/ 8 w 13"/>
                <a:gd name="T9" fmla="*/ 2 h 13"/>
                <a:gd name="T10" fmla="*/ 4 w 13"/>
                <a:gd name="T11" fmla="*/ 0 h 13"/>
                <a:gd name="T12" fmla="*/ 0 w 13"/>
                <a:gd name="T1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4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3 w 13"/>
                <a:gd name="T3" fmla="*/ 9 h 13"/>
                <a:gd name="T4" fmla="*/ 8 w 13"/>
                <a:gd name="T5" fmla="*/ 13 h 13"/>
                <a:gd name="T6" fmla="*/ 8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1 h 13"/>
                <a:gd name="T14" fmla="*/ 4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5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2 w 13"/>
                <a:gd name="T3" fmla="*/ 9 h 13"/>
                <a:gd name="T4" fmla="*/ 7 w 13"/>
                <a:gd name="T5" fmla="*/ 13 h 13"/>
                <a:gd name="T6" fmla="*/ 9 w 13"/>
                <a:gd name="T7" fmla="*/ 13 h 13"/>
                <a:gd name="T8" fmla="*/ 13 w 13"/>
                <a:gd name="T9" fmla="*/ 4 h 13"/>
                <a:gd name="T10" fmla="*/ 13 w 13"/>
                <a:gd name="T11" fmla="*/ 4 h 13"/>
                <a:gd name="T12" fmla="*/ 6 w 13"/>
                <a:gd name="T13" fmla="*/ 0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6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avLst/>
              <a:gdLst>
                <a:gd name="T0" fmla="*/ 0 w 13"/>
                <a:gd name="T1" fmla="*/ 8 h 13"/>
                <a:gd name="T2" fmla="*/ 1 w 13"/>
                <a:gd name="T3" fmla="*/ 10 h 13"/>
                <a:gd name="T4" fmla="*/ 7 w 13"/>
                <a:gd name="T5" fmla="*/ 13 h 13"/>
                <a:gd name="T6" fmla="*/ 7 w 13"/>
                <a:gd name="T7" fmla="*/ 13 h 13"/>
                <a:gd name="T8" fmla="*/ 13 w 13"/>
                <a:gd name="T9" fmla="*/ 6 h 13"/>
                <a:gd name="T10" fmla="*/ 13 w 13"/>
                <a:gd name="T11" fmla="*/ 4 h 13"/>
                <a:gd name="T12" fmla="*/ 6 w 13"/>
                <a:gd name="T13" fmla="*/ 2 h 13"/>
                <a:gd name="T14" fmla="*/ 5 w 13"/>
                <a:gd name="T15" fmla="*/ 0 h 13"/>
                <a:gd name="T16" fmla="*/ 0 w 13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7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avLst/>
              <a:gdLst>
                <a:gd name="T0" fmla="*/ 0 w 14"/>
                <a:gd name="T1" fmla="*/ 8 h 15"/>
                <a:gd name="T2" fmla="*/ 2 w 14"/>
                <a:gd name="T3" fmla="*/ 9 h 15"/>
                <a:gd name="T4" fmla="*/ 7 w 14"/>
                <a:gd name="T5" fmla="*/ 13 h 15"/>
                <a:gd name="T6" fmla="*/ 9 w 14"/>
                <a:gd name="T7" fmla="*/ 15 h 15"/>
                <a:gd name="T8" fmla="*/ 14 w 14"/>
                <a:gd name="T9" fmla="*/ 5 h 15"/>
                <a:gd name="T10" fmla="*/ 13 w 14"/>
                <a:gd name="T11" fmla="*/ 5 h 15"/>
                <a:gd name="T12" fmla="*/ 7 w 14"/>
                <a:gd name="T13" fmla="*/ 1 h 15"/>
                <a:gd name="T14" fmla="*/ 6 w 14"/>
                <a:gd name="T15" fmla="*/ 0 h 15"/>
                <a:gd name="T16" fmla="*/ 0 w 14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8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avLst/>
              <a:gdLst>
                <a:gd name="T0" fmla="*/ 0 w 14"/>
                <a:gd name="T1" fmla="*/ 9 h 14"/>
                <a:gd name="T2" fmla="*/ 3 w 14"/>
                <a:gd name="T3" fmla="*/ 10 h 14"/>
                <a:gd name="T4" fmla="*/ 8 w 14"/>
                <a:gd name="T5" fmla="*/ 14 h 14"/>
                <a:gd name="T6" fmla="*/ 9 w 14"/>
                <a:gd name="T7" fmla="*/ 14 h 14"/>
                <a:gd name="T8" fmla="*/ 14 w 14"/>
                <a:gd name="T9" fmla="*/ 6 h 14"/>
                <a:gd name="T10" fmla="*/ 14 w 14"/>
                <a:gd name="T11" fmla="*/ 6 h 14"/>
                <a:gd name="T12" fmla="*/ 9 w 14"/>
                <a:gd name="T13" fmla="*/ 2 h 14"/>
                <a:gd name="T14" fmla="*/ 7 w 14"/>
                <a:gd name="T15" fmla="*/ 0 h 14"/>
                <a:gd name="T16" fmla="*/ 0 w 14"/>
                <a:gd name="T1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59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avLst/>
              <a:gdLst>
                <a:gd name="T0" fmla="*/ 0 w 14"/>
                <a:gd name="T1" fmla="*/ 8 h 14"/>
                <a:gd name="T2" fmla="*/ 4 w 14"/>
                <a:gd name="T3" fmla="*/ 11 h 14"/>
                <a:gd name="T4" fmla="*/ 7 w 14"/>
                <a:gd name="T5" fmla="*/ 14 h 14"/>
                <a:gd name="T6" fmla="*/ 14 w 14"/>
                <a:gd name="T7" fmla="*/ 7 h 14"/>
                <a:gd name="T8" fmla="*/ 9 w 14"/>
                <a:gd name="T9" fmla="*/ 3 h 14"/>
                <a:gd name="T10" fmla="*/ 6 w 14"/>
                <a:gd name="T11" fmla="*/ 0 h 14"/>
                <a:gd name="T12" fmla="*/ 0 w 14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0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avLst/>
              <a:gdLst>
                <a:gd name="T0" fmla="*/ 0 w 15"/>
                <a:gd name="T1" fmla="*/ 8 h 15"/>
                <a:gd name="T2" fmla="*/ 0 w 15"/>
                <a:gd name="T3" fmla="*/ 8 h 15"/>
                <a:gd name="T4" fmla="*/ 5 w 15"/>
                <a:gd name="T5" fmla="*/ 12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7 w 15"/>
                <a:gd name="T15" fmla="*/ 0 h 15"/>
                <a:gd name="T16" fmla="*/ 0 w 15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1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avLst/>
              <a:gdLst>
                <a:gd name="T0" fmla="*/ 0 w 15"/>
                <a:gd name="T1" fmla="*/ 7 h 15"/>
                <a:gd name="T2" fmla="*/ 3 w 15"/>
                <a:gd name="T3" fmla="*/ 9 h 15"/>
                <a:gd name="T4" fmla="*/ 7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5 w 15"/>
                <a:gd name="T11" fmla="*/ 5 h 15"/>
                <a:gd name="T12" fmla="*/ 9 w 15"/>
                <a:gd name="T13" fmla="*/ 1 h 15"/>
                <a:gd name="T14" fmla="*/ 8 w 15"/>
                <a:gd name="T15" fmla="*/ 0 h 15"/>
                <a:gd name="T16" fmla="*/ 0 w 1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2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avLst/>
              <a:gdLst>
                <a:gd name="T0" fmla="*/ 0 w 15"/>
                <a:gd name="T1" fmla="*/ 6 h 14"/>
                <a:gd name="T2" fmla="*/ 4 w 15"/>
                <a:gd name="T3" fmla="*/ 10 h 14"/>
                <a:gd name="T4" fmla="*/ 8 w 15"/>
                <a:gd name="T5" fmla="*/ 14 h 14"/>
                <a:gd name="T6" fmla="*/ 15 w 15"/>
                <a:gd name="T7" fmla="*/ 6 h 14"/>
                <a:gd name="T8" fmla="*/ 12 w 15"/>
                <a:gd name="T9" fmla="*/ 4 h 14"/>
                <a:gd name="T10" fmla="*/ 8 w 15"/>
                <a:gd name="T11" fmla="*/ 0 h 14"/>
                <a:gd name="T12" fmla="*/ 0 w 15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3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9 h 14"/>
                <a:gd name="T4" fmla="*/ 7 w 14"/>
                <a:gd name="T5" fmla="*/ 13 h 14"/>
                <a:gd name="T6" fmla="*/ 7 w 14"/>
                <a:gd name="T7" fmla="*/ 14 h 14"/>
                <a:gd name="T8" fmla="*/ 14 w 14"/>
                <a:gd name="T9" fmla="*/ 6 h 14"/>
                <a:gd name="T10" fmla="*/ 13 w 14"/>
                <a:gd name="T11" fmla="*/ 6 h 14"/>
                <a:gd name="T12" fmla="*/ 9 w 14"/>
                <a:gd name="T13" fmla="*/ 1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4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0 w 14"/>
                <a:gd name="T3" fmla="*/ 6 h 14"/>
                <a:gd name="T4" fmla="*/ 4 w 14"/>
                <a:gd name="T5" fmla="*/ 12 h 14"/>
                <a:gd name="T6" fmla="*/ 6 w 14"/>
                <a:gd name="T7" fmla="*/ 14 h 14"/>
                <a:gd name="T8" fmla="*/ 14 w 14"/>
                <a:gd name="T9" fmla="*/ 8 h 14"/>
                <a:gd name="T10" fmla="*/ 12 w 14"/>
                <a:gd name="T11" fmla="*/ 5 h 14"/>
                <a:gd name="T12" fmla="*/ 8 w 14"/>
                <a:gd name="T13" fmla="*/ 0 h 14"/>
                <a:gd name="T14" fmla="*/ 8 w 14"/>
                <a:gd name="T15" fmla="*/ 0 h 14"/>
                <a:gd name="T16" fmla="*/ 0 w 14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5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avLst/>
              <a:gdLst>
                <a:gd name="T0" fmla="*/ 0 w 14"/>
                <a:gd name="T1" fmla="*/ 6 h 14"/>
                <a:gd name="T2" fmla="*/ 3 w 14"/>
                <a:gd name="T3" fmla="*/ 10 h 14"/>
                <a:gd name="T4" fmla="*/ 7 w 14"/>
                <a:gd name="T5" fmla="*/ 14 h 14"/>
                <a:gd name="T6" fmla="*/ 14 w 14"/>
                <a:gd name="T7" fmla="*/ 7 h 14"/>
                <a:gd name="T8" fmla="*/ 12 w 14"/>
                <a:gd name="T9" fmla="*/ 3 h 14"/>
                <a:gd name="T10" fmla="*/ 8 w 14"/>
                <a:gd name="T11" fmla="*/ 0 h 14"/>
                <a:gd name="T12" fmla="*/ 0 w 14"/>
                <a:gd name="T1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6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avLst/>
              <a:gdLst>
                <a:gd name="T0" fmla="*/ 0 w 14"/>
                <a:gd name="T1" fmla="*/ 5 h 13"/>
                <a:gd name="T2" fmla="*/ 2 w 14"/>
                <a:gd name="T3" fmla="*/ 9 h 13"/>
                <a:gd name="T4" fmla="*/ 5 w 14"/>
                <a:gd name="T5" fmla="*/ 13 h 13"/>
                <a:gd name="T6" fmla="*/ 14 w 14"/>
                <a:gd name="T7" fmla="*/ 8 h 13"/>
                <a:gd name="T8" fmla="*/ 10 w 14"/>
                <a:gd name="T9" fmla="*/ 3 h 13"/>
                <a:gd name="T10" fmla="*/ 7 w 14"/>
                <a:gd name="T11" fmla="*/ 0 h 13"/>
                <a:gd name="T12" fmla="*/ 0 w 14"/>
                <a:gd name="T1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7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avLst/>
              <a:gdLst>
                <a:gd name="T0" fmla="*/ 0 w 13"/>
                <a:gd name="T1" fmla="*/ 5 h 15"/>
                <a:gd name="T2" fmla="*/ 1 w 13"/>
                <a:gd name="T3" fmla="*/ 9 h 15"/>
                <a:gd name="T4" fmla="*/ 4 w 13"/>
                <a:gd name="T5" fmla="*/ 13 h 15"/>
                <a:gd name="T6" fmla="*/ 5 w 13"/>
                <a:gd name="T7" fmla="*/ 15 h 15"/>
                <a:gd name="T8" fmla="*/ 13 w 13"/>
                <a:gd name="T9" fmla="*/ 9 h 15"/>
                <a:gd name="T10" fmla="*/ 13 w 13"/>
                <a:gd name="T11" fmla="*/ 8 h 15"/>
                <a:gd name="T12" fmla="*/ 10 w 13"/>
                <a:gd name="T13" fmla="*/ 4 h 15"/>
                <a:gd name="T14" fmla="*/ 7 w 13"/>
                <a:gd name="T15" fmla="*/ 0 h 15"/>
                <a:gd name="T16" fmla="*/ 0 w 13"/>
                <a:gd name="T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8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avLst/>
              <a:gdLst>
                <a:gd name="T0" fmla="*/ 0 w 14"/>
                <a:gd name="T1" fmla="*/ 4 h 13"/>
                <a:gd name="T2" fmla="*/ 2 w 14"/>
                <a:gd name="T3" fmla="*/ 8 h 13"/>
                <a:gd name="T4" fmla="*/ 5 w 14"/>
                <a:gd name="T5" fmla="*/ 13 h 13"/>
                <a:gd name="T6" fmla="*/ 5 w 14"/>
                <a:gd name="T7" fmla="*/ 13 h 13"/>
                <a:gd name="T8" fmla="*/ 14 w 14"/>
                <a:gd name="T9" fmla="*/ 9 h 13"/>
                <a:gd name="T10" fmla="*/ 14 w 14"/>
                <a:gd name="T11" fmla="*/ 8 h 13"/>
                <a:gd name="T12" fmla="*/ 11 w 14"/>
                <a:gd name="T13" fmla="*/ 4 h 13"/>
                <a:gd name="T14" fmla="*/ 9 w 14"/>
                <a:gd name="T15" fmla="*/ 0 h 13"/>
                <a:gd name="T16" fmla="*/ 0 w 14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69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4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0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8 h 13"/>
                <a:gd name="T4" fmla="*/ 4 w 13"/>
                <a:gd name="T5" fmla="*/ 13 h 13"/>
                <a:gd name="T6" fmla="*/ 13 w 13"/>
                <a:gd name="T7" fmla="*/ 9 h 13"/>
                <a:gd name="T8" fmla="*/ 10 w 13"/>
                <a:gd name="T9" fmla="*/ 6 h 13"/>
                <a:gd name="T10" fmla="*/ 9 w 13"/>
                <a:gd name="T11" fmla="*/ 0 h 13"/>
                <a:gd name="T12" fmla="*/ 0 w 13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1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avLst/>
              <a:gdLst>
                <a:gd name="T0" fmla="*/ 0 w 13"/>
                <a:gd name="T1" fmla="*/ 4 h 13"/>
                <a:gd name="T2" fmla="*/ 1 w 13"/>
                <a:gd name="T3" fmla="*/ 4 h 13"/>
                <a:gd name="T4" fmla="*/ 2 w 13"/>
                <a:gd name="T5" fmla="*/ 10 h 13"/>
                <a:gd name="T6" fmla="*/ 4 w 13"/>
                <a:gd name="T7" fmla="*/ 13 h 13"/>
                <a:gd name="T8" fmla="*/ 13 w 13"/>
                <a:gd name="T9" fmla="*/ 11 h 13"/>
                <a:gd name="T10" fmla="*/ 11 w 13"/>
                <a:gd name="T11" fmla="*/ 7 h 13"/>
                <a:gd name="T12" fmla="*/ 10 w 13"/>
                <a:gd name="T13" fmla="*/ 2 h 13"/>
                <a:gd name="T14" fmla="*/ 10 w 13"/>
                <a:gd name="T15" fmla="*/ 0 h 13"/>
                <a:gd name="T16" fmla="*/ 0 w 13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2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avLst/>
              <a:gdLst>
                <a:gd name="T0" fmla="*/ 0 w 12"/>
                <a:gd name="T1" fmla="*/ 3 h 14"/>
                <a:gd name="T2" fmla="*/ 0 w 12"/>
                <a:gd name="T3" fmla="*/ 6 h 14"/>
                <a:gd name="T4" fmla="*/ 2 w 12"/>
                <a:gd name="T5" fmla="*/ 11 h 14"/>
                <a:gd name="T6" fmla="*/ 3 w 12"/>
                <a:gd name="T7" fmla="*/ 14 h 14"/>
                <a:gd name="T8" fmla="*/ 12 w 12"/>
                <a:gd name="T9" fmla="*/ 11 h 14"/>
                <a:gd name="T10" fmla="*/ 12 w 12"/>
                <a:gd name="T11" fmla="*/ 8 h 14"/>
                <a:gd name="T12" fmla="*/ 11 w 12"/>
                <a:gd name="T13" fmla="*/ 3 h 14"/>
                <a:gd name="T14" fmla="*/ 9 w 12"/>
                <a:gd name="T15" fmla="*/ 0 h 14"/>
                <a:gd name="T16" fmla="*/ 0 w 12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3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avLst/>
              <a:gdLst>
                <a:gd name="T0" fmla="*/ 0 w 11"/>
                <a:gd name="T1" fmla="*/ 1 h 11"/>
                <a:gd name="T2" fmla="*/ 0 w 11"/>
                <a:gd name="T3" fmla="*/ 5 h 11"/>
                <a:gd name="T4" fmla="*/ 2 w 11"/>
                <a:gd name="T5" fmla="*/ 10 h 11"/>
                <a:gd name="T6" fmla="*/ 2 w 11"/>
                <a:gd name="T7" fmla="*/ 11 h 11"/>
                <a:gd name="T8" fmla="*/ 11 w 11"/>
                <a:gd name="T9" fmla="*/ 9 h 11"/>
                <a:gd name="T10" fmla="*/ 11 w 11"/>
                <a:gd name="T11" fmla="*/ 7 h 11"/>
                <a:gd name="T12" fmla="*/ 11 w 11"/>
                <a:gd name="T13" fmla="*/ 2 h 11"/>
                <a:gd name="T14" fmla="*/ 10 w 11"/>
                <a:gd name="T15" fmla="*/ 0 h 11"/>
                <a:gd name="T16" fmla="*/ 0 w 11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4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avLst/>
              <a:gdLst>
                <a:gd name="T0" fmla="*/ 0 w 12"/>
                <a:gd name="T1" fmla="*/ 2 h 11"/>
                <a:gd name="T2" fmla="*/ 0 w 12"/>
                <a:gd name="T3" fmla="*/ 6 h 11"/>
                <a:gd name="T4" fmla="*/ 1 w 12"/>
                <a:gd name="T5" fmla="*/ 11 h 11"/>
                <a:gd name="T6" fmla="*/ 1 w 12"/>
                <a:gd name="T7" fmla="*/ 11 h 11"/>
                <a:gd name="T8" fmla="*/ 12 w 12"/>
                <a:gd name="T9" fmla="*/ 9 h 11"/>
                <a:gd name="T10" fmla="*/ 12 w 12"/>
                <a:gd name="T11" fmla="*/ 9 h 11"/>
                <a:gd name="T12" fmla="*/ 10 w 12"/>
                <a:gd name="T13" fmla="*/ 4 h 11"/>
                <a:gd name="T14" fmla="*/ 10 w 12"/>
                <a:gd name="T15" fmla="*/ 0 h 11"/>
                <a:gd name="T16" fmla="*/ 0 w 12"/>
                <a:gd name="T1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5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5 h 11"/>
                <a:gd name="T4" fmla="*/ 0 w 11"/>
                <a:gd name="T5" fmla="*/ 11 h 11"/>
                <a:gd name="T6" fmla="*/ 11 w 11"/>
                <a:gd name="T7" fmla="*/ 9 h 11"/>
                <a:gd name="T8" fmla="*/ 9 w 11"/>
                <a:gd name="T9" fmla="*/ 5 h 11"/>
                <a:gd name="T10" fmla="*/ 9 w 11"/>
                <a:gd name="T11" fmla="*/ 0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6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0 w 10"/>
                <a:gd name="T5" fmla="*/ 6 h 10"/>
                <a:gd name="T6" fmla="*/ 0 w 10"/>
                <a:gd name="T7" fmla="*/ 10 h 10"/>
                <a:gd name="T8" fmla="*/ 10 w 10"/>
                <a:gd name="T9" fmla="*/ 10 h 10"/>
                <a:gd name="T10" fmla="*/ 10 w 10"/>
                <a:gd name="T11" fmla="*/ 6 h 10"/>
                <a:gd name="T12" fmla="*/ 10 w 10"/>
                <a:gd name="T13" fmla="*/ 1 h 10"/>
                <a:gd name="T14" fmla="*/ 10 w 10"/>
                <a:gd name="T15" fmla="*/ 1 h 10"/>
                <a:gd name="T16" fmla="*/ 0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7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avLst/>
              <a:gdLst>
                <a:gd name="T0" fmla="*/ 2 w 11"/>
                <a:gd name="T1" fmla="*/ 0 h 11"/>
                <a:gd name="T2" fmla="*/ 2 w 11"/>
                <a:gd name="T3" fmla="*/ 2 h 11"/>
                <a:gd name="T4" fmla="*/ 0 w 11"/>
                <a:gd name="T5" fmla="*/ 7 h 11"/>
                <a:gd name="T6" fmla="*/ 0 w 11"/>
                <a:gd name="T7" fmla="*/ 10 h 11"/>
                <a:gd name="T8" fmla="*/ 11 w 11"/>
                <a:gd name="T9" fmla="*/ 11 h 11"/>
                <a:gd name="T10" fmla="*/ 11 w 11"/>
                <a:gd name="T11" fmla="*/ 8 h 11"/>
                <a:gd name="T12" fmla="*/ 11 w 11"/>
                <a:gd name="T13" fmla="*/ 2 h 11"/>
                <a:gd name="T14" fmla="*/ 11 w 11"/>
                <a:gd name="T15" fmla="*/ 0 h 11"/>
                <a:gd name="T16" fmla="*/ 2 w 11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8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2 h 12"/>
                <a:gd name="T4" fmla="*/ 1 w 12"/>
                <a:gd name="T5" fmla="*/ 8 h 12"/>
                <a:gd name="T6" fmla="*/ 0 w 12"/>
                <a:gd name="T7" fmla="*/ 10 h 12"/>
                <a:gd name="T8" fmla="*/ 11 w 12"/>
                <a:gd name="T9" fmla="*/ 12 h 12"/>
                <a:gd name="T10" fmla="*/ 11 w 12"/>
                <a:gd name="T11" fmla="*/ 9 h 12"/>
                <a:gd name="T12" fmla="*/ 12 w 12"/>
                <a:gd name="T13" fmla="*/ 4 h 12"/>
                <a:gd name="T14" fmla="*/ 12 w 12"/>
                <a:gd name="T15" fmla="*/ 1 h 12"/>
                <a:gd name="T16" fmla="*/ 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79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avLst/>
              <a:gdLst>
                <a:gd name="T0" fmla="*/ 1 w 12"/>
                <a:gd name="T1" fmla="*/ 0 h 11"/>
                <a:gd name="T2" fmla="*/ 1 w 12"/>
                <a:gd name="T3" fmla="*/ 4 h 11"/>
                <a:gd name="T4" fmla="*/ 0 w 12"/>
                <a:gd name="T5" fmla="*/ 9 h 11"/>
                <a:gd name="T6" fmla="*/ 0 w 12"/>
                <a:gd name="T7" fmla="*/ 10 h 11"/>
                <a:gd name="T8" fmla="*/ 9 w 12"/>
                <a:gd name="T9" fmla="*/ 11 h 11"/>
                <a:gd name="T10" fmla="*/ 9 w 12"/>
                <a:gd name="T11" fmla="*/ 11 h 11"/>
                <a:gd name="T12" fmla="*/ 10 w 12"/>
                <a:gd name="T13" fmla="*/ 5 h 11"/>
                <a:gd name="T14" fmla="*/ 12 w 12"/>
                <a:gd name="T15" fmla="*/ 2 h 11"/>
                <a:gd name="T16" fmla="*/ 1 w 1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0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avLst/>
              <a:gdLst>
                <a:gd name="T0" fmla="*/ 3 w 12"/>
                <a:gd name="T1" fmla="*/ 0 h 14"/>
                <a:gd name="T2" fmla="*/ 1 w 12"/>
                <a:gd name="T3" fmla="*/ 6 h 14"/>
                <a:gd name="T4" fmla="*/ 0 w 12"/>
                <a:gd name="T5" fmla="*/ 11 h 14"/>
                <a:gd name="T6" fmla="*/ 9 w 12"/>
                <a:gd name="T7" fmla="*/ 14 h 14"/>
                <a:gd name="T8" fmla="*/ 11 w 12"/>
                <a:gd name="T9" fmla="*/ 8 h 14"/>
                <a:gd name="T10" fmla="*/ 12 w 12"/>
                <a:gd name="T11" fmla="*/ 3 h 14"/>
                <a:gd name="T12" fmla="*/ 3 w 1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1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avLst/>
              <a:gdLst>
                <a:gd name="T0" fmla="*/ 3 w 12"/>
                <a:gd name="T1" fmla="*/ 0 h 13"/>
                <a:gd name="T2" fmla="*/ 3 w 12"/>
                <a:gd name="T3" fmla="*/ 0 h 13"/>
                <a:gd name="T4" fmla="*/ 1 w 12"/>
                <a:gd name="T5" fmla="*/ 5 h 13"/>
                <a:gd name="T6" fmla="*/ 0 w 12"/>
                <a:gd name="T7" fmla="*/ 9 h 13"/>
                <a:gd name="T8" fmla="*/ 9 w 12"/>
                <a:gd name="T9" fmla="*/ 13 h 13"/>
                <a:gd name="T10" fmla="*/ 10 w 12"/>
                <a:gd name="T11" fmla="*/ 9 h 13"/>
                <a:gd name="T12" fmla="*/ 12 w 12"/>
                <a:gd name="T13" fmla="*/ 3 h 13"/>
                <a:gd name="T14" fmla="*/ 12 w 12"/>
                <a:gd name="T15" fmla="*/ 3 h 13"/>
                <a:gd name="T16" fmla="*/ 3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2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avLst/>
              <a:gdLst>
                <a:gd name="T0" fmla="*/ 4 w 13"/>
                <a:gd name="T1" fmla="*/ 0 h 13"/>
                <a:gd name="T2" fmla="*/ 3 w 13"/>
                <a:gd name="T3" fmla="*/ 1 h 13"/>
                <a:gd name="T4" fmla="*/ 0 w 13"/>
                <a:gd name="T5" fmla="*/ 6 h 13"/>
                <a:gd name="T6" fmla="*/ 0 w 13"/>
                <a:gd name="T7" fmla="*/ 9 h 13"/>
                <a:gd name="T8" fmla="*/ 9 w 13"/>
                <a:gd name="T9" fmla="*/ 13 h 13"/>
                <a:gd name="T10" fmla="*/ 9 w 13"/>
                <a:gd name="T11" fmla="*/ 9 h 13"/>
                <a:gd name="T12" fmla="*/ 12 w 13"/>
                <a:gd name="T13" fmla="*/ 5 h 13"/>
                <a:gd name="T14" fmla="*/ 13 w 13"/>
                <a:gd name="T15" fmla="*/ 4 h 13"/>
                <a:gd name="T16" fmla="*/ 4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3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2 h 13"/>
                <a:gd name="T4" fmla="*/ 1 w 13"/>
                <a:gd name="T5" fmla="*/ 7 h 13"/>
                <a:gd name="T6" fmla="*/ 0 w 13"/>
                <a:gd name="T7" fmla="*/ 10 h 13"/>
                <a:gd name="T8" fmla="*/ 9 w 13"/>
                <a:gd name="T9" fmla="*/ 13 h 13"/>
                <a:gd name="T10" fmla="*/ 10 w 13"/>
                <a:gd name="T11" fmla="*/ 11 h 13"/>
                <a:gd name="T12" fmla="*/ 13 w 13"/>
                <a:gd name="T13" fmla="*/ 7 h 13"/>
                <a:gd name="T14" fmla="*/ 13 w 13"/>
                <a:gd name="T15" fmla="*/ 4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4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avLst/>
              <a:gdLst>
                <a:gd name="T0" fmla="*/ 5 w 15"/>
                <a:gd name="T1" fmla="*/ 0 h 13"/>
                <a:gd name="T2" fmla="*/ 4 w 15"/>
                <a:gd name="T3" fmla="*/ 1 h 13"/>
                <a:gd name="T4" fmla="*/ 2 w 15"/>
                <a:gd name="T5" fmla="*/ 7 h 13"/>
                <a:gd name="T6" fmla="*/ 0 w 15"/>
                <a:gd name="T7" fmla="*/ 8 h 13"/>
                <a:gd name="T8" fmla="*/ 9 w 15"/>
                <a:gd name="T9" fmla="*/ 13 h 13"/>
                <a:gd name="T10" fmla="*/ 11 w 15"/>
                <a:gd name="T11" fmla="*/ 12 h 13"/>
                <a:gd name="T12" fmla="*/ 13 w 15"/>
                <a:gd name="T13" fmla="*/ 7 h 13"/>
                <a:gd name="T14" fmla="*/ 15 w 15"/>
                <a:gd name="T15" fmla="*/ 5 h 13"/>
                <a:gd name="T16" fmla="*/ 5 w 15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5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avLst/>
              <a:gdLst>
                <a:gd name="T0" fmla="*/ 5 w 13"/>
                <a:gd name="T1" fmla="*/ 0 h 13"/>
                <a:gd name="T2" fmla="*/ 4 w 13"/>
                <a:gd name="T3" fmla="*/ 1 h 13"/>
                <a:gd name="T4" fmla="*/ 1 w 13"/>
                <a:gd name="T5" fmla="*/ 7 h 13"/>
                <a:gd name="T6" fmla="*/ 0 w 13"/>
                <a:gd name="T7" fmla="*/ 8 h 13"/>
                <a:gd name="T8" fmla="*/ 8 w 13"/>
                <a:gd name="T9" fmla="*/ 13 h 13"/>
                <a:gd name="T10" fmla="*/ 9 w 13"/>
                <a:gd name="T11" fmla="*/ 12 h 13"/>
                <a:gd name="T12" fmla="*/ 13 w 13"/>
                <a:gd name="T13" fmla="*/ 7 h 13"/>
                <a:gd name="T14" fmla="*/ 13 w 13"/>
                <a:gd name="T15" fmla="*/ 5 h 13"/>
                <a:gd name="T16" fmla="*/ 5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6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avLst/>
              <a:gdLst>
                <a:gd name="T0" fmla="*/ 6 w 15"/>
                <a:gd name="T1" fmla="*/ 0 h 14"/>
                <a:gd name="T2" fmla="*/ 6 w 15"/>
                <a:gd name="T3" fmla="*/ 1 h 14"/>
                <a:gd name="T4" fmla="*/ 2 w 15"/>
                <a:gd name="T5" fmla="*/ 7 h 14"/>
                <a:gd name="T6" fmla="*/ 0 w 15"/>
                <a:gd name="T7" fmla="*/ 9 h 14"/>
                <a:gd name="T8" fmla="*/ 8 w 15"/>
                <a:gd name="T9" fmla="*/ 14 h 14"/>
                <a:gd name="T10" fmla="*/ 10 w 15"/>
                <a:gd name="T11" fmla="*/ 12 h 14"/>
                <a:gd name="T12" fmla="*/ 13 w 15"/>
                <a:gd name="T13" fmla="*/ 8 h 14"/>
                <a:gd name="T14" fmla="*/ 15 w 15"/>
                <a:gd name="T15" fmla="*/ 7 h 14"/>
                <a:gd name="T16" fmla="*/ 6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7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avLst/>
              <a:gdLst>
                <a:gd name="T0" fmla="*/ 6 w 14"/>
                <a:gd name="T1" fmla="*/ 0 h 14"/>
                <a:gd name="T2" fmla="*/ 6 w 14"/>
                <a:gd name="T3" fmla="*/ 0 h 14"/>
                <a:gd name="T4" fmla="*/ 3 w 14"/>
                <a:gd name="T5" fmla="*/ 5 h 14"/>
                <a:gd name="T6" fmla="*/ 0 w 14"/>
                <a:gd name="T7" fmla="*/ 8 h 14"/>
                <a:gd name="T8" fmla="*/ 8 w 14"/>
                <a:gd name="T9" fmla="*/ 14 h 14"/>
                <a:gd name="T10" fmla="*/ 10 w 14"/>
                <a:gd name="T11" fmla="*/ 10 h 14"/>
                <a:gd name="T12" fmla="*/ 14 w 14"/>
                <a:gd name="T13" fmla="*/ 6 h 14"/>
                <a:gd name="T14" fmla="*/ 14 w 14"/>
                <a:gd name="T15" fmla="*/ 6 h 14"/>
                <a:gd name="T16" fmla="*/ 6 w 14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8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avLst/>
              <a:gdLst>
                <a:gd name="T0" fmla="*/ 7 w 13"/>
                <a:gd name="T1" fmla="*/ 0 h 15"/>
                <a:gd name="T2" fmla="*/ 3 w 13"/>
                <a:gd name="T3" fmla="*/ 4 h 15"/>
                <a:gd name="T4" fmla="*/ 0 w 13"/>
                <a:gd name="T5" fmla="*/ 8 h 15"/>
                <a:gd name="T6" fmla="*/ 7 w 13"/>
                <a:gd name="T7" fmla="*/ 15 h 15"/>
                <a:gd name="T8" fmla="*/ 10 w 13"/>
                <a:gd name="T9" fmla="*/ 11 h 15"/>
                <a:gd name="T10" fmla="*/ 13 w 13"/>
                <a:gd name="T11" fmla="*/ 7 h 15"/>
                <a:gd name="T12" fmla="*/ 7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89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1 h 14"/>
                <a:gd name="T4" fmla="*/ 1 w 15"/>
                <a:gd name="T5" fmla="*/ 6 h 14"/>
                <a:gd name="T6" fmla="*/ 0 w 15"/>
                <a:gd name="T7" fmla="*/ 6 h 14"/>
                <a:gd name="T8" fmla="*/ 8 w 15"/>
                <a:gd name="T9" fmla="*/ 14 h 14"/>
                <a:gd name="T10" fmla="*/ 9 w 15"/>
                <a:gd name="T11" fmla="*/ 13 h 14"/>
                <a:gd name="T12" fmla="*/ 13 w 15"/>
                <a:gd name="T13" fmla="*/ 7 h 14"/>
                <a:gd name="T14" fmla="*/ 15 w 15"/>
                <a:gd name="T15" fmla="*/ 6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0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avLst/>
              <a:gdLst>
                <a:gd name="T0" fmla="*/ 6 w 13"/>
                <a:gd name="T1" fmla="*/ 0 h 14"/>
                <a:gd name="T2" fmla="*/ 3 w 13"/>
                <a:gd name="T3" fmla="*/ 4 h 14"/>
                <a:gd name="T4" fmla="*/ 0 w 13"/>
                <a:gd name="T5" fmla="*/ 8 h 14"/>
                <a:gd name="T6" fmla="*/ 6 w 13"/>
                <a:gd name="T7" fmla="*/ 14 h 14"/>
                <a:gd name="T8" fmla="*/ 9 w 13"/>
                <a:gd name="T9" fmla="*/ 12 h 14"/>
                <a:gd name="T10" fmla="*/ 13 w 13"/>
                <a:gd name="T11" fmla="*/ 8 h 14"/>
                <a:gd name="T12" fmla="*/ 6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1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6 w 14"/>
                <a:gd name="T3" fmla="*/ 1 h 13"/>
                <a:gd name="T4" fmla="*/ 1 w 14"/>
                <a:gd name="T5" fmla="*/ 5 h 13"/>
                <a:gd name="T6" fmla="*/ 0 w 14"/>
                <a:gd name="T7" fmla="*/ 6 h 13"/>
                <a:gd name="T8" fmla="*/ 6 w 14"/>
                <a:gd name="T9" fmla="*/ 13 h 13"/>
                <a:gd name="T10" fmla="*/ 8 w 14"/>
                <a:gd name="T11" fmla="*/ 11 h 13"/>
                <a:gd name="T12" fmla="*/ 13 w 14"/>
                <a:gd name="T13" fmla="*/ 8 h 13"/>
                <a:gd name="T14" fmla="*/ 14 w 14"/>
                <a:gd name="T15" fmla="*/ 6 h 13"/>
                <a:gd name="T16" fmla="*/ 8 w 1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2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avLst/>
              <a:gdLst>
                <a:gd name="T0" fmla="*/ 8 w 14"/>
                <a:gd name="T1" fmla="*/ 0 h 13"/>
                <a:gd name="T2" fmla="*/ 5 w 14"/>
                <a:gd name="T3" fmla="*/ 2 h 13"/>
                <a:gd name="T4" fmla="*/ 0 w 14"/>
                <a:gd name="T5" fmla="*/ 6 h 13"/>
                <a:gd name="T6" fmla="*/ 6 w 14"/>
                <a:gd name="T7" fmla="*/ 13 h 13"/>
                <a:gd name="T8" fmla="*/ 10 w 14"/>
                <a:gd name="T9" fmla="*/ 10 h 13"/>
                <a:gd name="T10" fmla="*/ 14 w 14"/>
                <a:gd name="T11" fmla="*/ 7 h 13"/>
                <a:gd name="T12" fmla="*/ 8 w 1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3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avLst/>
              <a:gdLst>
                <a:gd name="T0" fmla="*/ 8 w 14"/>
                <a:gd name="T1" fmla="*/ 0 h 14"/>
                <a:gd name="T2" fmla="*/ 4 w 14"/>
                <a:gd name="T3" fmla="*/ 4 h 14"/>
                <a:gd name="T4" fmla="*/ 0 w 14"/>
                <a:gd name="T5" fmla="*/ 6 h 14"/>
                <a:gd name="T6" fmla="*/ 7 w 14"/>
                <a:gd name="T7" fmla="*/ 14 h 14"/>
                <a:gd name="T8" fmla="*/ 9 w 14"/>
                <a:gd name="T9" fmla="*/ 11 h 14"/>
                <a:gd name="T10" fmla="*/ 14 w 14"/>
                <a:gd name="T11" fmla="*/ 8 h 14"/>
                <a:gd name="T12" fmla="*/ 8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4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8 w 13"/>
                <a:gd name="T3" fmla="*/ 0 h 13"/>
                <a:gd name="T4" fmla="*/ 1 w 13"/>
                <a:gd name="T5" fmla="*/ 4 h 13"/>
                <a:gd name="T6" fmla="*/ 0 w 13"/>
                <a:gd name="T7" fmla="*/ 5 h 13"/>
                <a:gd name="T8" fmla="*/ 5 w 13"/>
                <a:gd name="T9" fmla="*/ 13 h 13"/>
                <a:gd name="T10" fmla="*/ 8 w 13"/>
                <a:gd name="T11" fmla="*/ 12 h 13"/>
                <a:gd name="T12" fmla="*/ 13 w 13"/>
                <a:gd name="T13" fmla="*/ 8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5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avLst/>
              <a:gdLst>
                <a:gd name="T0" fmla="*/ 8 w 13"/>
                <a:gd name="T1" fmla="*/ 0 h 13"/>
                <a:gd name="T2" fmla="*/ 7 w 13"/>
                <a:gd name="T3" fmla="*/ 0 h 13"/>
                <a:gd name="T4" fmla="*/ 2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8 h 13"/>
                <a:gd name="T16" fmla="*/ 8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6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avLst/>
              <a:gdLst>
                <a:gd name="T0" fmla="*/ 8 w 13"/>
                <a:gd name="T1" fmla="*/ 0 h 14"/>
                <a:gd name="T2" fmla="*/ 7 w 13"/>
                <a:gd name="T3" fmla="*/ 1 h 14"/>
                <a:gd name="T4" fmla="*/ 2 w 13"/>
                <a:gd name="T5" fmla="*/ 5 h 14"/>
                <a:gd name="T6" fmla="*/ 0 w 13"/>
                <a:gd name="T7" fmla="*/ 5 h 14"/>
                <a:gd name="T8" fmla="*/ 6 w 13"/>
                <a:gd name="T9" fmla="*/ 14 h 14"/>
                <a:gd name="T10" fmla="*/ 7 w 13"/>
                <a:gd name="T11" fmla="*/ 13 h 14"/>
                <a:gd name="T12" fmla="*/ 12 w 13"/>
                <a:gd name="T13" fmla="*/ 9 h 14"/>
                <a:gd name="T14" fmla="*/ 13 w 13"/>
                <a:gd name="T15" fmla="*/ 9 h 14"/>
                <a:gd name="T16" fmla="*/ 8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7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avLst/>
              <a:gdLst>
                <a:gd name="T0" fmla="*/ 10 w 13"/>
                <a:gd name="T1" fmla="*/ 0 h 13"/>
                <a:gd name="T2" fmla="*/ 8 w 13"/>
                <a:gd name="T3" fmla="*/ 0 h 13"/>
                <a:gd name="T4" fmla="*/ 3 w 13"/>
                <a:gd name="T5" fmla="*/ 4 h 13"/>
                <a:gd name="T6" fmla="*/ 0 w 13"/>
                <a:gd name="T7" fmla="*/ 5 h 13"/>
                <a:gd name="T8" fmla="*/ 6 w 13"/>
                <a:gd name="T9" fmla="*/ 13 h 13"/>
                <a:gd name="T10" fmla="*/ 7 w 13"/>
                <a:gd name="T11" fmla="*/ 12 h 13"/>
                <a:gd name="T12" fmla="*/ 13 w 13"/>
                <a:gd name="T13" fmla="*/ 9 h 13"/>
                <a:gd name="T14" fmla="*/ 13 w 13"/>
                <a:gd name="T15" fmla="*/ 9 h 13"/>
                <a:gd name="T16" fmla="*/ 10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8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avLst/>
              <a:gdLst>
                <a:gd name="T0" fmla="*/ 7 w 13"/>
                <a:gd name="T1" fmla="*/ 0 h 14"/>
                <a:gd name="T2" fmla="*/ 2 w 13"/>
                <a:gd name="T3" fmla="*/ 3 h 14"/>
                <a:gd name="T4" fmla="*/ 0 w 13"/>
                <a:gd name="T5" fmla="*/ 5 h 14"/>
                <a:gd name="T6" fmla="*/ 4 w 13"/>
                <a:gd name="T7" fmla="*/ 14 h 14"/>
                <a:gd name="T8" fmla="*/ 6 w 13"/>
                <a:gd name="T9" fmla="*/ 11 h 14"/>
                <a:gd name="T10" fmla="*/ 13 w 13"/>
                <a:gd name="T11" fmla="*/ 9 h 14"/>
                <a:gd name="T12" fmla="*/ 7 w 1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199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avLst/>
              <a:gdLst>
                <a:gd name="T0" fmla="*/ 9 w 13"/>
                <a:gd name="T1" fmla="*/ 0 h 15"/>
                <a:gd name="T2" fmla="*/ 4 w 13"/>
                <a:gd name="T3" fmla="*/ 3 h 15"/>
                <a:gd name="T4" fmla="*/ 0 w 13"/>
                <a:gd name="T5" fmla="*/ 5 h 15"/>
                <a:gd name="T6" fmla="*/ 4 w 13"/>
                <a:gd name="T7" fmla="*/ 15 h 15"/>
                <a:gd name="T8" fmla="*/ 8 w 13"/>
                <a:gd name="T9" fmla="*/ 12 h 15"/>
                <a:gd name="T10" fmla="*/ 13 w 13"/>
                <a:gd name="T11" fmla="*/ 9 h 15"/>
                <a:gd name="T12" fmla="*/ 9 w 1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5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0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7 w 13"/>
                <a:gd name="T3" fmla="*/ 2 h 13"/>
                <a:gd name="T4" fmla="*/ 0 w 13"/>
                <a:gd name="T5" fmla="*/ 4 h 13"/>
                <a:gd name="T6" fmla="*/ 5 w 13"/>
                <a:gd name="T7" fmla="*/ 13 h 13"/>
                <a:gd name="T8" fmla="*/ 11 w 13"/>
                <a:gd name="T9" fmla="*/ 11 h 13"/>
                <a:gd name="T10" fmla="*/ 13 w 13"/>
                <a:gd name="T11" fmla="*/ 9 h 13"/>
                <a:gd name="T12" fmla="*/ 9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1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avLst/>
              <a:gdLst>
                <a:gd name="T0" fmla="*/ 9 w 13"/>
                <a:gd name="T1" fmla="*/ 0 h 13"/>
                <a:gd name="T2" fmla="*/ 9 w 13"/>
                <a:gd name="T3" fmla="*/ 0 h 13"/>
                <a:gd name="T4" fmla="*/ 2 w 13"/>
                <a:gd name="T5" fmla="*/ 2 h 13"/>
                <a:gd name="T6" fmla="*/ 0 w 13"/>
                <a:gd name="T7" fmla="*/ 3 h 13"/>
                <a:gd name="T8" fmla="*/ 4 w 13"/>
                <a:gd name="T9" fmla="*/ 13 h 13"/>
                <a:gd name="T10" fmla="*/ 6 w 13"/>
                <a:gd name="T11" fmla="*/ 11 h 13"/>
                <a:gd name="T12" fmla="*/ 13 w 13"/>
                <a:gd name="T13" fmla="*/ 9 h 13"/>
                <a:gd name="T14" fmla="*/ 13 w 13"/>
                <a:gd name="T15" fmla="*/ 9 h 13"/>
                <a:gd name="T16" fmla="*/ 9 w 13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2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avLst/>
              <a:gdLst>
                <a:gd name="T0" fmla="*/ 9 w 11"/>
                <a:gd name="T1" fmla="*/ 0 h 13"/>
                <a:gd name="T2" fmla="*/ 4 w 11"/>
                <a:gd name="T3" fmla="*/ 3 h 13"/>
                <a:gd name="T4" fmla="*/ 0 w 11"/>
                <a:gd name="T5" fmla="*/ 4 h 13"/>
                <a:gd name="T6" fmla="*/ 2 w 11"/>
                <a:gd name="T7" fmla="*/ 13 h 13"/>
                <a:gd name="T8" fmla="*/ 8 w 11"/>
                <a:gd name="T9" fmla="*/ 12 h 13"/>
                <a:gd name="T10" fmla="*/ 11 w 11"/>
                <a:gd name="T11" fmla="*/ 10 h 13"/>
                <a:gd name="T12" fmla="*/ 9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3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8 w 13"/>
                <a:gd name="T3" fmla="*/ 0 h 12"/>
                <a:gd name="T4" fmla="*/ 2 w 13"/>
                <a:gd name="T5" fmla="*/ 2 h 12"/>
                <a:gd name="T6" fmla="*/ 0 w 13"/>
                <a:gd name="T7" fmla="*/ 2 h 12"/>
                <a:gd name="T8" fmla="*/ 4 w 13"/>
                <a:gd name="T9" fmla="*/ 12 h 12"/>
                <a:gd name="T10" fmla="*/ 4 w 13"/>
                <a:gd name="T11" fmla="*/ 12 h 12"/>
                <a:gd name="T12" fmla="*/ 12 w 13"/>
                <a:gd name="T13" fmla="*/ 9 h 12"/>
                <a:gd name="T14" fmla="*/ 13 w 13"/>
                <a:gd name="T15" fmla="*/ 9 h 12"/>
                <a:gd name="T16" fmla="*/ 9 w 1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4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avLst/>
              <a:gdLst>
                <a:gd name="T0" fmla="*/ 9 w 13"/>
                <a:gd name="T1" fmla="*/ 0 h 12"/>
                <a:gd name="T2" fmla="*/ 4 w 13"/>
                <a:gd name="T3" fmla="*/ 1 h 12"/>
                <a:gd name="T4" fmla="*/ 0 w 13"/>
                <a:gd name="T5" fmla="*/ 2 h 12"/>
                <a:gd name="T6" fmla="*/ 3 w 13"/>
                <a:gd name="T7" fmla="*/ 12 h 12"/>
                <a:gd name="T8" fmla="*/ 8 w 13"/>
                <a:gd name="T9" fmla="*/ 10 h 12"/>
                <a:gd name="T10" fmla="*/ 13 w 13"/>
                <a:gd name="T11" fmla="*/ 9 h 12"/>
                <a:gd name="T12" fmla="*/ 9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5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avLst/>
              <a:gdLst>
                <a:gd name="T0" fmla="*/ 9 w 12"/>
                <a:gd name="T1" fmla="*/ 0 h 13"/>
                <a:gd name="T2" fmla="*/ 9 w 12"/>
                <a:gd name="T3" fmla="*/ 0 h 13"/>
                <a:gd name="T4" fmla="*/ 1 w 12"/>
                <a:gd name="T5" fmla="*/ 2 h 13"/>
                <a:gd name="T6" fmla="*/ 0 w 12"/>
                <a:gd name="T7" fmla="*/ 4 h 13"/>
                <a:gd name="T8" fmla="*/ 3 w 12"/>
                <a:gd name="T9" fmla="*/ 13 h 13"/>
                <a:gd name="T10" fmla="*/ 5 w 12"/>
                <a:gd name="T11" fmla="*/ 11 h 13"/>
                <a:gd name="T12" fmla="*/ 12 w 12"/>
                <a:gd name="T13" fmla="*/ 10 h 13"/>
                <a:gd name="T14" fmla="*/ 12 w 12"/>
                <a:gd name="T15" fmla="*/ 10 h 13"/>
                <a:gd name="T16" fmla="*/ 9 w 12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3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6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avLst/>
              <a:gdLst>
                <a:gd name="T0" fmla="*/ 10 w 13"/>
                <a:gd name="T1" fmla="*/ 0 h 12"/>
                <a:gd name="T2" fmla="*/ 7 w 13"/>
                <a:gd name="T3" fmla="*/ 0 h 12"/>
                <a:gd name="T4" fmla="*/ 0 w 13"/>
                <a:gd name="T5" fmla="*/ 3 h 12"/>
                <a:gd name="T6" fmla="*/ 3 w 13"/>
                <a:gd name="T7" fmla="*/ 12 h 12"/>
                <a:gd name="T8" fmla="*/ 9 w 13"/>
                <a:gd name="T9" fmla="*/ 11 h 12"/>
                <a:gd name="T10" fmla="*/ 13 w 13"/>
                <a:gd name="T11" fmla="*/ 9 h 12"/>
                <a:gd name="T12" fmla="*/ 1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7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avLst/>
              <a:gdLst>
                <a:gd name="T0" fmla="*/ 9 w 12"/>
                <a:gd name="T1" fmla="*/ 0 h 12"/>
                <a:gd name="T2" fmla="*/ 4 w 12"/>
                <a:gd name="T3" fmla="*/ 1 h 12"/>
                <a:gd name="T4" fmla="*/ 0 w 12"/>
                <a:gd name="T5" fmla="*/ 2 h 12"/>
                <a:gd name="T6" fmla="*/ 3 w 12"/>
                <a:gd name="T7" fmla="*/ 12 h 12"/>
                <a:gd name="T8" fmla="*/ 7 w 12"/>
                <a:gd name="T9" fmla="*/ 10 h 12"/>
                <a:gd name="T10" fmla="*/ 12 w 12"/>
                <a:gd name="T11" fmla="*/ 9 h 12"/>
                <a:gd name="T12" fmla="*/ 9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8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avLst/>
              <a:gdLst>
                <a:gd name="T0" fmla="*/ 11 w 13"/>
                <a:gd name="T1" fmla="*/ 0 h 11"/>
                <a:gd name="T2" fmla="*/ 11 w 13"/>
                <a:gd name="T3" fmla="*/ 0 h 11"/>
                <a:gd name="T4" fmla="*/ 3 w 13"/>
                <a:gd name="T5" fmla="*/ 1 h 11"/>
                <a:gd name="T6" fmla="*/ 0 w 13"/>
                <a:gd name="T7" fmla="*/ 1 h 11"/>
                <a:gd name="T8" fmla="*/ 3 w 13"/>
                <a:gd name="T9" fmla="*/ 11 h 11"/>
                <a:gd name="T10" fmla="*/ 5 w 13"/>
                <a:gd name="T11" fmla="*/ 10 h 11"/>
                <a:gd name="T12" fmla="*/ 12 w 13"/>
                <a:gd name="T13" fmla="*/ 9 h 11"/>
                <a:gd name="T14" fmla="*/ 13 w 13"/>
                <a:gd name="T15" fmla="*/ 9 h 11"/>
                <a:gd name="T16" fmla="*/ 11 w 13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09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avLst/>
              <a:gdLst>
                <a:gd name="T0" fmla="*/ 11 w 12"/>
                <a:gd name="T1" fmla="*/ 0 h 12"/>
                <a:gd name="T2" fmla="*/ 8 w 12"/>
                <a:gd name="T3" fmla="*/ 0 h 12"/>
                <a:gd name="T4" fmla="*/ 2 w 12"/>
                <a:gd name="T5" fmla="*/ 3 h 12"/>
                <a:gd name="T6" fmla="*/ 0 w 12"/>
                <a:gd name="T7" fmla="*/ 3 h 12"/>
                <a:gd name="T8" fmla="*/ 3 w 12"/>
                <a:gd name="T9" fmla="*/ 12 h 12"/>
                <a:gd name="T10" fmla="*/ 3 w 12"/>
                <a:gd name="T11" fmla="*/ 12 h 12"/>
                <a:gd name="T12" fmla="*/ 11 w 12"/>
                <a:gd name="T13" fmla="*/ 11 h 12"/>
                <a:gd name="T14" fmla="*/ 12 w 12"/>
                <a:gd name="T15" fmla="*/ 11 h 12"/>
                <a:gd name="T16" fmla="*/ 11 w 12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0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avLst/>
              <a:gdLst>
                <a:gd name="T0" fmla="*/ 11 w 12"/>
                <a:gd name="T1" fmla="*/ 0 h 11"/>
                <a:gd name="T2" fmla="*/ 7 w 12"/>
                <a:gd name="T3" fmla="*/ 1 h 11"/>
                <a:gd name="T4" fmla="*/ 0 w 12"/>
                <a:gd name="T5" fmla="*/ 2 h 11"/>
                <a:gd name="T6" fmla="*/ 3 w 12"/>
                <a:gd name="T7" fmla="*/ 11 h 11"/>
                <a:gd name="T8" fmla="*/ 10 w 12"/>
                <a:gd name="T9" fmla="*/ 10 h 11"/>
                <a:gd name="T10" fmla="*/ 12 w 12"/>
                <a:gd name="T11" fmla="*/ 10 h 11"/>
                <a:gd name="T12" fmla="*/ 11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1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avLst/>
              <a:gdLst>
                <a:gd name="T0" fmla="*/ 10 w 11"/>
                <a:gd name="T1" fmla="*/ 0 h 12"/>
                <a:gd name="T2" fmla="*/ 6 w 11"/>
                <a:gd name="T3" fmla="*/ 1 h 12"/>
                <a:gd name="T4" fmla="*/ 0 w 11"/>
                <a:gd name="T5" fmla="*/ 1 h 12"/>
                <a:gd name="T6" fmla="*/ 2 w 11"/>
                <a:gd name="T7" fmla="*/ 12 h 12"/>
                <a:gd name="T8" fmla="*/ 8 w 11"/>
                <a:gd name="T9" fmla="*/ 11 h 12"/>
                <a:gd name="T10" fmla="*/ 11 w 11"/>
                <a:gd name="T11" fmla="*/ 11 h 12"/>
                <a:gd name="T12" fmla="*/ 10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2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avLst/>
              <a:gdLst>
                <a:gd name="T0" fmla="*/ 10 w 12"/>
                <a:gd name="T1" fmla="*/ 0 h 10"/>
                <a:gd name="T2" fmla="*/ 5 w 12"/>
                <a:gd name="T3" fmla="*/ 0 h 10"/>
                <a:gd name="T4" fmla="*/ 0 w 12"/>
                <a:gd name="T5" fmla="*/ 1 h 10"/>
                <a:gd name="T6" fmla="*/ 3 w 12"/>
                <a:gd name="T7" fmla="*/ 10 h 10"/>
                <a:gd name="T8" fmla="*/ 6 w 12"/>
                <a:gd name="T9" fmla="*/ 10 h 10"/>
                <a:gd name="T10" fmla="*/ 12 w 12"/>
                <a:gd name="T11" fmla="*/ 9 h 10"/>
                <a:gd name="T12" fmla="*/ 1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3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avLst/>
              <a:gdLst>
                <a:gd name="T0" fmla="*/ 10 w 11"/>
                <a:gd name="T1" fmla="*/ 0 h 10"/>
                <a:gd name="T2" fmla="*/ 4 w 11"/>
                <a:gd name="T3" fmla="*/ 0 h 10"/>
                <a:gd name="T4" fmla="*/ 0 w 11"/>
                <a:gd name="T5" fmla="*/ 1 h 10"/>
                <a:gd name="T6" fmla="*/ 2 w 11"/>
                <a:gd name="T7" fmla="*/ 10 h 10"/>
                <a:gd name="T8" fmla="*/ 6 w 11"/>
                <a:gd name="T9" fmla="*/ 10 h 10"/>
                <a:gd name="T10" fmla="*/ 11 w 11"/>
                <a:gd name="T11" fmla="*/ 10 h 10"/>
                <a:gd name="T12" fmla="*/ 1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4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avLst/>
              <a:gdLst>
                <a:gd name="T0" fmla="*/ 10 w 10"/>
                <a:gd name="T1" fmla="*/ 0 h 10"/>
                <a:gd name="T2" fmla="*/ 5 w 10"/>
                <a:gd name="T3" fmla="*/ 0 h 10"/>
                <a:gd name="T4" fmla="*/ 0 w 10"/>
                <a:gd name="T5" fmla="*/ 1 h 10"/>
                <a:gd name="T6" fmla="*/ 1 w 10"/>
                <a:gd name="T7" fmla="*/ 10 h 10"/>
                <a:gd name="T8" fmla="*/ 6 w 10"/>
                <a:gd name="T9" fmla="*/ 10 h 10"/>
                <a:gd name="T10" fmla="*/ 10 w 10"/>
                <a:gd name="T11" fmla="*/ 9 h 10"/>
                <a:gd name="T12" fmla="*/ 1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5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avLst/>
              <a:gdLst>
                <a:gd name="T0" fmla="*/ 9 w 11"/>
                <a:gd name="T1" fmla="*/ 0 h 12"/>
                <a:gd name="T2" fmla="*/ 5 w 11"/>
                <a:gd name="T3" fmla="*/ 1 h 12"/>
                <a:gd name="T4" fmla="*/ 0 w 11"/>
                <a:gd name="T5" fmla="*/ 1 h 12"/>
                <a:gd name="T6" fmla="*/ 0 w 11"/>
                <a:gd name="T7" fmla="*/ 12 h 12"/>
                <a:gd name="T8" fmla="*/ 5 w 11"/>
                <a:gd name="T9" fmla="*/ 10 h 12"/>
                <a:gd name="T10" fmla="*/ 11 w 11"/>
                <a:gd name="T11" fmla="*/ 10 h 12"/>
                <a:gd name="T12" fmla="*/ 9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6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avLst/>
              <a:gdLst>
                <a:gd name="T0" fmla="*/ 11 w 11"/>
                <a:gd name="T1" fmla="*/ 0 h 11"/>
                <a:gd name="T2" fmla="*/ 6 w 11"/>
                <a:gd name="T3" fmla="*/ 0 h 11"/>
                <a:gd name="T4" fmla="*/ 0 w 11"/>
                <a:gd name="T5" fmla="*/ 0 h 11"/>
                <a:gd name="T6" fmla="*/ 2 w 11"/>
                <a:gd name="T7" fmla="*/ 11 h 11"/>
                <a:gd name="T8" fmla="*/ 7 w 11"/>
                <a:gd name="T9" fmla="*/ 10 h 11"/>
                <a:gd name="T10" fmla="*/ 11 w 11"/>
                <a:gd name="T11" fmla="*/ 10 h 11"/>
                <a:gd name="T12" fmla="*/ 11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7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avLst/>
              <a:gdLst>
                <a:gd name="T0" fmla="*/ 9 w 9"/>
                <a:gd name="T1" fmla="*/ 0 h 10"/>
                <a:gd name="T2" fmla="*/ 6 w 9"/>
                <a:gd name="T3" fmla="*/ 0 h 10"/>
                <a:gd name="T4" fmla="*/ 0 w 9"/>
                <a:gd name="T5" fmla="*/ 1 h 10"/>
                <a:gd name="T6" fmla="*/ 0 w 9"/>
                <a:gd name="T7" fmla="*/ 10 h 10"/>
                <a:gd name="T8" fmla="*/ 6 w 9"/>
                <a:gd name="T9" fmla="*/ 10 h 10"/>
                <a:gd name="T10" fmla="*/ 9 w 9"/>
                <a:gd name="T11" fmla="*/ 10 h 10"/>
                <a:gd name="T12" fmla="*/ 9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8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avLst/>
              <a:gdLst>
                <a:gd name="T0" fmla="*/ 10 w 10"/>
                <a:gd name="T1" fmla="*/ 0 h 9"/>
                <a:gd name="T2" fmla="*/ 8 w 10"/>
                <a:gd name="T3" fmla="*/ 0 h 9"/>
                <a:gd name="T4" fmla="*/ 0 w 10"/>
                <a:gd name="T5" fmla="*/ 0 h 9"/>
                <a:gd name="T6" fmla="*/ 0 w 10"/>
                <a:gd name="T7" fmla="*/ 9 h 9"/>
                <a:gd name="T8" fmla="*/ 8 w 10"/>
                <a:gd name="T9" fmla="*/ 9 h 9"/>
                <a:gd name="T10" fmla="*/ 10 w 10"/>
                <a:gd name="T11" fmla="*/ 9 h 9"/>
                <a:gd name="T12" fmla="*/ 10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19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avLst/>
              <a:gdLst>
                <a:gd name="T0" fmla="*/ 9 w 9"/>
                <a:gd name="T1" fmla="*/ 0 h 9"/>
                <a:gd name="T2" fmla="*/ 8 w 9"/>
                <a:gd name="T3" fmla="*/ 0 h 9"/>
                <a:gd name="T4" fmla="*/ 0 w 9"/>
                <a:gd name="T5" fmla="*/ 0 h 9"/>
                <a:gd name="T6" fmla="*/ 0 w 9"/>
                <a:gd name="T7" fmla="*/ 9 h 9"/>
                <a:gd name="T8" fmla="*/ 8 w 9"/>
                <a:gd name="T9" fmla="*/ 9 h 9"/>
                <a:gd name="T10" fmla="*/ 9 w 9"/>
                <a:gd name="T11" fmla="*/ 9 h 9"/>
                <a:gd name="T12" fmla="*/ 9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0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8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1" name="Freeform 594"/>
            <p:cNvSpPr/>
            <p:nvPr/>
          </p:nvSpPr>
          <p:spPr bwMode="auto">
            <a:xfrm>
              <a:off x="7393071" y="3531340"/>
              <a:ext cx="389322" cy="314770"/>
            </a:xfrm>
            <a:custGeom>
              <a:avLst/>
              <a:gdLst>
                <a:gd name="T0" fmla="*/ 108 w 108"/>
                <a:gd name="T1" fmla="*/ 10 h 87"/>
                <a:gd name="T2" fmla="*/ 95 w 108"/>
                <a:gd name="T3" fmla="*/ 14 h 87"/>
                <a:gd name="T4" fmla="*/ 105 w 108"/>
                <a:gd name="T5" fmla="*/ 1 h 87"/>
                <a:gd name="T6" fmla="*/ 91 w 108"/>
                <a:gd name="T7" fmla="*/ 7 h 87"/>
                <a:gd name="T8" fmla="*/ 74 w 108"/>
                <a:gd name="T9" fmla="*/ 0 h 87"/>
                <a:gd name="T10" fmla="*/ 52 w 108"/>
                <a:gd name="T11" fmla="*/ 22 h 87"/>
                <a:gd name="T12" fmla="*/ 53 w 108"/>
                <a:gd name="T13" fmla="*/ 27 h 87"/>
                <a:gd name="T14" fmla="*/ 7 w 108"/>
                <a:gd name="T15" fmla="*/ 4 h 87"/>
                <a:gd name="T16" fmla="*/ 4 w 108"/>
                <a:gd name="T17" fmla="*/ 15 h 87"/>
                <a:gd name="T18" fmla="*/ 14 w 108"/>
                <a:gd name="T19" fmla="*/ 33 h 87"/>
                <a:gd name="T20" fmla="*/ 4 w 108"/>
                <a:gd name="T21" fmla="*/ 30 h 87"/>
                <a:gd name="T22" fmla="*/ 4 w 108"/>
                <a:gd name="T23" fmla="*/ 31 h 87"/>
                <a:gd name="T24" fmla="*/ 22 w 108"/>
                <a:gd name="T25" fmla="*/ 52 h 87"/>
                <a:gd name="T26" fmla="*/ 16 w 108"/>
                <a:gd name="T27" fmla="*/ 53 h 87"/>
                <a:gd name="T28" fmla="*/ 12 w 108"/>
                <a:gd name="T29" fmla="*/ 53 h 87"/>
                <a:gd name="T30" fmla="*/ 33 w 108"/>
                <a:gd name="T31" fmla="*/ 68 h 87"/>
                <a:gd name="T32" fmla="*/ 5 w 108"/>
                <a:gd name="T33" fmla="*/ 78 h 87"/>
                <a:gd name="T34" fmla="*/ 0 w 108"/>
                <a:gd name="T35" fmla="*/ 77 h 87"/>
                <a:gd name="T36" fmla="*/ 34 w 108"/>
                <a:gd name="T37" fmla="*/ 87 h 87"/>
                <a:gd name="T38" fmla="*/ 97 w 108"/>
                <a:gd name="T39" fmla="*/ 24 h 87"/>
                <a:gd name="T40" fmla="*/ 97 w 108"/>
                <a:gd name="T41" fmla="*/ 21 h 87"/>
                <a:gd name="T42" fmla="*/ 108 w 108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7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2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23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avLst/>
              <a:gdLst>
                <a:gd name="T0" fmla="*/ 79 w 80"/>
                <a:gd name="T1" fmla="*/ 58 h 83"/>
                <a:gd name="T2" fmla="*/ 63 w 80"/>
                <a:gd name="T3" fmla="*/ 42 h 83"/>
                <a:gd name="T4" fmla="*/ 60 w 80"/>
                <a:gd name="T5" fmla="*/ 39 h 83"/>
                <a:gd name="T6" fmla="*/ 45 w 80"/>
                <a:gd name="T7" fmla="*/ 21 h 83"/>
                <a:gd name="T8" fmla="*/ 38 w 80"/>
                <a:gd name="T9" fmla="*/ 6 h 83"/>
                <a:gd name="T10" fmla="*/ 29 w 80"/>
                <a:gd name="T11" fmla="*/ 5 h 83"/>
                <a:gd name="T12" fmla="*/ 26 w 80"/>
                <a:gd name="T13" fmla="*/ 12 h 83"/>
                <a:gd name="T14" fmla="*/ 31 w 80"/>
                <a:gd name="T15" fmla="*/ 24 h 83"/>
                <a:gd name="T16" fmla="*/ 32 w 80"/>
                <a:gd name="T17" fmla="*/ 32 h 83"/>
                <a:gd name="T18" fmla="*/ 8 w 80"/>
                <a:gd name="T19" fmla="*/ 32 h 83"/>
                <a:gd name="T20" fmla="*/ 2 w 80"/>
                <a:gd name="T21" fmla="*/ 40 h 83"/>
                <a:gd name="T22" fmla="*/ 14 w 80"/>
                <a:gd name="T23" fmla="*/ 74 h 83"/>
                <a:gd name="T24" fmla="*/ 19 w 80"/>
                <a:gd name="T25" fmla="*/ 77 h 83"/>
                <a:gd name="T26" fmla="*/ 48 w 80"/>
                <a:gd name="T27" fmla="*/ 77 h 83"/>
                <a:gd name="T28" fmla="*/ 54 w 80"/>
                <a:gd name="T29" fmla="*/ 80 h 83"/>
                <a:gd name="T30" fmla="*/ 56 w 80"/>
                <a:gd name="T31" fmla="*/ 81 h 83"/>
                <a:gd name="T32" fmla="*/ 61 w 80"/>
                <a:gd name="T33" fmla="*/ 81 h 83"/>
                <a:gd name="T34" fmla="*/ 79 w 80"/>
                <a:gd name="T35" fmla="*/ 63 h 83"/>
                <a:gd name="T36" fmla="*/ 79 w 80"/>
                <a:gd name="T37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4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avLst/>
              <a:gdLst>
                <a:gd name="T0" fmla="*/ 5 w 34"/>
                <a:gd name="T1" fmla="*/ 34 h 34"/>
                <a:gd name="T2" fmla="*/ 0 w 34"/>
                <a:gd name="T3" fmla="*/ 27 h 34"/>
                <a:gd name="T4" fmla="*/ 27 w 34"/>
                <a:gd name="T5" fmla="*/ 0 h 34"/>
                <a:gd name="T6" fmla="*/ 34 w 34"/>
                <a:gd name="T7" fmla="*/ 7 h 34"/>
                <a:gd name="T8" fmla="*/ 5 w 3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5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6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avLst/>
              <a:gdLst>
                <a:gd name="T0" fmla="*/ 0 w 32"/>
                <a:gd name="T1" fmla="*/ 67 h 67"/>
                <a:gd name="T2" fmla="*/ 32 w 32"/>
                <a:gd name="T3" fmla="*/ 28 h 67"/>
                <a:gd name="T4" fmla="*/ 0 w 32"/>
                <a:gd name="T5" fmla="*/ 0 h 67"/>
                <a:gd name="T6" fmla="*/ 0 w 32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7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7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avLst/>
              <a:gdLst>
                <a:gd name="T0" fmla="*/ 33 w 33"/>
                <a:gd name="T1" fmla="*/ 67 h 67"/>
                <a:gd name="T2" fmla="*/ 33 w 33"/>
                <a:gd name="T3" fmla="*/ 0 h 67"/>
                <a:gd name="T4" fmla="*/ 0 w 33"/>
                <a:gd name="T5" fmla="*/ 28 h 67"/>
                <a:gd name="T6" fmla="*/ 33 w 33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7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29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0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avLst/>
              <a:gdLst>
                <a:gd name="T0" fmla="*/ 109 w 109"/>
                <a:gd name="T1" fmla="*/ 41 h 41"/>
                <a:gd name="T2" fmla="*/ 107 w 109"/>
                <a:gd name="T3" fmla="*/ 41 h 41"/>
                <a:gd name="T4" fmla="*/ 75 w 109"/>
                <a:gd name="T5" fmla="*/ 0 h 41"/>
                <a:gd name="T6" fmla="*/ 54 w 109"/>
                <a:gd name="T7" fmla="*/ 17 h 41"/>
                <a:gd name="T8" fmla="*/ 34 w 109"/>
                <a:gd name="T9" fmla="*/ 0 h 41"/>
                <a:gd name="T10" fmla="*/ 0 w 109"/>
                <a:gd name="T11" fmla="*/ 41 h 41"/>
                <a:gd name="T12" fmla="*/ 0 w 109"/>
                <a:gd name="T13" fmla="*/ 41 h 41"/>
                <a:gd name="T14" fmla="*/ 109 w 109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41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1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avLst/>
              <a:gdLst>
                <a:gd name="T0" fmla="*/ 32 w 106"/>
                <a:gd name="T1" fmla="*/ 26 h 43"/>
                <a:gd name="T2" fmla="*/ 33 w 106"/>
                <a:gd name="T3" fmla="*/ 28 h 43"/>
                <a:gd name="T4" fmla="*/ 34 w 106"/>
                <a:gd name="T5" fmla="*/ 28 h 43"/>
                <a:gd name="T6" fmla="*/ 53 w 106"/>
                <a:gd name="T7" fmla="*/ 43 h 43"/>
                <a:gd name="T8" fmla="*/ 72 w 106"/>
                <a:gd name="T9" fmla="*/ 28 h 43"/>
                <a:gd name="T10" fmla="*/ 72 w 106"/>
                <a:gd name="T11" fmla="*/ 28 h 43"/>
                <a:gd name="T12" fmla="*/ 74 w 106"/>
                <a:gd name="T13" fmla="*/ 26 h 43"/>
                <a:gd name="T14" fmla="*/ 106 w 106"/>
                <a:gd name="T15" fmla="*/ 0 h 43"/>
                <a:gd name="T16" fmla="*/ 0 w 106"/>
                <a:gd name="T17" fmla="*/ 0 h 43"/>
                <a:gd name="T18" fmla="*/ 32 w 106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43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2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4 w 183"/>
                <a:gd name="T3" fmla="*/ 56 h 183"/>
                <a:gd name="T4" fmla="*/ 127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3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avLst/>
              <a:gdLst>
                <a:gd name="T0" fmla="*/ 11 w 49"/>
                <a:gd name="T1" fmla="*/ 20 h 99"/>
                <a:gd name="T2" fmla="*/ 11 w 49"/>
                <a:gd name="T3" fmla="*/ 34 h 99"/>
                <a:gd name="T4" fmla="*/ 0 w 49"/>
                <a:gd name="T5" fmla="*/ 34 h 99"/>
                <a:gd name="T6" fmla="*/ 0 w 49"/>
                <a:gd name="T7" fmla="*/ 51 h 99"/>
                <a:gd name="T8" fmla="*/ 11 w 49"/>
                <a:gd name="T9" fmla="*/ 51 h 99"/>
                <a:gd name="T10" fmla="*/ 11 w 49"/>
                <a:gd name="T11" fmla="*/ 99 h 99"/>
                <a:gd name="T12" fmla="*/ 32 w 49"/>
                <a:gd name="T13" fmla="*/ 99 h 99"/>
                <a:gd name="T14" fmla="*/ 32 w 49"/>
                <a:gd name="T15" fmla="*/ 51 h 99"/>
                <a:gd name="T16" fmla="*/ 47 w 49"/>
                <a:gd name="T17" fmla="*/ 51 h 99"/>
                <a:gd name="T18" fmla="*/ 49 w 49"/>
                <a:gd name="T19" fmla="*/ 34 h 99"/>
                <a:gd name="T20" fmla="*/ 32 w 49"/>
                <a:gd name="T21" fmla="*/ 34 h 99"/>
                <a:gd name="T22" fmla="*/ 32 w 49"/>
                <a:gd name="T23" fmla="*/ 22 h 99"/>
                <a:gd name="T24" fmla="*/ 37 w 49"/>
                <a:gd name="T25" fmla="*/ 18 h 99"/>
                <a:gd name="T26" fmla="*/ 49 w 49"/>
                <a:gd name="T27" fmla="*/ 18 h 99"/>
                <a:gd name="T28" fmla="*/ 49 w 49"/>
                <a:gd name="T29" fmla="*/ 0 h 99"/>
                <a:gd name="T30" fmla="*/ 33 w 49"/>
                <a:gd name="T31" fmla="*/ 0 h 99"/>
                <a:gd name="T32" fmla="*/ 11 w 49"/>
                <a:gd name="T33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9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4" name="Freeform 608"/>
            <p:cNvSpPr/>
            <p:nvPr/>
          </p:nvSpPr>
          <p:spPr bwMode="auto">
            <a:xfrm>
              <a:off x="6688979" y="2192186"/>
              <a:ext cx="662674" cy="659913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5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6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7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8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39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3494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zh-CN" altLang="zh-CN" sz="2100" b="1" dirty="0">
                  <a:solidFill>
                    <a:srgbClr val="FFFFFF"/>
                  </a:solidFill>
                </a:rPr>
                <a:t>@</a:t>
              </a:r>
              <a:endParaRPr lang="zh-CN" altLang="zh-CN" sz="2400" dirty="0"/>
            </a:p>
          </p:txBody>
        </p:sp>
        <p:sp>
          <p:nvSpPr>
            <p:cNvPr id="240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1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2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3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avLst/>
              <a:gdLst>
                <a:gd name="T0" fmla="*/ 56 w 183"/>
                <a:gd name="T1" fmla="*/ 19 h 183"/>
                <a:gd name="T2" fmla="*/ 163 w 183"/>
                <a:gd name="T3" fmla="*/ 57 h 183"/>
                <a:gd name="T4" fmla="*/ 126 w 183"/>
                <a:gd name="T5" fmla="*/ 164 h 183"/>
                <a:gd name="T6" fmla="*/ 19 w 183"/>
                <a:gd name="T7" fmla="*/ 127 h 183"/>
                <a:gd name="T8" fmla="*/ 56 w 183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4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avLst/>
              <a:gdLst>
                <a:gd name="T0" fmla="*/ 7 w 45"/>
                <a:gd name="T1" fmla="*/ 0 h 105"/>
                <a:gd name="T2" fmla="*/ 7 w 45"/>
                <a:gd name="T3" fmla="*/ 0 h 105"/>
                <a:gd name="T4" fmla="*/ 45 w 45"/>
                <a:gd name="T5" fmla="*/ 105 h 105"/>
                <a:gd name="T6" fmla="*/ 45 w 45"/>
                <a:gd name="T7" fmla="*/ 105 h 105"/>
                <a:gd name="T8" fmla="*/ 8 w 45"/>
                <a:gd name="T9" fmla="*/ 68 h 105"/>
                <a:gd name="T10" fmla="*/ 0 w 45"/>
                <a:gd name="T11" fmla="*/ 33 h 105"/>
                <a:gd name="T12" fmla="*/ 7 w 45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0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5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avLst/>
              <a:gdLst>
                <a:gd name="T0" fmla="*/ 67 w 122"/>
                <a:gd name="T1" fmla="*/ 0 h 130"/>
                <a:gd name="T2" fmla="*/ 122 w 122"/>
                <a:gd name="T3" fmla="*/ 21 h 130"/>
                <a:gd name="T4" fmla="*/ 122 w 122"/>
                <a:gd name="T5" fmla="*/ 22 h 130"/>
                <a:gd name="T6" fmla="*/ 121 w 122"/>
                <a:gd name="T7" fmla="*/ 21 h 130"/>
                <a:gd name="T8" fmla="*/ 107 w 122"/>
                <a:gd name="T9" fmla="*/ 33 h 130"/>
                <a:gd name="T10" fmla="*/ 107 w 122"/>
                <a:gd name="T11" fmla="*/ 36 h 130"/>
                <a:gd name="T12" fmla="*/ 117 w 122"/>
                <a:gd name="T13" fmla="*/ 58 h 130"/>
                <a:gd name="T14" fmla="*/ 122 w 122"/>
                <a:gd name="T15" fmla="*/ 77 h 130"/>
                <a:gd name="T16" fmla="*/ 113 w 122"/>
                <a:gd name="T17" fmla="*/ 111 h 130"/>
                <a:gd name="T18" fmla="*/ 108 w 122"/>
                <a:gd name="T19" fmla="*/ 130 h 130"/>
                <a:gd name="T20" fmla="*/ 99 w 122"/>
                <a:gd name="T21" fmla="*/ 104 h 130"/>
                <a:gd name="T22" fmla="*/ 78 w 122"/>
                <a:gd name="T23" fmla="*/ 43 h 130"/>
                <a:gd name="T24" fmla="*/ 78 w 122"/>
                <a:gd name="T25" fmla="*/ 43 h 130"/>
                <a:gd name="T26" fmla="*/ 90 w 122"/>
                <a:gd name="T27" fmla="*/ 40 h 130"/>
                <a:gd name="T28" fmla="*/ 90 w 122"/>
                <a:gd name="T29" fmla="*/ 39 h 130"/>
                <a:gd name="T30" fmla="*/ 88 w 122"/>
                <a:gd name="T31" fmla="*/ 36 h 130"/>
                <a:gd name="T32" fmla="*/ 66 w 122"/>
                <a:gd name="T33" fmla="*/ 37 h 130"/>
                <a:gd name="T34" fmla="*/ 43 w 122"/>
                <a:gd name="T35" fmla="*/ 36 h 130"/>
                <a:gd name="T36" fmla="*/ 41 w 122"/>
                <a:gd name="T37" fmla="*/ 39 h 130"/>
                <a:gd name="T38" fmla="*/ 41 w 122"/>
                <a:gd name="T39" fmla="*/ 39 h 130"/>
                <a:gd name="T40" fmla="*/ 51 w 122"/>
                <a:gd name="T41" fmla="*/ 43 h 130"/>
                <a:gd name="T42" fmla="*/ 53 w 122"/>
                <a:gd name="T43" fmla="*/ 43 h 130"/>
                <a:gd name="T44" fmla="*/ 65 w 122"/>
                <a:gd name="T45" fmla="*/ 78 h 130"/>
                <a:gd name="T46" fmla="*/ 48 w 122"/>
                <a:gd name="T47" fmla="*/ 130 h 130"/>
                <a:gd name="T48" fmla="*/ 47 w 122"/>
                <a:gd name="T49" fmla="*/ 130 h 130"/>
                <a:gd name="T50" fmla="*/ 18 w 122"/>
                <a:gd name="T51" fmla="*/ 43 h 130"/>
                <a:gd name="T52" fmla="*/ 18 w 122"/>
                <a:gd name="T53" fmla="*/ 43 h 130"/>
                <a:gd name="T54" fmla="*/ 18 w 122"/>
                <a:gd name="T55" fmla="*/ 43 h 130"/>
                <a:gd name="T56" fmla="*/ 30 w 122"/>
                <a:gd name="T57" fmla="*/ 40 h 130"/>
                <a:gd name="T58" fmla="*/ 30 w 122"/>
                <a:gd name="T59" fmla="*/ 39 h 130"/>
                <a:gd name="T60" fmla="*/ 28 w 122"/>
                <a:gd name="T61" fmla="*/ 36 h 130"/>
                <a:gd name="T62" fmla="*/ 2 w 122"/>
                <a:gd name="T63" fmla="*/ 37 h 130"/>
                <a:gd name="T64" fmla="*/ 0 w 122"/>
                <a:gd name="T65" fmla="*/ 37 h 130"/>
                <a:gd name="T66" fmla="*/ 0 w 122"/>
                <a:gd name="T67" fmla="*/ 36 h 130"/>
                <a:gd name="T68" fmla="*/ 16 w 122"/>
                <a:gd name="T69" fmla="*/ 18 h 130"/>
                <a:gd name="T70" fmla="*/ 67 w 122"/>
                <a:gd name="T7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130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6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avLst/>
              <a:gdLst>
                <a:gd name="T0" fmla="*/ 24 w 50"/>
                <a:gd name="T1" fmla="*/ 0 h 74"/>
                <a:gd name="T2" fmla="*/ 34 w 50"/>
                <a:gd name="T3" fmla="*/ 26 h 74"/>
                <a:gd name="T4" fmla="*/ 50 w 50"/>
                <a:gd name="T5" fmla="*/ 70 h 74"/>
                <a:gd name="T6" fmla="*/ 50 w 50"/>
                <a:gd name="T7" fmla="*/ 70 h 74"/>
                <a:gd name="T8" fmla="*/ 23 w 50"/>
                <a:gd name="T9" fmla="*/ 74 h 74"/>
                <a:gd name="T10" fmla="*/ 0 w 50"/>
                <a:gd name="T11" fmla="*/ 71 h 74"/>
                <a:gd name="T12" fmla="*/ 24 w 5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4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7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avLst/>
              <a:gdLst>
                <a:gd name="T0" fmla="*/ 29 w 40"/>
                <a:gd name="T1" fmla="*/ 0 h 108"/>
                <a:gd name="T2" fmla="*/ 30 w 40"/>
                <a:gd name="T3" fmla="*/ 0 h 108"/>
                <a:gd name="T4" fmla="*/ 40 w 40"/>
                <a:gd name="T5" fmla="*/ 39 h 108"/>
                <a:gd name="T6" fmla="*/ 12 w 40"/>
                <a:gd name="T7" fmla="*/ 99 h 108"/>
                <a:gd name="T8" fmla="*/ 0 w 40"/>
                <a:gd name="T9" fmla="*/ 108 h 108"/>
                <a:gd name="T10" fmla="*/ 0 w 40"/>
                <a:gd name="T11" fmla="*/ 108 h 108"/>
                <a:gd name="T12" fmla="*/ 0 w 40"/>
                <a:gd name="T13" fmla="*/ 108 h 108"/>
                <a:gd name="T14" fmla="*/ 28 w 40"/>
                <a:gd name="T15" fmla="*/ 26 h 108"/>
                <a:gd name="T16" fmla="*/ 30 w 40"/>
                <a:gd name="T17" fmla="*/ 8 h 108"/>
                <a:gd name="T18" fmla="*/ 29 w 40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08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8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49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avLst/>
              <a:gdLst>
                <a:gd name="T0" fmla="*/ 20 w 64"/>
                <a:gd name="T1" fmla="*/ 6 h 64"/>
                <a:gd name="T2" fmla="*/ 58 w 64"/>
                <a:gd name="T3" fmla="*/ 20 h 64"/>
                <a:gd name="T4" fmla="*/ 44 w 64"/>
                <a:gd name="T5" fmla="*/ 57 h 64"/>
                <a:gd name="T6" fmla="*/ 7 w 64"/>
                <a:gd name="T7" fmla="*/ 44 h 64"/>
                <a:gd name="T8" fmla="*/ 20 w 64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0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avLst/>
              <a:gdLst>
                <a:gd name="T0" fmla="*/ 20 w 65"/>
                <a:gd name="T1" fmla="*/ 7 h 65"/>
                <a:gd name="T2" fmla="*/ 58 w 65"/>
                <a:gd name="T3" fmla="*/ 20 h 65"/>
                <a:gd name="T4" fmla="*/ 45 w 65"/>
                <a:gd name="T5" fmla="*/ 58 h 65"/>
                <a:gd name="T6" fmla="*/ 7 w 65"/>
                <a:gd name="T7" fmla="*/ 45 h 65"/>
                <a:gd name="T8" fmla="*/ 20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1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avLst/>
              <a:gdLst>
                <a:gd name="T0" fmla="*/ 19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19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2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3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avLst/>
              <a:gdLst>
                <a:gd name="T0" fmla="*/ 20 w 64"/>
                <a:gd name="T1" fmla="*/ 7 h 65"/>
                <a:gd name="T2" fmla="*/ 57 w 64"/>
                <a:gd name="T3" fmla="*/ 20 h 65"/>
                <a:gd name="T4" fmla="*/ 44 w 64"/>
                <a:gd name="T5" fmla="*/ 58 h 65"/>
                <a:gd name="T6" fmla="*/ 6 w 64"/>
                <a:gd name="T7" fmla="*/ 45 h 65"/>
                <a:gd name="T8" fmla="*/ 20 w 64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4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avLst/>
              <a:gdLst>
                <a:gd name="T0" fmla="*/ 45 w 65"/>
                <a:gd name="T1" fmla="*/ 6 h 64"/>
                <a:gd name="T2" fmla="*/ 7 w 65"/>
                <a:gd name="T3" fmla="*/ 20 h 64"/>
                <a:gd name="T4" fmla="*/ 20 w 65"/>
                <a:gd name="T5" fmla="*/ 57 h 64"/>
                <a:gd name="T6" fmla="*/ 58 w 65"/>
                <a:gd name="T7" fmla="*/ 44 h 64"/>
                <a:gd name="T8" fmla="*/ 45 w 65"/>
                <a:gd name="T9" fmla="*/ 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5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avLst/>
              <a:gdLst>
                <a:gd name="T0" fmla="*/ 45 w 65"/>
                <a:gd name="T1" fmla="*/ 7 h 65"/>
                <a:gd name="T2" fmla="*/ 7 w 65"/>
                <a:gd name="T3" fmla="*/ 20 h 65"/>
                <a:gd name="T4" fmla="*/ 20 w 65"/>
                <a:gd name="T5" fmla="*/ 58 h 65"/>
                <a:gd name="T6" fmla="*/ 58 w 65"/>
                <a:gd name="T7" fmla="*/ 45 h 65"/>
                <a:gd name="T8" fmla="*/ 45 w 65"/>
                <a:gd name="T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6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avLst/>
              <a:gdLst>
                <a:gd name="T0" fmla="*/ 20 w 64"/>
                <a:gd name="T1" fmla="*/ 57 h 64"/>
                <a:gd name="T2" fmla="*/ 58 w 64"/>
                <a:gd name="T3" fmla="*/ 44 h 64"/>
                <a:gd name="T4" fmla="*/ 44 w 64"/>
                <a:gd name="T5" fmla="*/ 7 h 64"/>
                <a:gd name="T6" fmla="*/ 7 w 64"/>
                <a:gd name="T7" fmla="*/ 20 h 64"/>
                <a:gd name="T8" fmla="*/ 20 w 64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7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avLst/>
              <a:gdLst>
                <a:gd name="T0" fmla="*/ 20 w 65"/>
                <a:gd name="T1" fmla="*/ 58 h 64"/>
                <a:gd name="T2" fmla="*/ 58 w 65"/>
                <a:gd name="T3" fmla="*/ 44 h 64"/>
                <a:gd name="T4" fmla="*/ 45 w 65"/>
                <a:gd name="T5" fmla="*/ 7 h 64"/>
                <a:gd name="T6" fmla="*/ 7 w 65"/>
                <a:gd name="T7" fmla="*/ 20 h 64"/>
                <a:gd name="T8" fmla="*/ 20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8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avLst/>
              <a:gdLst>
                <a:gd name="T0" fmla="*/ 45 w 65"/>
                <a:gd name="T1" fmla="*/ 57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59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avLst/>
              <a:gdLst>
                <a:gd name="T0" fmla="*/ 45 w 65"/>
                <a:gd name="T1" fmla="*/ 58 h 64"/>
                <a:gd name="T2" fmla="*/ 7 w 65"/>
                <a:gd name="T3" fmla="*/ 44 h 64"/>
                <a:gd name="T4" fmla="*/ 20 w 65"/>
                <a:gd name="T5" fmla="*/ 7 h 64"/>
                <a:gd name="T6" fmla="*/ 58 w 65"/>
                <a:gd name="T7" fmla="*/ 20 h 64"/>
                <a:gd name="T8" fmla="*/ 45 w 65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60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avLst/>
              <a:gdLst>
                <a:gd name="T0" fmla="*/ 20 w 64"/>
                <a:gd name="T1" fmla="*/ 7 h 64"/>
                <a:gd name="T2" fmla="*/ 57 w 64"/>
                <a:gd name="T3" fmla="*/ 20 h 64"/>
                <a:gd name="T4" fmla="*/ 44 w 64"/>
                <a:gd name="T5" fmla="*/ 58 h 64"/>
                <a:gd name="T6" fmla="*/ 7 w 64"/>
                <a:gd name="T7" fmla="*/ 44 h 64"/>
                <a:gd name="T8" fmla="*/ 20 w 64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61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avLst/>
              <a:gdLst>
                <a:gd name="T0" fmla="*/ 20 w 65"/>
                <a:gd name="T1" fmla="*/ 7 h 64"/>
                <a:gd name="T2" fmla="*/ 58 w 65"/>
                <a:gd name="T3" fmla="*/ 20 h 64"/>
                <a:gd name="T4" fmla="*/ 45 w 65"/>
                <a:gd name="T5" fmla="*/ 57 h 64"/>
                <a:gd name="T6" fmla="*/ 7 w 65"/>
                <a:gd name="T7" fmla="*/ 44 h 64"/>
                <a:gd name="T8" fmla="*/ 20 w 65"/>
                <a:gd name="T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62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avLst/>
              <a:gdLst>
                <a:gd name="T0" fmla="*/ 20 w 65"/>
                <a:gd name="T1" fmla="*/ 58 h 65"/>
                <a:gd name="T2" fmla="*/ 58 w 65"/>
                <a:gd name="T3" fmla="*/ 45 h 65"/>
                <a:gd name="T4" fmla="*/ 45 w 65"/>
                <a:gd name="T5" fmla="*/ 7 h 65"/>
                <a:gd name="T6" fmla="*/ 7 w 65"/>
                <a:gd name="T7" fmla="*/ 20 h 65"/>
                <a:gd name="T8" fmla="*/ 20 w 65"/>
                <a:gd name="T9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2400" dirty="0"/>
            </a:p>
          </p:txBody>
        </p:sp>
        <p:sp>
          <p:nvSpPr>
            <p:cNvPr id="263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avLst/>
              <a:gdLst>
                <a:gd name="T0" fmla="*/ 148 w 159"/>
                <a:gd name="T1" fmla="*/ 107 h 156"/>
                <a:gd name="T2" fmla="*/ 118 w 159"/>
                <a:gd name="T3" fmla="*/ 101 h 156"/>
                <a:gd name="T4" fmla="*/ 93 w 159"/>
                <a:gd name="T5" fmla="*/ 76 h 156"/>
                <a:gd name="T6" fmla="*/ 124 w 159"/>
                <a:gd name="T7" fmla="*/ 44 h 156"/>
                <a:gd name="T8" fmla="*/ 133 w 159"/>
                <a:gd name="T9" fmla="*/ 43 h 156"/>
                <a:gd name="T10" fmla="*/ 148 w 159"/>
                <a:gd name="T11" fmla="*/ 19 h 156"/>
                <a:gd name="T12" fmla="*/ 140 w 159"/>
                <a:gd name="T13" fmla="*/ 11 h 156"/>
                <a:gd name="T14" fmla="*/ 116 w 159"/>
                <a:gd name="T15" fmla="*/ 26 h 156"/>
                <a:gd name="T16" fmla="*/ 115 w 159"/>
                <a:gd name="T17" fmla="*/ 35 h 156"/>
                <a:gd name="T18" fmla="*/ 84 w 159"/>
                <a:gd name="T19" fmla="*/ 66 h 156"/>
                <a:gd name="T20" fmla="*/ 56 w 159"/>
                <a:gd name="T21" fmla="*/ 39 h 156"/>
                <a:gd name="T22" fmla="*/ 50 w 159"/>
                <a:gd name="T23" fmla="*/ 9 h 156"/>
                <a:gd name="T24" fmla="*/ 32 w 159"/>
                <a:gd name="T25" fmla="*/ 0 h 156"/>
                <a:gd name="T26" fmla="*/ 44 w 159"/>
                <a:gd name="T27" fmla="*/ 12 h 156"/>
                <a:gd name="T28" fmla="*/ 39 w 159"/>
                <a:gd name="T29" fmla="*/ 32 h 156"/>
                <a:gd name="T30" fmla="*/ 19 w 159"/>
                <a:gd name="T31" fmla="*/ 37 h 156"/>
                <a:gd name="T32" fmla="*/ 3 w 159"/>
                <a:gd name="T33" fmla="*/ 20 h 156"/>
                <a:gd name="T34" fmla="*/ 10 w 159"/>
                <a:gd name="T35" fmla="*/ 49 h 156"/>
                <a:gd name="T36" fmla="*/ 41 w 159"/>
                <a:gd name="T37" fmla="*/ 55 h 156"/>
                <a:gd name="T38" fmla="*/ 65 w 159"/>
                <a:gd name="T39" fmla="*/ 79 h 156"/>
                <a:gd name="T40" fmla="*/ 13 w 159"/>
                <a:gd name="T41" fmla="*/ 130 h 156"/>
                <a:gd name="T42" fmla="*/ 13 w 159"/>
                <a:gd name="T43" fmla="*/ 145 h 156"/>
                <a:gd name="T44" fmla="*/ 14 w 159"/>
                <a:gd name="T45" fmla="*/ 146 h 156"/>
                <a:gd name="T46" fmla="*/ 29 w 159"/>
                <a:gd name="T47" fmla="*/ 146 h 156"/>
                <a:gd name="T48" fmla="*/ 80 w 159"/>
                <a:gd name="T49" fmla="*/ 95 h 156"/>
                <a:gd name="T50" fmla="*/ 102 w 159"/>
                <a:gd name="T51" fmla="*/ 117 h 156"/>
                <a:gd name="T52" fmla="*/ 108 w 159"/>
                <a:gd name="T53" fmla="*/ 147 h 156"/>
                <a:gd name="T54" fmla="*/ 132 w 159"/>
                <a:gd name="T55" fmla="*/ 155 h 156"/>
                <a:gd name="T56" fmla="*/ 117 w 159"/>
                <a:gd name="T57" fmla="*/ 140 h 156"/>
                <a:gd name="T58" fmla="*/ 121 w 159"/>
                <a:gd name="T59" fmla="*/ 124 h 156"/>
                <a:gd name="T60" fmla="*/ 137 w 159"/>
                <a:gd name="T61" fmla="*/ 120 h 156"/>
                <a:gd name="T62" fmla="*/ 155 w 159"/>
                <a:gd name="T63" fmla="*/ 138 h 156"/>
                <a:gd name="T64" fmla="*/ 148 w 159"/>
                <a:gd name="T65" fmla="*/ 10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156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72" tIns="45736" rIns="91472" bIns="4573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800"/>
            </a:p>
          </p:txBody>
        </p:sp>
      </p:grpSp>
      <p:grpSp>
        <p:nvGrpSpPr>
          <p:cNvPr id="264" name="组合 295"/>
          <p:cNvGrpSpPr/>
          <p:nvPr/>
        </p:nvGrpSpPr>
        <p:grpSpPr>
          <a:xfrm>
            <a:off x="2840029" y="2057820"/>
            <a:ext cx="1081502" cy="1085840"/>
            <a:chOff x="5377394" y="2845049"/>
            <a:chExt cx="1441315" cy="1446837"/>
          </a:xfrm>
        </p:grpSpPr>
        <p:sp>
          <p:nvSpPr>
            <p:cNvPr id="265" name="Oval 565"/>
            <p:cNvSpPr>
              <a:spLocks noChangeArrowheads="1"/>
            </p:cNvSpPr>
            <p:nvPr/>
          </p:nvSpPr>
          <p:spPr bwMode="auto">
            <a:xfrm>
              <a:off x="5377394" y="2845049"/>
              <a:ext cx="1441315" cy="14468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6" name="文本框 393"/>
            <p:cNvSpPr txBox="1"/>
            <p:nvPr/>
          </p:nvSpPr>
          <p:spPr>
            <a:xfrm>
              <a:off x="5420656" y="3346714"/>
              <a:ext cx="135019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关键词</a:t>
              </a:r>
            </a:p>
          </p:txBody>
        </p:sp>
      </p:grpSp>
      <p:grpSp>
        <p:nvGrpSpPr>
          <p:cNvPr id="267" name="组合 291"/>
          <p:cNvGrpSpPr/>
          <p:nvPr/>
        </p:nvGrpSpPr>
        <p:grpSpPr>
          <a:xfrm>
            <a:off x="1887012" y="1341979"/>
            <a:ext cx="1013132" cy="857897"/>
            <a:chOff x="4107313" y="1891221"/>
            <a:chExt cx="1350198" cy="1143112"/>
          </a:xfrm>
        </p:grpSpPr>
        <p:sp>
          <p:nvSpPr>
            <p:cNvPr id="268" name="Oval 578"/>
            <p:cNvSpPr>
              <a:spLocks noChangeArrowheads="1"/>
            </p:cNvSpPr>
            <p:nvPr/>
          </p:nvSpPr>
          <p:spPr bwMode="auto">
            <a:xfrm>
              <a:off x="4206716" y="1891221"/>
              <a:ext cx="1145874" cy="1143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69" name="文本框 394"/>
            <p:cNvSpPr txBox="1"/>
            <p:nvPr/>
          </p:nvSpPr>
          <p:spPr>
            <a:xfrm>
              <a:off x="4107313" y="2266826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关键词</a:t>
              </a:r>
            </a:p>
          </p:txBody>
        </p:sp>
      </p:grpSp>
      <p:grpSp>
        <p:nvGrpSpPr>
          <p:cNvPr id="270" name="组合 294"/>
          <p:cNvGrpSpPr/>
          <p:nvPr/>
        </p:nvGrpSpPr>
        <p:grpSpPr>
          <a:xfrm>
            <a:off x="1100197" y="2788643"/>
            <a:ext cx="1013132" cy="745997"/>
            <a:chOff x="3058726" y="3920659"/>
            <a:chExt cx="1350198" cy="994010"/>
          </a:xfrm>
        </p:grpSpPr>
        <p:sp>
          <p:nvSpPr>
            <p:cNvPr id="271" name="Oval 527"/>
            <p:cNvSpPr>
              <a:spLocks noChangeArrowheads="1"/>
            </p:cNvSpPr>
            <p:nvPr/>
          </p:nvSpPr>
          <p:spPr bwMode="auto">
            <a:xfrm>
              <a:off x="3257528" y="3920659"/>
              <a:ext cx="994011" cy="9940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72" name="文本框 395"/>
            <p:cNvSpPr txBox="1"/>
            <p:nvPr/>
          </p:nvSpPr>
          <p:spPr>
            <a:xfrm>
              <a:off x="3058726" y="4285220"/>
              <a:ext cx="1350198" cy="410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关键词</a:t>
              </a:r>
            </a:p>
          </p:txBody>
        </p:sp>
      </p:grpSp>
      <p:grpSp>
        <p:nvGrpSpPr>
          <p:cNvPr id="273" name="组合 292"/>
          <p:cNvGrpSpPr/>
          <p:nvPr/>
        </p:nvGrpSpPr>
        <p:grpSpPr>
          <a:xfrm>
            <a:off x="3956785" y="3156203"/>
            <a:ext cx="1013132" cy="857897"/>
            <a:chOff x="6865692" y="4308601"/>
            <a:chExt cx="1350198" cy="1143112"/>
          </a:xfrm>
        </p:grpSpPr>
        <p:sp>
          <p:nvSpPr>
            <p:cNvPr id="274" name="Oval 545"/>
            <p:cNvSpPr>
              <a:spLocks noChangeArrowheads="1"/>
            </p:cNvSpPr>
            <p:nvPr/>
          </p:nvSpPr>
          <p:spPr bwMode="auto">
            <a:xfrm>
              <a:off x="6956291" y="4308601"/>
              <a:ext cx="1145874" cy="11431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75" name="文本框 396"/>
            <p:cNvSpPr txBox="1"/>
            <p:nvPr/>
          </p:nvSpPr>
          <p:spPr>
            <a:xfrm>
              <a:off x="6865692" y="4685039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关键词</a:t>
              </a:r>
            </a:p>
          </p:txBody>
        </p:sp>
      </p:grpSp>
      <p:grpSp>
        <p:nvGrpSpPr>
          <p:cNvPr id="276" name="组合 293"/>
          <p:cNvGrpSpPr/>
          <p:nvPr/>
        </p:nvGrpSpPr>
        <p:grpSpPr>
          <a:xfrm>
            <a:off x="4514532" y="1585465"/>
            <a:ext cx="1013132" cy="750141"/>
            <a:chOff x="7609000" y="2215655"/>
            <a:chExt cx="1350198" cy="999533"/>
          </a:xfrm>
        </p:grpSpPr>
        <p:sp>
          <p:nvSpPr>
            <p:cNvPr id="277" name="Oval 481"/>
            <p:cNvSpPr>
              <a:spLocks noChangeArrowheads="1"/>
            </p:cNvSpPr>
            <p:nvPr/>
          </p:nvSpPr>
          <p:spPr bwMode="auto">
            <a:xfrm>
              <a:off x="7785924" y="2215655"/>
              <a:ext cx="994011" cy="9995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278" name="文本框 397"/>
            <p:cNvSpPr txBox="1"/>
            <p:nvPr/>
          </p:nvSpPr>
          <p:spPr>
            <a:xfrm>
              <a:off x="7609000" y="2552564"/>
              <a:ext cx="1350198" cy="41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关键词</a:t>
              </a:r>
            </a:p>
          </p:txBody>
        </p:sp>
      </p:grpSp>
      <p:sp>
        <p:nvSpPr>
          <p:cNvPr id="297" name="文本框 51"/>
          <p:cNvSpPr txBox="1"/>
          <p:nvPr/>
        </p:nvSpPr>
        <p:spPr>
          <a:xfrm>
            <a:off x="6824142" y="2798746"/>
            <a:ext cx="1827699" cy="1399341"/>
          </a:xfrm>
          <a:prstGeom prst="rect">
            <a:avLst/>
          </a:prstGeom>
          <a:noFill/>
        </p:spPr>
        <p:txBody>
          <a:bodyPr wrap="square" lIns="68613" tIns="34307" rIns="68613" bIns="343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grpSp>
        <p:nvGrpSpPr>
          <p:cNvPr id="279" name="组合 305"/>
          <p:cNvGrpSpPr/>
          <p:nvPr/>
        </p:nvGrpSpPr>
        <p:grpSpPr>
          <a:xfrm>
            <a:off x="7740344" y="1472530"/>
            <a:ext cx="732470" cy="803193"/>
            <a:chOff x="3689350" y="833438"/>
            <a:chExt cx="4794250" cy="5256213"/>
          </a:xfrm>
          <a:solidFill>
            <a:schemeClr val="accent1"/>
          </a:solidFill>
        </p:grpSpPr>
        <p:sp>
          <p:nvSpPr>
            <p:cNvPr id="307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8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9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1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2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3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4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5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6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7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8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19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0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21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72" tIns="45736" rIns="91472" bIns="45736" numCol="1" anchor="t" anchorCtr="0" compatLnSpc="1"/>
            <a:lstStyle/>
            <a:p>
              <a:endParaRPr lang="zh-CN" altLang="en-US" sz="1800"/>
            </a:p>
          </p:txBody>
        </p:sp>
      </p:grpSp>
      <p:grpSp>
        <p:nvGrpSpPr>
          <p:cNvPr id="280" name="组合 323"/>
          <p:cNvGrpSpPr/>
          <p:nvPr/>
        </p:nvGrpSpPr>
        <p:grpSpPr>
          <a:xfrm>
            <a:off x="6833210" y="2413577"/>
            <a:ext cx="1718707" cy="292181"/>
            <a:chOff x="8873322" y="1821077"/>
            <a:chExt cx="2290515" cy="389320"/>
          </a:xfrm>
          <a:solidFill>
            <a:schemeClr val="accent1"/>
          </a:solidFill>
        </p:grpSpPr>
        <p:sp>
          <p:nvSpPr>
            <p:cNvPr id="323" name="矩形 322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8" name="文本框 53"/>
            <p:cNvSpPr txBox="1"/>
            <p:nvPr/>
          </p:nvSpPr>
          <p:spPr>
            <a:xfrm>
              <a:off x="8975526" y="1824216"/>
              <a:ext cx="2022041" cy="369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kern="0" dirty="0">
                  <a:solidFill>
                    <a:schemeClr val="bg1"/>
                  </a:solidFill>
                  <a:latin typeface="新蒂小丸子小学版" panose="03000600000000000000" pitchFamily="66" charset="-122"/>
                  <a:ea typeface="新蒂小丸子小学版" panose="03000600000000000000" pitchFamily="66" charset="-122"/>
                </a:rPr>
                <a:t>此处输入标题</a:t>
              </a:r>
            </a:p>
          </p:txBody>
        </p: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763110" y="978022"/>
            <a:ext cx="1674985" cy="35710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775654" y="1620985"/>
            <a:ext cx="1674985" cy="35710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61521" y="2344630"/>
            <a:ext cx="1674985" cy="35710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761397" y="2344630"/>
            <a:ext cx="1674985" cy="35710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464700" y="2344630"/>
            <a:ext cx="1674985" cy="35710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kern="0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50458" y="3179212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428729" y="3179212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966149" y="3179212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612363" y="3179212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775655" y="3179212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443012" y="3179212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464699" y="3179212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132057" y="3167000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7799415" y="3167000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110370" y="3167000"/>
            <a:ext cx="340270" cy="13510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r>
              <a:rPr lang="zh-CN" altLang="en-US" sz="1200" b="1" dirty="0">
                <a:solidFill>
                  <a:schemeClr val="bg1">
                    <a:lumMod val="9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关键词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602461" y="1335126"/>
            <a:ext cx="0" cy="29752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8"/>
          <p:cNvGrpSpPr/>
          <p:nvPr/>
        </p:nvGrpSpPr>
        <p:grpSpPr>
          <a:xfrm>
            <a:off x="1899014" y="1978088"/>
            <a:ext cx="5390165" cy="366542"/>
            <a:chOff x="2530810" y="2636912"/>
            <a:chExt cx="7183457" cy="488402"/>
          </a:xfrm>
        </p:grpSpPr>
        <p:cxnSp>
          <p:nvCxnSpPr>
            <p:cNvPr id="20" name="直接连接符 19"/>
            <p:cNvCxnSpPr>
              <a:endCxn id="6" idx="0"/>
            </p:cNvCxnSpPr>
            <p:nvPr/>
          </p:nvCxnSpPr>
          <p:spPr>
            <a:xfrm flipH="1">
              <a:off x="6128928" y="2636912"/>
              <a:ext cx="2282" cy="4884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530810" y="2835134"/>
              <a:ext cx="7183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7786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9714267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23"/>
          <p:cNvGrpSpPr/>
          <p:nvPr/>
        </p:nvGrpSpPr>
        <p:grpSpPr>
          <a:xfrm>
            <a:off x="1018932" y="2720797"/>
            <a:ext cx="1765644" cy="465266"/>
            <a:chOff x="1357926" y="3601140"/>
            <a:chExt cx="2353069" cy="61994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566814" y="3601140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360141" y="3818725"/>
              <a:ext cx="234808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7926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13080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844220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710995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30"/>
          <p:cNvGrpSpPr/>
          <p:nvPr/>
        </p:nvGrpSpPr>
        <p:grpSpPr>
          <a:xfrm>
            <a:off x="3946986" y="2712095"/>
            <a:ext cx="1350795" cy="465266"/>
            <a:chOff x="1694771" y="3601140"/>
            <a:chExt cx="1800200" cy="619948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5"/>
          <p:cNvGrpSpPr/>
          <p:nvPr/>
        </p:nvGrpSpPr>
        <p:grpSpPr>
          <a:xfrm>
            <a:off x="6634833" y="2738619"/>
            <a:ext cx="1350795" cy="465266"/>
            <a:chOff x="1694771" y="3601140"/>
            <a:chExt cx="1800200" cy="61994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-893"/>
            <a:ext cx="9147176" cy="5146873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2772762" y="1960263"/>
            <a:ext cx="6374413" cy="2413106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3752" y="843752"/>
            <a:ext cx="1152528" cy="1331284"/>
            <a:chOff x="1562866" y="1353344"/>
            <a:chExt cx="793712" cy="916656"/>
          </a:xfrm>
        </p:grpSpPr>
        <p:sp>
          <p:nvSpPr>
            <p:cNvPr id="23" name="Freeform 27"/>
            <p:cNvSpPr/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78564" cy="6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kern="2500" spc="140" dirty="0">
                  <a:solidFill>
                    <a:schemeClr val="accent3"/>
                  </a:solidFill>
                </a:rPr>
                <a:t>02</a:t>
              </a:r>
              <a:endParaRPr lang="zh-CN" altLang="en-US" sz="5400" b="1" kern="2500" spc="14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94713" y="2277876"/>
            <a:ext cx="2339863" cy="8315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7" tIns="45724" rIns="91447" bIns="45724">
            <a:spAutoFit/>
          </a:bodyPr>
          <a:lstStyle/>
          <a:p>
            <a:pPr marL="0" lvl="1" algn="ctr"/>
            <a:r>
              <a:rPr lang="zh-CN" altLang="en-US" sz="1400" b="1" dirty="0">
                <a:solidFill>
                  <a:srgbClr val="080808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第一部分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marL="0" lvl="1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标题文字内容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910979" y="3106255"/>
            <a:ext cx="3471895" cy="438734"/>
          </a:xfrm>
          <a:prstGeom prst="rect">
            <a:avLst/>
          </a:prstGeom>
        </p:spPr>
        <p:txBody>
          <a:bodyPr wrap="square" lIns="68604" tIns="34302" rIns="68604" bIns="34302">
            <a:spAutoFit/>
          </a:bodyPr>
          <a:lstStyle/>
          <a:p>
            <a:pPr algn="ctr"/>
            <a:endParaRPr lang="zh-CN" altLang="en-US" sz="800" spc="225" dirty="0">
              <a:solidFill>
                <a:schemeClr val="tx1">
                  <a:lumMod val="50000"/>
                  <a:lumOff val="50000"/>
                </a:schemeClr>
              </a:solidFill>
              <a:latin typeface="新蒂小丸子小学版" panose="03000600000000000000" pitchFamily="66" charset="-122"/>
              <a:ea typeface="新蒂小丸子小学版" panose="03000600000000000000" pitchFamily="66" charset="-122"/>
            </a:endParaRPr>
          </a:p>
          <a:p>
            <a:pPr algn="ctr"/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详细内容</a:t>
            </a:r>
            <a:r>
              <a:rPr lang="en-US" altLang="zh-CN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……</a:t>
            </a:r>
            <a:r>
              <a:rPr lang="zh-CN" altLang="en-US" sz="8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391336" y="1960263"/>
            <a:ext cx="755838" cy="24131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25925" y="2747986"/>
            <a:ext cx="2279091" cy="158099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/>
          <p:cNvSpPr/>
          <p:nvPr/>
        </p:nvSpPr>
        <p:spPr>
          <a:xfrm>
            <a:off x="1980060" y="1103845"/>
            <a:ext cx="2328946" cy="158099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13" tIns="34307" rIns="68613" bIns="34307" rtlCol="0" anchor="ctr"/>
          <a:lstStyle/>
          <a:p>
            <a:pPr algn="ctr"/>
            <a:endParaRPr lang="zh-CN" altLang="en-US" sz="1800"/>
          </a:p>
        </p:txBody>
      </p:sp>
      <p:grpSp>
        <p:nvGrpSpPr>
          <p:cNvPr id="2" name="组合 5"/>
          <p:cNvGrpSpPr/>
          <p:nvPr/>
        </p:nvGrpSpPr>
        <p:grpSpPr bwMode="auto">
          <a:xfrm>
            <a:off x="4105313" y="1132439"/>
            <a:ext cx="3656149" cy="1580997"/>
            <a:chOff x="5831780" y="1788244"/>
            <a:chExt cx="3895118" cy="1684286"/>
          </a:xfrm>
          <a:solidFill>
            <a:schemeClr val="accent2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5" name="组合 25"/>
          <p:cNvGrpSpPr/>
          <p:nvPr/>
        </p:nvGrpSpPr>
        <p:grpSpPr bwMode="auto">
          <a:xfrm>
            <a:off x="1277646" y="2719393"/>
            <a:ext cx="3666268" cy="1638184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800"/>
            </a:p>
          </p:txBody>
        </p:sp>
        <p:sp>
          <p:nvSpPr>
            <p:cNvPr id="10" name="等腰三角形 9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8722" y="1653840"/>
            <a:ext cx="2614929" cy="900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新蒂小丸子小学版" panose="03000600000000000000" pitchFamily="66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新蒂小丸子小学版" panose="03000600000000000000" pitchFamily="66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11824" y="1308902"/>
            <a:ext cx="1145194" cy="236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55" tIns="25728" rIns="51455" bIns="25728">
            <a:spAutoFit/>
          </a:bodyPr>
          <a:lstStyle/>
          <a:p>
            <a:r>
              <a:rPr lang="zh-CN" altLang="en-US" sz="1200" kern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09902" y="3292949"/>
            <a:ext cx="2614929" cy="73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613" tIns="34307" rIns="68613" bIns="34307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新蒂小丸子小学版" panose="03000600000000000000" pitchFamily="66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455822" y="2876103"/>
            <a:ext cx="1145194" cy="236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55" tIns="25728" rIns="51455" bIns="25728">
            <a:spAutoFit/>
          </a:bodyPr>
          <a:lstStyle/>
          <a:p>
            <a:r>
              <a:rPr lang="zh-CN" altLang="en-US" sz="1200" kern="0" dirty="0">
                <a:solidFill>
                  <a:schemeClr val="bg1"/>
                </a:solidFill>
                <a:latin typeface="新蒂小丸子小学版" panose="03000600000000000000" pitchFamily="66" charset="-122"/>
                <a:ea typeface="新蒂小丸子小学版" panose="03000600000000000000" pitchFamily="66" charset="-122"/>
              </a:rPr>
              <a:t>输入标题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711632" y="1535402"/>
            <a:ext cx="245548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39884" y="3117325"/>
            <a:ext cx="245548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heme/theme1.xml><?xml version="1.0" encoding="utf-8"?>
<a:theme xmlns:a="http://schemas.openxmlformats.org/drawingml/2006/main" name="www.2ppt.com">
  <a:themeElements>
    <a:clrScheme name="自定义 4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645"/>
      </a:accent1>
      <a:accent2>
        <a:srgbClr val="F5C751"/>
      </a:accent2>
      <a:accent3>
        <a:srgbClr val="F14B76"/>
      </a:accent3>
      <a:accent4>
        <a:srgbClr val="5FB645"/>
      </a:accent4>
      <a:accent5>
        <a:srgbClr val="F5C751"/>
      </a:accent5>
      <a:accent6>
        <a:srgbClr val="F14B76"/>
      </a:accent6>
      <a:hlink>
        <a:srgbClr val="0000FF"/>
      </a:hlink>
      <a:folHlink>
        <a:srgbClr val="800080"/>
      </a:folHlink>
    </a:clrScheme>
    <a:fontScheme name="儿童">
      <a:majorFont>
        <a:latin typeface="Arial"/>
        <a:ea typeface="腾祥童宋体简"/>
        <a:cs typeface=""/>
      </a:majorFont>
      <a:minorFont>
        <a:latin typeface="Arial"/>
        <a:ea typeface="新蒂小丸子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2216</Words>
  <Application>Microsoft Office PowerPoint</Application>
  <PresentationFormat>自定义</PresentationFormat>
  <Paragraphs>238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黑体</vt:lpstr>
      <vt:lpstr>宋体</vt:lpstr>
      <vt:lpstr>腾祥童宋体简</vt:lpstr>
      <vt:lpstr>微软雅黑</vt:lpstr>
      <vt:lpstr>新蒂小丸子</vt:lpstr>
      <vt:lpstr>新蒂小丸子小学版</vt:lpstr>
      <vt:lpstr>张海山锐谐体</vt:lpstr>
      <vt:lpstr>Arial</vt:lpstr>
      <vt:lpstr>Calibri</vt:lpstr>
      <vt:lpstr>Cooper Black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2021-07-22T06:09:45Z</dcterms:created>
  <dcterms:modified xsi:type="dcterms:W3CDTF">2023-01-10T07:29:02Z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DE1D45F2235B417DB6E3C856F71609F8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