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4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9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notesSlides/notesSlide10.xml" ContentType="application/vnd.openxmlformats-officedocument.presentationml.notesSlide+xml"/>
  <Override PartName="/ppt/tags/tag113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1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notesSlides/notesSlide14.xml" ContentType="application/vnd.openxmlformats-officedocument.presentationml.notesSlide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notesSlides/notesSlide15.xml" ContentType="application/vnd.openxmlformats-officedocument.presentationml.notesSlide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notesSlides/notesSlide18.xml" ContentType="application/vnd.openxmlformats-officedocument.presentationml.notesSlide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notesSlides/notesSlide19.xml" ContentType="application/vnd.openxmlformats-officedocument.presentationml.notesSlide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20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8" r:id="rId2"/>
    <p:sldId id="320" r:id="rId3"/>
    <p:sldId id="290" r:id="rId4"/>
    <p:sldId id="260" r:id="rId5"/>
    <p:sldId id="261" r:id="rId6"/>
    <p:sldId id="263" r:id="rId7"/>
    <p:sldId id="289" r:id="rId8"/>
    <p:sldId id="321" r:id="rId9"/>
    <p:sldId id="264" r:id="rId10"/>
    <p:sldId id="265" r:id="rId11"/>
    <p:sldId id="266" r:id="rId12"/>
    <p:sldId id="322" r:id="rId13"/>
    <p:sldId id="268" r:id="rId14"/>
    <p:sldId id="293" r:id="rId15"/>
    <p:sldId id="294" r:id="rId16"/>
    <p:sldId id="272" r:id="rId17"/>
    <p:sldId id="323" r:id="rId18"/>
    <p:sldId id="273" r:id="rId19"/>
    <p:sldId id="274" r:id="rId20"/>
    <p:sldId id="276" r:id="rId21"/>
    <p:sldId id="277" r:id="rId22"/>
    <p:sldId id="324" r:id="rId23"/>
  </p:sldIdLst>
  <p:sldSz cx="9144000" cy="5143500" type="screen16x9"/>
  <p:notesSz cx="6858000" cy="9144000"/>
  <p:embeddedFontLst>
    <p:embeddedFont>
      <p:font typeface="微软雅黑" panose="020B0503020204020204" pitchFamily="34" charset="-122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Impact" panose="020B0806030902050204" pitchFamily="34" charset="0"/>
      <p:regular r:id="rId32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54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FAB23"/>
    <a:srgbClr val="DDF7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51" d="100"/>
          <a:sy n="151" d="100"/>
        </p:scale>
        <p:origin x="474" y="132"/>
      </p:cViewPr>
      <p:guideLst>
        <p:guide orient="horz" pos="155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阿里巴巴普惠体 B" panose="00020600040101010101" charset="-122"/>
                <a:cs typeface="阿里巴巴普惠体 B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阿里巴巴普惠体 B" panose="00020600040101010101" charset="-122"/>
                <a:cs typeface="阿里巴巴普惠体 B" panose="00020600040101010101" charset="-122"/>
              </a:defRPr>
            </a:lvl1pPr>
          </a:lstStyle>
          <a:p>
            <a:fld id="{5FA75E41-DC67-4C41-B662-A4FF56AF805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阿里巴巴普惠体 B" panose="00020600040101010101" charset="-122"/>
                <a:cs typeface="阿里巴巴普惠体 B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阿里巴巴普惠体 B" panose="00020600040101010101" charset="-122"/>
                <a:cs typeface="阿里巴巴普惠体 B" panose="00020600040101010101" charset="-122"/>
              </a:defRPr>
            </a:lvl1pPr>
          </a:lstStyle>
          <a:p>
            <a:fld id="{95031D22-0C37-4AE8-AAA6-EF65D257B1E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阿里巴巴普惠体 B" panose="00020600040101010101" charset="-122"/>
        <a:cs typeface="阿里巴巴普惠体 B" panose="00020600040101010101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阿里巴巴普惠体 B" panose="00020600040101010101" charset="-122"/>
        <a:cs typeface="阿里巴巴普惠体 B" panose="00020600040101010101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阿里巴巴普惠体 B" panose="00020600040101010101" charset="-122"/>
        <a:cs typeface="阿里巴巴普惠体 B" panose="00020600040101010101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阿里巴巴普惠体 B" panose="00020600040101010101" charset="-122"/>
        <a:cs typeface="阿里巴巴普惠体 B" panose="00020600040101010101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阿里巴巴普惠体 B" panose="00020600040101010101" charset="-122"/>
        <a:cs typeface="阿里巴巴普惠体 B" panose="00020600040101010101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1F173A-C9F1-4782-A156-F41A523270BB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0D759F-F867-4A76-B8B8-450D9F7E6B6D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66AFC73-5C88-4A74-B398-EC30DE4C4625}" type="slidenum">
              <a:rPr lang="zh-CN" altLang="en-US">
                <a:solidFill>
                  <a:prstClr val="black"/>
                </a:solidFill>
                <a:latin typeface="Calibri" panose="020F0502020204030204" pitchFamily="34" charset="0"/>
              </a:rPr>
              <a:t>5</a:t>
            </a:fld>
            <a:endParaRPr lang="zh-CN" altLang="en-US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0ED7D417-EB1E-485A-B0A8-10DD90284E07}" type="slidenum">
              <a:rPr lang="zh-CN" altLang="en-US">
                <a:latin typeface="Calibri" panose="020F0502020204030204" pitchFamily="34" charset="0"/>
              </a:rPr>
              <a:t>6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zh-CN" altLang="en-US"/>
              <a:t>模板来自于 </a:t>
            </a:r>
            <a:r>
              <a:rPr lang="en-US" altLang="zh-CN"/>
              <a:t>http://docer.wps.cn</a:t>
            </a: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fld id="{C3D78FBA-C696-407B-9BB3-FA3BB6626841}" type="slidenum">
              <a:rPr lang="zh-CN" altLang="en-US">
                <a:latin typeface="Calibri" panose="020F0502020204030204" pitchFamily="34" charset="0"/>
              </a:rPr>
              <a:t>7</a:t>
            </a:fld>
            <a:endParaRPr lang="zh-CN" altLang="en-US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F7D6CD-A187-4476-AD7D-58C44BB4825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031D22-0C37-4AE8-AAA6-EF65D257B1E8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.xml"/><Relationship Id="rId4" Type="http://schemas.openxmlformats.org/officeDocument/2006/relationships/tags" Target="../tags/tag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bg>
      <p:bgPr>
        <a:blipFill rotWithShape="1">
          <a:blip r:embed="rId2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C9AE9-A0B1-4DD8-966A-8988A2E7F308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AF01A8-666C-47D9-8F1E-E4C085229CB2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Slide Number Placeholder 5"/>
          <p:cNvSpPr txBox="1"/>
          <p:nvPr/>
        </p:nvSpPr>
        <p:spPr>
          <a:xfrm>
            <a:off x="6572250" y="4881569"/>
            <a:ext cx="2057400" cy="273844"/>
          </a:xfrm>
          <a:prstGeom prst="rect">
            <a:avLst/>
          </a:prstGeom>
        </p:spPr>
        <p:txBody>
          <a:bodyPr vert="horz" lIns="28932" tIns="14467" rIns="28932" bIns="14467" rtlCol="0" anchor="ctr"/>
          <a:lstStyle>
            <a:defPPr>
              <a:defRPr lang="zh-CN"/>
            </a:defPPr>
            <a:lvl1pPr marL="0" algn="r" defTabSz="1218565" rtl="0" eaLnBrk="1" latinLnBrk="0" hangingPunct="1"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4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80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6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2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800" algn="l" defTabSz="1218565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F906490-237C-474C-BA2E-D98840BC1F8F}" type="slidenum">
              <a:rPr lang="zh-CN" altLang="en-US" sz="400" smtClean="0"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rPr>
              <a:t>‹#›</a:t>
            </a:fld>
            <a:endParaRPr lang="zh-CN" altLang="en-US" sz="40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0" y="157734"/>
            <a:ext cx="555498" cy="384048"/>
            <a:chOff x="0" y="192024"/>
            <a:chExt cx="740664" cy="512064"/>
          </a:xfrm>
          <a:solidFill>
            <a:srgbClr val="2FAB23"/>
          </a:solidFill>
        </p:grpSpPr>
        <p:sp>
          <p:nvSpPr>
            <p:cNvPr id="8" name="矩形 7"/>
            <p:cNvSpPr/>
            <p:nvPr/>
          </p:nvSpPr>
          <p:spPr>
            <a:xfrm>
              <a:off x="0" y="192024"/>
              <a:ext cx="576072" cy="512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30936" y="192024"/>
              <a:ext cx="109728" cy="51206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endParaRPr>
            </a:p>
          </p:txBody>
        </p:sp>
      </p:grp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628650" y="69498"/>
            <a:ext cx="8139644" cy="493395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96D5A-DC2E-4AAE-A2AB-3C5FBCA6A62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782B1-88CD-4A03-981A-E05FB4213B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办公资源网: www.bangongziyuan.com&#10;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502412" y="324000"/>
            <a:ext cx="8139178" cy="486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1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2412" y="972000"/>
            <a:ext cx="8139178" cy="3781016"/>
          </a:xfrm>
        </p:spPr>
        <p:txBody>
          <a:bodyPr vert="horz" lIns="101600" tIns="0" rIns="82550" bIns="0" rtlCol="0">
            <a:no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063" y="1078706"/>
            <a:ext cx="8010253" cy="376713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9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400">
                <a:solidFill>
                  <a:schemeClr val="bg1">
                    <a:lumMod val="6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defRPr>
            </a:lvl1pPr>
          </a:lstStyle>
          <a:p>
            <a:fld id="{EC596D5A-DC2E-4AAE-A2AB-3C5FBCA6A624}" type="datetimeFigureOut">
              <a:rPr lang="zh-CN" altLang="en-US" smtClean="0"/>
              <a:t>2023-01-11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9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400">
                <a:solidFill>
                  <a:schemeClr val="bg1">
                    <a:lumMod val="6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9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400">
                <a:solidFill>
                  <a:schemeClr val="bg1">
                    <a:lumMod val="65000"/>
                  </a:schemeClr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defRPr>
            </a:lvl1pPr>
          </a:lstStyle>
          <a:p>
            <a:fld id="{1CC782B1-88CD-4A03-981A-E05FB4213B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6063" y="189650"/>
            <a:ext cx="8010253" cy="567590"/>
          </a:xfrm>
          <a:prstGeom prst="rect">
            <a:avLst/>
          </a:prstGeom>
        </p:spPr>
        <p:txBody>
          <a:bodyPr vert="horz" lIns="68580" tIns="34290" rIns="68580" bIns="34290" rtlCol="0" anchor="b">
            <a:no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288925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1"/>
          </a:solidFill>
          <a:effectLst/>
          <a:latin typeface="阿里巴巴普惠体 B" panose="00020600040101010101" charset="-122"/>
          <a:ea typeface="阿里巴巴普惠体 B" panose="00020600040101010101" charset="-122"/>
          <a:cs typeface="阿里巴巴普惠体 B" panose="00020600040101010101" charset="-122"/>
        </a:defRPr>
      </a:lvl1pPr>
    </p:titleStyle>
    <p:bodyStyle>
      <a:lvl1pPr marL="203835" indent="-203835" algn="l" defTabSz="288925" rtl="0" eaLnBrk="1" latinLnBrk="0" hangingPunct="1">
        <a:lnSpc>
          <a:spcPct val="90000"/>
        </a:lnSpc>
        <a:spcBef>
          <a:spcPts val="900"/>
        </a:spcBef>
        <a:buClr>
          <a:schemeClr val="tx1"/>
        </a:buClr>
        <a:buSzPct val="60000"/>
        <a:buFont typeface="Wingdings" panose="05000000000000000000" pitchFamily="2" charset="2"/>
        <a:buChar char=""/>
        <a:defRPr sz="1800" kern="1200">
          <a:solidFill>
            <a:schemeClr val="accent2">
              <a:lumMod val="75000"/>
            </a:schemeClr>
          </a:solidFill>
          <a:latin typeface="阿里巴巴普惠体 B" panose="00020600040101010101" charset="-122"/>
          <a:ea typeface="阿里巴巴普惠体 B" panose="00020600040101010101" charset="-122"/>
          <a:cs typeface="阿里巴巴普惠体 B" panose="00020600040101010101" charset="-122"/>
        </a:defRPr>
      </a:lvl1pPr>
      <a:lvl2pPr marL="203835" indent="-203835" algn="l" defTabSz="288925" rtl="0" eaLnBrk="1" latinLnBrk="0" hangingPunct="1">
        <a:lnSpc>
          <a:spcPct val="130000"/>
        </a:lnSpc>
        <a:spcBef>
          <a:spcPts val="0"/>
        </a:spcBef>
        <a:buFont typeface="Calibri" panose="020F0502020204030204" pitchFamily="34" charset="0"/>
        <a:buChar char=" "/>
        <a:defRPr sz="1400" kern="1200">
          <a:solidFill>
            <a:schemeClr val="tx1"/>
          </a:solidFill>
          <a:latin typeface="阿里巴巴普惠体 B" panose="00020600040101010101" charset="-122"/>
          <a:ea typeface="阿里巴巴普惠体 B" panose="00020600040101010101" charset="-122"/>
          <a:cs typeface="阿里巴巴普惠体 B" panose="00020600040101010101" charset="-122"/>
        </a:defRPr>
      </a:lvl2pPr>
      <a:lvl3pPr marL="361950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50609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65087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5pPr>
      <a:lvl6pPr marL="79565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94043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85215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229360" indent="-72390" algn="l" defTabSz="288925" rtl="0" eaLnBrk="1" latinLnBrk="0" hangingPunct="1">
        <a:lnSpc>
          <a:spcPct val="90000"/>
        </a:lnSpc>
        <a:spcBef>
          <a:spcPts val="160"/>
        </a:spcBef>
        <a:buFont typeface="Arial" panose="020B0604020202020204" pitchFamily="34" charset="0"/>
        <a:buChar char="•"/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1pPr>
      <a:lvl2pPr marL="14478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2pPr>
      <a:lvl3pPr marL="289560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3pPr>
      <a:lvl4pPr marL="4337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4pPr>
      <a:lvl5pPr marL="57848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5pPr>
      <a:lvl6pPr marL="72326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6pPr>
      <a:lvl7pPr marL="86804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7pPr>
      <a:lvl8pPr marL="101282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algn="l" defTabSz="288925" rtl="0" eaLnBrk="1" latinLnBrk="0" hangingPunct="1">
        <a:defRPr sz="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3" Type="http://schemas.openxmlformats.org/officeDocument/2006/relationships/tags" Target="../tags/tag101.xml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2" Type="http://schemas.openxmlformats.org/officeDocument/2006/relationships/tags" Target="../tags/tag100.xml"/><Relationship Id="rId16" Type="http://schemas.openxmlformats.org/officeDocument/2006/relationships/notesSlide" Target="../notesSlides/notesSlide10.xml"/><Relationship Id="rId1" Type="http://schemas.openxmlformats.org/officeDocument/2006/relationships/tags" Target="../tags/tag99.x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5" Type="http://schemas.openxmlformats.org/officeDocument/2006/relationships/tags" Target="../tags/tag103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08.xml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21.xml"/><Relationship Id="rId13" Type="http://schemas.openxmlformats.org/officeDocument/2006/relationships/tags" Target="../tags/tag126.xml"/><Relationship Id="rId18" Type="http://schemas.openxmlformats.org/officeDocument/2006/relationships/notesSlide" Target="../notesSlides/notesSlide13.xml"/><Relationship Id="rId3" Type="http://schemas.openxmlformats.org/officeDocument/2006/relationships/tags" Target="../tags/tag116.xml"/><Relationship Id="rId7" Type="http://schemas.openxmlformats.org/officeDocument/2006/relationships/tags" Target="../tags/tag120.xml"/><Relationship Id="rId12" Type="http://schemas.openxmlformats.org/officeDocument/2006/relationships/tags" Target="../tags/tag125.xml"/><Relationship Id="rId17" Type="http://schemas.openxmlformats.org/officeDocument/2006/relationships/slideLayout" Target="../slideLayouts/slideLayout3.xml"/><Relationship Id="rId2" Type="http://schemas.openxmlformats.org/officeDocument/2006/relationships/tags" Target="../tags/tag115.xml"/><Relationship Id="rId16" Type="http://schemas.openxmlformats.org/officeDocument/2006/relationships/tags" Target="../tags/tag129.xml"/><Relationship Id="rId1" Type="http://schemas.openxmlformats.org/officeDocument/2006/relationships/tags" Target="../tags/tag114.xml"/><Relationship Id="rId6" Type="http://schemas.openxmlformats.org/officeDocument/2006/relationships/tags" Target="../tags/tag119.xml"/><Relationship Id="rId11" Type="http://schemas.openxmlformats.org/officeDocument/2006/relationships/tags" Target="../tags/tag124.xml"/><Relationship Id="rId5" Type="http://schemas.openxmlformats.org/officeDocument/2006/relationships/tags" Target="../tags/tag118.xml"/><Relationship Id="rId15" Type="http://schemas.openxmlformats.org/officeDocument/2006/relationships/tags" Target="../tags/tag128.xml"/><Relationship Id="rId10" Type="http://schemas.openxmlformats.org/officeDocument/2006/relationships/tags" Target="../tags/tag123.xml"/><Relationship Id="rId4" Type="http://schemas.openxmlformats.org/officeDocument/2006/relationships/tags" Target="../tags/tag117.xml"/><Relationship Id="rId9" Type="http://schemas.openxmlformats.org/officeDocument/2006/relationships/tags" Target="../tags/tag122.xml"/><Relationship Id="rId14" Type="http://schemas.openxmlformats.org/officeDocument/2006/relationships/tags" Target="../tags/tag12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32.xml"/><Relationship Id="rId2" Type="http://schemas.openxmlformats.org/officeDocument/2006/relationships/tags" Target="../tags/tag131.xml"/><Relationship Id="rId1" Type="http://schemas.openxmlformats.org/officeDocument/2006/relationships/tags" Target="../tags/tag130.xml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40.xml"/><Relationship Id="rId3" Type="http://schemas.openxmlformats.org/officeDocument/2006/relationships/tags" Target="../tags/tag135.xml"/><Relationship Id="rId7" Type="http://schemas.openxmlformats.org/officeDocument/2006/relationships/tags" Target="../tags/tag139.xml"/><Relationship Id="rId2" Type="http://schemas.openxmlformats.org/officeDocument/2006/relationships/tags" Target="../tags/tag134.xml"/><Relationship Id="rId1" Type="http://schemas.openxmlformats.org/officeDocument/2006/relationships/tags" Target="../tags/tag133.xml"/><Relationship Id="rId6" Type="http://schemas.openxmlformats.org/officeDocument/2006/relationships/tags" Target="../tags/tag138.xml"/><Relationship Id="rId11" Type="http://schemas.openxmlformats.org/officeDocument/2006/relationships/notesSlide" Target="../notesSlides/notesSlide15.xml"/><Relationship Id="rId5" Type="http://schemas.openxmlformats.org/officeDocument/2006/relationships/tags" Target="../tags/tag137.xml"/><Relationship Id="rId10" Type="http://schemas.openxmlformats.org/officeDocument/2006/relationships/slideLayout" Target="../slideLayouts/slideLayout3.xml"/><Relationship Id="rId4" Type="http://schemas.openxmlformats.org/officeDocument/2006/relationships/tags" Target="../tags/tag136.xml"/><Relationship Id="rId9" Type="http://schemas.openxmlformats.org/officeDocument/2006/relationships/tags" Target="../tags/tag14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tags" Target="../tags/tag154.xml"/><Relationship Id="rId18" Type="http://schemas.openxmlformats.org/officeDocument/2006/relationships/tags" Target="../tags/tag159.xml"/><Relationship Id="rId3" Type="http://schemas.openxmlformats.org/officeDocument/2006/relationships/tags" Target="../tags/tag144.xml"/><Relationship Id="rId21" Type="http://schemas.openxmlformats.org/officeDocument/2006/relationships/tags" Target="../tags/tag162.xml"/><Relationship Id="rId7" Type="http://schemas.openxmlformats.org/officeDocument/2006/relationships/tags" Target="../tags/tag148.xml"/><Relationship Id="rId12" Type="http://schemas.openxmlformats.org/officeDocument/2006/relationships/tags" Target="../tags/tag153.xml"/><Relationship Id="rId17" Type="http://schemas.openxmlformats.org/officeDocument/2006/relationships/tags" Target="../tags/tag158.xml"/><Relationship Id="rId2" Type="http://schemas.openxmlformats.org/officeDocument/2006/relationships/tags" Target="../tags/tag143.xml"/><Relationship Id="rId16" Type="http://schemas.openxmlformats.org/officeDocument/2006/relationships/tags" Target="../tags/tag157.xml"/><Relationship Id="rId20" Type="http://schemas.openxmlformats.org/officeDocument/2006/relationships/tags" Target="../tags/tag161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tags" Target="../tags/tag152.xml"/><Relationship Id="rId5" Type="http://schemas.openxmlformats.org/officeDocument/2006/relationships/tags" Target="../tags/tag146.xml"/><Relationship Id="rId15" Type="http://schemas.openxmlformats.org/officeDocument/2006/relationships/tags" Target="../tags/tag156.xml"/><Relationship Id="rId23" Type="http://schemas.openxmlformats.org/officeDocument/2006/relationships/notesSlide" Target="../notesSlides/notesSlide16.xml"/><Relationship Id="rId10" Type="http://schemas.openxmlformats.org/officeDocument/2006/relationships/tags" Target="../tags/tag151.xml"/><Relationship Id="rId19" Type="http://schemas.openxmlformats.org/officeDocument/2006/relationships/tags" Target="../tags/tag160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tags" Target="../tags/tag155.xml"/><Relationship Id="rId22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170.xml"/><Relationship Id="rId13" Type="http://schemas.openxmlformats.org/officeDocument/2006/relationships/tags" Target="../tags/tag175.xml"/><Relationship Id="rId3" Type="http://schemas.openxmlformats.org/officeDocument/2006/relationships/tags" Target="../tags/tag165.xml"/><Relationship Id="rId7" Type="http://schemas.openxmlformats.org/officeDocument/2006/relationships/tags" Target="../tags/tag169.xml"/><Relationship Id="rId12" Type="http://schemas.openxmlformats.org/officeDocument/2006/relationships/tags" Target="../tags/tag174.xml"/><Relationship Id="rId2" Type="http://schemas.openxmlformats.org/officeDocument/2006/relationships/tags" Target="../tags/tag164.xml"/><Relationship Id="rId16" Type="http://schemas.openxmlformats.org/officeDocument/2006/relationships/notesSlide" Target="../notesSlides/notesSlide18.xml"/><Relationship Id="rId1" Type="http://schemas.openxmlformats.org/officeDocument/2006/relationships/tags" Target="../tags/tag163.xml"/><Relationship Id="rId6" Type="http://schemas.openxmlformats.org/officeDocument/2006/relationships/tags" Target="../tags/tag168.xml"/><Relationship Id="rId11" Type="http://schemas.openxmlformats.org/officeDocument/2006/relationships/tags" Target="../tags/tag173.xml"/><Relationship Id="rId5" Type="http://schemas.openxmlformats.org/officeDocument/2006/relationships/tags" Target="../tags/tag167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172.xml"/><Relationship Id="rId4" Type="http://schemas.openxmlformats.org/officeDocument/2006/relationships/tags" Target="../tags/tag166.xml"/><Relationship Id="rId9" Type="http://schemas.openxmlformats.org/officeDocument/2006/relationships/tags" Target="../tags/tag171.xml"/><Relationship Id="rId14" Type="http://schemas.openxmlformats.org/officeDocument/2006/relationships/tags" Target="../tags/tag17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184.xml"/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3" Type="http://schemas.openxmlformats.org/officeDocument/2006/relationships/tags" Target="../tags/tag179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notesSlide" Target="../notesSlides/notesSlide19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10" Type="http://schemas.openxmlformats.org/officeDocument/2006/relationships/tags" Target="../tags/tag186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02.xml"/><Relationship Id="rId13" Type="http://schemas.openxmlformats.org/officeDocument/2006/relationships/tags" Target="../tags/tag207.xml"/><Relationship Id="rId18" Type="http://schemas.openxmlformats.org/officeDocument/2006/relationships/tags" Target="../tags/tag212.xml"/><Relationship Id="rId3" Type="http://schemas.openxmlformats.org/officeDocument/2006/relationships/tags" Target="../tags/tag197.xml"/><Relationship Id="rId7" Type="http://schemas.openxmlformats.org/officeDocument/2006/relationships/tags" Target="../tags/tag201.xml"/><Relationship Id="rId12" Type="http://schemas.openxmlformats.org/officeDocument/2006/relationships/tags" Target="../tags/tag206.xml"/><Relationship Id="rId17" Type="http://schemas.openxmlformats.org/officeDocument/2006/relationships/tags" Target="../tags/tag211.xml"/><Relationship Id="rId2" Type="http://schemas.openxmlformats.org/officeDocument/2006/relationships/tags" Target="../tags/tag196.xml"/><Relationship Id="rId16" Type="http://schemas.openxmlformats.org/officeDocument/2006/relationships/tags" Target="../tags/tag210.xml"/><Relationship Id="rId20" Type="http://schemas.openxmlformats.org/officeDocument/2006/relationships/notesSlide" Target="../notesSlides/notesSlide20.xml"/><Relationship Id="rId1" Type="http://schemas.openxmlformats.org/officeDocument/2006/relationships/tags" Target="../tags/tag195.xml"/><Relationship Id="rId6" Type="http://schemas.openxmlformats.org/officeDocument/2006/relationships/tags" Target="../tags/tag200.xml"/><Relationship Id="rId11" Type="http://schemas.openxmlformats.org/officeDocument/2006/relationships/tags" Target="../tags/tag205.xml"/><Relationship Id="rId5" Type="http://schemas.openxmlformats.org/officeDocument/2006/relationships/tags" Target="../tags/tag199.xml"/><Relationship Id="rId15" Type="http://schemas.openxmlformats.org/officeDocument/2006/relationships/tags" Target="../tags/tag209.xml"/><Relationship Id="rId10" Type="http://schemas.openxmlformats.org/officeDocument/2006/relationships/tags" Target="../tags/tag204.xml"/><Relationship Id="rId19" Type="http://schemas.openxmlformats.org/officeDocument/2006/relationships/slideLayout" Target="../slideLayouts/slideLayout3.xml"/><Relationship Id="rId4" Type="http://schemas.openxmlformats.org/officeDocument/2006/relationships/tags" Target="../tags/tag198.xml"/><Relationship Id="rId9" Type="http://schemas.openxmlformats.org/officeDocument/2006/relationships/tags" Target="../tags/tag203.xml"/><Relationship Id="rId14" Type="http://schemas.openxmlformats.org/officeDocument/2006/relationships/tags" Target="../tags/tag20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20.xml"/><Relationship Id="rId13" Type="http://schemas.openxmlformats.org/officeDocument/2006/relationships/tags" Target="../tags/tag225.xml"/><Relationship Id="rId18" Type="http://schemas.openxmlformats.org/officeDocument/2006/relationships/tags" Target="../tags/tag230.xml"/><Relationship Id="rId3" Type="http://schemas.openxmlformats.org/officeDocument/2006/relationships/tags" Target="../tags/tag215.xml"/><Relationship Id="rId21" Type="http://schemas.openxmlformats.org/officeDocument/2006/relationships/tags" Target="../tags/tag233.xml"/><Relationship Id="rId7" Type="http://schemas.openxmlformats.org/officeDocument/2006/relationships/tags" Target="../tags/tag219.xml"/><Relationship Id="rId12" Type="http://schemas.openxmlformats.org/officeDocument/2006/relationships/tags" Target="../tags/tag224.xml"/><Relationship Id="rId17" Type="http://schemas.openxmlformats.org/officeDocument/2006/relationships/tags" Target="../tags/tag229.xml"/><Relationship Id="rId2" Type="http://schemas.openxmlformats.org/officeDocument/2006/relationships/tags" Target="../tags/tag214.xml"/><Relationship Id="rId16" Type="http://schemas.openxmlformats.org/officeDocument/2006/relationships/tags" Target="../tags/tag228.xml"/><Relationship Id="rId20" Type="http://schemas.openxmlformats.org/officeDocument/2006/relationships/tags" Target="../tags/tag232.xml"/><Relationship Id="rId1" Type="http://schemas.openxmlformats.org/officeDocument/2006/relationships/tags" Target="../tags/tag213.xml"/><Relationship Id="rId6" Type="http://schemas.openxmlformats.org/officeDocument/2006/relationships/tags" Target="../tags/tag218.xml"/><Relationship Id="rId11" Type="http://schemas.openxmlformats.org/officeDocument/2006/relationships/tags" Target="../tags/tag223.xml"/><Relationship Id="rId24" Type="http://schemas.openxmlformats.org/officeDocument/2006/relationships/notesSlide" Target="../notesSlides/notesSlide21.xml"/><Relationship Id="rId5" Type="http://schemas.openxmlformats.org/officeDocument/2006/relationships/tags" Target="../tags/tag217.xml"/><Relationship Id="rId15" Type="http://schemas.openxmlformats.org/officeDocument/2006/relationships/tags" Target="../tags/tag227.xml"/><Relationship Id="rId23" Type="http://schemas.openxmlformats.org/officeDocument/2006/relationships/slideLayout" Target="../slideLayouts/slideLayout3.xml"/><Relationship Id="rId10" Type="http://schemas.openxmlformats.org/officeDocument/2006/relationships/tags" Target="../tags/tag222.xml"/><Relationship Id="rId19" Type="http://schemas.openxmlformats.org/officeDocument/2006/relationships/tags" Target="../tags/tag231.xml"/><Relationship Id="rId4" Type="http://schemas.openxmlformats.org/officeDocument/2006/relationships/tags" Target="../tags/tag216.xml"/><Relationship Id="rId9" Type="http://schemas.openxmlformats.org/officeDocument/2006/relationships/tags" Target="../tags/tag221.xml"/><Relationship Id="rId14" Type="http://schemas.openxmlformats.org/officeDocument/2006/relationships/tags" Target="../tags/tag226.xml"/><Relationship Id="rId22" Type="http://schemas.openxmlformats.org/officeDocument/2006/relationships/tags" Target="../tags/tag23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3.xml"/><Relationship Id="rId13" Type="http://schemas.openxmlformats.org/officeDocument/2006/relationships/notesSlide" Target="../notesSlides/notesSlide4.xml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tags" Target="../tags/tag16.xml"/><Relationship Id="rId5" Type="http://schemas.openxmlformats.org/officeDocument/2006/relationships/tags" Target="../tags/tag10.xml"/><Relationship Id="rId10" Type="http://schemas.openxmlformats.org/officeDocument/2006/relationships/tags" Target="../tags/tag15.xml"/><Relationship Id="rId4" Type="http://schemas.openxmlformats.org/officeDocument/2006/relationships/tags" Target="../tags/tag9.xml"/><Relationship Id="rId9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4.xml"/><Relationship Id="rId13" Type="http://schemas.openxmlformats.org/officeDocument/2006/relationships/tags" Target="../tags/tag29.xml"/><Relationship Id="rId18" Type="http://schemas.openxmlformats.org/officeDocument/2006/relationships/tags" Target="../tags/tag34.xml"/><Relationship Id="rId3" Type="http://schemas.openxmlformats.org/officeDocument/2006/relationships/tags" Target="../tags/tag19.xml"/><Relationship Id="rId21" Type="http://schemas.openxmlformats.org/officeDocument/2006/relationships/slideLayout" Target="../slideLayouts/slideLayout3.xml"/><Relationship Id="rId7" Type="http://schemas.openxmlformats.org/officeDocument/2006/relationships/tags" Target="../tags/tag23.xml"/><Relationship Id="rId12" Type="http://schemas.openxmlformats.org/officeDocument/2006/relationships/tags" Target="../tags/tag28.xml"/><Relationship Id="rId17" Type="http://schemas.openxmlformats.org/officeDocument/2006/relationships/tags" Target="../tags/tag33.xml"/><Relationship Id="rId2" Type="http://schemas.openxmlformats.org/officeDocument/2006/relationships/tags" Target="../tags/tag18.xml"/><Relationship Id="rId16" Type="http://schemas.openxmlformats.org/officeDocument/2006/relationships/tags" Target="../tags/tag32.xml"/><Relationship Id="rId20" Type="http://schemas.openxmlformats.org/officeDocument/2006/relationships/tags" Target="../tags/tag36.xml"/><Relationship Id="rId1" Type="http://schemas.openxmlformats.org/officeDocument/2006/relationships/tags" Target="../tags/tag17.xml"/><Relationship Id="rId6" Type="http://schemas.openxmlformats.org/officeDocument/2006/relationships/tags" Target="../tags/tag22.xml"/><Relationship Id="rId11" Type="http://schemas.openxmlformats.org/officeDocument/2006/relationships/tags" Target="../tags/tag27.xml"/><Relationship Id="rId5" Type="http://schemas.openxmlformats.org/officeDocument/2006/relationships/tags" Target="../tags/tag21.xml"/><Relationship Id="rId15" Type="http://schemas.openxmlformats.org/officeDocument/2006/relationships/tags" Target="../tags/tag31.xml"/><Relationship Id="rId10" Type="http://schemas.openxmlformats.org/officeDocument/2006/relationships/tags" Target="../tags/tag26.xml"/><Relationship Id="rId19" Type="http://schemas.openxmlformats.org/officeDocument/2006/relationships/tags" Target="../tags/tag35.xml"/><Relationship Id="rId4" Type="http://schemas.openxmlformats.org/officeDocument/2006/relationships/tags" Target="../tags/tag20.xml"/><Relationship Id="rId9" Type="http://schemas.openxmlformats.org/officeDocument/2006/relationships/tags" Target="../tags/tag25.xml"/><Relationship Id="rId14" Type="http://schemas.openxmlformats.org/officeDocument/2006/relationships/tags" Target="../tags/tag30.xml"/><Relationship Id="rId2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44.xml"/><Relationship Id="rId13" Type="http://schemas.openxmlformats.org/officeDocument/2006/relationships/tags" Target="../tags/tag49.xml"/><Relationship Id="rId18" Type="http://schemas.openxmlformats.org/officeDocument/2006/relationships/tags" Target="../tags/tag54.xml"/><Relationship Id="rId26" Type="http://schemas.openxmlformats.org/officeDocument/2006/relationships/tags" Target="../tags/tag62.xml"/><Relationship Id="rId3" Type="http://schemas.openxmlformats.org/officeDocument/2006/relationships/tags" Target="../tags/tag39.xml"/><Relationship Id="rId21" Type="http://schemas.openxmlformats.org/officeDocument/2006/relationships/tags" Target="../tags/tag57.xml"/><Relationship Id="rId7" Type="http://schemas.openxmlformats.org/officeDocument/2006/relationships/tags" Target="../tags/tag43.xml"/><Relationship Id="rId12" Type="http://schemas.openxmlformats.org/officeDocument/2006/relationships/tags" Target="../tags/tag48.xml"/><Relationship Id="rId17" Type="http://schemas.openxmlformats.org/officeDocument/2006/relationships/tags" Target="../tags/tag53.xml"/><Relationship Id="rId25" Type="http://schemas.openxmlformats.org/officeDocument/2006/relationships/tags" Target="../tags/tag61.xml"/><Relationship Id="rId2" Type="http://schemas.openxmlformats.org/officeDocument/2006/relationships/tags" Target="../tags/tag38.xml"/><Relationship Id="rId16" Type="http://schemas.openxmlformats.org/officeDocument/2006/relationships/tags" Target="../tags/tag52.xml"/><Relationship Id="rId20" Type="http://schemas.openxmlformats.org/officeDocument/2006/relationships/tags" Target="../tags/tag56.xml"/><Relationship Id="rId29" Type="http://schemas.openxmlformats.org/officeDocument/2006/relationships/notesSlide" Target="../notesSlides/notesSlide6.xml"/><Relationship Id="rId1" Type="http://schemas.openxmlformats.org/officeDocument/2006/relationships/tags" Target="../tags/tag37.xml"/><Relationship Id="rId6" Type="http://schemas.openxmlformats.org/officeDocument/2006/relationships/tags" Target="../tags/tag42.xml"/><Relationship Id="rId11" Type="http://schemas.openxmlformats.org/officeDocument/2006/relationships/tags" Target="../tags/tag47.xml"/><Relationship Id="rId24" Type="http://schemas.openxmlformats.org/officeDocument/2006/relationships/tags" Target="../tags/tag60.xml"/><Relationship Id="rId5" Type="http://schemas.openxmlformats.org/officeDocument/2006/relationships/tags" Target="../tags/tag41.xml"/><Relationship Id="rId15" Type="http://schemas.openxmlformats.org/officeDocument/2006/relationships/tags" Target="../tags/tag51.xml"/><Relationship Id="rId23" Type="http://schemas.openxmlformats.org/officeDocument/2006/relationships/tags" Target="../tags/tag59.xml"/><Relationship Id="rId28" Type="http://schemas.openxmlformats.org/officeDocument/2006/relationships/slideLayout" Target="../slideLayouts/slideLayout3.xml"/><Relationship Id="rId10" Type="http://schemas.openxmlformats.org/officeDocument/2006/relationships/tags" Target="../tags/tag46.xml"/><Relationship Id="rId19" Type="http://schemas.openxmlformats.org/officeDocument/2006/relationships/tags" Target="../tags/tag55.xml"/><Relationship Id="rId4" Type="http://schemas.openxmlformats.org/officeDocument/2006/relationships/tags" Target="../tags/tag40.xml"/><Relationship Id="rId9" Type="http://schemas.openxmlformats.org/officeDocument/2006/relationships/tags" Target="../tags/tag45.xml"/><Relationship Id="rId14" Type="http://schemas.openxmlformats.org/officeDocument/2006/relationships/tags" Target="../tags/tag50.xml"/><Relationship Id="rId22" Type="http://schemas.openxmlformats.org/officeDocument/2006/relationships/tags" Target="../tags/tag58.xml"/><Relationship Id="rId27" Type="http://schemas.openxmlformats.org/officeDocument/2006/relationships/tags" Target="../tags/tag6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71.xml"/><Relationship Id="rId13" Type="http://schemas.openxmlformats.org/officeDocument/2006/relationships/tags" Target="../tags/tag76.xml"/><Relationship Id="rId18" Type="http://schemas.openxmlformats.org/officeDocument/2006/relationships/tags" Target="../tags/tag81.xml"/><Relationship Id="rId3" Type="http://schemas.openxmlformats.org/officeDocument/2006/relationships/tags" Target="../tags/tag66.xml"/><Relationship Id="rId21" Type="http://schemas.openxmlformats.org/officeDocument/2006/relationships/tags" Target="../tags/tag84.xml"/><Relationship Id="rId7" Type="http://schemas.openxmlformats.org/officeDocument/2006/relationships/tags" Target="../tags/tag70.xml"/><Relationship Id="rId12" Type="http://schemas.openxmlformats.org/officeDocument/2006/relationships/tags" Target="../tags/tag75.xml"/><Relationship Id="rId17" Type="http://schemas.openxmlformats.org/officeDocument/2006/relationships/tags" Target="../tags/tag80.xml"/><Relationship Id="rId25" Type="http://schemas.openxmlformats.org/officeDocument/2006/relationships/notesSlide" Target="../notesSlides/notesSlide7.xml"/><Relationship Id="rId2" Type="http://schemas.openxmlformats.org/officeDocument/2006/relationships/tags" Target="../tags/tag65.xml"/><Relationship Id="rId16" Type="http://schemas.openxmlformats.org/officeDocument/2006/relationships/tags" Target="../tags/tag79.xml"/><Relationship Id="rId20" Type="http://schemas.openxmlformats.org/officeDocument/2006/relationships/tags" Target="../tags/tag83.xml"/><Relationship Id="rId1" Type="http://schemas.openxmlformats.org/officeDocument/2006/relationships/tags" Target="../tags/tag64.xml"/><Relationship Id="rId6" Type="http://schemas.openxmlformats.org/officeDocument/2006/relationships/tags" Target="../tags/tag69.xml"/><Relationship Id="rId11" Type="http://schemas.openxmlformats.org/officeDocument/2006/relationships/tags" Target="../tags/tag74.xml"/><Relationship Id="rId24" Type="http://schemas.openxmlformats.org/officeDocument/2006/relationships/slideLayout" Target="../slideLayouts/slideLayout3.xml"/><Relationship Id="rId5" Type="http://schemas.openxmlformats.org/officeDocument/2006/relationships/tags" Target="../tags/tag68.xml"/><Relationship Id="rId15" Type="http://schemas.openxmlformats.org/officeDocument/2006/relationships/tags" Target="../tags/tag78.xml"/><Relationship Id="rId23" Type="http://schemas.openxmlformats.org/officeDocument/2006/relationships/tags" Target="../tags/tag86.xml"/><Relationship Id="rId10" Type="http://schemas.openxmlformats.org/officeDocument/2006/relationships/tags" Target="../tags/tag73.xml"/><Relationship Id="rId19" Type="http://schemas.openxmlformats.org/officeDocument/2006/relationships/tags" Target="../tags/tag82.xml"/><Relationship Id="rId4" Type="http://schemas.openxmlformats.org/officeDocument/2006/relationships/tags" Target="../tags/tag67.xml"/><Relationship Id="rId9" Type="http://schemas.openxmlformats.org/officeDocument/2006/relationships/tags" Target="../tags/tag72.xml"/><Relationship Id="rId14" Type="http://schemas.openxmlformats.org/officeDocument/2006/relationships/tags" Target="../tags/tag77.xml"/><Relationship Id="rId22" Type="http://schemas.openxmlformats.org/officeDocument/2006/relationships/tags" Target="../tags/tag8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4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tags" Target="../tags/tag98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tags" Target="../tags/tag97.xml"/><Relationship Id="rId5" Type="http://schemas.openxmlformats.org/officeDocument/2006/relationships/tags" Target="../tags/tag91.xml"/><Relationship Id="rId10" Type="http://schemas.openxmlformats.org/officeDocument/2006/relationships/tags" Target="../tags/tag96.xml"/><Relationship Id="rId4" Type="http://schemas.openxmlformats.org/officeDocument/2006/relationships/tags" Target="../tags/tag90.xml"/><Relationship Id="rId9" Type="http://schemas.openxmlformats.org/officeDocument/2006/relationships/tags" Target="../tags/tag95.xml"/><Relationship Id="rId1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4"/>
          <p:cNvSpPr txBox="1"/>
          <p:nvPr/>
        </p:nvSpPr>
        <p:spPr>
          <a:xfrm>
            <a:off x="1429745" y="854710"/>
            <a:ext cx="6284912" cy="19380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8000" dirty="0">
                <a:solidFill>
                  <a:srgbClr val="2FAB23"/>
                </a:solidFill>
                <a:latin typeface="Impact" panose="020B0806030902050204" pitchFamily="34" charset="0"/>
                <a:ea typeface="微软雅黑" panose="020B0503020204020204" charset="-122"/>
              </a:rPr>
              <a:t>20XX</a:t>
            </a:r>
          </a:p>
          <a:p>
            <a:pPr algn="ctr" eaLnBrk="0" hangingPunct="0"/>
            <a:r>
              <a:rPr lang="zh-CN" altLang="en-US" sz="4000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绿色小清新商务</a:t>
            </a:r>
            <a:r>
              <a:rPr lang="en-US" sz="4000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PPT</a:t>
            </a:r>
            <a:r>
              <a:rPr lang="zh-CN" altLang="en-US" sz="4000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</a:rPr>
              <a:t>模板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968826" y="3297873"/>
            <a:ext cx="3206750" cy="57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eaLnBrk="0" hangingPunct="0"/>
            <a:r>
              <a:rPr kumimoji="0" lang="en-US" altLang="zh-CN" sz="1050" kern="1200" cap="none" spc="0" normalizeH="0" baseline="0" noProof="1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+mn-cs"/>
                <a:sym typeface="+mn-ea"/>
              </a:rPr>
              <a:t>Fresh business general template</a:t>
            </a:r>
          </a:p>
          <a:p>
            <a:pPr marR="0" algn="ctr" defTabSz="914400" eaLnBrk="0" hangingPunct="0"/>
            <a:r>
              <a:rPr kumimoji="0" lang="en-US" altLang="zh-CN" sz="1050" kern="1200" cap="none" spc="0" normalizeH="0" baseline="0" noProof="1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+mn-cs"/>
                <a:sym typeface="+mn-ea"/>
              </a:rPr>
              <a:t>Applicable to enterprise introduction, summary report, sales marketing, chart data</a:t>
            </a:r>
          </a:p>
        </p:txBody>
      </p:sp>
      <p:sp>
        <p:nvSpPr>
          <p:cNvPr id="2060" name="文本框 15"/>
          <p:cNvSpPr txBox="1"/>
          <p:nvPr/>
        </p:nvSpPr>
        <p:spPr>
          <a:xfrm>
            <a:off x="2318745" y="2727325"/>
            <a:ext cx="4506912" cy="570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1200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请在此添加文字说明，编辑文字。请在此添加文字说明，编辑文字。请在此添加文字说明，编辑文字。</a:t>
            </a: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511861" y="4060833"/>
            <a:ext cx="6120680" cy="286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smtClean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Arial" panose="020B0604020202020204" pitchFamily="34" charset="0"/>
              </a:rPr>
              <a:t>汇报人：</a:t>
            </a:r>
            <a:r>
              <a:rPr lang="en-US" altLang="zh-CN" sz="1400" smtClean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Arial" panose="020B0604020202020204" pitchFamily="34" charset="0"/>
              </a:rPr>
              <a:t>PPT818</a:t>
            </a:r>
            <a:endParaRPr lang="en-US" altLang="zh-CN" sz="1400" dirty="0">
              <a:solidFill>
                <a:srgbClr val="2FAB23"/>
              </a:solidFill>
              <a:latin typeface="思源黑体 CN Light" panose="020B0300000000000000" charset="-122"/>
              <a:ea typeface="思源黑体 CN Light" panose="020B03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MH_SubTitle_1"/>
          <p:cNvSpPr/>
          <p:nvPr>
            <p:custDataLst>
              <p:tags r:id="rId2"/>
            </p:custDataLst>
          </p:nvPr>
        </p:nvSpPr>
        <p:spPr>
          <a:xfrm>
            <a:off x="3266257" y="1496316"/>
            <a:ext cx="1276096" cy="1178320"/>
          </a:xfrm>
          <a:custGeom>
            <a:avLst/>
            <a:gdLst>
              <a:gd name="connsiteX0" fmla="*/ 713459 w 1426918"/>
              <a:gd name="connsiteY0" fmla="*/ 0 h 1426918"/>
              <a:gd name="connsiteX1" fmla="*/ 713459 w 1426918"/>
              <a:gd name="connsiteY1" fmla="*/ 1 h 1426918"/>
              <a:gd name="connsiteX2" fmla="*/ 1426918 w 1426918"/>
              <a:gd name="connsiteY2" fmla="*/ 713460 h 1426918"/>
              <a:gd name="connsiteX3" fmla="*/ 1426918 w 1426918"/>
              <a:gd name="connsiteY3" fmla="*/ 1426918 h 1426918"/>
              <a:gd name="connsiteX4" fmla="*/ 713459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lnTo>
                  <a:pt x="713459" y="1"/>
                </a:lnTo>
                <a:cubicBezTo>
                  <a:pt x="1107492" y="1"/>
                  <a:pt x="1426918" y="319427"/>
                  <a:pt x="1426918" y="713460"/>
                </a:cubicBezTo>
                <a:lnTo>
                  <a:pt x="1426918" y="1426918"/>
                </a:lnTo>
                <a:lnTo>
                  <a:pt x="713459" y="1426918"/>
                </a:lnTo>
                <a:cubicBezTo>
                  <a:pt x="319426" y="1426918"/>
                  <a:pt x="0" y="1107492"/>
                  <a:pt x="0" y="713459"/>
                </a:cubicBez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01</a:t>
            </a:r>
          </a:p>
        </p:txBody>
      </p:sp>
      <p:sp>
        <p:nvSpPr>
          <p:cNvPr id="33" name="MH_SubTitle_2"/>
          <p:cNvSpPr/>
          <p:nvPr>
            <p:custDataLst>
              <p:tags r:id="rId3"/>
            </p:custDataLst>
          </p:nvPr>
        </p:nvSpPr>
        <p:spPr>
          <a:xfrm>
            <a:off x="4542358" y="1496316"/>
            <a:ext cx="1277517" cy="1178320"/>
          </a:xfrm>
          <a:custGeom>
            <a:avLst/>
            <a:gdLst>
              <a:gd name="connsiteX0" fmla="*/ 713459 w 1426918"/>
              <a:gd name="connsiteY0" fmla="*/ 0 h 1426918"/>
              <a:gd name="connsiteX1" fmla="*/ 1426918 w 1426918"/>
              <a:gd name="connsiteY1" fmla="*/ 713459 h 1426918"/>
              <a:gd name="connsiteX2" fmla="*/ 1426917 w 1426918"/>
              <a:gd name="connsiteY2" fmla="*/ 713459 h 1426918"/>
              <a:gd name="connsiteX3" fmla="*/ 713458 w 1426918"/>
              <a:gd name="connsiteY3" fmla="*/ 1426918 h 1426918"/>
              <a:gd name="connsiteX4" fmla="*/ 0 w 1426918"/>
              <a:gd name="connsiteY4" fmla="*/ 1426918 h 1426918"/>
              <a:gd name="connsiteX5" fmla="*/ 0 w 1426918"/>
              <a:gd name="connsiteY5" fmla="*/ 713459 h 1426918"/>
              <a:gd name="connsiteX6" fmla="*/ 713459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59" y="0"/>
                </a:moveTo>
                <a:cubicBezTo>
                  <a:pt x="1107492" y="0"/>
                  <a:pt x="1426918" y="319426"/>
                  <a:pt x="1426918" y="713459"/>
                </a:cubicBezTo>
                <a:lnTo>
                  <a:pt x="1426917" y="713459"/>
                </a:lnTo>
                <a:cubicBezTo>
                  <a:pt x="1426917" y="1107492"/>
                  <a:pt x="1107491" y="1426918"/>
                  <a:pt x="713458" y="1426918"/>
                </a:cubicBezTo>
                <a:lnTo>
                  <a:pt x="0" y="1426918"/>
                </a:lnTo>
                <a:lnTo>
                  <a:pt x="0" y="713459"/>
                </a:lnTo>
                <a:cubicBezTo>
                  <a:pt x="0" y="319426"/>
                  <a:pt x="319426" y="0"/>
                  <a:pt x="713459" y="0"/>
                </a:cubicBezTo>
                <a:close/>
              </a:path>
            </a:pathLst>
          </a:custGeom>
          <a:solidFill>
            <a:srgbClr val="2FAB23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3200" kern="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02</a:t>
            </a:r>
          </a:p>
        </p:txBody>
      </p:sp>
      <p:sp>
        <p:nvSpPr>
          <p:cNvPr id="38" name="MH_SubTitle_3"/>
          <p:cNvSpPr/>
          <p:nvPr>
            <p:custDataLst>
              <p:tags r:id="rId4"/>
            </p:custDataLst>
          </p:nvPr>
        </p:nvSpPr>
        <p:spPr>
          <a:xfrm>
            <a:off x="3266257" y="2674635"/>
            <a:ext cx="1276096" cy="1178320"/>
          </a:xfrm>
          <a:custGeom>
            <a:avLst/>
            <a:gdLst>
              <a:gd name="connsiteX0" fmla="*/ 713460 w 1426918"/>
              <a:gd name="connsiteY0" fmla="*/ 0 h 1426918"/>
              <a:gd name="connsiteX1" fmla="*/ 1426918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0 w 1426918"/>
              <a:gd name="connsiteY4" fmla="*/ 713459 h 1426918"/>
              <a:gd name="connsiteX5" fmla="*/ 1 w 1426918"/>
              <a:gd name="connsiteY5" fmla="*/ 713459 h 1426918"/>
              <a:gd name="connsiteX6" fmla="*/ 713460 w 1426918"/>
              <a:gd name="connsiteY6" fmla="*/ 0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918" h="1426918">
                <a:moveTo>
                  <a:pt x="713460" y="0"/>
                </a:moveTo>
                <a:lnTo>
                  <a:pt x="1426918" y="0"/>
                </a:lnTo>
                <a:lnTo>
                  <a:pt x="1426918" y="713459"/>
                </a:lnTo>
                <a:cubicBezTo>
                  <a:pt x="1426918" y="1107492"/>
                  <a:pt x="1107492" y="1426918"/>
                  <a:pt x="713459" y="1426918"/>
                </a:cubicBezTo>
                <a:cubicBezTo>
                  <a:pt x="319426" y="1426918"/>
                  <a:pt x="0" y="1107492"/>
                  <a:pt x="0" y="713459"/>
                </a:cubicBezTo>
                <a:lnTo>
                  <a:pt x="1" y="713459"/>
                </a:lnTo>
                <a:cubicBezTo>
                  <a:pt x="1" y="319426"/>
                  <a:pt x="319427" y="0"/>
                  <a:pt x="713460" y="0"/>
                </a:cubicBezTo>
                <a:close/>
              </a:path>
            </a:pathLst>
          </a:custGeom>
          <a:solidFill>
            <a:srgbClr val="2FAB23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3200" kern="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04</a:t>
            </a:r>
          </a:p>
        </p:txBody>
      </p:sp>
      <p:sp>
        <p:nvSpPr>
          <p:cNvPr id="41" name="MH_SubTitle_4"/>
          <p:cNvSpPr/>
          <p:nvPr>
            <p:custDataLst>
              <p:tags r:id="rId5"/>
            </p:custDataLst>
          </p:nvPr>
        </p:nvSpPr>
        <p:spPr>
          <a:xfrm>
            <a:off x="4542358" y="2674635"/>
            <a:ext cx="1277517" cy="1178320"/>
          </a:xfrm>
          <a:custGeom>
            <a:avLst/>
            <a:gdLst>
              <a:gd name="connsiteX0" fmla="*/ 0 w 1426918"/>
              <a:gd name="connsiteY0" fmla="*/ 0 h 1426918"/>
              <a:gd name="connsiteX1" fmla="*/ 713459 w 1426918"/>
              <a:gd name="connsiteY1" fmla="*/ 0 h 1426918"/>
              <a:gd name="connsiteX2" fmla="*/ 1426918 w 1426918"/>
              <a:gd name="connsiteY2" fmla="*/ 713459 h 1426918"/>
              <a:gd name="connsiteX3" fmla="*/ 713459 w 1426918"/>
              <a:gd name="connsiteY3" fmla="*/ 1426918 h 1426918"/>
              <a:gd name="connsiteX4" fmla="*/ 713459 w 1426918"/>
              <a:gd name="connsiteY4" fmla="*/ 1426917 h 1426918"/>
              <a:gd name="connsiteX5" fmla="*/ 0 w 1426918"/>
              <a:gd name="connsiteY5" fmla="*/ 713458 h 1426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26918" h="1426918">
                <a:moveTo>
                  <a:pt x="0" y="0"/>
                </a:moveTo>
                <a:lnTo>
                  <a:pt x="713459" y="0"/>
                </a:lnTo>
                <a:cubicBezTo>
                  <a:pt x="1107492" y="0"/>
                  <a:pt x="1426918" y="319426"/>
                  <a:pt x="1426918" y="713459"/>
                </a:cubicBezTo>
                <a:cubicBezTo>
                  <a:pt x="1426918" y="1107492"/>
                  <a:pt x="1107492" y="1426918"/>
                  <a:pt x="713459" y="1426918"/>
                </a:cubicBezTo>
                <a:lnTo>
                  <a:pt x="713459" y="1426917"/>
                </a:lnTo>
                <a:cubicBezTo>
                  <a:pt x="319426" y="1426917"/>
                  <a:pt x="0" y="1107491"/>
                  <a:pt x="0" y="713458"/>
                </a:cubicBez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320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03</a:t>
            </a:r>
          </a:p>
        </p:txBody>
      </p:sp>
      <p:sp>
        <p:nvSpPr>
          <p:cNvPr id="12" name="MH_Text_1"/>
          <p:cNvSpPr/>
          <p:nvPr>
            <p:custDataLst>
              <p:tags r:id="rId6"/>
            </p:custDataLst>
          </p:nvPr>
        </p:nvSpPr>
        <p:spPr>
          <a:xfrm>
            <a:off x="5909566" y="137650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理论基础二</a:t>
            </a:r>
          </a:p>
        </p:txBody>
      </p:sp>
      <p:sp>
        <p:nvSpPr>
          <p:cNvPr id="13" name="MH_Text_1"/>
          <p:cNvSpPr/>
          <p:nvPr>
            <p:custDataLst>
              <p:tags r:id="rId7"/>
            </p:custDataLst>
          </p:nvPr>
        </p:nvSpPr>
        <p:spPr>
          <a:xfrm>
            <a:off x="5922299" y="169259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4" name="MH_Text_1"/>
          <p:cNvSpPr/>
          <p:nvPr>
            <p:custDataLst>
              <p:tags r:id="rId8"/>
            </p:custDataLst>
          </p:nvPr>
        </p:nvSpPr>
        <p:spPr>
          <a:xfrm>
            <a:off x="5953243" y="3104701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理论基础三</a:t>
            </a:r>
          </a:p>
        </p:txBody>
      </p:sp>
      <p:sp>
        <p:nvSpPr>
          <p:cNvPr id="15" name="MH_Text_1"/>
          <p:cNvSpPr/>
          <p:nvPr>
            <p:custDataLst>
              <p:tags r:id="rId9"/>
            </p:custDataLst>
          </p:nvPr>
        </p:nvSpPr>
        <p:spPr>
          <a:xfrm>
            <a:off x="5965976" y="342078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6" name="MH_Text_1"/>
          <p:cNvSpPr/>
          <p:nvPr>
            <p:custDataLst>
              <p:tags r:id="rId10"/>
            </p:custDataLst>
          </p:nvPr>
        </p:nvSpPr>
        <p:spPr>
          <a:xfrm>
            <a:off x="1316326" y="137650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 algn="r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理论基础一</a:t>
            </a:r>
          </a:p>
        </p:txBody>
      </p:sp>
      <p:sp>
        <p:nvSpPr>
          <p:cNvPr id="17" name="MH_Text_1"/>
          <p:cNvSpPr/>
          <p:nvPr>
            <p:custDataLst>
              <p:tags r:id="rId11"/>
            </p:custDataLst>
          </p:nvPr>
        </p:nvSpPr>
        <p:spPr>
          <a:xfrm>
            <a:off x="521699" y="169259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2"/>
            </p:custDataLst>
          </p:nvPr>
        </p:nvSpPr>
        <p:spPr>
          <a:xfrm>
            <a:off x="1100376" y="3104701"/>
            <a:ext cx="2032994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 algn="r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理论基础四</a:t>
            </a:r>
          </a:p>
        </p:txBody>
      </p:sp>
      <p:sp>
        <p:nvSpPr>
          <p:cNvPr id="19" name="MH_Text_1"/>
          <p:cNvSpPr/>
          <p:nvPr>
            <p:custDataLst>
              <p:tags r:id="rId13"/>
            </p:custDataLst>
          </p:nvPr>
        </p:nvSpPr>
        <p:spPr>
          <a:xfrm>
            <a:off x="466461" y="342078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ldLvl="0" animBg="1"/>
      <p:bldP spid="33" grpId="0" bldLvl="0" animBg="1"/>
      <p:bldP spid="38" grpId="0" bldLvl="0" animBg="1"/>
      <p:bldP spid="4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矩形 125"/>
          <p:cNvSpPr/>
          <p:nvPr/>
        </p:nvSpPr>
        <p:spPr>
          <a:xfrm>
            <a:off x="1618338" y="1443657"/>
            <a:ext cx="6096000" cy="6804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2FAB23"/>
            </a:solidFill>
            <a:prstDash val="solid"/>
          </a:ln>
          <a:effectLst/>
        </p:spPr>
        <p:txBody>
          <a:bodyPr/>
          <a:lstStyle/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29" name="圆角矩形 128"/>
          <p:cNvSpPr/>
          <p:nvPr/>
        </p:nvSpPr>
        <p:spPr>
          <a:xfrm>
            <a:off x="1946953" y="1063386"/>
            <a:ext cx="4224337" cy="762238"/>
          </a:xfrm>
          <a:prstGeom prst="roundRect">
            <a:avLst>
              <a:gd name="adj" fmla="val 12134"/>
            </a:avLst>
          </a:prstGeom>
          <a:solidFill>
            <a:srgbClr val="2FAB23"/>
          </a:solidFill>
          <a:ln w="9525">
            <a:noFill/>
            <a:round/>
          </a:ln>
          <a:effectLst/>
        </p:spPr>
        <p:txBody>
          <a:bodyPr anchor="ctr"/>
          <a:lstStyle/>
          <a:p>
            <a:pPr lvl="0">
              <a:lnSpc>
                <a:spcPct val="150000"/>
              </a:lnSpc>
              <a:defRPr/>
            </a:pPr>
            <a:r>
              <a:rPr lang="zh-CN" altLang="en-US" sz="1400" kern="0" dirty="0">
                <a:solidFill>
                  <a:sysClr val="window" lastClr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30" name="矩形 129"/>
          <p:cNvSpPr/>
          <p:nvPr/>
        </p:nvSpPr>
        <p:spPr>
          <a:xfrm>
            <a:off x="1618338" y="2668378"/>
            <a:ext cx="6096000" cy="6804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2FAB23"/>
            </a:solidFill>
            <a:prstDash val="solid"/>
          </a:ln>
          <a:effectLst/>
        </p:spPr>
        <p:txBody>
          <a:bodyPr/>
          <a:lstStyle/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31" name="矩形 130"/>
          <p:cNvSpPr/>
          <p:nvPr/>
        </p:nvSpPr>
        <p:spPr>
          <a:xfrm>
            <a:off x="1618338" y="3893098"/>
            <a:ext cx="6096000" cy="680400"/>
          </a:xfrm>
          <a:prstGeom prst="rect">
            <a:avLst/>
          </a:prstGeom>
          <a:solidFill>
            <a:sysClr val="window" lastClr="FFFFFF">
              <a:alpha val="90000"/>
              <a:hueOff val="0"/>
              <a:satOff val="0"/>
              <a:lumOff val="0"/>
              <a:alphaOff val="0"/>
            </a:sysClr>
          </a:solidFill>
          <a:ln w="25400" cap="flat" cmpd="sng" algn="ctr">
            <a:solidFill>
              <a:srgbClr val="2FAB23"/>
            </a:solidFill>
            <a:prstDash val="solid"/>
          </a:ln>
          <a:effectLst/>
        </p:spPr>
        <p:txBody>
          <a:bodyPr/>
          <a:lstStyle/>
          <a:p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34" name="圆角矩形 133"/>
          <p:cNvSpPr/>
          <p:nvPr/>
        </p:nvSpPr>
        <p:spPr>
          <a:xfrm>
            <a:off x="1954095" y="2293823"/>
            <a:ext cx="4210051" cy="756523"/>
          </a:xfrm>
          <a:prstGeom prst="roundRect">
            <a:avLst/>
          </a:prstGeom>
          <a:solidFill>
            <a:srgbClr val="2FAB23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chemeClr val="accent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此框中选择粘贴，并选择只保留文字。</a:t>
            </a:r>
          </a:p>
        </p:txBody>
      </p:sp>
      <p:sp>
        <p:nvSpPr>
          <p:cNvPr id="137" name="圆角矩形 136"/>
          <p:cNvSpPr/>
          <p:nvPr/>
        </p:nvSpPr>
        <p:spPr>
          <a:xfrm>
            <a:off x="1954095" y="3518543"/>
            <a:ext cx="4210051" cy="756523"/>
          </a:xfrm>
          <a:prstGeom prst="roundRect">
            <a:avLst/>
          </a:prstGeom>
          <a:solidFill>
            <a:srgbClr val="2FAB23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</a:t>
            </a:r>
            <a:endParaRPr lang="en-US" altLang="zh-CN" sz="1400" kern="0" dirty="0">
              <a:solidFill>
                <a:schemeClr val="accent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pPr>
              <a:lnSpc>
                <a:spcPct val="120000"/>
              </a:lnSpc>
            </a:pPr>
            <a:r>
              <a:rPr lang="zh-CN" altLang="en-US" sz="1400" kern="0" dirty="0">
                <a:solidFill>
                  <a:schemeClr val="accent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此框中选择粘贴，并选择只保留文字。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925404" y="149372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925404" y="2701931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925404" y="3910135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03</a:t>
            </a: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1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1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5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" grpId="0" bldLvl="0" animBg="1"/>
      <p:bldP spid="129" grpId="0" bldLvl="0" animBg="1"/>
      <p:bldP spid="130" grpId="0" bldLvl="0" animBg="1"/>
      <p:bldP spid="131" grpId="0" bldLvl="0" animBg="1"/>
      <p:bldP spid="134" grpId="0" bldLvl="0" animBg="1"/>
      <p:bldP spid="137" grpId="0" bldLvl="0" animBg="1"/>
      <p:bldP spid="3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319687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Bold" panose="020B0800000000000000" charset="-122"/>
              <a:ea typeface="思源黑体 Bold" panose="020B08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0032" y="2371659"/>
            <a:ext cx="31639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charset="-122"/>
                <a:sym typeface="+mn-lt"/>
              </a:rPr>
              <a:t>点击添加您的标题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564" y="914168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阿里巴巴普惠体 B" panose="00020600040101010101" charset="-122"/>
                <a:cs typeface="阿里巴巴普惠体 B" panose="00020600040101010101" charset="-122"/>
                <a:sym typeface="+mn-lt"/>
              </a:rPr>
              <a:t>03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531891" y="2968389"/>
            <a:ext cx="0" cy="148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7104" y="296839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17" name="KSO_Shape"/>
          <p:cNvSpPr/>
          <p:nvPr/>
        </p:nvSpPr>
        <p:spPr bwMode="auto">
          <a:xfrm>
            <a:off x="3707904" y="3399366"/>
            <a:ext cx="449760" cy="610534"/>
          </a:xfrm>
          <a:custGeom>
            <a:avLst/>
            <a:gdLst>
              <a:gd name="T0" fmla="*/ 1224924 w 2376488"/>
              <a:gd name="T1" fmla="*/ 2761395 h 3225800"/>
              <a:gd name="T2" fmla="*/ 1200514 w 2376488"/>
              <a:gd name="T3" fmla="*/ 2844137 h 3225800"/>
              <a:gd name="T4" fmla="*/ 434302 w 2376488"/>
              <a:gd name="T5" fmla="*/ 2840318 h 3225800"/>
              <a:gd name="T6" fmla="*/ 417817 w 2376488"/>
              <a:gd name="T7" fmla="*/ 2755348 h 3225800"/>
              <a:gd name="T8" fmla="*/ 1946947 w 2376488"/>
              <a:gd name="T9" fmla="*/ 2276790 h 3225800"/>
              <a:gd name="T10" fmla="*/ 2007871 w 2376488"/>
              <a:gd name="T11" fmla="*/ 2336867 h 3225800"/>
              <a:gd name="T12" fmla="*/ 1960274 w 2376488"/>
              <a:gd name="T13" fmla="*/ 2408268 h 3225800"/>
              <a:gd name="T14" fmla="*/ 421315 w 2376488"/>
              <a:gd name="T15" fmla="*/ 2381532 h 3225800"/>
              <a:gd name="T16" fmla="*/ 429565 w 2376488"/>
              <a:gd name="T17" fmla="*/ 2296291 h 3225800"/>
              <a:gd name="T18" fmla="*/ 1966620 w 2376488"/>
              <a:gd name="T19" fmla="*/ 1981797 h 3225800"/>
              <a:gd name="T20" fmla="*/ 2006602 w 2376488"/>
              <a:gd name="T21" fmla="*/ 2057463 h 3225800"/>
              <a:gd name="T22" fmla="*/ 1940284 w 2376488"/>
              <a:gd name="T23" fmla="*/ 2111375 h 3225800"/>
              <a:gd name="T24" fmla="*/ 412748 w 2376488"/>
              <a:gd name="T25" fmla="*/ 2064084 h 3225800"/>
              <a:gd name="T26" fmla="*/ 445431 w 2376488"/>
              <a:gd name="T27" fmla="*/ 1984634 h 3225800"/>
              <a:gd name="T28" fmla="*/ 1983438 w 2376488"/>
              <a:gd name="T29" fmla="*/ 1691813 h 3225800"/>
              <a:gd name="T30" fmla="*/ 1999621 w 2376488"/>
              <a:gd name="T31" fmla="*/ 1776110 h 3225800"/>
              <a:gd name="T32" fmla="*/ 464152 w 2376488"/>
              <a:gd name="T33" fmla="*/ 1809766 h 3225800"/>
              <a:gd name="T34" fmla="*/ 409575 w 2376488"/>
              <a:gd name="T35" fmla="*/ 1743712 h 3225800"/>
              <a:gd name="T36" fmla="*/ 464152 w 2376488"/>
              <a:gd name="T37" fmla="*/ 1677973 h 3225800"/>
              <a:gd name="T38" fmla="*/ 839503 w 2376488"/>
              <a:gd name="T39" fmla="*/ 1405929 h 3225800"/>
              <a:gd name="T40" fmla="*/ 831271 w 2376488"/>
              <a:gd name="T41" fmla="*/ 1491484 h 3225800"/>
              <a:gd name="T42" fmla="*/ 445349 w 2376488"/>
              <a:gd name="T43" fmla="*/ 1503122 h 3225800"/>
              <a:gd name="T44" fmla="*/ 412741 w 2376488"/>
              <a:gd name="T45" fmla="*/ 1423858 h 3225800"/>
              <a:gd name="T46" fmla="*/ 1305682 w 2376488"/>
              <a:gd name="T47" fmla="*/ 909637 h 3225800"/>
              <a:gd name="T48" fmla="*/ 1477663 w 2376488"/>
              <a:gd name="T49" fmla="*/ 930614 h 3225800"/>
              <a:gd name="T50" fmla="*/ 1610543 w 2376488"/>
              <a:gd name="T51" fmla="*/ 964305 h 3225800"/>
              <a:gd name="T52" fmla="*/ 1857547 w 2376488"/>
              <a:gd name="T53" fmla="*/ 995452 h 3225800"/>
              <a:gd name="T54" fmla="*/ 1953551 w 2376488"/>
              <a:gd name="T55" fmla="*/ 1129896 h 3225800"/>
              <a:gd name="T56" fmla="*/ 1951644 w 2376488"/>
              <a:gd name="T57" fmla="*/ 1484281 h 3225800"/>
              <a:gd name="T58" fmla="*/ 1772351 w 2376488"/>
              <a:gd name="T59" fmla="*/ 1229696 h 3225800"/>
              <a:gd name="T60" fmla="*/ 1346691 w 2376488"/>
              <a:gd name="T61" fmla="*/ 1512886 h 3225800"/>
              <a:gd name="T62" fmla="*/ 1134337 w 2376488"/>
              <a:gd name="T63" fmla="*/ 1276735 h 3225800"/>
              <a:gd name="T64" fmla="*/ 953455 w 2376488"/>
              <a:gd name="T65" fmla="*/ 1247177 h 3225800"/>
              <a:gd name="T66" fmla="*/ 985244 w 2376488"/>
              <a:gd name="T67" fmla="*/ 1088260 h 3225800"/>
              <a:gd name="T68" fmla="*/ 1137516 w 2376488"/>
              <a:gd name="T69" fmla="*/ 966212 h 3225800"/>
              <a:gd name="T70" fmla="*/ 1523318 w 2376488"/>
              <a:gd name="T71" fmla="*/ 269565 h 3225800"/>
              <a:gd name="T72" fmla="*/ 1643237 w 2376488"/>
              <a:gd name="T73" fmla="*/ 362372 h 3225800"/>
              <a:gd name="T74" fmla="*/ 1694767 w 2376488"/>
              <a:gd name="T75" fmla="*/ 516202 h 3225800"/>
              <a:gd name="T76" fmla="*/ 1720850 w 2376488"/>
              <a:gd name="T77" fmla="*/ 562923 h 3225800"/>
              <a:gd name="T78" fmla="*/ 1679181 w 2376488"/>
              <a:gd name="T79" fmla="*/ 652233 h 3225800"/>
              <a:gd name="T80" fmla="*/ 1618744 w 2376488"/>
              <a:gd name="T81" fmla="*/ 782861 h 3225800"/>
              <a:gd name="T82" fmla="*/ 1514411 w 2376488"/>
              <a:gd name="T83" fmla="*/ 865815 h 3225800"/>
              <a:gd name="T84" fmla="*/ 1382405 w 2376488"/>
              <a:gd name="T85" fmla="*/ 850559 h 3225800"/>
              <a:gd name="T86" fmla="*/ 1291750 w 2376488"/>
              <a:gd name="T87" fmla="*/ 748218 h 3225800"/>
              <a:gd name="T88" fmla="*/ 1240220 w 2376488"/>
              <a:gd name="T89" fmla="*/ 647783 h 3225800"/>
              <a:gd name="T90" fmla="*/ 1206503 w 2376488"/>
              <a:gd name="T91" fmla="*/ 551481 h 3225800"/>
              <a:gd name="T92" fmla="*/ 1239266 w 2376488"/>
              <a:gd name="T93" fmla="*/ 512705 h 3225800"/>
              <a:gd name="T94" fmla="*/ 1288251 w 2376488"/>
              <a:gd name="T95" fmla="*/ 361736 h 3225800"/>
              <a:gd name="T96" fmla="*/ 1408488 w 2376488"/>
              <a:gd name="T97" fmla="*/ 269565 h 3225800"/>
              <a:gd name="T98" fmla="*/ 124794 w 2376488"/>
              <a:gd name="T99" fmla="*/ 3092133 h 3225800"/>
              <a:gd name="T100" fmla="*/ 2233594 w 2376488"/>
              <a:gd name="T101" fmla="*/ 3105468 h 3225800"/>
              <a:gd name="T102" fmla="*/ 2257092 w 2376488"/>
              <a:gd name="T103" fmla="*/ 152400 h 3225800"/>
              <a:gd name="T104" fmla="*/ 2230736 w 2376488"/>
              <a:gd name="T105" fmla="*/ 120015 h 3225800"/>
              <a:gd name="T106" fmla="*/ 2289799 w 2376488"/>
              <a:gd name="T107" fmla="*/ 15557 h 3225800"/>
              <a:gd name="T108" fmla="*/ 2360928 w 2376488"/>
              <a:gd name="T109" fmla="*/ 86677 h 3225800"/>
              <a:gd name="T110" fmla="*/ 2372995 w 2376488"/>
              <a:gd name="T111" fmla="*/ 3104198 h 3225800"/>
              <a:gd name="T112" fmla="*/ 2320918 w 2376488"/>
              <a:gd name="T113" fmla="*/ 3191193 h 3225800"/>
              <a:gd name="T114" fmla="*/ 2224068 w 2376488"/>
              <a:gd name="T115" fmla="*/ 3225800 h 3225800"/>
              <a:gd name="T116" fmla="*/ 61285 w 2376488"/>
              <a:gd name="T117" fmla="*/ 3195638 h 3225800"/>
              <a:gd name="T118" fmla="*/ 5080 w 2376488"/>
              <a:gd name="T119" fmla="*/ 3111818 h 322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6488" h="3225800">
                <a:moveTo>
                  <a:pt x="477415" y="2719387"/>
                </a:moveTo>
                <a:lnTo>
                  <a:pt x="1162156" y="2719387"/>
                </a:lnTo>
                <a:lnTo>
                  <a:pt x="1169130" y="2720024"/>
                </a:lnTo>
                <a:lnTo>
                  <a:pt x="1175787" y="2720978"/>
                </a:lnTo>
                <a:lnTo>
                  <a:pt x="1182444" y="2722570"/>
                </a:lnTo>
                <a:lnTo>
                  <a:pt x="1188468" y="2724797"/>
                </a:lnTo>
                <a:lnTo>
                  <a:pt x="1194491" y="2727980"/>
                </a:lnTo>
                <a:lnTo>
                  <a:pt x="1200514" y="2731162"/>
                </a:lnTo>
                <a:lnTo>
                  <a:pt x="1205269" y="2735299"/>
                </a:lnTo>
                <a:lnTo>
                  <a:pt x="1210342" y="2739436"/>
                </a:lnTo>
                <a:lnTo>
                  <a:pt x="1214463" y="2744528"/>
                </a:lnTo>
                <a:lnTo>
                  <a:pt x="1218584" y="2749938"/>
                </a:lnTo>
                <a:lnTo>
                  <a:pt x="1222071" y="2755348"/>
                </a:lnTo>
                <a:lnTo>
                  <a:pt x="1224924" y="2761395"/>
                </a:lnTo>
                <a:lnTo>
                  <a:pt x="1227143" y="2767442"/>
                </a:lnTo>
                <a:lnTo>
                  <a:pt x="1228728" y="2774125"/>
                </a:lnTo>
                <a:lnTo>
                  <a:pt x="1229679" y="2780808"/>
                </a:lnTo>
                <a:lnTo>
                  <a:pt x="1230313" y="2787809"/>
                </a:lnTo>
                <a:lnTo>
                  <a:pt x="1229679" y="2794810"/>
                </a:lnTo>
                <a:lnTo>
                  <a:pt x="1228728" y="2801493"/>
                </a:lnTo>
                <a:lnTo>
                  <a:pt x="1227143" y="2808176"/>
                </a:lnTo>
                <a:lnTo>
                  <a:pt x="1224924" y="2814223"/>
                </a:lnTo>
                <a:lnTo>
                  <a:pt x="1222071" y="2820269"/>
                </a:lnTo>
                <a:lnTo>
                  <a:pt x="1218584" y="2825679"/>
                </a:lnTo>
                <a:lnTo>
                  <a:pt x="1214463" y="2831090"/>
                </a:lnTo>
                <a:lnTo>
                  <a:pt x="1210342" y="2836181"/>
                </a:lnTo>
                <a:lnTo>
                  <a:pt x="1205269" y="2840318"/>
                </a:lnTo>
                <a:lnTo>
                  <a:pt x="1200514" y="2844137"/>
                </a:lnTo>
                <a:lnTo>
                  <a:pt x="1194491" y="2847638"/>
                </a:lnTo>
                <a:lnTo>
                  <a:pt x="1188468" y="2850820"/>
                </a:lnTo>
                <a:lnTo>
                  <a:pt x="1182444" y="2853048"/>
                </a:lnTo>
                <a:lnTo>
                  <a:pt x="1175787" y="2854639"/>
                </a:lnTo>
                <a:lnTo>
                  <a:pt x="1169130" y="2855594"/>
                </a:lnTo>
                <a:lnTo>
                  <a:pt x="1162156" y="2855912"/>
                </a:lnTo>
                <a:lnTo>
                  <a:pt x="477415" y="2855912"/>
                </a:lnTo>
                <a:lnTo>
                  <a:pt x="470441" y="2855594"/>
                </a:lnTo>
                <a:lnTo>
                  <a:pt x="464100" y="2854639"/>
                </a:lnTo>
                <a:lnTo>
                  <a:pt x="457126" y="2853048"/>
                </a:lnTo>
                <a:lnTo>
                  <a:pt x="451103" y="2850820"/>
                </a:lnTo>
                <a:lnTo>
                  <a:pt x="445397" y="2847638"/>
                </a:lnTo>
                <a:lnTo>
                  <a:pt x="439374" y="2844137"/>
                </a:lnTo>
                <a:lnTo>
                  <a:pt x="434302" y="2840318"/>
                </a:lnTo>
                <a:lnTo>
                  <a:pt x="429546" y="2836181"/>
                </a:lnTo>
                <a:lnTo>
                  <a:pt x="425108" y="2831090"/>
                </a:lnTo>
                <a:lnTo>
                  <a:pt x="421304" y="2825679"/>
                </a:lnTo>
                <a:lnTo>
                  <a:pt x="417817" y="2820269"/>
                </a:lnTo>
                <a:lnTo>
                  <a:pt x="414964" y="2814223"/>
                </a:lnTo>
                <a:lnTo>
                  <a:pt x="412745" y="2808176"/>
                </a:lnTo>
                <a:lnTo>
                  <a:pt x="410843" y="2801493"/>
                </a:lnTo>
                <a:lnTo>
                  <a:pt x="409575" y="2794810"/>
                </a:lnTo>
                <a:lnTo>
                  <a:pt x="409575" y="2787809"/>
                </a:lnTo>
                <a:lnTo>
                  <a:pt x="409575" y="2780808"/>
                </a:lnTo>
                <a:lnTo>
                  <a:pt x="410843" y="2774125"/>
                </a:lnTo>
                <a:lnTo>
                  <a:pt x="412745" y="2767442"/>
                </a:lnTo>
                <a:lnTo>
                  <a:pt x="414964" y="2761395"/>
                </a:lnTo>
                <a:lnTo>
                  <a:pt x="417817" y="2755348"/>
                </a:lnTo>
                <a:lnTo>
                  <a:pt x="421304" y="2749938"/>
                </a:lnTo>
                <a:lnTo>
                  <a:pt x="425108" y="2744528"/>
                </a:lnTo>
                <a:lnTo>
                  <a:pt x="429546" y="2739436"/>
                </a:lnTo>
                <a:lnTo>
                  <a:pt x="434302" y="2735299"/>
                </a:lnTo>
                <a:lnTo>
                  <a:pt x="439374" y="2731162"/>
                </a:lnTo>
                <a:lnTo>
                  <a:pt x="445397" y="2727980"/>
                </a:lnTo>
                <a:lnTo>
                  <a:pt x="451103" y="2724797"/>
                </a:lnTo>
                <a:lnTo>
                  <a:pt x="457126" y="2722570"/>
                </a:lnTo>
                <a:lnTo>
                  <a:pt x="464100" y="2720978"/>
                </a:lnTo>
                <a:lnTo>
                  <a:pt x="470441" y="2720024"/>
                </a:lnTo>
                <a:lnTo>
                  <a:pt x="477415" y="2719387"/>
                </a:lnTo>
                <a:close/>
                <a:moveTo>
                  <a:pt x="477479" y="2276475"/>
                </a:moveTo>
                <a:lnTo>
                  <a:pt x="1940284" y="2276475"/>
                </a:lnTo>
                <a:lnTo>
                  <a:pt x="1946947" y="2276790"/>
                </a:lnTo>
                <a:lnTo>
                  <a:pt x="1953928" y="2277733"/>
                </a:lnTo>
                <a:lnTo>
                  <a:pt x="1960274" y="2279621"/>
                </a:lnTo>
                <a:lnTo>
                  <a:pt x="1966620" y="2281822"/>
                </a:lnTo>
                <a:lnTo>
                  <a:pt x="1972649" y="2284339"/>
                </a:lnTo>
                <a:lnTo>
                  <a:pt x="1978044" y="2287799"/>
                </a:lnTo>
                <a:lnTo>
                  <a:pt x="1983438" y="2291573"/>
                </a:lnTo>
                <a:lnTo>
                  <a:pt x="1988197" y="2296291"/>
                </a:lnTo>
                <a:lnTo>
                  <a:pt x="1992640" y="2300695"/>
                </a:lnTo>
                <a:lnTo>
                  <a:pt x="1996448" y="2306042"/>
                </a:lnTo>
                <a:lnTo>
                  <a:pt x="1999621" y="2311704"/>
                </a:lnTo>
                <a:lnTo>
                  <a:pt x="2002794" y="2317366"/>
                </a:lnTo>
                <a:lnTo>
                  <a:pt x="2005015" y="2323971"/>
                </a:lnTo>
                <a:lnTo>
                  <a:pt x="2006602" y="2330262"/>
                </a:lnTo>
                <a:lnTo>
                  <a:pt x="2007871" y="2336867"/>
                </a:lnTo>
                <a:lnTo>
                  <a:pt x="2008188" y="2343787"/>
                </a:lnTo>
                <a:lnTo>
                  <a:pt x="2007871" y="2350707"/>
                </a:lnTo>
                <a:lnTo>
                  <a:pt x="2006602" y="2357312"/>
                </a:lnTo>
                <a:lnTo>
                  <a:pt x="2005015" y="2363603"/>
                </a:lnTo>
                <a:lnTo>
                  <a:pt x="2002794" y="2370208"/>
                </a:lnTo>
                <a:lnTo>
                  <a:pt x="1999621" y="2375870"/>
                </a:lnTo>
                <a:lnTo>
                  <a:pt x="1996448" y="2381532"/>
                </a:lnTo>
                <a:lnTo>
                  <a:pt x="1992640" y="2386879"/>
                </a:lnTo>
                <a:lnTo>
                  <a:pt x="1988197" y="2391283"/>
                </a:lnTo>
                <a:lnTo>
                  <a:pt x="1983438" y="2395686"/>
                </a:lnTo>
                <a:lnTo>
                  <a:pt x="1978044" y="2399775"/>
                </a:lnTo>
                <a:lnTo>
                  <a:pt x="1972649" y="2402921"/>
                </a:lnTo>
                <a:lnTo>
                  <a:pt x="1966620" y="2406066"/>
                </a:lnTo>
                <a:lnTo>
                  <a:pt x="1960274" y="2408268"/>
                </a:lnTo>
                <a:lnTo>
                  <a:pt x="1953928" y="2409841"/>
                </a:lnTo>
                <a:lnTo>
                  <a:pt x="1946947" y="2411099"/>
                </a:lnTo>
                <a:lnTo>
                  <a:pt x="1940284" y="2411413"/>
                </a:lnTo>
                <a:lnTo>
                  <a:pt x="477479" y="2411413"/>
                </a:lnTo>
                <a:lnTo>
                  <a:pt x="470498" y="2411099"/>
                </a:lnTo>
                <a:lnTo>
                  <a:pt x="464152" y="2409841"/>
                </a:lnTo>
                <a:lnTo>
                  <a:pt x="457171" y="2408268"/>
                </a:lnTo>
                <a:lnTo>
                  <a:pt x="451142" y="2406066"/>
                </a:lnTo>
                <a:lnTo>
                  <a:pt x="445431" y="2402921"/>
                </a:lnTo>
                <a:lnTo>
                  <a:pt x="439402" y="2399775"/>
                </a:lnTo>
                <a:lnTo>
                  <a:pt x="434325" y="2395686"/>
                </a:lnTo>
                <a:lnTo>
                  <a:pt x="429565" y="2391283"/>
                </a:lnTo>
                <a:lnTo>
                  <a:pt x="425123" y="2386879"/>
                </a:lnTo>
                <a:lnTo>
                  <a:pt x="421315" y="2381532"/>
                </a:lnTo>
                <a:lnTo>
                  <a:pt x="417825" y="2375870"/>
                </a:lnTo>
                <a:lnTo>
                  <a:pt x="414969" y="2370208"/>
                </a:lnTo>
                <a:lnTo>
                  <a:pt x="412748" y="2363603"/>
                </a:lnTo>
                <a:lnTo>
                  <a:pt x="410844" y="2357312"/>
                </a:lnTo>
                <a:lnTo>
                  <a:pt x="409575" y="2350707"/>
                </a:lnTo>
                <a:lnTo>
                  <a:pt x="409575" y="2343787"/>
                </a:lnTo>
                <a:lnTo>
                  <a:pt x="409575" y="2336867"/>
                </a:lnTo>
                <a:lnTo>
                  <a:pt x="410844" y="2330262"/>
                </a:lnTo>
                <a:lnTo>
                  <a:pt x="412748" y="2323971"/>
                </a:lnTo>
                <a:lnTo>
                  <a:pt x="414969" y="2317366"/>
                </a:lnTo>
                <a:lnTo>
                  <a:pt x="417825" y="2311704"/>
                </a:lnTo>
                <a:lnTo>
                  <a:pt x="421315" y="2306042"/>
                </a:lnTo>
                <a:lnTo>
                  <a:pt x="425123" y="2300695"/>
                </a:lnTo>
                <a:lnTo>
                  <a:pt x="429565" y="2296291"/>
                </a:lnTo>
                <a:lnTo>
                  <a:pt x="434325" y="2291573"/>
                </a:lnTo>
                <a:lnTo>
                  <a:pt x="439402" y="2287799"/>
                </a:lnTo>
                <a:lnTo>
                  <a:pt x="445431" y="2284339"/>
                </a:lnTo>
                <a:lnTo>
                  <a:pt x="451142" y="2281822"/>
                </a:lnTo>
                <a:lnTo>
                  <a:pt x="457171" y="2279621"/>
                </a:lnTo>
                <a:lnTo>
                  <a:pt x="464152" y="2277733"/>
                </a:lnTo>
                <a:lnTo>
                  <a:pt x="470498" y="2276790"/>
                </a:lnTo>
                <a:lnTo>
                  <a:pt x="477479" y="2276475"/>
                </a:lnTo>
                <a:close/>
                <a:moveTo>
                  <a:pt x="477479" y="1976437"/>
                </a:moveTo>
                <a:lnTo>
                  <a:pt x="1940284" y="1976437"/>
                </a:lnTo>
                <a:lnTo>
                  <a:pt x="1946947" y="1977068"/>
                </a:lnTo>
                <a:lnTo>
                  <a:pt x="1953928" y="1977698"/>
                </a:lnTo>
                <a:lnTo>
                  <a:pt x="1960274" y="1979590"/>
                </a:lnTo>
                <a:lnTo>
                  <a:pt x="1966620" y="1981797"/>
                </a:lnTo>
                <a:lnTo>
                  <a:pt x="1972649" y="1984634"/>
                </a:lnTo>
                <a:lnTo>
                  <a:pt x="1978044" y="1988102"/>
                </a:lnTo>
                <a:lnTo>
                  <a:pt x="1983438" y="1991886"/>
                </a:lnTo>
                <a:lnTo>
                  <a:pt x="1988197" y="1996300"/>
                </a:lnTo>
                <a:lnTo>
                  <a:pt x="1992640" y="2001029"/>
                </a:lnTo>
                <a:lnTo>
                  <a:pt x="1996448" y="2006073"/>
                </a:lnTo>
                <a:lnTo>
                  <a:pt x="1999621" y="2011748"/>
                </a:lnTo>
                <a:lnTo>
                  <a:pt x="2002794" y="2017738"/>
                </a:lnTo>
                <a:lnTo>
                  <a:pt x="2005015" y="2024044"/>
                </a:lnTo>
                <a:lnTo>
                  <a:pt x="2006602" y="2030665"/>
                </a:lnTo>
                <a:lnTo>
                  <a:pt x="2007871" y="2036970"/>
                </a:lnTo>
                <a:lnTo>
                  <a:pt x="2008188" y="2043906"/>
                </a:lnTo>
                <a:lnTo>
                  <a:pt x="2007871" y="2051158"/>
                </a:lnTo>
                <a:lnTo>
                  <a:pt x="2006602" y="2057463"/>
                </a:lnTo>
                <a:lnTo>
                  <a:pt x="2005015" y="2064084"/>
                </a:lnTo>
                <a:lnTo>
                  <a:pt x="2002794" y="2070389"/>
                </a:lnTo>
                <a:lnTo>
                  <a:pt x="1999621" y="2076064"/>
                </a:lnTo>
                <a:lnTo>
                  <a:pt x="1996448" y="2081739"/>
                </a:lnTo>
                <a:lnTo>
                  <a:pt x="1992640" y="2087099"/>
                </a:lnTo>
                <a:lnTo>
                  <a:pt x="1988197" y="2091513"/>
                </a:lnTo>
                <a:lnTo>
                  <a:pt x="1983438" y="2096242"/>
                </a:lnTo>
                <a:lnTo>
                  <a:pt x="1978044" y="2100025"/>
                </a:lnTo>
                <a:lnTo>
                  <a:pt x="1972649" y="2103493"/>
                </a:lnTo>
                <a:lnTo>
                  <a:pt x="1966620" y="2106016"/>
                </a:lnTo>
                <a:lnTo>
                  <a:pt x="1960274" y="2108538"/>
                </a:lnTo>
                <a:lnTo>
                  <a:pt x="1953928" y="2110429"/>
                </a:lnTo>
                <a:lnTo>
                  <a:pt x="1946947" y="2111060"/>
                </a:lnTo>
                <a:lnTo>
                  <a:pt x="1940284" y="2111375"/>
                </a:lnTo>
                <a:lnTo>
                  <a:pt x="477479" y="2111375"/>
                </a:lnTo>
                <a:lnTo>
                  <a:pt x="470498" y="2111060"/>
                </a:lnTo>
                <a:lnTo>
                  <a:pt x="464152" y="2110429"/>
                </a:lnTo>
                <a:lnTo>
                  <a:pt x="457171" y="2108538"/>
                </a:lnTo>
                <a:lnTo>
                  <a:pt x="451142" y="2106016"/>
                </a:lnTo>
                <a:lnTo>
                  <a:pt x="445431" y="2103493"/>
                </a:lnTo>
                <a:lnTo>
                  <a:pt x="439402" y="2100025"/>
                </a:lnTo>
                <a:lnTo>
                  <a:pt x="434325" y="2096242"/>
                </a:lnTo>
                <a:lnTo>
                  <a:pt x="429565" y="2091513"/>
                </a:lnTo>
                <a:lnTo>
                  <a:pt x="425123" y="2087099"/>
                </a:lnTo>
                <a:lnTo>
                  <a:pt x="421315" y="2081739"/>
                </a:lnTo>
                <a:lnTo>
                  <a:pt x="417825" y="2076064"/>
                </a:lnTo>
                <a:lnTo>
                  <a:pt x="414969" y="2070389"/>
                </a:lnTo>
                <a:lnTo>
                  <a:pt x="412748" y="2064084"/>
                </a:lnTo>
                <a:lnTo>
                  <a:pt x="410844" y="2057463"/>
                </a:lnTo>
                <a:lnTo>
                  <a:pt x="409575" y="2051158"/>
                </a:lnTo>
                <a:lnTo>
                  <a:pt x="409575" y="2043906"/>
                </a:lnTo>
                <a:lnTo>
                  <a:pt x="409575" y="2036970"/>
                </a:lnTo>
                <a:lnTo>
                  <a:pt x="410844" y="2030665"/>
                </a:lnTo>
                <a:lnTo>
                  <a:pt x="412748" y="2024044"/>
                </a:lnTo>
                <a:lnTo>
                  <a:pt x="414969" y="2017738"/>
                </a:lnTo>
                <a:lnTo>
                  <a:pt x="417825" y="2011748"/>
                </a:lnTo>
                <a:lnTo>
                  <a:pt x="421315" y="2006073"/>
                </a:lnTo>
                <a:lnTo>
                  <a:pt x="425123" y="2001029"/>
                </a:lnTo>
                <a:lnTo>
                  <a:pt x="429565" y="1996300"/>
                </a:lnTo>
                <a:lnTo>
                  <a:pt x="434325" y="1991886"/>
                </a:lnTo>
                <a:lnTo>
                  <a:pt x="439402" y="1988102"/>
                </a:lnTo>
                <a:lnTo>
                  <a:pt x="445431" y="1984634"/>
                </a:lnTo>
                <a:lnTo>
                  <a:pt x="451142" y="1981797"/>
                </a:lnTo>
                <a:lnTo>
                  <a:pt x="457171" y="1979590"/>
                </a:lnTo>
                <a:lnTo>
                  <a:pt x="464152" y="1977698"/>
                </a:lnTo>
                <a:lnTo>
                  <a:pt x="470498" y="1977068"/>
                </a:lnTo>
                <a:lnTo>
                  <a:pt x="477479" y="1976437"/>
                </a:lnTo>
                <a:close/>
                <a:moveTo>
                  <a:pt x="477479" y="1676400"/>
                </a:moveTo>
                <a:lnTo>
                  <a:pt x="1940284" y="1676400"/>
                </a:lnTo>
                <a:lnTo>
                  <a:pt x="1946947" y="1676715"/>
                </a:lnTo>
                <a:lnTo>
                  <a:pt x="1953928" y="1677973"/>
                </a:lnTo>
                <a:lnTo>
                  <a:pt x="1960274" y="1679231"/>
                </a:lnTo>
                <a:lnTo>
                  <a:pt x="1966620" y="1681747"/>
                </a:lnTo>
                <a:lnTo>
                  <a:pt x="1972649" y="1684578"/>
                </a:lnTo>
                <a:lnTo>
                  <a:pt x="1978044" y="1688038"/>
                </a:lnTo>
                <a:lnTo>
                  <a:pt x="1983438" y="1691813"/>
                </a:lnTo>
                <a:lnTo>
                  <a:pt x="1988197" y="1695902"/>
                </a:lnTo>
                <a:lnTo>
                  <a:pt x="1992640" y="1700934"/>
                </a:lnTo>
                <a:lnTo>
                  <a:pt x="1996448" y="1706282"/>
                </a:lnTo>
                <a:lnTo>
                  <a:pt x="1999621" y="1711629"/>
                </a:lnTo>
                <a:lnTo>
                  <a:pt x="2002794" y="1717605"/>
                </a:lnTo>
                <a:lnTo>
                  <a:pt x="2005015" y="1723581"/>
                </a:lnTo>
                <a:lnTo>
                  <a:pt x="2006602" y="1730187"/>
                </a:lnTo>
                <a:lnTo>
                  <a:pt x="2007871" y="1736792"/>
                </a:lnTo>
                <a:lnTo>
                  <a:pt x="2008188" y="1743712"/>
                </a:lnTo>
                <a:lnTo>
                  <a:pt x="2007871" y="1750632"/>
                </a:lnTo>
                <a:lnTo>
                  <a:pt x="2006602" y="1757552"/>
                </a:lnTo>
                <a:lnTo>
                  <a:pt x="2005015" y="1763843"/>
                </a:lnTo>
                <a:lnTo>
                  <a:pt x="2002794" y="1769819"/>
                </a:lnTo>
                <a:lnTo>
                  <a:pt x="1999621" y="1776110"/>
                </a:lnTo>
                <a:lnTo>
                  <a:pt x="1996448" y="1781771"/>
                </a:lnTo>
                <a:lnTo>
                  <a:pt x="1992640" y="1786490"/>
                </a:lnTo>
                <a:lnTo>
                  <a:pt x="1988197" y="1791522"/>
                </a:lnTo>
                <a:lnTo>
                  <a:pt x="1983438" y="1795611"/>
                </a:lnTo>
                <a:lnTo>
                  <a:pt x="1978044" y="1799700"/>
                </a:lnTo>
                <a:lnTo>
                  <a:pt x="1972649" y="1803160"/>
                </a:lnTo>
                <a:lnTo>
                  <a:pt x="1966620" y="1805991"/>
                </a:lnTo>
                <a:lnTo>
                  <a:pt x="1960274" y="1808193"/>
                </a:lnTo>
                <a:lnTo>
                  <a:pt x="1953928" y="1809766"/>
                </a:lnTo>
                <a:lnTo>
                  <a:pt x="1946947" y="1810709"/>
                </a:lnTo>
                <a:lnTo>
                  <a:pt x="1940284" y="1811338"/>
                </a:lnTo>
                <a:lnTo>
                  <a:pt x="477479" y="1811338"/>
                </a:lnTo>
                <a:lnTo>
                  <a:pt x="470498" y="1810709"/>
                </a:lnTo>
                <a:lnTo>
                  <a:pt x="464152" y="1809766"/>
                </a:lnTo>
                <a:lnTo>
                  <a:pt x="457171" y="1808193"/>
                </a:lnTo>
                <a:lnTo>
                  <a:pt x="451142" y="1805991"/>
                </a:lnTo>
                <a:lnTo>
                  <a:pt x="445431" y="1803160"/>
                </a:lnTo>
                <a:lnTo>
                  <a:pt x="439402" y="1799700"/>
                </a:lnTo>
                <a:lnTo>
                  <a:pt x="434325" y="1795611"/>
                </a:lnTo>
                <a:lnTo>
                  <a:pt x="429565" y="1791522"/>
                </a:lnTo>
                <a:lnTo>
                  <a:pt x="425123" y="1786490"/>
                </a:lnTo>
                <a:lnTo>
                  <a:pt x="421315" y="1781771"/>
                </a:lnTo>
                <a:lnTo>
                  <a:pt x="417825" y="1776110"/>
                </a:lnTo>
                <a:lnTo>
                  <a:pt x="414969" y="1769819"/>
                </a:lnTo>
                <a:lnTo>
                  <a:pt x="412748" y="1763843"/>
                </a:lnTo>
                <a:lnTo>
                  <a:pt x="410844" y="1757552"/>
                </a:lnTo>
                <a:lnTo>
                  <a:pt x="409575" y="1750632"/>
                </a:lnTo>
                <a:lnTo>
                  <a:pt x="409575" y="1743712"/>
                </a:lnTo>
                <a:lnTo>
                  <a:pt x="409575" y="1736792"/>
                </a:lnTo>
                <a:lnTo>
                  <a:pt x="410844" y="1730187"/>
                </a:lnTo>
                <a:lnTo>
                  <a:pt x="412748" y="1723581"/>
                </a:lnTo>
                <a:lnTo>
                  <a:pt x="414969" y="1717605"/>
                </a:lnTo>
                <a:lnTo>
                  <a:pt x="417825" y="1711629"/>
                </a:lnTo>
                <a:lnTo>
                  <a:pt x="421315" y="1706282"/>
                </a:lnTo>
                <a:lnTo>
                  <a:pt x="425123" y="1700934"/>
                </a:lnTo>
                <a:lnTo>
                  <a:pt x="429565" y="1695902"/>
                </a:lnTo>
                <a:lnTo>
                  <a:pt x="434325" y="1691813"/>
                </a:lnTo>
                <a:lnTo>
                  <a:pt x="439402" y="1688038"/>
                </a:lnTo>
                <a:lnTo>
                  <a:pt x="445431" y="1684578"/>
                </a:lnTo>
                <a:lnTo>
                  <a:pt x="451142" y="1681747"/>
                </a:lnTo>
                <a:lnTo>
                  <a:pt x="457171" y="1679231"/>
                </a:lnTo>
                <a:lnTo>
                  <a:pt x="464152" y="1677973"/>
                </a:lnTo>
                <a:lnTo>
                  <a:pt x="470498" y="1676715"/>
                </a:lnTo>
                <a:lnTo>
                  <a:pt x="477479" y="1676400"/>
                </a:lnTo>
                <a:close/>
                <a:moveTo>
                  <a:pt x="477325" y="1376362"/>
                </a:moveTo>
                <a:lnTo>
                  <a:pt x="783466" y="1376362"/>
                </a:lnTo>
                <a:lnTo>
                  <a:pt x="790431" y="1376677"/>
                </a:lnTo>
                <a:lnTo>
                  <a:pt x="796763" y="1377935"/>
                </a:lnTo>
                <a:lnTo>
                  <a:pt x="803411" y="1379508"/>
                </a:lnTo>
                <a:lnTo>
                  <a:pt x="809743" y="1381709"/>
                </a:lnTo>
                <a:lnTo>
                  <a:pt x="815442" y="1384226"/>
                </a:lnTo>
                <a:lnTo>
                  <a:pt x="821457" y="1387686"/>
                </a:lnTo>
                <a:lnTo>
                  <a:pt x="826522" y="1392089"/>
                </a:lnTo>
                <a:lnTo>
                  <a:pt x="831271" y="1396178"/>
                </a:lnTo>
                <a:lnTo>
                  <a:pt x="835703" y="1401211"/>
                </a:lnTo>
                <a:lnTo>
                  <a:pt x="839503" y="1405929"/>
                </a:lnTo>
                <a:lnTo>
                  <a:pt x="842985" y="1411591"/>
                </a:lnTo>
                <a:lnTo>
                  <a:pt x="845834" y="1417882"/>
                </a:lnTo>
                <a:lnTo>
                  <a:pt x="848050" y="1423858"/>
                </a:lnTo>
                <a:lnTo>
                  <a:pt x="849950" y="1430149"/>
                </a:lnTo>
                <a:lnTo>
                  <a:pt x="850583" y="1437069"/>
                </a:lnTo>
                <a:lnTo>
                  <a:pt x="850900" y="1443989"/>
                </a:lnTo>
                <a:lnTo>
                  <a:pt x="850583" y="1450594"/>
                </a:lnTo>
                <a:lnTo>
                  <a:pt x="849950" y="1457514"/>
                </a:lnTo>
                <a:lnTo>
                  <a:pt x="848050" y="1463805"/>
                </a:lnTo>
                <a:lnTo>
                  <a:pt x="845834" y="1470095"/>
                </a:lnTo>
                <a:lnTo>
                  <a:pt x="842985" y="1476072"/>
                </a:lnTo>
                <a:lnTo>
                  <a:pt x="839503" y="1481419"/>
                </a:lnTo>
                <a:lnTo>
                  <a:pt x="835703" y="1486766"/>
                </a:lnTo>
                <a:lnTo>
                  <a:pt x="831271" y="1491484"/>
                </a:lnTo>
                <a:lnTo>
                  <a:pt x="826522" y="1495888"/>
                </a:lnTo>
                <a:lnTo>
                  <a:pt x="821457" y="1499662"/>
                </a:lnTo>
                <a:lnTo>
                  <a:pt x="815442" y="1503122"/>
                </a:lnTo>
                <a:lnTo>
                  <a:pt x="809743" y="1505953"/>
                </a:lnTo>
                <a:lnTo>
                  <a:pt x="803411" y="1508155"/>
                </a:lnTo>
                <a:lnTo>
                  <a:pt x="796763" y="1509728"/>
                </a:lnTo>
                <a:lnTo>
                  <a:pt x="790431" y="1510986"/>
                </a:lnTo>
                <a:lnTo>
                  <a:pt x="783466" y="1511300"/>
                </a:lnTo>
                <a:lnTo>
                  <a:pt x="477325" y="1511300"/>
                </a:lnTo>
                <a:lnTo>
                  <a:pt x="470360" y="1510986"/>
                </a:lnTo>
                <a:lnTo>
                  <a:pt x="464028" y="1509728"/>
                </a:lnTo>
                <a:lnTo>
                  <a:pt x="457063" y="1508155"/>
                </a:lnTo>
                <a:lnTo>
                  <a:pt x="451048" y="1505953"/>
                </a:lnTo>
                <a:lnTo>
                  <a:pt x="445349" y="1503122"/>
                </a:lnTo>
                <a:lnTo>
                  <a:pt x="439334" y="1499662"/>
                </a:lnTo>
                <a:lnTo>
                  <a:pt x="434269" y="1495888"/>
                </a:lnTo>
                <a:lnTo>
                  <a:pt x="429520" y="1491484"/>
                </a:lnTo>
                <a:lnTo>
                  <a:pt x="425088" y="1486766"/>
                </a:lnTo>
                <a:lnTo>
                  <a:pt x="421289" y="1481419"/>
                </a:lnTo>
                <a:lnTo>
                  <a:pt x="417806" y="1476072"/>
                </a:lnTo>
                <a:lnTo>
                  <a:pt x="414957" y="1470095"/>
                </a:lnTo>
                <a:lnTo>
                  <a:pt x="412741" y="1463805"/>
                </a:lnTo>
                <a:lnTo>
                  <a:pt x="410841" y="1457514"/>
                </a:lnTo>
                <a:lnTo>
                  <a:pt x="409575" y="1450594"/>
                </a:lnTo>
                <a:lnTo>
                  <a:pt x="409575" y="1443989"/>
                </a:lnTo>
                <a:lnTo>
                  <a:pt x="409575" y="1437069"/>
                </a:lnTo>
                <a:lnTo>
                  <a:pt x="410841" y="1430149"/>
                </a:lnTo>
                <a:lnTo>
                  <a:pt x="412741" y="1423858"/>
                </a:lnTo>
                <a:lnTo>
                  <a:pt x="414957" y="1417882"/>
                </a:lnTo>
                <a:lnTo>
                  <a:pt x="417806" y="1411591"/>
                </a:lnTo>
                <a:lnTo>
                  <a:pt x="421289" y="1405929"/>
                </a:lnTo>
                <a:lnTo>
                  <a:pt x="425088" y="1401211"/>
                </a:lnTo>
                <a:lnTo>
                  <a:pt x="429520" y="1396178"/>
                </a:lnTo>
                <a:lnTo>
                  <a:pt x="434269" y="1392089"/>
                </a:lnTo>
                <a:lnTo>
                  <a:pt x="439334" y="1387686"/>
                </a:lnTo>
                <a:lnTo>
                  <a:pt x="445349" y="1384226"/>
                </a:lnTo>
                <a:lnTo>
                  <a:pt x="451048" y="1381709"/>
                </a:lnTo>
                <a:lnTo>
                  <a:pt x="457063" y="1379508"/>
                </a:lnTo>
                <a:lnTo>
                  <a:pt x="464028" y="1377935"/>
                </a:lnTo>
                <a:lnTo>
                  <a:pt x="470360" y="1376677"/>
                </a:lnTo>
                <a:lnTo>
                  <a:pt x="477325" y="1376362"/>
                </a:lnTo>
                <a:close/>
                <a:moveTo>
                  <a:pt x="1305682" y="909637"/>
                </a:moveTo>
                <a:lnTo>
                  <a:pt x="1307590" y="922668"/>
                </a:lnTo>
                <a:lnTo>
                  <a:pt x="1310451" y="941103"/>
                </a:lnTo>
                <a:lnTo>
                  <a:pt x="1314901" y="964305"/>
                </a:lnTo>
                <a:lnTo>
                  <a:pt x="1319987" y="991956"/>
                </a:lnTo>
                <a:lnTo>
                  <a:pt x="1333021" y="1054252"/>
                </a:lnTo>
                <a:lnTo>
                  <a:pt x="1347644" y="1121315"/>
                </a:lnTo>
                <a:lnTo>
                  <a:pt x="1374665" y="1241138"/>
                </a:lnTo>
                <a:lnTo>
                  <a:pt x="1386427" y="1293898"/>
                </a:lnTo>
                <a:lnTo>
                  <a:pt x="1430933" y="1032957"/>
                </a:lnTo>
                <a:lnTo>
                  <a:pt x="1404865" y="971297"/>
                </a:lnTo>
                <a:lnTo>
                  <a:pt x="1447781" y="930614"/>
                </a:lnTo>
                <a:lnTo>
                  <a:pt x="1461133" y="930614"/>
                </a:lnTo>
                <a:lnTo>
                  <a:pt x="1463994" y="930614"/>
                </a:lnTo>
                <a:lnTo>
                  <a:pt x="1477663" y="930614"/>
                </a:lnTo>
                <a:lnTo>
                  <a:pt x="1520897" y="971297"/>
                </a:lnTo>
                <a:lnTo>
                  <a:pt x="1506909" y="1001809"/>
                </a:lnTo>
                <a:lnTo>
                  <a:pt x="1498326" y="1023422"/>
                </a:lnTo>
                <a:lnTo>
                  <a:pt x="1495147" y="1030096"/>
                </a:lnTo>
                <a:lnTo>
                  <a:pt x="1494512" y="1032957"/>
                </a:lnTo>
                <a:lnTo>
                  <a:pt x="1496419" y="1044399"/>
                </a:lnTo>
                <a:lnTo>
                  <a:pt x="1501823" y="1073957"/>
                </a:lnTo>
                <a:lnTo>
                  <a:pt x="1517082" y="1163904"/>
                </a:lnTo>
                <a:lnTo>
                  <a:pt x="1538699" y="1293898"/>
                </a:lnTo>
                <a:lnTo>
                  <a:pt x="1551097" y="1241138"/>
                </a:lnTo>
                <a:lnTo>
                  <a:pt x="1577482" y="1121315"/>
                </a:lnTo>
                <a:lnTo>
                  <a:pt x="1592105" y="1054252"/>
                </a:lnTo>
                <a:lnTo>
                  <a:pt x="1605139" y="991956"/>
                </a:lnTo>
                <a:lnTo>
                  <a:pt x="1610543" y="964305"/>
                </a:lnTo>
                <a:lnTo>
                  <a:pt x="1614676" y="941103"/>
                </a:lnTo>
                <a:lnTo>
                  <a:pt x="1618172" y="922668"/>
                </a:lnTo>
                <a:lnTo>
                  <a:pt x="1619762" y="909637"/>
                </a:lnTo>
                <a:lnTo>
                  <a:pt x="1622623" y="910273"/>
                </a:lnTo>
                <a:lnTo>
                  <a:pt x="1627074" y="911544"/>
                </a:lnTo>
                <a:lnTo>
                  <a:pt x="1650280" y="918854"/>
                </a:lnTo>
                <a:lnTo>
                  <a:pt x="1679844" y="928389"/>
                </a:lnTo>
                <a:lnTo>
                  <a:pt x="1713859" y="939831"/>
                </a:lnTo>
                <a:lnTo>
                  <a:pt x="1750099" y="952545"/>
                </a:lnTo>
                <a:lnTo>
                  <a:pt x="1787928" y="966212"/>
                </a:lnTo>
                <a:lnTo>
                  <a:pt x="1806048" y="973522"/>
                </a:lnTo>
                <a:lnTo>
                  <a:pt x="1824168" y="980832"/>
                </a:lnTo>
                <a:lnTo>
                  <a:pt x="1841334" y="988142"/>
                </a:lnTo>
                <a:lnTo>
                  <a:pt x="1857547" y="995452"/>
                </a:lnTo>
                <a:lnTo>
                  <a:pt x="1872806" y="1002763"/>
                </a:lnTo>
                <a:lnTo>
                  <a:pt x="1886475" y="1009755"/>
                </a:lnTo>
                <a:lnTo>
                  <a:pt x="1896966" y="1020561"/>
                </a:lnTo>
                <a:lnTo>
                  <a:pt x="1902688" y="1027236"/>
                </a:lnTo>
                <a:lnTo>
                  <a:pt x="1908728" y="1034546"/>
                </a:lnTo>
                <a:lnTo>
                  <a:pt x="1915086" y="1042810"/>
                </a:lnTo>
                <a:lnTo>
                  <a:pt x="1921126" y="1052027"/>
                </a:lnTo>
                <a:lnTo>
                  <a:pt x="1927484" y="1062833"/>
                </a:lnTo>
                <a:lnTo>
                  <a:pt x="1933842" y="1074593"/>
                </a:lnTo>
                <a:lnTo>
                  <a:pt x="1939882" y="1088260"/>
                </a:lnTo>
                <a:lnTo>
                  <a:pt x="1945604" y="1103198"/>
                </a:lnTo>
                <a:lnTo>
                  <a:pt x="1948147" y="1111780"/>
                </a:lnTo>
                <a:lnTo>
                  <a:pt x="1951008" y="1120679"/>
                </a:lnTo>
                <a:lnTo>
                  <a:pt x="1953551" y="1129896"/>
                </a:lnTo>
                <a:lnTo>
                  <a:pt x="1956412" y="1139431"/>
                </a:lnTo>
                <a:lnTo>
                  <a:pt x="1958637" y="1149602"/>
                </a:lnTo>
                <a:lnTo>
                  <a:pt x="1960863" y="1160408"/>
                </a:lnTo>
                <a:lnTo>
                  <a:pt x="1963088" y="1171532"/>
                </a:lnTo>
                <a:lnTo>
                  <a:pt x="1964995" y="1183292"/>
                </a:lnTo>
                <a:lnTo>
                  <a:pt x="1966903" y="1195688"/>
                </a:lnTo>
                <a:lnTo>
                  <a:pt x="1968492" y="1208719"/>
                </a:lnTo>
                <a:lnTo>
                  <a:pt x="1970082" y="1222386"/>
                </a:lnTo>
                <a:lnTo>
                  <a:pt x="1971353" y="1236688"/>
                </a:lnTo>
                <a:lnTo>
                  <a:pt x="1971989" y="1247177"/>
                </a:lnTo>
                <a:lnTo>
                  <a:pt x="1972307" y="1266883"/>
                </a:lnTo>
                <a:lnTo>
                  <a:pt x="1973260" y="1326953"/>
                </a:lnTo>
                <a:lnTo>
                  <a:pt x="1974850" y="1481738"/>
                </a:lnTo>
                <a:lnTo>
                  <a:pt x="1951644" y="1484281"/>
                </a:lnTo>
                <a:lnTo>
                  <a:pt x="1929073" y="1487459"/>
                </a:lnTo>
                <a:lnTo>
                  <a:pt x="1906503" y="1489684"/>
                </a:lnTo>
                <a:lnTo>
                  <a:pt x="1883614" y="1491909"/>
                </a:lnTo>
                <a:lnTo>
                  <a:pt x="1836884" y="1495723"/>
                </a:lnTo>
                <a:lnTo>
                  <a:pt x="1786974" y="1499537"/>
                </a:lnTo>
                <a:lnTo>
                  <a:pt x="1786339" y="1378760"/>
                </a:lnTo>
                <a:lnTo>
                  <a:pt x="1786339" y="1291991"/>
                </a:lnTo>
                <a:lnTo>
                  <a:pt x="1786021" y="1285953"/>
                </a:lnTo>
                <a:lnTo>
                  <a:pt x="1785385" y="1279914"/>
                </a:lnTo>
                <a:lnTo>
                  <a:pt x="1784431" y="1268472"/>
                </a:lnTo>
                <a:lnTo>
                  <a:pt x="1782524" y="1257665"/>
                </a:lnTo>
                <a:lnTo>
                  <a:pt x="1779663" y="1247813"/>
                </a:lnTo>
                <a:lnTo>
                  <a:pt x="1776166" y="1238595"/>
                </a:lnTo>
                <a:lnTo>
                  <a:pt x="1772351" y="1229696"/>
                </a:lnTo>
                <a:lnTo>
                  <a:pt x="1768536" y="1221115"/>
                </a:lnTo>
                <a:lnTo>
                  <a:pt x="1764404" y="1213486"/>
                </a:lnTo>
                <a:lnTo>
                  <a:pt x="1764404" y="1504622"/>
                </a:lnTo>
                <a:lnTo>
                  <a:pt x="1729118" y="1506847"/>
                </a:lnTo>
                <a:lnTo>
                  <a:pt x="1692878" y="1508754"/>
                </a:lnTo>
                <a:lnTo>
                  <a:pt x="1655366" y="1510343"/>
                </a:lnTo>
                <a:lnTo>
                  <a:pt x="1616583" y="1511933"/>
                </a:lnTo>
                <a:lnTo>
                  <a:pt x="1577800" y="1512886"/>
                </a:lnTo>
                <a:lnTo>
                  <a:pt x="1538699" y="1513840"/>
                </a:lnTo>
                <a:lnTo>
                  <a:pt x="1500552" y="1514157"/>
                </a:lnTo>
                <a:lnTo>
                  <a:pt x="1462722" y="1514475"/>
                </a:lnTo>
                <a:lnTo>
                  <a:pt x="1424575" y="1514157"/>
                </a:lnTo>
                <a:lnTo>
                  <a:pt x="1386110" y="1513840"/>
                </a:lnTo>
                <a:lnTo>
                  <a:pt x="1346691" y="1512886"/>
                </a:lnTo>
                <a:lnTo>
                  <a:pt x="1307590" y="1511933"/>
                </a:lnTo>
                <a:lnTo>
                  <a:pt x="1268489" y="1510343"/>
                </a:lnTo>
                <a:lnTo>
                  <a:pt x="1230659" y="1508754"/>
                </a:lnTo>
                <a:lnTo>
                  <a:pt x="1193783" y="1506847"/>
                </a:lnTo>
                <a:lnTo>
                  <a:pt x="1158815" y="1504622"/>
                </a:lnTo>
                <a:lnTo>
                  <a:pt x="1158815" y="1213486"/>
                </a:lnTo>
                <a:lnTo>
                  <a:pt x="1155000" y="1222068"/>
                </a:lnTo>
                <a:lnTo>
                  <a:pt x="1150867" y="1230967"/>
                </a:lnTo>
                <a:lnTo>
                  <a:pt x="1146735" y="1240185"/>
                </a:lnTo>
                <a:lnTo>
                  <a:pt x="1142284" y="1250037"/>
                </a:lnTo>
                <a:lnTo>
                  <a:pt x="1138469" y="1260208"/>
                </a:lnTo>
                <a:lnTo>
                  <a:pt x="1137198" y="1265611"/>
                </a:lnTo>
                <a:lnTo>
                  <a:pt x="1135608" y="1271014"/>
                </a:lnTo>
                <a:lnTo>
                  <a:pt x="1134337" y="1276735"/>
                </a:lnTo>
                <a:lnTo>
                  <a:pt x="1133701" y="1282774"/>
                </a:lnTo>
                <a:lnTo>
                  <a:pt x="1133065" y="1289131"/>
                </a:lnTo>
                <a:lnTo>
                  <a:pt x="1132747" y="1295170"/>
                </a:lnTo>
                <a:lnTo>
                  <a:pt x="1132429" y="1381303"/>
                </a:lnTo>
                <a:lnTo>
                  <a:pt x="1131794" y="1502715"/>
                </a:lnTo>
                <a:lnTo>
                  <a:pt x="1106680" y="1500808"/>
                </a:lnTo>
                <a:lnTo>
                  <a:pt x="1083156" y="1498584"/>
                </a:lnTo>
                <a:lnTo>
                  <a:pt x="1060585" y="1495723"/>
                </a:lnTo>
                <a:lnTo>
                  <a:pt x="1038651" y="1493180"/>
                </a:lnTo>
                <a:lnTo>
                  <a:pt x="995417" y="1487777"/>
                </a:lnTo>
                <a:lnTo>
                  <a:pt x="950912" y="1481738"/>
                </a:lnTo>
                <a:lnTo>
                  <a:pt x="952183" y="1326953"/>
                </a:lnTo>
                <a:lnTo>
                  <a:pt x="952819" y="1266883"/>
                </a:lnTo>
                <a:lnTo>
                  <a:pt x="953455" y="1247177"/>
                </a:lnTo>
                <a:lnTo>
                  <a:pt x="954091" y="1236688"/>
                </a:lnTo>
                <a:lnTo>
                  <a:pt x="955044" y="1222386"/>
                </a:lnTo>
                <a:lnTo>
                  <a:pt x="956634" y="1208719"/>
                </a:lnTo>
                <a:lnTo>
                  <a:pt x="958223" y="1195688"/>
                </a:lnTo>
                <a:lnTo>
                  <a:pt x="960131" y="1183292"/>
                </a:lnTo>
                <a:lnTo>
                  <a:pt x="962038" y="1171532"/>
                </a:lnTo>
                <a:lnTo>
                  <a:pt x="964263" y="1160408"/>
                </a:lnTo>
                <a:lnTo>
                  <a:pt x="966489" y="1149602"/>
                </a:lnTo>
                <a:lnTo>
                  <a:pt x="969032" y="1139431"/>
                </a:lnTo>
                <a:lnTo>
                  <a:pt x="971575" y="1129896"/>
                </a:lnTo>
                <a:lnTo>
                  <a:pt x="974118" y="1120679"/>
                </a:lnTo>
                <a:lnTo>
                  <a:pt x="976979" y="1111780"/>
                </a:lnTo>
                <a:lnTo>
                  <a:pt x="979522" y="1103198"/>
                </a:lnTo>
                <a:lnTo>
                  <a:pt x="985244" y="1088260"/>
                </a:lnTo>
                <a:lnTo>
                  <a:pt x="991602" y="1074593"/>
                </a:lnTo>
                <a:lnTo>
                  <a:pt x="997960" y="1062833"/>
                </a:lnTo>
                <a:lnTo>
                  <a:pt x="1004000" y="1052027"/>
                </a:lnTo>
                <a:lnTo>
                  <a:pt x="1010358" y="1042810"/>
                </a:lnTo>
                <a:lnTo>
                  <a:pt x="1016398" y="1034546"/>
                </a:lnTo>
                <a:lnTo>
                  <a:pt x="1022438" y="1027236"/>
                </a:lnTo>
                <a:lnTo>
                  <a:pt x="1028160" y="1020561"/>
                </a:lnTo>
                <a:lnTo>
                  <a:pt x="1038651" y="1009755"/>
                </a:lnTo>
                <a:lnTo>
                  <a:pt x="1052320" y="1002763"/>
                </a:lnTo>
                <a:lnTo>
                  <a:pt x="1067261" y="995452"/>
                </a:lnTo>
                <a:lnTo>
                  <a:pt x="1083792" y="988142"/>
                </a:lnTo>
                <a:lnTo>
                  <a:pt x="1100958" y="980832"/>
                </a:lnTo>
                <a:lnTo>
                  <a:pt x="1119078" y="973522"/>
                </a:lnTo>
                <a:lnTo>
                  <a:pt x="1137516" y="966212"/>
                </a:lnTo>
                <a:lnTo>
                  <a:pt x="1174709" y="952545"/>
                </a:lnTo>
                <a:lnTo>
                  <a:pt x="1211268" y="939831"/>
                </a:lnTo>
                <a:lnTo>
                  <a:pt x="1245282" y="928389"/>
                </a:lnTo>
                <a:lnTo>
                  <a:pt x="1274847" y="918854"/>
                </a:lnTo>
                <a:lnTo>
                  <a:pt x="1298371" y="911544"/>
                </a:lnTo>
                <a:lnTo>
                  <a:pt x="1302821" y="910273"/>
                </a:lnTo>
                <a:lnTo>
                  <a:pt x="1305682" y="909637"/>
                </a:lnTo>
                <a:close/>
                <a:moveTo>
                  <a:pt x="1453656" y="261937"/>
                </a:moveTo>
                <a:lnTo>
                  <a:pt x="1465744" y="261937"/>
                </a:lnTo>
                <a:lnTo>
                  <a:pt x="1477831" y="261937"/>
                </a:lnTo>
                <a:lnTo>
                  <a:pt x="1489600" y="263208"/>
                </a:lnTo>
                <a:lnTo>
                  <a:pt x="1501052" y="264798"/>
                </a:lnTo>
                <a:lnTo>
                  <a:pt x="1512185" y="267022"/>
                </a:lnTo>
                <a:lnTo>
                  <a:pt x="1523318" y="269565"/>
                </a:lnTo>
                <a:lnTo>
                  <a:pt x="1534133" y="273061"/>
                </a:lnTo>
                <a:lnTo>
                  <a:pt x="1544311" y="276875"/>
                </a:lnTo>
                <a:lnTo>
                  <a:pt x="1554490" y="281643"/>
                </a:lnTo>
                <a:lnTo>
                  <a:pt x="1564033" y="286410"/>
                </a:lnTo>
                <a:lnTo>
                  <a:pt x="1573575" y="291813"/>
                </a:lnTo>
                <a:lnTo>
                  <a:pt x="1582800" y="298170"/>
                </a:lnTo>
                <a:lnTo>
                  <a:pt x="1591388" y="304526"/>
                </a:lnTo>
                <a:lnTo>
                  <a:pt x="1599977" y="311519"/>
                </a:lnTo>
                <a:lnTo>
                  <a:pt x="1607929" y="319147"/>
                </a:lnTo>
                <a:lnTo>
                  <a:pt x="1615563" y="326775"/>
                </a:lnTo>
                <a:lnTo>
                  <a:pt x="1623197" y="335038"/>
                </a:lnTo>
                <a:lnTo>
                  <a:pt x="1630195" y="343937"/>
                </a:lnTo>
                <a:lnTo>
                  <a:pt x="1637193" y="352837"/>
                </a:lnTo>
                <a:lnTo>
                  <a:pt x="1643237" y="362372"/>
                </a:lnTo>
                <a:lnTo>
                  <a:pt x="1649280" y="372224"/>
                </a:lnTo>
                <a:lnTo>
                  <a:pt x="1654688" y="382713"/>
                </a:lnTo>
                <a:lnTo>
                  <a:pt x="1660095" y="392883"/>
                </a:lnTo>
                <a:lnTo>
                  <a:pt x="1664867" y="404007"/>
                </a:lnTo>
                <a:lnTo>
                  <a:pt x="1669320" y="415131"/>
                </a:lnTo>
                <a:lnTo>
                  <a:pt x="1673137" y="426573"/>
                </a:lnTo>
                <a:lnTo>
                  <a:pt x="1676636" y="438333"/>
                </a:lnTo>
                <a:lnTo>
                  <a:pt x="1679817" y="450411"/>
                </a:lnTo>
                <a:lnTo>
                  <a:pt x="1682361" y="462806"/>
                </a:lnTo>
                <a:lnTo>
                  <a:pt x="1684588" y="474884"/>
                </a:lnTo>
                <a:lnTo>
                  <a:pt x="1686497" y="487915"/>
                </a:lnTo>
                <a:lnTo>
                  <a:pt x="1687769" y="500628"/>
                </a:lnTo>
                <a:lnTo>
                  <a:pt x="1688405" y="513659"/>
                </a:lnTo>
                <a:lnTo>
                  <a:pt x="1694767" y="516202"/>
                </a:lnTo>
                <a:lnTo>
                  <a:pt x="1700492" y="519698"/>
                </a:lnTo>
                <a:lnTo>
                  <a:pt x="1702719" y="521605"/>
                </a:lnTo>
                <a:lnTo>
                  <a:pt x="1705264" y="523512"/>
                </a:lnTo>
                <a:lnTo>
                  <a:pt x="1707808" y="525736"/>
                </a:lnTo>
                <a:lnTo>
                  <a:pt x="1709717" y="528279"/>
                </a:lnTo>
                <a:lnTo>
                  <a:pt x="1711625" y="531140"/>
                </a:lnTo>
                <a:lnTo>
                  <a:pt x="1713534" y="534000"/>
                </a:lnTo>
                <a:lnTo>
                  <a:pt x="1714806" y="536860"/>
                </a:lnTo>
                <a:lnTo>
                  <a:pt x="1716397" y="540357"/>
                </a:lnTo>
                <a:lnTo>
                  <a:pt x="1717669" y="543853"/>
                </a:lnTo>
                <a:lnTo>
                  <a:pt x="1718623" y="547667"/>
                </a:lnTo>
                <a:lnTo>
                  <a:pt x="1719578" y="551799"/>
                </a:lnTo>
                <a:lnTo>
                  <a:pt x="1719896" y="556248"/>
                </a:lnTo>
                <a:lnTo>
                  <a:pt x="1720850" y="562923"/>
                </a:lnTo>
                <a:lnTo>
                  <a:pt x="1720850" y="570233"/>
                </a:lnTo>
                <a:lnTo>
                  <a:pt x="1719896" y="577543"/>
                </a:lnTo>
                <a:lnTo>
                  <a:pt x="1719260" y="585171"/>
                </a:lnTo>
                <a:lnTo>
                  <a:pt x="1717669" y="592481"/>
                </a:lnTo>
                <a:lnTo>
                  <a:pt x="1715442" y="599791"/>
                </a:lnTo>
                <a:lnTo>
                  <a:pt x="1712898" y="607101"/>
                </a:lnTo>
                <a:lnTo>
                  <a:pt x="1710035" y="614411"/>
                </a:lnTo>
                <a:lnTo>
                  <a:pt x="1706854" y="620768"/>
                </a:lnTo>
                <a:lnTo>
                  <a:pt x="1703037" y="627442"/>
                </a:lnTo>
                <a:lnTo>
                  <a:pt x="1699220" y="633481"/>
                </a:lnTo>
                <a:lnTo>
                  <a:pt x="1694767" y="639202"/>
                </a:lnTo>
                <a:lnTo>
                  <a:pt x="1689996" y="644287"/>
                </a:lnTo>
                <a:lnTo>
                  <a:pt x="1684588" y="648419"/>
                </a:lnTo>
                <a:lnTo>
                  <a:pt x="1679181" y="652233"/>
                </a:lnTo>
                <a:lnTo>
                  <a:pt x="1673455" y="655411"/>
                </a:lnTo>
                <a:lnTo>
                  <a:pt x="1670910" y="665900"/>
                </a:lnTo>
                <a:lnTo>
                  <a:pt x="1667729" y="676388"/>
                </a:lnTo>
                <a:lnTo>
                  <a:pt x="1664867" y="687194"/>
                </a:lnTo>
                <a:lnTo>
                  <a:pt x="1661050" y="697365"/>
                </a:lnTo>
                <a:lnTo>
                  <a:pt x="1657551" y="707853"/>
                </a:lnTo>
                <a:lnTo>
                  <a:pt x="1653097" y="717706"/>
                </a:lnTo>
                <a:lnTo>
                  <a:pt x="1648962" y="727559"/>
                </a:lnTo>
                <a:lnTo>
                  <a:pt x="1644827" y="737094"/>
                </a:lnTo>
                <a:lnTo>
                  <a:pt x="1640056" y="746947"/>
                </a:lnTo>
                <a:lnTo>
                  <a:pt x="1635284" y="756481"/>
                </a:lnTo>
                <a:lnTo>
                  <a:pt x="1629877" y="765699"/>
                </a:lnTo>
                <a:lnTo>
                  <a:pt x="1624469" y="774280"/>
                </a:lnTo>
                <a:lnTo>
                  <a:pt x="1618744" y="782861"/>
                </a:lnTo>
                <a:lnTo>
                  <a:pt x="1613018" y="791125"/>
                </a:lnTo>
                <a:lnTo>
                  <a:pt x="1606975" y="799389"/>
                </a:lnTo>
                <a:lnTo>
                  <a:pt x="1600613" y="807016"/>
                </a:lnTo>
                <a:lnTo>
                  <a:pt x="1593933" y="814327"/>
                </a:lnTo>
                <a:lnTo>
                  <a:pt x="1587253" y="821637"/>
                </a:lnTo>
                <a:lnTo>
                  <a:pt x="1579937" y="827993"/>
                </a:lnTo>
                <a:lnTo>
                  <a:pt x="1572621" y="834032"/>
                </a:lnTo>
                <a:lnTo>
                  <a:pt x="1564987" y="840389"/>
                </a:lnTo>
                <a:lnTo>
                  <a:pt x="1557353" y="845474"/>
                </a:lnTo>
                <a:lnTo>
                  <a:pt x="1549401" y="850559"/>
                </a:lnTo>
                <a:lnTo>
                  <a:pt x="1540812" y="855327"/>
                </a:lnTo>
                <a:lnTo>
                  <a:pt x="1532542" y="859141"/>
                </a:lnTo>
                <a:lnTo>
                  <a:pt x="1523636" y="862955"/>
                </a:lnTo>
                <a:lnTo>
                  <a:pt x="1514411" y="865815"/>
                </a:lnTo>
                <a:lnTo>
                  <a:pt x="1505187" y="868040"/>
                </a:lnTo>
                <a:lnTo>
                  <a:pt x="1495644" y="870583"/>
                </a:lnTo>
                <a:lnTo>
                  <a:pt x="1486101" y="872172"/>
                </a:lnTo>
                <a:lnTo>
                  <a:pt x="1475923" y="872807"/>
                </a:lnTo>
                <a:lnTo>
                  <a:pt x="1465744" y="873125"/>
                </a:lnTo>
                <a:lnTo>
                  <a:pt x="1455565" y="872807"/>
                </a:lnTo>
                <a:lnTo>
                  <a:pt x="1445386" y="872172"/>
                </a:lnTo>
                <a:lnTo>
                  <a:pt x="1435525" y="870583"/>
                </a:lnTo>
                <a:lnTo>
                  <a:pt x="1426301" y="868676"/>
                </a:lnTo>
                <a:lnTo>
                  <a:pt x="1417076" y="865815"/>
                </a:lnTo>
                <a:lnTo>
                  <a:pt x="1407852" y="862955"/>
                </a:lnTo>
                <a:lnTo>
                  <a:pt x="1399263" y="859459"/>
                </a:lnTo>
                <a:lnTo>
                  <a:pt x="1390675" y="855327"/>
                </a:lnTo>
                <a:lnTo>
                  <a:pt x="1382405" y="850559"/>
                </a:lnTo>
                <a:lnTo>
                  <a:pt x="1374771" y="846110"/>
                </a:lnTo>
                <a:lnTo>
                  <a:pt x="1366500" y="840707"/>
                </a:lnTo>
                <a:lnTo>
                  <a:pt x="1359184" y="834350"/>
                </a:lnTo>
                <a:lnTo>
                  <a:pt x="1351868" y="828311"/>
                </a:lnTo>
                <a:lnTo>
                  <a:pt x="1344871" y="821955"/>
                </a:lnTo>
                <a:lnTo>
                  <a:pt x="1337873" y="814962"/>
                </a:lnTo>
                <a:lnTo>
                  <a:pt x="1331193" y="807652"/>
                </a:lnTo>
                <a:lnTo>
                  <a:pt x="1325149" y="800024"/>
                </a:lnTo>
                <a:lnTo>
                  <a:pt x="1319105" y="792078"/>
                </a:lnTo>
                <a:lnTo>
                  <a:pt x="1313062" y="783815"/>
                </a:lnTo>
                <a:lnTo>
                  <a:pt x="1307654" y="775233"/>
                </a:lnTo>
                <a:lnTo>
                  <a:pt x="1302247" y="766334"/>
                </a:lnTo>
                <a:lnTo>
                  <a:pt x="1296840" y="757435"/>
                </a:lnTo>
                <a:lnTo>
                  <a:pt x="1291750" y="748218"/>
                </a:lnTo>
                <a:lnTo>
                  <a:pt x="1287297" y="738683"/>
                </a:lnTo>
                <a:lnTo>
                  <a:pt x="1283162" y="729148"/>
                </a:lnTo>
                <a:lnTo>
                  <a:pt x="1278709" y="719295"/>
                </a:lnTo>
                <a:lnTo>
                  <a:pt x="1274573" y="709443"/>
                </a:lnTo>
                <a:lnTo>
                  <a:pt x="1270756" y="698954"/>
                </a:lnTo>
                <a:lnTo>
                  <a:pt x="1267257" y="688466"/>
                </a:lnTo>
                <a:lnTo>
                  <a:pt x="1264395" y="678295"/>
                </a:lnTo>
                <a:lnTo>
                  <a:pt x="1261214" y="667807"/>
                </a:lnTo>
                <a:lnTo>
                  <a:pt x="1258033" y="657318"/>
                </a:lnTo>
                <a:lnTo>
                  <a:pt x="1255170" y="656047"/>
                </a:lnTo>
                <a:lnTo>
                  <a:pt x="1251989" y="654776"/>
                </a:lnTo>
                <a:lnTo>
                  <a:pt x="1248808" y="653504"/>
                </a:lnTo>
                <a:lnTo>
                  <a:pt x="1245946" y="651915"/>
                </a:lnTo>
                <a:lnTo>
                  <a:pt x="1240220" y="647783"/>
                </a:lnTo>
                <a:lnTo>
                  <a:pt x="1234812" y="642698"/>
                </a:lnTo>
                <a:lnTo>
                  <a:pt x="1229723" y="637295"/>
                </a:lnTo>
                <a:lnTo>
                  <a:pt x="1225270" y="631256"/>
                </a:lnTo>
                <a:lnTo>
                  <a:pt x="1220817" y="624582"/>
                </a:lnTo>
                <a:lnTo>
                  <a:pt x="1217000" y="617907"/>
                </a:lnTo>
                <a:lnTo>
                  <a:pt x="1214137" y="609962"/>
                </a:lnTo>
                <a:lnTo>
                  <a:pt x="1210956" y="602334"/>
                </a:lnTo>
                <a:lnTo>
                  <a:pt x="1208729" y="594706"/>
                </a:lnTo>
                <a:lnTo>
                  <a:pt x="1207139" y="587078"/>
                </a:lnTo>
                <a:lnTo>
                  <a:pt x="1205548" y="579132"/>
                </a:lnTo>
                <a:lnTo>
                  <a:pt x="1205230" y="571186"/>
                </a:lnTo>
                <a:lnTo>
                  <a:pt x="1204912" y="563558"/>
                </a:lnTo>
                <a:lnTo>
                  <a:pt x="1205548" y="556248"/>
                </a:lnTo>
                <a:lnTo>
                  <a:pt x="1206503" y="551481"/>
                </a:lnTo>
                <a:lnTo>
                  <a:pt x="1207139" y="547031"/>
                </a:lnTo>
                <a:lnTo>
                  <a:pt x="1208411" y="542581"/>
                </a:lnTo>
                <a:lnTo>
                  <a:pt x="1209684" y="538767"/>
                </a:lnTo>
                <a:lnTo>
                  <a:pt x="1211274" y="534954"/>
                </a:lnTo>
                <a:lnTo>
                  <a:pt x="1213183" y="532093"/>
                </a:lnTo>
                <a:lnTo>
                  <a:pt x="1215727" y="528915"/>
                </a:lnTo>
                <a:lnTo>
                  <a:pt x="1217954" y="525736"/>
                </a:lnTo>
                <a:lnTo>
                  <a:pt x="1220180" y="523512"/>
                </a:lnTo>
                <a:lnTo>
                  <a:pt x="1222725" y="521287"/>
                </a:lnTo>
                <a:lnTo>
                  <a:pt x="1225906" y="519062"/>
                </a:lnTo>
                <a:lnTo>
                  <a:pt x="1229087" y="517155"/>
                </a:lnTo>
                <a:lnTo>
                  <a:pt x="1232586" y="515566"/>
                </a:lnTo>
                <a:lnTo>
                  <a:pt x="1235449" y="513977"/>
                </a:lnTo>
                <a:lnTo>
                  <a:pt x="1239266" y="512705"/>
                </a:lnTo>
                <a:lnTo>
                  <a:pt x="1242765" y="511752"/>
                </a:lnTo>
                <a:lnTo>
                  <a:pt x="1244037" y="498721"/>
                </a:lnTo>
                <a:lnTo>
                  <a:pt x="1244991" y="486008"/>
                </a:lnTo>
                <a:lnTo>
                  <a:pt x="1246900" y="473294"/>
                </a:lnTo>
                <a:lnTo>
                  <a:pt x="1249445" y="461217"/>
                </a:lnTo>
                <a:lnTo>
                  <a:pt x="1251989" y="448821"/>
                </a:lnTo>
                <a:lnTo>
                  <a:pt x="1255170" y="437062"/>
                </a:lnTo>
                <a:lnTo>
                  <a:pt x="1258987" y="425302"/>
                </a:lnTo>
                <a:lnTo>
                  <a:pt x="1262804" y="413542"/>
                </a:lnTo>
                <a:lnTo>
                  <a:pt x="1266939" y="402736"/>
                </a:lnTo>
                <a:lnTo>
                  <a:pt x="1272029" y="391930"/>
                </a:lnTo>
                <a:lnTo>
                  <a:pt x="1276800" y="381441"/>
                </a:lnTo>
                <a:lnTo>
                  <a:pt x="1282526" y="371271"/>
                </a:lnTo>
                <a:lnTo>
                  <a:pt x="1288251" y="361736"/>
                </a:lnTo>
                <a:lnTo>
                  <a:pt x="1294931" y="351883"/>
                </a:lnTo>
                <a:lnTo>
                  <a:pt x="1301293" y="343302"/>
                </a:lnTo>
                <a:lnTo>
                  <a:pt x="1308609" y="334402"/>
                </a:lnTo>
                <a:lnTo>
                  <a:pt x="1315925" y="326457"/>
                </a:lnTo>
                <a:lnTo>
                  <a:pt x="1323559" y="318193"/>
                </a:lnTo>
                <a:lnTo>
                  <a:pt x="1332147" y="311201"/>
                </a:lnTo>
                <a:lnTo>
                  <a:pt x="1340417" y="304209"/>
                </a:lnTo>
                <a:lnTo>
                  <a:pt x="1349324" y="297534"/>
                </a:lnTo>
                <a:lnTo>
                  <a:pt x="1358230" y="291813"/>
                </a:lnTo>
                <a:lnTo>
                  <a:pt x="1367773" y="286092"/>
                </a:lnTo>
                <a:lnTo>
                  <a:pt x="1377315" y="281325"/>
                </a:lnTo>
                <a:lnTo>
                  <a:pt x="1387176" y="276875"/>
                </a:lnTo>
                <a:lnTo>
                  <a:pt x="1397673" y="273061"/>
                </a:lnTo>
                <a:lnTo>
                  <a:pt x="1408488" y="269565"/>
                </a:lnTo>
                <a:lnTo>
                  <a:pt x="1419303" y="267022"/>
                </a:lnTo>
                <a:lnTo>
                  <a:pt x="1430436" y="264798"/>
                </a:lnTo>
                <a:lnTo>
                  <a:pt x="1442205" y="263208"/>
                </a:lnTo>
                <a:lnTo>
                  <a:pt x="1453656" y="261937"/>
                </a:lnTo>
                <a:close/>
                <a:moveTo>
                  <a:pt x="767182" y="119062"/>
                </a:moveTo>
                <a:lnTo>
                  <a:pt x="746542" y="795338"/>
                </a:lnTo>
                <a:lnTo>
                  <a:pt x="119396" y="795338"/>
                </a:lnTo>
                <a:lnTo>
                  <a:pt x="119396" y="3073718"/>
                </a:lnTo>
                <a:lnTo>
                  <a:pt x="119396" y="3077210"/>
                </a:lnTo>
                <a:lnTo>
                  <a:pt x="119713" y="3080068"/>
                </a:lnTo>
                <a:lnTo>
                  <a:pt x="120666" y="3083560"/>
                </a:lnTo>
                <a:lnTo>
                  <a:pt x="121619" y="3086100"/>
                </a:lnTo>
                <a:lnTo>
                  <a:pt x="123206" y="3089275"/>
                </a:lnTo>
                <a:lnTo>
                  <a:pt x="124794" y="3092133"/>
                </a:lnTo>
                <a:lnTo>
                  <a:pt x="126699" y="3094673"/>
                </a:lnTo>
                <a:lnTo>
                  <a:pt x="128922" y="3096895"/>
                </a:lnTo>
                <a:lnTo>
                  <a:pt x="131780" y="3099118"/>
                </a:lnTo>
                <a:lnTo>
                  <a:pt x="134003" y="3101023"/>
                </a:lnTo>
                <a:lnTo>
                  <a:pt x="136543" y="3102610"/>
                </a:lnTo>
                <a:lnTo>
                  <a:pt x="139718" y="3104198"/>
                </a:lnTo>
                <a:lnTo>
                  <a:pt x="142894" y="3105468"/>
                </a:lnTo>
                <a:lnTo>
                  <a:pt x="145752" y="3106103"/>
                </a:lnTo>
                <a:lnTo>
                  <a:pt x="149245" y="3106420"/>
                </a:lnTo>
                <a:lnTo>
                  <a:pt x="152420" y="3106738"/>
                </a:lnTo>
                <a:lnTo>
                  <a:pt x="2224068" y="3106738"/>
                </a:lnTo>
                <a:lnTo>
                  <a:pt x="2227243" y="3106420"/>
                </a:lnTo>
                <a:lnTo>
                  <a:pt x="2230736" y="3106103"/>
                </a:lnTo>
                <a:lnTo>
                  <a:pt x="2233594" y="3105468"/>
                </a:lnTo>
                <a:lnTo>
                  <a:pt x="2236769" y="3104198"/>
                </a:lnTo>
                <a:lnTo>
                  <a:pt x="2239310" y="3102610"/>
                </a:lnTo>
                <a:lnTo>
                  <a:pt x="2242168" y="3101023"/>
                </a:lnTo>
                <a:lnTo>
                  <a:pt x="2244708" y="3099118"/>
                </a:lnTo>
                <a:lnTo>
                  <a:pt x="2247566" y="3096895"/>
                </a:lnTo>
                <a:lnTo>
                  <a:pt x="2249471" y="3094673"/>
                </a:lnTo>
                <a:lnTo>
                  <a:pt x="2251694" y="3092133"/>
                </a:lnTo>
                <a:lnTo>
                  <a:pt x="2253282" y="3089275"/>
                </a:lnTo>
                <a:lnTo>
                  <a:pt x="2254552" y="3086100"/>
                </a:lnTo>
                <a:lnTo>
                  <a:pt x="2255822" y="3083560"/>
                </a:lnTo>
                <a:lnTo>
                  <a:pt x="2256774" y="3080068"/>
                </a:lnTo>
                <a:lnTo>
                  <a:pt x="2257092" y="3077210"/>
                </a:lnTo>
                <a:lnTo>
                  <a:pt x="2257092" y="3073718"/>
                </a:lnTo>
                <a:lnTo>
                  <a:pt x="2257092" y="152400"/>
                </a:lnTo>
                <a:lnTo>
                  <a:pt x="2257092" y="148907"/>
                </a:lnTo>
                <a:lnTo>
                  <a:pt x="2256774" y="146050"/>
                </a:lnTo>
                <a:lnTo>
                  <a:pt x="2255504" y="142875"/>
                </a:lnTo>
                <a:lnTo>
                  <a:pt x="2254234" y="139700"/>
                </a:lnTo>
                <a:lnTo>
                  <a:pt x="2253282" y="136842"/>
                </a:lnTo>
                <a:lnTo>
                  <a:pt x="2251376" y="133985"/>
                </a:lnTo>
                <a:lnTo>
                  <a:pt x="2249471" y="131445"/>
                </a:lnTo>
                <a:lnTo>
                  <a:pt x="2247566" y="128905"/>
                </a:lnTo>
                <a:lnTo>
                  <a:pt x="2244708" y="126682"/>
                </a:lnTo>
                <a:lnTo>
                  <a:pt x="2242168" y="124777"/>
                </a:lnTo>
                <a:lnTo>
                  <a:pt x="2239310" y="123190"/>
                </a:lnTo>
                <a:lnTo>
                  <a:pt x="2236769" y="121920"/>
                </a:lnTo>
                <a:lnTo>
                  <a:pt x="2233594" y="120650"/>
                </a:lnTo>
                <a:lnTo>
                  <a:pt x="2230736" y="120015"/>
                </a:lnTo>
                <a:lnTo>
                  <a:pt x="2227243" y="119380"/>
                </a:lnTo>
                <a:lnTo>
                  <a:pt x="2224068" y="119062"/>
                </a:lnTo>
                <a:lnTo>
                  <a:pt x="767182" y="119062"/>
                </a:lnTo>
                <a:close/>
                <a:moveTo>
                  <a:pt x="688114" y="0"/>
                </a:moveTo>
                <a:lnTo>
                  <a:pt x="2224068" y="0"/>
                </a:lnTo>
                <a:lnTo>
                  <a:pt x="2231688" y="635"/>
                </a:lnTo>
                <a:lnTo>
                  <a:pt x="2239310" y="952"/>
                </a:lnTo>
                <a:lnTo>
                  <a:pt x="2246931" y="2222"/>
                </a:lnTo>
                <a:lnTo>
                  <a:pt x="2254552" y="3175"/>
                </a:lnTo>
                <a:lnTo>
                  <a:pt x="2261855" y="5080"/>
                </a:lnTo>
                <a:lnTo>
                  <a:pt x="2269159" y="6985"/>
                </a:lnTo>
                <a:lnTo>
                  <a:pt x="2276144" y="9207"/>
                </a:lnTo>
                <a:lnTo>
                  <a:pt x="2283130" y="12382"/>
                </a:lnTo>
                <a:lnTo>
                  <a:pt x="2289799" y="15557"/>
                </a:lnTo>
                <a:lnTo>
                  <a:pt x="2296467" y="18415"/>
                </a:lnTo>
                <a:lnTo>
                  <a:pt x="2302818" y="22225"/>
                </a:lnTo>
                <a:lnTo>
                  <a:pt x="2309169" y="26035"/>
                </a:lnTo>
                <a:lnTo>
                  <a:pt x="2315202" y="30480"/>
                </a:lnTo>
                <a:lnTo>
                  <a:pt x="2320918" y="34925"/>
                </a:lnTo>
                <a:lnTo>
                  <a:pt x="2326316" y="40005"/>
                </a:lnTo>
                <a:lnTo>
                  <a:pt x="2331714" y="44767"/>
                </a:lnTo>
                <a:lnTo>
                  <a:pt x="2336478" y="50165"/>
                </a:lnTo>
                <a:lnTo>
                  <a:pt x="2341241" y="55562"/>
                </a:lnTo>
                <a:lnTo>
                  <a:pt x="2345686" y="61277"/>
                </a:lnTo>
                <a:lnTo>
                  <a:pt x="2350132" y="67627"/>
                </a:lnTo>
                <a:lnTo>
                  <a:pt x="2354260" y="73660"/>
                </a:lnTo>
                <a:lnTo>
                  <a:pt x="2357753" y="79692"/>
                </a:lnTo>
                <a:lnTo>
                  <a:pt x="2360928" y="86677"/>
                </a:lnTo>
                <a:lnTo>
                  <a:pt x="2364104" y="93027"/>
                </a:lnTo>
                <a:lnTo>
                  <a:pt x="2366962" y="100012"/>
                </a:lnTo>
                <a:lnTo>
                  <a:pt x="2369184" y="107315"/>
                </a:lnTo>
                <a:lnTo>
                  <a:pt x="2371407" y="114617"/>
                </a:lnTo>
                <a:lnTo>
                  <a:pt x="2372995" y="121920"/>
                </a:lnTo>
                <a:lnTo>
                  <a:pt x="2374583" y="129540"/>
                </a:lnTo>
                <a:lnTo>
                  <a:pt x="2375218" y="137160"/>
                </a:lnTo>
                <a:lnTo>
                  <a:pt x="2375853" y="144780"/>
                </a:lnTo>
                <a:lnTo>
                  <a:pt x="2376488" y="152400"/>
                </a:lnTo>
                <a:lnTo>
                  <a:pt x="2376488" y="3073718"/>
                </a:lnTo>
                <a:lnTo>
                  <a:pt x="2375853" y="3081338"/>
                </a:lnTo>
                <a:lnTo>
                  <a:pt x="2375218" y="3089275"/>
                </a:lnTo>
                <a:lnTo>
                  <a:pt x="2374583" y="3096895"/>
                </a:lnTo>
                <a:lnTo>
                  <a:pt x="2372995" y="3104198"/>
                </a:lnTo>
                <a:lnTo>
                  <a:pt x="2371407" y="3111500"/>
                </a:lnTo>
                <a:lnTo>
                  <a:pt x="2369184" y="3118803"/>
                </a:lnTo>
                <a:lnTo>
                  <a:pt x="2366962" y="3126105"/>
                </a:lnTo>
                <a:lnTo>
                  <a:pt x="2364104" y="3132773"/>
                </a:lnTo>
                <a:lnTo>
                  <a:pt x="2360928" y="3139758"/>
                </a:lnTo>
                <a:lnTo>
                  <a:pt x="2357753" y="3146425"/>
                </a:lnTo>
                <a:lnTo>
                  <a:pt x="2354260" y="3152458"/>
                </a:lnTo>
                <a:lnTo>
                  <a:pt x="2350132" y="3158490"/>
                </a:lnTo>
                <a:lnTo>
                  <a:pt x="2345686" y="3164523"/>
                </a:lnTo>
                <a:lnTo>
                  <a:pt x="2341241" y="3170238"/>
                </a:lnTo>
                <a:lnTo>
                  <a:pt x="2336478" y="3176270"/>
                </a:lnTo>
                <a:lnTo>
                  <a:pt x="2331714" y="3181033"/>
                </a:lnTo>
                <a:lnTo>
                  <a:pt x="2326316" y="3186113"/>
                </a:lnTo>
                <a:lnTo>
                  <a:pt x="2320918" y="3191193"/>
                </a:lnTo>
                <a:lnTo>
                  <a:pt x="2315202" y="3195638"/>
                </a:lnTo>
                <a:lnTo>
                  <a:pt x="2309169" y="3199765"/>
                </a:lnTo>
                <a:lnTo>
                  <a:pt x="2302818" y="3203575"/>
                </a:lnTo>
                <a:lnTo>
                  <a:pt x="2296467" y="3207385"/>
                </a:lnTo>
                <a:lnTo>
                  <a:pt x="2289799" y="3210878"/>
                </a:lnTo>
                <a:lnTo>
                  <a:pt x="2283130" y="3214053"/>
                </a:lnTo>
                <a:lnTo>
                  <a:pt x="2276144" y="3216593"/>
                </a:lnTo>
                <a:lnTo>
                  <a:pt x="2269159" y="3218815"/>
                </a:lnTo>
                <a:lnTo>
                  <a:pt x="2261855" y="3221038"/>
                </a:lnTo>
                <a:lnTo>
                  <a:pt x="2254552" y="3222943"/>
                </a:lnTo>
                <a:lnTo>
                  <a:pt x="2246931" y="3223895"/>
                </a:lnTo>
                <a:lnTo>
                  <a:pt x="2239310" y="3225165"/>
                </a:lnTo>
                <a:lnTo>
                  <a:pt x="2231688" y="3225483"/>
                </a:lnTo>
                <a:lnTo>
                  <a:pt x="2224068" y="3225800"/>
                </a:lnTo>
                <a:lnTo>
                  <a:pt x="152420" y="3225800"/>
                </a:lnTo>
                <a:lnTo>
                  <a:pt x="144799" y="3225483"/>
                </a:lnTo>
                <a:lnTo>
                  <a:pt x="137178" y="3225165"/>
                </a:lnTo>
                <a:lnTo>
                  <a:pt x="129557" y="3223895"/>
                </a:lnTo>
                <a:lnTo>
                  <a:pt x="121619" y="3222943"/>
                </a:lnTo>
                <a:lnTo>
                  <a:pt x="114633" y="3221038"/>
                </a:lnTo>
                <a:lnTo>
                  <a:pt x="107329" y="3218815"/>
                </a:lnTo>
                <a:lnTo>
                  <a:pt x="100343" y="3216593"/>
                </a:lnTo>
                <a:lnTo>
                  <a:pt x="93040" y="3214053"/>
                </a:lnTo>
                <a:lnTo>
                  <a:pt x="86689" y="3210878"/>
                </a:lnTo>
                <a:lnTo>
                  <a:pt x="80020" y="3207385"/>
                </a:lnTo>
                <a:lnTo>
                  <a:pt x="73670" y="3203575"/>
                </a:lnTo>
                <a:lnTo>
                  <a:pt x="67319" y="3199765"/>
                </a:lnTo>
                <a:lnTo>
                  <a:pt x="61285" y="3195638"/>
                </a:lnTo>
                <a:lnTo>
                  <a:pt x="55570" y="3191193"/>
                </a:lnTo>
                <a:lnTo>
                  <a:pt x="50171" y="3186430"/>
                </a:lnTo>
                <a:lnTo>
                  <a:pt x="44773" y="3181033"/>
                </a:lnTo>
                <a:lnTo>
                  <a:pt x="40010" y="3176270"/>
                </a:lnTo>
                <a:lnTo>
                  <a:pt x="34929" y="3170238"/>
                </a:lnTo>
                <a:lnTo>
                  <a:pt x="30801" y="3164523"/>
                </a:lnTo>
                <a:lnTo>
                  <a:pt x="26038" y="3158808"/>
                </a:lnTo>
                <a:lnTo>
                  <a:pt x="22228" y="3152458"/>
                </a:lnTo>
                <a:lnTo>
                  <a:pt x="18735" y="3146425"/>
                </a:lnTo>
                <a:lnTo>
                  <a:pt x="15242" y="3139758"/>
                </a:lnTo>
                <a:lnTo>
                  <a:pt x="12384" y="3132773"/>
                </a:lnTo>
                <a:lnTo>
                  <a:pt x="9526" y="3126105"/>
                </a:lnTo>
                <a:lnTo>
                  <a:pt x="6986" y="3118803"/>
                </a:lnTo>
                <a:lnTo>
                  <a:pt x="5080" y="3111818"/>
                </a:lnTo>
                <a:lnTo>
                  <a:pt x="3175" y="3104198"/>
                </a:lnTo>
                <a:lnTo>
                  <a:pt x="1905" y="3096895"/>
                </a:lnTo>
                <a:lnTo>
                  <a:pt x="952" y="3089275"/>
                </a:lnTo>
                <a:lnTo>
                  <a:pt x="317" y="3081338"/>
                </a:lnTo>
                <a:lnTo>
                  <a:pt x="0" y="3073718"/>
                </a:lnTo>
                <a:lnTo>
                  <a:pt x="0" y="743268"/>
                </a:lnTo>
                <a:lnTo>
                  <a:pt x="688114" y="0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" name="TextBox 9"/>
          <p:cNvSpPr txBox="1"/>
          <p:nvPr/>
        </p:nvSpPr>
        <p:spPr>
          <a:xfrm>
            <a:off x="4877104" y="3270017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4877104" y="357164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4877104" y="3873267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4877104" y="417489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5" grpId="0"/>
      <p:bldP spid="18" grpId="0" bldLvl="0" animBg="1"/>
      <p:bldP spid="10" grpId="0"/>
      <p:bldP spid="17" grpId="0" bldLvl="0" animBg="1"/>
      <p:bldP spid="2" grpId="0"/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MH_Other_1"/>
          <p:cNvSpPr/>
          <p:nvPr>
            <p:custDataLst>
              <p:tags r:id="rId2"/>
            </p:custDataLst>
          </p:nvPr>
        </p:nvSpPr>
        <p:spPr bwMode="auto">
          <a:xfrm rot="18849647">
            <a:off x="6966433" y="3072850"/>
            <a:ext cx="1092799" cy="600632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806 h 524933"/>
              <a:gd name="T6" fmla="*/ 2708960 w 955844"/>
              <a:gd name="T7" fmla="*/ 147980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CN" altLang="en-US" sz="2000" b="1" kern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1" name="MH_Other_2"/>
          <p:cNvSpPr/>
          <p:nvPr>
            <p:custDataLst>
              <p:tags r:id="rId3"/>
            </p:custDataLst>
          </p:nvPr>
        </p:nvSpPr>
        <p:spPr bwMode="auto">
          <a:xfrm rot="2750353" flipH="1">
            <a:off x="1139810" y="3072871"/>
            <a:ext cx="1092799" cy="600631"/>
          </a:xfrm>
          <a:custGeom>
            <a:avLst/>
            <a:gdLst>
              <a:gd name="T0" fmla="*/ 2708960 w 955844"/>
              <a:gd name="T1" fmla="*/ 0 h 524933"/>
              <a:gd name="T2" fmla="*/ 0 w 955844"/>
              <a:gd name="T3" fmla="*/ 0 h 524933"/>
              <a:gd name="T4" fmla="*/ 1444755 w 955844"/>
              <a:gd name="T5" fmla="*/ 1479786 h 524933"/>
              <a:gd name="T6" fmla="*/ 2708960 w 955844"/>
              <a:gd name="T7" fmla="*/ 1479786 h 524933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955844" h="524933">
                <a:moveTo>
                  <a:pt x="955844" y="0"/>
                </a:moveTo>
                <a:lnTo>
                  <a:pt x="0" y="0"/>
                </a:lnTo>
                <a:lnTo>
                  <a:pt x="509776" y="524933"/>
                </a:lnTo>
                <a:lnTo>
                  <a:pt x="955844" y="524933"/>
                </a:lnTo>
                <a:lnTo>
                  <a:pt x="955844" y="0"/>
                </a:lnTo>
                <a:close/>
              </a:path>
            </a:pathLst>
          </a:custGeom>
          <a:solidFill>
            <a:srgbClr val="2FAB23"/>
          </a:solidFill>
        </p:spPr>
        <p:txBody>
          <a:bodyPr lIns="288000" rIns="288000" anchor="ctr">
            <a:normAutofit/>
          </a:bodyPr>
          <a:lstStyle/>
          <a:p>
            <a:pPr algn="ctr">
              <a:lnSpc>
                <a:spcPct val="130000"/>
              </a:lnSpc>
            </a:pPr>
            <a:endParaRPr lang="zh-CN" altLang="en-US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9" name="MH_SubTitle_2"/>
          <p:cNvSpPr/>
          <p:nvPr>
            <p:custDataLst>
              <p:tags r:id="rId4"/>
            </p:custDataLst>
          </p:nvPr>
        </p:nvSpPr>
        <p:spPr>
          <a:xfrm rot="2750353" flipH="1">
            <a:off x="2640868" y="2549891"/>
            <a:ext cx="2549323" cy="600632"/>
          </a:xfrm>
          <a:custGeom>
            <a:avLst/>
            <a:gdLst>
              <a:gd name="connsiteX0" fmla="*/ 2229641 w 2229641"/>
              <a:gd name="connsiteY0" fmla="*/ 524933 h 524933"/>
              <a:gd name="connsiteX1" fmla="*/ 1719864 w 2229641"/>
              <a:gd name="connsiteY1" fmla="*/ 0 h 524933"/>
              <a:gd name="connsiteX2" fmla="*/ 0 w 2229641"/>
              <a:gd name="connsiteY2" fmla="*/ 0 h 524933"/>
              <a:gd name="connsiteX3" fmla="*/ 509776 w 2229641"/>
              <a:gd name="connsiteY3" fmla="*/ 524933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close/>
              </a:path>
            </a:pathLst>
          </a:custGeom>
          <a:solidFill>
            <a:srgbClr val="2FAB23"/>
          </a:solidFill>
        </p:spPr>
        <p:txBody>
          <a:bodyPr lIns="288000" rIns="288000" anchor="ctr">
            <a:normAutofit/>
          </a:bodyPr>
          <a:lstStyle/>
          <a:p>
            <a:pPr algn="ctr" eaLnBrk="1" fontAlgn="auto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标题文字</a:t>
            </a:r>
          </a:p>
        </p:txBody>
      </p:sp>
      <p:sp>
        <p:nvSpPr>
          <p:cNvPr id="18" name="MH_SubTitle_1"/>
          <p:cNvSpPr/>
          <p:nvPr>
            <p:custDataLst>
              <p:tags r:id="rId5"/>
            </p:custDataLst>
          </p:nvPr>
        </p:nvSpPr>
        <p:spPr>
          <a:xfrm rot="18849647">
            <a:off x="1278827" y="2549891"/>
            <a:ext cx="2549323" cy="600632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000" kern="0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标题文字</a:t>
            </a:r>
          </a:p>
        </p:txBody>
      </p:sp>
      <p:sp>
        <p:nvSpPr>
          <p:cNvPr id="2054" name="MH_SubTitle_4"/>
          <p:cNvSpPr/>
          <p:nvPr>
            <p:custDataLst>
              <p:tags r:id="rId6"/>
            </p:custDataLst>
          </p:nvPr>
        </p:nvSpPr>
        <p:spPr bwMode="auto">
          <a:xfrm rot="2750353" flipH="1">
            <a:off x="5376874" y="2549891"/>
            <a:ext cx="2549323" cy="600632"/>
          </a:xfrm>
          <a:custGeom>
            <a:avLst/>
            <a:gdLst>
              <a:gd name="T0" fmla="*/ 4466993 w 2229641"/>
              <a:gd name="T1" fmla="*/ 1047738 h 524933"/>
              <a:gd name="T2" fmla="*/ 3445675 w 2229641"/>
              <a:gd name="T3" fmla="*/ 0 h 524933"/>
              <a:gd name="T4" fmla="*/ 0 w 2229641"/>
              <a:gd name="T5" fmla="*/ 0 h 524933"/>
              <a:gd name="T6" fmla="*/ 1021317 w 2229641"/>
              <a:gd name="T7" fmla="*/ 1047738 h 524933"/>
              <a:gd name="T8" fmla="*/ 0 60000 65536"/>
              <a:gd name="T9" fmla="*/ 0 60000 65536"/>
              <a:gd name="T10" fmla="*/ 0 60000 65536"/>
              <a:gd name="T11" fmla="*/ 0 60000 65536"/>
              <a:gd name="T12" fmla="*/ 0 w 2229641"/>
              <a:gd name="T13" fmla="*/ 0 h 524933"/>
              <a:gd name="T14" fmla="*/ 2229641 w 2229641"/>
              <a:gd name="T15" fmla="*/ 524933 h 524933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29641" h="524933">
                <a:moveTo>
                  <a:pt x="2229641" y="524933"/>
                </a:moveTo>
                <a:lnTo>
                  <a:pt x="1719864" y="0"/>
                </a:lnTo>
                <a:lnTo>
                  <a:pt x="0" y="0"/>
                </a:lnTo>
                <a:lnTo>
                  <a:pt x="509776" y="524933"/>
                </a:lnTo>
                <a:lnTo>
                  <a:pt x="2229641" y="524933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</p:spPr>
        <p:txBody>
          <a:bodyPr lIns="288000" rIns="28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30000"/>
              </a:lnSpc>
              <a:defRPr/>
            </a:pPr>
            <a:r>
              <a:rPr lang="zh-CN" altLang="en-US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标题文字</a:t>
            </a:r>
          </a:p>
        </p:txBody>
      </p:sp>
      <p:sp>
        <p:nvSpPr>
          <p:cNvPr id="13" name="MH_SubTitle_3"/>
          <p:cNvSpPr/>
          <p:nvPr>
            <p:custDataLst>
              <p:tags r:id="rId7"/>
            </p:custDataLst>
          </p:nvPr>
        </p:nvSpPr>
        <p:spPr>
          <a:xfrm rot="18849647">
            <a:off x="4014872" y="2549891"/>
            <a:ext cx="2549323" cy="600632"/>
          </a:xfrm>
          <a:custGeom>
            <a:avLst/>
            <a:gdLst>
              <a:gd name="connsiteX0" fmla="*/ 1719864 w 2229641"/>
              <a:gd name="connsiteY0" fmla="*/ 0 h 524934"/>
              <a:gd name="connsiteX1" fmla="*/ 2229641 w 2229641"/>
              <a:gd name="connsiteY1" fmla="*/ 524934 h 524934"/>
              <a:gd name="connsiteX2" fmla="*/ 509777 w 2229641"/>
              <a:gd name="connsiteY2" fmla="*/ 524933 h 524934"/>
              <a:gd name="connsiteX3" fmla="*/ 0 w 2229641"/>
              <a:gd name="connsiteY3" fmla="*/ 0 h 52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9641" h="524934">
                <a:moveTo>
                  <a:pt x="1719864" y="0"/>
                </a:moveTo>
                <a:lnTo>
                  <a:pt x="2229641" y="524934"/>
                </a:lnTo>
                <a:lnTo>
                  <a:pt x="509777" y="52493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zh-CN" altLang="en-US" sz="2000" kern="0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标题文字</a:t>
            </a:r>
          </a:p>
        </p:txBody>
      </p:sp>
      <p:sp>
        <p:nvSpPr>
          <p:cNvPr id="20" name="MH_Text_1"/>
          <p:cNvSpPr/>
          <p:nvPr>
            <p:custDataLst>
              <p:tags r:id="rId8"/>
            </p:custDataLst>
          </p:nvPr>
        </p:nvSpPr>
        <p:spPr>
          <a:xfrm>
            <a:off x="4355976" y="115049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21" name="MH_Text_1"/>
          <p:cNvSpPr/>
          <p:nvPr>
            <p:custDataLst>
              <p:tags r:id="rId9"/>
            </p:custDataLst>
          </p:nvPr>
        </p:nvSpPr>
        <p:spPr>
          <a:xfrm>
            <a:off x="4368709" y="1466558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0"/>
            </p:custDataLst>
          </p:nvPr>
        </p:nvSpPr>
        <p:spPr>
          <a:xfrm>
            <a:off x="827584" y="116389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23" name="MH_Text_1"/>
          <p:cNvSpPr/>
          <p:nvPr>
            <p:custDataLst>
              <p:tags r:id="rId11"/>
            </p:custDataLst>
          </p:nvPr>
        </p:nvSpPr>
        <p:spPr>
          <a:xfrm>
            <a:off x="840317" y="147997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2"/>
            </p:custDataLst>
          </p:nvPr>
        </p:nvSpPr>
        <p:spPr>
          <a:xfrm>
            <a:off x="6012160" y="368417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25" name="MH_Text_1"/>
          <p:cNvSpPr/>
          <p:nvPr>
            <p:custDataLst>
              <p:tags r:id="rId13"/>
            </p:custDataLst>
          </p:nvPr>
        </p:nvSpPr>
        <p:spPr>
          <a:xfrm>
            <a:off x="6024893" y="400025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6" name="MH_Text_1"/>
          <p:cNvSpPr/>
          <p:nvPr>
            <p:custDataLst>
              <p:tags r:id="rId14"/>
            </p:custDataLst>
          </p:nvPr>
        </p:nvSpPr>
        <p:spPr>
          <a:xfrm>
            <a:off x="2483768" y="368417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27" name="MH_Text_1"/>
          <p:cNvSpPr/>
          <p:nvPr>
            <p:custDataLst>
              <p:tags r:id="rId15"/>
            </p:custDataLst>
          </p:nvPr>
        </p:nvSpPr>
        <p:spPr>
          <a:xfrm>
            <a:off x="2496501" y="400025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16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 bldLvl="0" animBg="1"/>
      <p:bldP spid="2051" grpId="0" bldLvl="0" animBg="1"/>
      <p:bldP spid="19" grpId="0" bldLvl="0" animBg="1"/>
      <p:bldP spid="18" grpId="0" bldLvl="0" animBg="1"/>
      <p:bldP spid="2054" grpId="0" bldLvl="0" animBg="1"/>
      <p:bldP spid="13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右箭头 3"/>
          <p:cNvSpPr>
            <a:spLocks noChangeArrowheads="1"/>
          </p:cNvSpPr>
          <p:nvPr/>
        </p:nvSpPr>
        <p:spPr bwMode="auto">
          <a:xfrm>
            <a:off x="2898784" y="1667005"/>
            <a:ext cx="3400425" cy="371360"/>
          </a:xfrm>
          <a:prstGeom prst="rightArrow">
            <a:avLst>
              <a:gd name="adj1" fmla="val 50000"/>
              <a:gd name="adj2" fmla="val 50092"/>
            </a:avLst>
          </a:pr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5" name="右箭头 4"/>
          <p:cNvSpPr>
            <a:spLocks noChangeArrowheads="1"/>
          </p:cNvSpPr>
          <p:nvPr/>
        </p:nvSpPr>
        <p:spPr bwMode="auto">
          <a:xfrm flipH="1">
            <a:off x="3024197" y="2224043"/>
            <a:ext cx="3521075" cy="369774"/>
          </a:xfrm>
          <a:prstGeom prst="rightArrow">
            <a:avLst>
              <a:gd name="adj1" fmla="val 50000"/>
              <a:gd name="adj2" fmla="val 50064"/>
            </a:avLst>
          </a:pr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6" name="椭圆 5"/>
          <p:cNvSpPr>
            <a:spLocks noChangeArrowheads="1"/>
          </p:cNvSpPr>
          <p:nvPr/>
        </p:nvSpPr>
        <p:spPr bwMode="auto">
          <a:xfrm>
            <a:off x="1231900" y="1203598"/>
            <a:ext cx="1792288" cy="1791734"/>
          </a:xfrm>
          <a:prstGeom prst="ellipse">
            <a:avLst/>
          </a:pr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单击此处添加标题</a:t>
            </a:r>
          </a:p>
        </p:txBody>
      </p:sp>
      <p:sp>
        <p:nvSpPr>
          <p:cNvPr id="7" name="椭圆 6"/>
          <p:cNvSpPr>
            <a:spLocks noChangeArrowheads="1"/>
          </p:cNvSpPr>
          <p:nvPr/>
        </p:nvSpPr>
        <p:spPr bwMode="auto">
          <a:xfrm>
            <a:off x="6359534" y="1203598"/>
            <a:ext cx="1793875" cy="1791734"/>
          </a:xfrm>
          <a:prstGeom prst="ellipse">
            <a:avLst/>
          </a:pr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2000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单击此处添加标题</a:t>
            </a:r>
          </a:p>
        </p:txBody>
      </p:sp>
      <p:sp>
        <p:nvSpPr>
          <p:cNvPr id="8" name="矩形 7"/>
          <p:cNvSpPr/>
          <p:nvPr/>
        </p:nvSpPr>
        <p:spPr>
          <a:xfrm>
            <a:off x="3857634" y="1544808"/>
            <a:ext cx="1420813" cy="1172801"/>
          </a:xfrm>
          <a:prstGeom prst="rect">
            <a:avLst/>
          </a:prstGeom>
          <a:gradFill>
            <a:gsLst>
              <a:gs pos="33000">
                <a:srgbClr val="F9F9F9"/>
              </a:gs>
              <a:gs pos="100000">
                <a:srgbClr val="D7D7D7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2000" b="1" kern="0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研究方案</a:t>
            </a:r>
          </a:p>
        </p:txBody>
      </p:sp>
      <p:sp>
        <p:nvSpPr>
          <p:cNvPr id="9" name="下箭头 8"/>
          <p:cNvSpPr>
            <a:spLocks noChangeArrowheads="1"/>
          </p:cNvSpPr>
          <p:nvPr/>
        </p:nvSpPr>
        <p:spPr bwMode="auto">
          <a:xfrm>
            <a:off x="4191009" y="3031833"/>
            <a:ext cx="804863" cy="555454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 sz="2000" dirty="0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0" name="TextBox 19"/>
          <p:cNvSpPr txBox="1">
            <a:spLocks noChangeArrowheads="1"/>
          </p:cNvSpPr>
          <p:nvPr/>
        </p:nvSpPr>
        <p:spPr bwMode="auto">
          <a:xfrm>
            <a:off x="4056072" y="3768205"/>
            <a:ext cx="1125537" cy="68326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fontAlgn="auto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sz="1600" b="1" kern="0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单击此处添加标题</a:t>
            </a:r>
          </a:p>
        </p:txBody>
      </p:sp>
      <p:sp>
        <p:nvSpPr>
          <p:cNvPr id="11" name="MH_Text_1"/>
          <p:cNvSpPr/>
          <p:nvPr>
            <p:custDataLst>
              <p:tags r:id="rId1"/>
            </p:custDataLst>
          </p:nvPr>
        </p:nvSpPr>
        <p:spPr>
          <a:xfrm>
            <a:off x="1132849" y="3206775"/>
            <a:ext cx="192718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2" name="MH_Text_1"/>
          <p:cNvSpPr/>
          <p:nvPr>
            <p:custDataLst>
              <p:tags r:id="rId2"/>
            </p:custDataLst>
          </p:nvPr>
        </p:nvSpPr>
        <p:spPr>
          <a:xfrm>
            <a:off x="6317226" y="3201371"/>
            <a:ext cx="1927182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/>
      <p:bldP spid="11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9"/>
          <p:cNvGrpSpPr/>
          <p:nvPr/>
        </p:nvGrpSpPr>
        <p:grpSpPr bwMode="auto">
          <a:xfrm rot="-4622526">
            <a:off x="4379157" y="1658120"/>
            <a:ext cx="128547" cy="1038225"/>
            <a:chOff x="0" y="0"/>
            <a:chExt cx="68" cy="636"/>
          </a:xfrm>
          <a:gradFill>
            <a:gsLst>
              <a:gs pos="0">
                <a:srgbClr val="F8F8F8"/>
              </a:gs>
              <a:gs pos="100000">
                <a:srgbClr val="2FAB23"/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4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5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9" name="Oval 17"/>
          <p:cNvSpPr>
            <a:spLocks noChangeArrowheads="1"/>
          </p:cNvSpPr>
          <p:nvPr/>
        </p:nvSpPr>
        <p:spPr bwMode="auto">
          <a:xfrm>
            <a:off x="3384550" y="1551305"/>
            <a:ext cx="841375" cy="841375"/>
          </a:xfrm>
          <a:prstGeom prst="ellipse">
            <a:avLst/>
          </a:prstGeom>
          <a:gradFill rotWithShape="1">
            <a:gsLst>
              <a:gs pos="0">
                <a:srgbClr val="F8F8F8"/>
              </a:gs>
              <a:gs pos="100000">
                <a:srgbClr val="2FAB23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DDDDDD"/>
            </a:solidFill>
            <a:round/>
          </a:ln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kern="0" dirty="0">
              <a:solidFill>
                <a:sysClr val="windowText" lastClr="000000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grpSp>
        <p:nvGrpSpPr>
          <p:cNvPr id="11" name="Group 9"/>
          <p:cNvGrpSpPr/>
          <p:nvPr/>
        </p:nvGrpSpPr>
        <p:grpSpPr bwMode="auto">
          <a:xfrm rot="-4622526">
            <a:off x="4150577" y="2483366"/>
            <a:ext cx="261856" cy="1038225"/>
            <a:chOff x="0" y="0"/>
            <a:chExt cx="68" cy="636"/>
          </a:xfrm>
          <a:gradFill>
            <a:gsLst>
              <a:gs pos="0">
                <a:srgbClr val="F8F8F8"/>
              </a:gs>
              <a:gs pos="100000">
                <a:srgbClr val="2FAB23"/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grpSp>
        <p:nvGrpSpPr>
          <p:cNvPr id="14" name="Group 12"/>
          <p:cNvGrpSpPr/>
          <p:nvPr/>
        </p:nvGrpSpPr>
        <p:grpSpPr bwMode="auto">
          <a:xfrm rot="-6154422">
            <a:off x="4148988" y="1961222"/>
            <a:ext cx="142831" cy="1039812"/>
            <a:chOff x="0" y="0"/>
            <a:chExt cx="68" cy="636"/>
          </a:xfrm>
          <a:gradFill>
            <a:gsLst>
              <a:gs pos="0">
                <a:srgbClr val="F8F8F8"/>
              </a:gs>
              <a:gs pos="100000">
                <a:srgbClr val="2FAB23"/>
              </a:gs>
            </a:gsLst>
            <a:path path="shape">
              <a:fillToRect l="50000" t="50000" r="50000" b="50000"/>
            </a:path>
            <a:tileRect/>
          </a:gradFill>
        </p:grpSpPr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 rot="-5400000">
              <a:off x="-272" y="296"/>
              <a:ext cx="636" cy="44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 rot="-5400000">
              <a:off x="-284" y="281"/>
              <a:ext cx="636" cy="6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19" name="Oval 17"/>
          <p:cNvSpPr>
            <a:spLocks noChangeArrowheads="1"/>
          </p:cNvSpPr>
          <p:nvPr/>
        </p:nvSpPr>
        <p:spPr bwMode="auto">
          <a:xfrm>
            <a:off x="4498975" y="1837690"/>
            <a:ext cx="922020" cy="920750"/>
          </a:xfrm>
          <a:prstGeom prst="ellipse">
            <a:avLst/>
          </a:prstGeom>
          <a:gradFill rotWithShape="1">
            <a:gsLst>
              <a:gs pos="0">
                <a:srgbClr val="F8F8F8"/>
              </a:gs>
              <a:gs pos="100000">
                <a:srgbClr val="2FAB23"/>
              </a:gs>
            </a:gsLst>
            <a:path path="shape">
              <a:fillToRect l="50000" t="50000" r="50000" b="50000"/>
            </a:path>
            <a:tileRect/>
          </a:gradFill>
          <a:ln w="9525">
            <a:solidFill>
              <a:srgbClr val="DDDDDD"/>
            </a:solidFill>
            <a:round/>
          </a:ln>
        </p:spPr>
        <p:txBody>
          <a:bodyPr wrap="none" anchor="ctr"/>
          <a:lstStyle/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buClrTx/>
              <a:buSzTx/>
              <a:defRPr/>
            </a:pPr>
            <a:endParaRPr lang="zh-CN" altLang="en-US" sz="1800" kern="0" dirty="0">
              <a:solidFill>
                <a:sysClr val="windowText" lastClr="000000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grpSp>
        <p:nvGrpSpPr>
          <p:cNvPr id="21" name="组合 12"/>
          <p:cNvGrpSpPr/>
          <p:nvPr/>
        </p:nvGrpSpPr>
        <p:grpSpPr bwMode="auto">
          <a:xfrm>
            <a:off x="4732338" y="2522408"/>
            <a:ext cx="1543082" cy="1523372"/>
            <a:chOff x="4828393" y="3193197"/>
            <a:chExt cx="1957457" cy="1931674"/>
          </a:xfrm>
          <a:solidFill>
            <a:srgbClr val="2FAB23"/>
          </a:solidFill>
        </p:grpSpPr>
        <p:sp>
          <p:nvSpPr>
            <p:cNvPr id="32" name="Oval 19"/>
            <p:cNvSpPr>
              <a:spLocks noChangeArrowheads="1"/>
            </p:cNvSpPr>
            <p:nvPr/>
          </p:nvSpPr>
          <p:spPr bwMode="auto">
            <a:xfrm>
              <a:off x="4828393" y="3193197"/>
              <a:ext cx="1931237" cy="1931674"/>
            </a:xfrm>
            <a:prstGeom prst="ellipse">
              <a:avLst/>
            </a:prstGeom>
            <a:grpFill/>
            <a:ln>
              <a:noFill/>
            </a:ln>
            <a:effectLst/>
          </p:spPr>
          <p:txBody>
            <a:bodyPr lIns="0" rIns="0" anchor="ctr"/>
            <a:lstStyle/>
            <a:p>
              <a:pPr>
                <a:lnSpc>
                  <a:spcPct val="120000"/>
                </a:lnSpc>
                <a:spcBef>
                  <a:spcPts val="600"/>
                </a:spcBef>
                <a:spcAft>
                  <a:spcPts val="600"/>
                </a:spcAft>
              </a:pPr>
              <a:endParaRPr lang="zh-CN" altLang="en-US" sz="2800" kern="0" dirty="0">
                <a:solidFill>
                  <a:sysClr val="window" lastClr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grpSp>
          <p:nvGrpSpPr>
            <p:cNvPr id="23" name="Group 12"/>
            <p:cNvGrpSpPr/>
            <p:nvPr/>
          </p:nvGrpSpPr>
          <p:grpSpPr bwMode="auto">
            <a:xfrm rot="-1693754" flipH="1" flipV="1">
              <a:off x="5100199" y="4695479"/>
              <a:ext cx="1685651" cy="407681"/>
              <a:chOff x="2532" y="1051"/>
              <a:chExt cx="837" cy="233"/>
            </a:xfrm>
            <a:grpFill/>
          </p:grpSpPr>
          <p:grpSp>
            <p:nvGrpSpPr>
              <p:cNvPr id="24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  <a:grpFill/>
            </p:grpSpPr>
            <p:sp>
              <p:nvSpPr>
                <p:cNvPr id="28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  <p:sp>
              <p:nvSpPr>
                <p:cNvPr id="29" name="AutoShape 15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  <p:sp>
              <p:nvSpPr>
                <p:cNvPr id="30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</p:grpSp>
          <p:grpSp>
            <p:nvGrpSpPr>
              <p:cNvPr id="25" name="Group 18"/>
              <p:cNvGrpSpPr/>
              <p:nvPr/>
            </p:nvGrpSpPr>
            <p:grpSpPr bwMode="auto">
              <a:xfrm rot="1353540">
                <a:off x="2776" y="1118"/>
                <a:ext cx="593" cy="166"/>
                <a:chOff x="1701" y="2568"/>
                <a:chExt cx="892" cy="249"/>
              </a:xfrm>
              <a:grpFill/>
            </p:grpSpPr>
            <p:sp>
              <p:nvSpPr>
                <p:cNvPr id="26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  <p:sp>
              <p:nvSpPr>
                <p:cNvPr id="27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</p:grpSp>
        </p:grpSp>
      </p:grpSp>
      <p:grpSp>
        <p:nvGrpSpPr>
          <p:cNvPr id="34" name="组合 13"/>
          <p:cNvGrpSpPr/>
          <p:nvPr/>
        </p:nvGrpSpPr>
        <p:grpSpPr bwMode="auto">
          <a:xfrm>
            <a:off x="2728948" y="2204995"/>
            <a:ext cx="1187531" cy="1125190"/>
            <a:chOff x="2286974" y="2790345"/>
            <a:chExt cx="1506427" cy="1426331"/>
          </a:xfrm>
          <a:solidFill>
            <a:srgbClr val="2FAB23"/>
          </a:solidFill>
        </p:grpSpPr>
        <p:sp>
          <p:nvSpPr>
            <p:cNvPr id="46" name="Oval 15"/>
            <p:cNvSpPr>
              <a:spLocks noChangeArrowheads="1"/>
            </p:cNvSpPr>
            <p:nvPr/>
          </p:nvSpPr>
          <p:spPr bwMode="auto">
            <a:xfrm>
              <a:off x="2286974" y="2790345"/>
              <a:ext cx="1427786" cy="1426331"/>
            </a:xfrm>
            <a:prstGeom prst="ellipse">
              <a:avLst/>
            </a:prstGeom>
            <a:grpFill/>
            <a:ln w="9525">
              <a:solidFill>
                <a:srgbClr val="DDDDDD"/>
              </a:solidFill>
              <a:round/>
            </a:ln>
          </p:spPr>
          <p:txBody>
            <a:bodyPr wrap="none" anchor="ctr"/>
            <a:lstStyle/>
            <a:p>
              <a:pPr algn="l" eaLnBrk="1" fontAlgn="auto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defRPr/>
              </a:pPr>
              <a:endParaRPr lang="zh-CN" altLang="en-US" sz="1800" kern="0" dirty="0">
                <a:solidFill>
                  <a:sysClr val="windowText" lastClr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grpSp>
          <p:nvGrpSpPr>
            <p:cNvPr id="36" name="Group 12"/>
            <p:cNvGrpSpPr/>
            <p:nvPr/>
          </p:nvGrpSpPr>
          <p:grpSpPr bwMode="auto">
            <a:xfrm rot="-1693754" flipH="1" flipV="1">
              <a:off x="2344350" y="3842707"/>
              <a:ext cx="1449051" cy="373020"/>
              <a:chOff x="2532" y="1051"/>
              <a:chExt cx="891" cy="264"/>
            </a:xfrm>
            <a:grpFill/>
          </p:grpSpPr>
          <p:grpSp>
            <p:nvGrpSpPr>
              <p:cNvPr id="37" name="Group 13"/>
              <p:cNvGrpSpPr/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  <a:grpFill/>
            </p:grpSpPr>
            <p:sp>
              <p:nvSpPr>
                <p:cNvPr id="42" name="AutoShape 14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  <p:sp>
              <p:nvSpPr>
                <p:cNvPr id="43" name="AutoShape 16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  <p:sp>
              <p:nvSpPr>
                <p:cNvPr id="44" name="AutoShape 17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</p:grpSp>
          <p:grpSp>
            <p:nvGrpSpPr>
              <p:cNvPr id="38" name="Group 18"/>
              <p:cNvGrpSpPr/>
              <p:nvPr/>
            </p:nvGrpSpPr>
            <p:grpSpPr bwMode="auto">
              <a:xfrm rot="1353540">
                <a:off x="2770" y="1129"/>
                <a:ext cx="653" cy="186"/>
                <a:chOff x="1701" y="2568"/>
                <a:chExt cx="982" cy="279"/>
              </a:xfrm>
              <a:grpFill/>
            </p:grpSpPr>
            <p:sp>
              <p:nvSpPr>
                <p:cNvPr id="39" name="AutoShape 20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  <p:sp>
              <p:nvSpPr>
                <p:cNvPr id="40" name="AutoShape 21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  <p:sp>
              <p:nvSpPr>
                <p:cNvPr id="41" name="AutoShape 22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eaVert" wrap="none" anchor="ctr"/>
                <a:lstStyle/>
                <a:p>
                  <a:pPr algn="l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defRPr/>
                  </a:pPr>
                  <a:endParaRPr lang="zh-CN" altLang="en-US" sz="1800" kern="0" dirty="0">
                    <a:solidFill>
                      <a:sysClr val="windowText" lastClr="000000"/>
                    </a:solidFill>
                    <a:latin typeface="思源黑体 CN Light" panose="020B0300000000000000" charset="-122"/>
                    <a:ea typeface="思源黑体 CN Light" panose="020B0300000000000000" charset="-122"/>
                    <a:cs typeface="阿里巴巴普惠体 B" panose="00020600040101010101" charset="-122"/>
                    <a:sym typeface="+mn-lt"/>
                  </a:endParaRPr>
                </a:p>
              </p:txBody>
            </p:sp>
          </p:grpSp>
        </p:grpSp>
      </p:grpSp>
      <p:sp>
        <p:nvSpPr>
          <p:cNvPr id="48" name="MH_Text_1"/>
          <p:cNvSpPr/>
          <p:nvPr>
            <p:custDataLst>
              <p:tags r:id="rId1"/>
            </p:custDataLst>
          </p:nvPr>
        </p:nvSpPr>
        <p:spPr>
          <a:xfrm>
            <a:off x="5680451" y="133421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49" name="MH_Text_1"/>
          <p:cNvSpPr/>
          <p:nvPr>
            <p:custDataLst>
              <p:tags r:id="rId2"/>
            </p:custDataLst>
          </p:nvPr>
        </p:nvSpPr>
        <p:spPr>
          <a:xfrm>
            <a:off x="5693184" y="1650280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50" name="MH_Text_1"/>
          <p:cNvSpPr/>
          <p:nvPr>
            <p:custDataLst>
              <p:tags r:id="rId3"/>
            </p:custDataLst>
          </p:nvPr>
        </p:nvSpPr>
        <p:spPr>
          <a:xfrm>
            <a:off x="827584" y="111817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51" name="MH_Text_1"/>
          <p:cNvSpPr/>
          <p:nvPr>
            <p:custDataLst>
              <p:tags r:id="rId4"/>
            </p:custDataLst>
          </p:nvPr>
        </p:nvSpPr>
        <p:spPr>
          <a:xfrm>
            <a:off x="840317" y="1434254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52" name="MH_Text_1"/>
          <p:cNvSpPr/>
          <p:nvPr>
            <p:custDataLst>
              <p:tags r:id="rId5"/>
            </p:custDataLst>
          </p:nvPr>
        </p:nvSpPr>
        <p:spPr>
          <a:xfrm>
            <a:off x="6084168" y="399849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53" name="MH_Text_1"/>
          <p:cNvSpPr/>
          <p:nvPr>
            <p:custDataLst>
              <p:tags r:id="rId6"/>
            </p:custDataLst>
          </p:nvPr>
        </p:nvSpPr>
        <p:spPr>
          <a:xfrm>
            <a:off x="6096901" y="4314576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54" name="MH_Text_1"/>
          <p:cNvSpPr/>
          <p:nvPr>
            <p:custDataLst>
              <p:tags r:id="rId7"/>
            </p:custDataLst>
          </p:nvPr>
        </p:nvSpPr>
        <p:spPr>
          <a:xfrm>
            <a:off x="1071939" y="3494437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55" name="MH_Text_1"/>
          <p:cNvSpPr/>
          <p:nvPr>
            <p:custDataLst>
              <p:tags r:id="rId8"/>
            </p:custDataLst>
          </p:nvPr>
        </p:nvSpPr>
        <p:spPr>
          <a:xfrm>
            <a:off x="1084672" y="3810520"/>
            <a:ext cx="276724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Other_1"/>
          <p:cNvSpPr/>
          <p:nvPr>
            <p:custDataLst>
              <p:tags r:id="rId1"/>
            </p:custDataLst>
          </p:nvPr>
        </p:nvSpPr>
        <p:spPr>
          <a:xfrm rot="449473">
            <a:off x="1425319" y="1344286"/>
            <a:ext cx="3706346" cy="1316831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rgbClr val="2FAB23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>
              <a:defRPr/>
            </a:pPr>
            <a:endParaRPr lang="en-US" sz="1000" kern="0">
              <a:solidFill>
                <a:sysClr val="window" lastClr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4" name="MH_Other_2"/>
          <p:cNvSpPr/>
          <p:nvPr>
            <p:custDataLst>
              <p:tags r:id="rId2"/>
            </p:custDataLst>
          </p:nvPr>
        </p:nvSpPr>
        <p:spPr>
          <a:xfrm rot="21077013">
            <a:off x="1327309" y="2058652"/>
            <a:ext cx="3086805" cy="1097756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rgbClr val="2FAB23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5" name="MH_Other_3"/>
          <p:cNvSpPr/>
          <p:nvPr>
            <p:custDataLst>
              <p:tags r:id="rId3"/>
            </p:custDataLst>
          </p:nvPr>
        </p:nvSpPr>
        <p:spPr>
          <a:xfrm rot="20062520">
            <a:off x="1369666" y="2718257"/>
            <a:ext cx="2653613" cy="942975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rgbClr val="2FAB23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6" name="MH_Other_4"/>
          <p:cNvSpPr/>
          <p:nvPr>
            <p:custDataLst>
              <p:tags r:id="rId4"/>
            </p:custDataLst>
          </p:nvPr>
        </p:nvSpPr>
        <p:spPr>
          <a:xfrm>
            <a:off x="1627738" y="1558657"/>
            <a:ext cx="562442" cy="553418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00" kern="0" dirty="0">
                <a:solidFill>
                  <a:srgbClr val="5C5C5C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01</a:t>
            </a:r>
          </a:p>
        </p:txBody>
      </p:sp>
      <p:sp>
        <p:nvSpPr>
          <p:cNvPr id="7" name="MH_Other_5"/>
          <p:cNvSpPr/>
          <p:nvPr>
            <p:custDataLst>
              <p:tags r:id="rId5"/>
            </p:custDataLst>
          </p:nvPr>
        </p:nvSpPr>
        <p:spPr>
          <a:xfrm>
            <a:off x="1497507" y="2542399"/>
            <a:ext cx="516220" cy="507938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000" kern="0" dirty="0">
                <a:solidFill>
                  <a:srgbClr val="5C5C5C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02</a:t>
            </a:r>
          </a:p>
        </p:txBody>
      </p:sp>
      <p:sp>
        <p:nvSpPr>
          <p:cNvPr id="8" name="MH_Other_6"/>
          <p:cNvSpPr/>
          <p:nvPr>
            <p:custDataLst>
              <p:tags r:id="rId6"/>
            </p:custDataLst>
          </p:nvPr>
        </p:nvSpPr>
        <p:spPr>
          <a:xfrm>
            <a:off x="1605950" y="3449051"/>
            <a:ext cx="387408" cy="381193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kern="0" dirty="0">
                <a:solidFill>
                  <a:srgbClr val="5C5C5C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03</a:t>
            </a:r>
          </a:p>
        </p:txBody>
      </p:sp>
      <p:sp>
        <p:nvSpPr>
          <p:cNvPr id="9" name="MH_Other_7"/>
          <p:cNvSpPr/>
          <p:nvPr>
            <p:custDataLst>
              <p:tags r:id="rId7"/>
            </p:custDataLst>
          </p:nvPr>
        </p:nvSpPr>
        <p:spPr>
          <a:xfrm rot="19002814">
            <a:off x="1507601" y="3282614"/>
            <a:ext cx="2470896" cy="877491"/>
          </a:xfrm>
          <a:custGeom>
            <a:avLst/>
            <a:gdLst>
              <a:gd name="connsiteX0" fmla="*/ 0 w 7303435"/>
              <a:gd name="connsiteY0" fmla="*/ 2088232 h 2088232"/>
              <a:gd name="connsiteX1" fmla="*/ 0 w 7303435"/>
              <a:gd name="connsiteY1" fmla="*/ 0 h 2088232"/>
              <a:gd name="connsiteX2" fmla="*/ 7303435 w 7303435"/>
              <a:gd name="connsiteY2" fmla="*/ 2088232 h 2088232"/>
              <a:gd name="connsiteX3" fmla="*/ 0 w 7303435"/>
              <a:gd name="connsiteY3" fmla="*/ 2088232 h 2088232"/>
              <a:gd name="connsiteX0-1" fmla="*/ 0 w 7303435"/>
              <a:gd name="connsiteY0-2" fmla="*/ 2088232 h 2088232"/>
              <a:gd name="connsiteX1-3" fmla="*/ 0 w 7303435"/>
              <a:gd name="connsiteY1-4" fmla="*/ 0 h 2088232"/>
              <a:gd name="connsiteX2-5" fmla="*/ 1474907 w 7303435"/>
              <a:gd name="connsiteY2-6" fmla="*/ 395173 h 2088232"/>
              <a:gd name="connsiteX3-7" fmla="*/ 7303435 w 7303435"/>
              <a:gd name="connsiteY3-8" fmla="*/ 2088232 h 2088232"/>
              <a:gd name="connsiteX4" fmla="*/ 0 w 7303435"/>
              <a:gd name="connsiteY4" fmla="*/ 2088232 h 2088232"/>
              <a:gd name="connsiteX0-9" fmla="*/ 12549 w 7315984"/>
              <a:gd name="connsiteY0-10" fmla="*/ 2183662 h 2183662"/>
              <a:gd name="connsiteX1-11" fmla="*/ 0 w 7315984"/>
              <a:gd name="connsiteY1-12" fmla="*/ 0 h 2183662"/>
              <a:gd name="connsiteX2-13" fmla="*/ 1487456 w 7315984"/>
              <a:gd name="connsiteY2-14" fmla="*/ 490603 h 2183662"/>
              <a:gd name="connsiteX3-15" fmla="*/ 7315984 w 7315984"/>
              <a:gd name="connsiteY3-16" fmla="*/ 2183662 h 2183662"/>
              <a:gd name="connsiteX4-17" fmla="*/ 12549 w 7315984"/>
              <a:gd name="connsiteY4-18" fmla="*/ 2183662 h 2183662"/>
              <a:gd name="connsiteX0-19" fmla="*/ 12549 w 7315984"/>
              <a:gd name="connsiteY0-20" fmla="*/ 2183662 h 2183662"/>
              <a:gd name="connsiteX1-21" fmla="*/ 0 w 7315984"/>
              <a:gd name="connsiteY1-22" fmla="*/ 0 h 2183662"/>
              <a:gd name="connsiteX2-23" fmla="*/ 1487456 w 7315984"/>
              <a:gd name="connsiteY2-24" fmla="*/ 490603 h 2183662"/>
              <a:gd name="connsiteX3-25" fmla="*/ 7315984 w 7315984"/>
              <a:gd name="connsiteY3-26" fmla="*/ 2183662 h 2183662"/>
              <a:gd name="connsiteX4-27" fmla="*/ 12549 w 7315984"/>
              <a:gd name="connsiteY4-28" fmla="*/ 2183662 h 2183662"/>
              <a:gd name="connsiteX0-29" fmla="*/ 12549 w 7315984"/>
              <a:gd name="connsiteY0-30" fmla="*/ 2183662 h 2183662"/>
              <a:gd name="connsiteX1-31" fmla="*/ 0 w 7315984"/>
              <a:gd name="connsiteY1-32" fmla="*/ 0 h 2183662"/>
              <a:gd name="connsiteX2-33" fmla="*/ 1487456 w 7315984"/>
              <a:gd name="connsiteY2-34" fmla="*/ 490603 h 2183662"/>
              <a:gd name="connsiteX3-35" fmla="*/ 7315984 w 7315984"/>
              <a:gd name="connsiteY3-36" fmla="*/ 2183662 h 2183662"/>
              <a:gd name="connsiteX4-37" fmla="*/ 12549 w 7315984"/>
              <a:gd name="connsiteY4-38" fmla="*/ 2183662 h 2183662"/>
              <a:gd name="connsiteX0-39" fmla="*/ 12549 w 7315984"/>
              <a:gd name="connsiteY0-40" fmla="*/ 2183662 h 2183662"/>
              <a:gd name="connsiteX1-41" fmla="*/ 0 w 7315984"/>
              <a:gd name="connsiteY1-42" fmla="*/ 0 h 2183662"/>
              <a:gd name="connsiteX2-43" fmla="*/ 1487456 w 7315984"/>
              <a:gd name="connsiteY2-44" fmla="*/ 490603 h 2183662"/>
              <a:gd name="connsiteX3-45" fmla="*/ 7315984 w 7315984"/>
              <a:gd name="connsiteY3-46" fmla="*/ 2183662 h 2183662"/>
              <a:gd name="connsiteX4-47" fmla="*/ 12549 w 7315984"/>
              <a:gd name="connsiteY4-48" fmla="*/ 2183662 h 2183662"/>
              <a:gd name="connsiteX0-49" fmla="*/ 12549 w 7315984"/>
              <a:gd name="connsiteY0-50" fmla="*/ 2183662 h 2183662"/>
              <a:gd name="connsiteX1-51" fmla="*/ 0 w 7315984"/>
              <a:gd name="connsiteY1-52" fmla="*/ 0 h 2183662"/>
              <a:gd name="connsiteX2-53" fmla="*/ 1487456 w 7315984"/>
              <a:gd name="connsiteY2-54" fmla="*/ 490603 h 2183662"/>
              <a:gd name="connsiteX3-55" fmla="*/ 7315984 w 7315984"/>
              <a:gd name="connsiteY3-56" fmla="*/ 2183662 h 2183662"/>
              <a:gd name="connsiteX4-57" fmla="*/ 12549 w 7315984"/>
              <a:gd name="connsiteY4-58" fmla="*/ 2183662 h 2183662"/>
              <a:gd name="connsiteX0-59" fmla="*/ 12549 w 7315984"/>
              <a:gd name="connsiteY0-60" fmla="*/ 2183662 h 2183662"/>
              <a:gd name="connsiteX1-61" fmla="*/ 0 w 7315984"/>
              <a:gd name="connsiteY1-62" fmla="*/ 0 h 2183662"/>
              <a:gd name="connsiteX2-63" fmla="*/ 1487456 w 7315984"/>
              <a:gd name="connsiteY2-64" fmla="*/ 490603 h 2183662"/>
              <a:gd name="connsiteX3-65" fmla="*/ 7315984 w 7315984"/>
              <a:gd name="connsiteY3-66" fmla="*/ 2183662 h 2183662"/>
              <a:gd name="connsiteX4-67" fmla="*/ 12549 w 7315984"/>
              <a:gd name="connsiteY4-68" fmla="*/ 2183662 h 2183662"/>
              <a:gd name="connsiteX0-69" fmla="*/ 12549 w 7315984"/>
              <a:gd name="connsiteY0-70" fmla="*/ 2183662 h 2183662"/>
              <a:gd name="connsiteX1-71" fmla="*/ 0 w 7315984"/>
              <a:gd name="connsiteY1-72" fmla="*/ 0 h 2183662"/>
              <a:gd name="connsiteX2-73" fmla="*/ 1487456 w 7315984"/>
              <a:gd name="connsiteY2-74" fmla="*/ 490603 h 2183662"/>
              <a:gd name="connsiteX3-75" fmla="*/ 7315984 w 7315984"/>
              <a:gd name="connsiteY3-76" fmla="*/ 2183662 h 2183662"/>
              <a:gd name="connsiteX4-77" fmla="*/ 12549 w 7315984"/>
              <a:gd name="connsiteY4-78" fmla="*/ 2183662 h 2183662"/>
              <a:gd name="connsiteX0-79" fmla="*/ 12549 w 7315984"/>
              <a:gd name="connsiteY0-80" fmla="*/ 2183662 h 2183662"/>
              <a:gd name="connsiteX1-81" fmla="*/ 0 w 7315984"/>
              <a:gd name="connsiteY1-82" fmla="*/ 0 h 2183662"/>
              <a:gd name="connsiteX2-83" fmla="*/ 1487456 w 7315984"/>
              <a:gd name="connsiteY2-84" fmla="*/ 490603 h 2183662"/>
              <a:gd name="connsiteX3-85" fmla="*/ 7315984 w 7315984"/>
              <a:gd name="connsiteY3-86" fmla="*/ 2183662 h 2183662"/>
              <a:gd name="connsiteX4-87" fmla="*/ 12549 w 7315984"/>
              <a:gd name="connsiteY4-88" fmla="*/ 2183662 h 2183662"/>
              <a:gd name="connsiteX0-89" fmla="*/ 12549 w 7534947"/>
              <a:gd name="connsiteY0-90" fmla="*/ 2183662 h 2183662"/>
              <a:gd name="connsiteX1-91" fmla="*/ 0 w 7534947"/>
              <a:gd name="connsiteY1-92" fmla="*/ 0 h 2183662"/>
              <a:gd name="connsiteX2-93" fmla="*/ 1487456 w 7534947"/>
              <a:gd name="connsiteY2-94" fmla="*/ 490603 h 2183662"/>
              <a:gd name="connsiteX3-95" fmla="*/ 5257711 w 7534947"/>
              <a:gd name="connsiteY3-96" fmla="*/ 1353965 h 2183662"/>
              <a:gd name="connsiteX4-97" fmla="*/ 7315984 w 7534947"/>
              <a:gd name="connsiteY4-98" fmla="*/ 2183662 h 2183662"/>
              <a:gd name="connsiteX5" fmla="*/ 12549 w 7534947"/>
              <a:gd name="connsiteY5" fmla="*/ 2183662 h 2183662"/>
              <a:gd name="connsiteX0-99" fmla="*/ 12549 w 7315984"/>
              <a:gd name="connsiteY0-100" fmla="*/ 2183662 h 2183662"/>
              <a:gd name="connsiteX1-101" fmla="*/ 0 w 7315984"/>
              <a:gd name="connsiteY1-102" fmla="*/ 0 h 2183662"/>
              <a:gd name="connsiteX2-103" fmla="*/ 1487456 w 7315984"/>
              <a:gd name="connsiteY2-104" fmla="*/ 490603 h 2183662"/>
              <a:gd name="connsiteX3-105" fmla="*/ 5257711 w 7315984"/>
              <a:gd name="connsiteY3-106" fmla="*/ 1353965 h 2183662"/>
              <a:gd name="connsiteX4-107" fmla="*/ 7315984 w 7315984"/>
              <a:gd name="connsiteY4-108" fmla="*/ 2183662 h 2183662"/>
              <a:gd name="connsiteX5-109" fmla="*/ 12549 w 7315984"/>
              <a:gd name="connsiteY5-110" fmla="*/ 2183662 h 2183662"/>
              <a:gd name="connsiteX0-111" fmla="*/ 12549 w 7315984"/>
              <a:gd name="connsiteY0-112" fmla="*/ 2183662 h 2183662"/>
              <a:gd name="connsiteX1-113" fmla="*/ 0 w 7315984"/>
              <a:gd name="connsiteY1-114" fmla="*/ 0 h 2183662"/>
              <a:gd name="connsiteX2-115" fmla="*/ 1487456 w 7315984"/>
              <a:gd name="connsiteY2-116" fmla="*/ 490603 h 2183662"/>
              <a:gd name="connsiteX3-117" fmla="*/ 5257711 w 7315984"/>
              <a:gd name="connsiteY3-118" fmla="*/ 1353965 h 2183662"/>
              <a:gd name="connsiteX4-119" fmla="*/ 7315984 w 7315984"/>
              <a:gd name="connsiteY4-120" fmla="*/ 2183662 h 2183662"/>
              <a:gd name="connsiteX5-121" fmla="*/ 12549 w 7315984"/>
              <a:gd name="connsiteY5-122" fmla="*/ 2183662 h 2183662"/>
              <a:gd name="connsiteX0-123" fmla="*/ 12549 w 7315984"/>
              <a:gd name="connsiteY0-124" fmla="*/ 2262674 h 2262674"/>
              <a:gd name="connsiteX1-125" fmla="*/ 0 w 7315984"/>
              <a:gd name="connsiteY1-126" fmla="*/ 79012 h 2262674"/>
              <a:gd name="connsiteX2-127" fmla="*/ 1487456 w 7315984"/>
              <a:gd name="connsiteY2-128" fmla="*/ 569615 h 2262674"/>
              <a:gd name="connsiteX3-129" fmla="*/ 5257711 w 7315984"/>
              <a:gd name="connsiteY3-130" fmla="*/ 1432977 h 2262674"/>
              <a:gd name="connsiteX4-131" fmla="*/ 7315984 w 7315984"/>
              <a:gd name="connsiteY4-132" fmla="*/ 2262674 h 2262674"/>
              <a:gd name="connsiteX5-133" fmla="*/ 12549 w 7315984"/>
              <a:gd name="connsiteY5-134" fmla="*/ 2262674 h 2262674"/>
              <a:gd name="connsiteX0-135" fmla="*/ 12549 w 7315984"/>
              <a:gd name="connsiteY0-136" fmla="*/ 2254555 h 2254555"/>
              <a:gd name="connsiteX1-137" fmla="*/ 0 w 7315984"/>
              <a:gd name="connsiteY1-138" fmla="*/ 70893 h 2254555"/>
              <a:gd name="connsiteX2-139" fmla="*/ 1487456 w 7315984"/>
              <a:gd name="connsiteY2-140" fmla="*/ 561496 h 2254555"/>
              <a:gd name="connsiteX3-141" fmla="*/ 5257711 w 7315984"/>
              <a:gd name="connsiteY3-142" fmla="*/ 1424858 h 2254555"/>
              <a:gd name="connsiteX4-143" fmla="*/ 7315984 w 7315984"/>
              <a:gd name="connsiteY4-144" fmla="*/ 2254555 h 2254555"/>
              <a:gd name="connsiteX5-145" fmla="*/ 12549 w 7315984"/>
              <a:gd name="connsiteY5-146" fmla="*/ 2254555 h 2254555"/>
              <a:gd name="connsiteX0-147" fmla="*/ 12549 w 7315984"/>
              <a:gd name="connsiteY0-148" fmla="*/ 2254555 h 2254555"/>
              <a:gd name="connsiteX1-149" fmla="*/ 0 w 7315984"/>
              <a:gd name="connsiteY1-150" fmla="*/ 70893 h 2254555"/>
              <a:gd name="connsiteX2-151" fmla="*/ 1487456 w 7315984"/>
              <a:gd name="connsiteY2-152" fmla="*/ 561496 h 2254555"/>
              <a:gd name="connsiteX3-153" fmla="*/ 5257711 w 7315984"/>
              <a:gd name="connsiteY3-154" fmla="*/ 1424858 h 2254555"/>
              <a:gd name="connsiteX4-155" fmla="*/ 7315984 w 7315984"/>
              <a:gd name="connsiteY4-156" fmla="*/ 2254555 h 2254555"/>
              <a:gd name="connsiteX5-157" fmla="*/ 12549 w 7315984"/>
              <a:gd name="connsiteY5-158" fmla="*/ 2254555 h 2254555"/>
              <a:gd name="connsiteX0-159" fmla="*/ 12549 w 7315984"/>
              <a:gd name="connsiteY0-160" fmla="*/ 2254555 h 2254555"/>
              <a:gd name="connsiteX1-161" fmla="*/ 0 w 7315984"/>
              <a:gd name="connsiteY1-162" fmla="*/ 70893 h 2254555"/>
              <a:gd name="connsiteX2-163" fmla="*/ 1487456 w 7315984"/>
              <a:gd name="connsiteY2-164" fmla="*/ 561496 h 2254555"/>
              <a:gd name="connsiteX3-165" fmla="*/ 5257711 w 7315984"/>
              <a:gd name="connsiteY3-166" fmla="*/ 1424858 h 2254555"/>
              <a:gd name="connsiteX4-167" fmla="*/ 7315984 w 7315984"/>
              <a:gd name="connsiteY4-168" fmla="*/ 2254555 h 2254555"/>
              <a:gd name="connsiteX5-169" fmla="*/ 12549 w 7315984"/>
              <a:gd name="connsiteY5-170" fmla="*/ 2254555 h 2254555"/>
              <a:gd name="connsiteX0-171" fmla="*/ 12549 w 7315984"/>
              <a:gd name="connsiteY0-172" fmla="*/ 2260613 h 2260613"/>
              <a:gd name="connsiteX1-173" fmla="*/ 0 w 7315984"/>
              <a:gd name="connsiteY1-174" fmla="*/ 76951 h 2260613"/>
              <a:gd name="connsiteX2-175" fmla="*/ 1487456 w 7315984"/>
              <a:gd name="connsiteY2-176" fmla="*/ 567554 h 2260613"/>
              <a:gd name="connsiteX3-177" fmla="*/ 4932506 w 7315984"/>
              <a:gd name="connsiteY3-178" fmla="*/ 1295697 h 2260613"/>
              <a:gd name="connsiteX4-179" fmla="*/ 7315984 w 7315984"/>
              <a:gd name="connsiteY4-180" fmla="*/ 2260613 h 2260613"/>
              <a:gd name="connsiteX5-181" fmla="*/ 12549 w 7315984"/>
              <a:gd name="connsiteY5-182" fmla="*/ 2260613 h 2260613"/>
              <a:gd name="connsiteX0-183" fmla="*/ 12549 w 8211184"/>
              <a:gd name="connsiteY0-184" fmla="*/ 2260613 h 2260613"/>
              <a:gd name="connsiteX1-185" fmla="*/ 0 w 8211184"/>
              <a:gd name="connsiteY1-186" fmla="*/ 76951 h 2260613"/>
              <a:gd name="connsiteX2-187" fmla="*/ 1487456 w 8211184"/>
              <a:gd name="connsiteY2-188" fmla="*/ 567554 h 2260613"/>
              <a:gd name="connsiteX3-189" fmla="*/ 4932506 w 8211184"/>
              <a:gd name="connsiteY3-190" fmla="*/ 1295697 h 2260613"/>
              <a:gd name="connsiteX4-191" fmla="*/ 7315984 w 8211184"/>
              <a:gd name="connsiteY4-192" fmla="*/ 2260613 h 2260613"/>
              <a:gd name="connsiteX5-193" fmla="*/ 12549 w 8211184"/>
              <a:gd name="connsiteY5-194" fmla="*/ 2260613 h 2260613"/>
              <a:gd name="connsiteX0-195" fmla="*/ 12549 w 7372592"/>
              <a:gd name="connsiteY0-196" fmla="*/ 2260613 h 2273153"/>
              <a:gd name="connsiteX1-197" fmla="*/ 0 w 7372592"/>
              <a:gd name="connsiteY1-198" fmla="*/ 76951 h 2273153"/>
              <a:gd name="connsiteX2-199" fmla="*/ 1487456 w 7372592"/>
              <a:gd name="connsiteY2-200" fmla="*/ 567554 h 2273153"/>
              <a:gd name="connsiteX3-201" fmla="*/ 4932506 w 7372592"/>
              <a:gd name="connsiteY3-202" fmla="*/ 1295697 h 2273153"/>
              <a:gd name="connsiteX4-203" fmla="*/ 7315984 w 7372592"/>
              <a:gd name="connsiteY4-204" fmla="*/ 2260613 h 2273153"/>
              <a:gd name="connsiteX5-205" fmla="*/ 12549 w 7372592"/>
              <a:gd name="connsiteY5-206" fmla="*/ 2260613 h 2273153"/>
              <a:gd name="connsiteX0-207" fmla="*/ 12549 w 8860132"/>
              <a:gd name="connsiteY0-208" fmla="*/ 2260613 h 2509756"/>
              <a:gd name="connsiteX1-209" fmla="*/ 0 w 8860132"/>
              <a:gd name="connsiteY1-210" fmla="*/ 76951 h 2509756"/>
              <a:gd name="connsiteX2-211" fmla="*/ 1487456 w 8860132"/>
              <a:gd name="connsiteY2-212" fmla="*/ 567554 h 2509756"/>
              <a:gd name="connsiteX3-213" fmla="*/ 4932506 w 8860132"/>
              <a:gd name="connsiteY3-214" fmla="*/ 1295697 h 2509756"/>
              <a:gd name="connsiteX4-215" fmla="*/ 7315984 w 8860132"/>
              <a:gd name="connsiteY4-216" fmla="*/ 2260613 h 2509756"/>
              <a:gd name="connsiteX5-217" fmla="*/ 12549 w 8860132"/>
              <a:gd name="connsiteY5-218" fmla="*/ 2260613 h 2509756"/>
              <a:gd name="connsiteX0-219" fmla="*/ 12549 w 7586891"/>
              <a:gd name="connsiteY0-220" fmla="*/ 2257838 h 2343573"/>
              <a:gd name="connsiteX1-221" fmla="*/ 0 w 7586891"/>
              <a:gd name="connsiteY1-222" fmla="*/ 74176 h 2343573"/>
              <a:gd name="connsiteX2-223" fmla="*/ 1487456 w 7586891"/>
              <a:gd name="connsiteY2-224" fmla="*/ 564779 h 2343573"/>
              <a:gd name="connsiteX3-225" fmla="*/ 5166074 w 7586891"/>
              <a:gd name="connsiteY3-226" fmla="*/ 1100407 h 2343573"/>
              <a:gd name="connsiteX4-227" fmla="*/ 7315984 w 7586891"/>
              <a:gd name="connsiteY4-228" fmla="*/ 2257838 h 2343573"/>
              <a:gd name="connsiteX5-229" fmla="*/ 12549 w 7586891"/>
              <a:gd name="connsiteY5-230" fmla="*/ 2257838 h 2343573"/>
              <a:gd name="connsiteX0-231" fmla="*/ 12549 w 7607135"/>
              <a:gd name="connsiteY0-232" fmla="*/ 2257838 h 2343573"/>
              <a:gd name="connsiteX1-233" fmla="*/ 0 w 7607135"/>
              <a:gd name="connsiteY1-234" fmla="*/ 74176 h 2343573"/>
              <a:gd name="connsiteX2-235" fmla="*/ 1487456 w 7607135"/>
              <a:gd name="connsiteY2-236" fmla="*/ 564779 h 2343573"/>
              <a:gd name="connsiteX3-237" fmla="*/ 5166074 w 7607135"/>
              <a:gd name="connsiteY3-238" fmla="*/ 1100407 h 2343573"/>
              <a:gd name="connsiteX4-239" fmla="*/ 7315984 w 7607135"/>
              <a:gd name="connsiteY4-240" fmla="*/ 2257838 h 2343573"/>
              <a:gd name="connsiteX5-241" fmla="*/ 12549 w 7607135"/>
              <a:gd name="connsiteY5-242" fmla="*/ 2257838 h 2343573"/>
              <a:gd name="connsiteX0-243" fmla="*/ 12549 w 8176398"/>
              <a:gd name="connsiteY0-244" fmla="*/ 2257838 h 2521866"/>
              <a:gd name="connsiteX1-245" fmla="*/ 0 w 8176398"/>
              <a:gd name="connsiteY1-246" fmla="*/ 74176 h 2521866"/>
              <a:gd name="connsiteX2-247" fmla="*/ 1487456 w 8176398"/>
              <a:gd name="connsiteY2-248" fmla="*/ 564779 h 2521866"/>
              <a:gd name="connsiteX3-249" fmla="*/ 5166074 w 8176398"/>
              <a:gd name="connsiteY3-250" fmla="*/ 1100407 h 2521866"/>
              <a:gd name="connsiteX4-251" fmla="*/ 7315984 w 8176398"/>
              <a:gd name="connsiteY4-252" fmla="*/ 2257838 h 2521866"/>
              <a:gd name="connsiteX5-253" fmla="*/ 12549 w 8176398"/>
              <a:gd name="connsiteY5-254" fmla="*/ 2257838 h 2521866"/>
              <a:gd name="connsiteX0-255" fmla="*/ 12549 w 8176398"/>
              <a:gd name="connsiteY0-256" fmla="*/ 2183662 h 2447690"/>
              <a:gd name="connsiteX1-257" fmla="*/ 0 w 8176398"/>
              <a:gd name="connsiteY1-258" fmla="*/ 0 h 2447690"/>
              <a:gd name="connsiteX2-259" fmla="*/ 1487456 w 8176398"/>
              <a:gd name="connsiteY2-260" fmla="*/ 490603 h 2447690"/>
              <a:gd name="connsiteX3-261" fmla="*/ 5166074 w 8176398"/>
              <a:gd name="connsiteY3-262" fmla="*/ 1026231 h 2447690"/>
              <a:gd name="connsiteX4-263" fmla="*/ 7315984 w 8176398"/>
              <a:gd name="connsiteY4-264" fmla="*/ 2183662 h 2447690"/>
              <a:gd name="connsiteX5-265" fmla="*/ 12549 w 8176398"/>
              <a:gd name="connsiteY5-266" fmla="*/ 2183662 h 244769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17" y="connsiteY4-18"/>
              </a:cxn>
              <a:cxn ang="0">
                <a:pos x="connsiteX5-109" y="connsiteY5-110"/>
              </a:cxn>
            </a:cxnLst>
            <a:rect l="l" t="t" r="r" b="b"/>
            <a:pathLst>
              <a:path w="8176398" h="2447690">
                <a:moveTo>
                  <a:pt x="12549" y="2183662"/>
                </a:moveTo>
                <a:lnTo>
                  <a:pt x="0" y="0"/>
                </a:lnTo>
                <a:cubicBezTo>
                  <a:pt x="205592" y="273240"/>
                  <a:pt x="626444" y="319565"/>
                  <a:pt x="1487456" y="490603"/>
                </a:cubicBezTo>
                <a:cubicBezTo>
                  <a:pt x="2348468" y="661641"/>
                  <a:pt x="3295208" y="425463"/>
                  <a:pt x="5166074" y="1026231"/>
                </a:cubicBezTo>
                <a:cubicBezTo>
                  <a:pt x="7036940" y="1626999"/>
                  <a:pt x="9508750" y="3028877"/>
                  <a:pt x="7315984" y="2183662"/>
                </a:cubicBezTo>
                <a:cubicBezTo>
                  <a:pt x="5123218" y="1338447"/>
                  <a:pt x="2447027" y="2183662"/>
                  <a:pt x="12549" y="2183662"/>
                </a:cubicBezTo>
                <a:close/>
              </a:path>
            </a:pathLst>
          </a:custGeom>
          <a:solidFill>
            <a:srgbClr val="2FAB23"/>
          </a:solidFill>
          <a:ln w="25400" cap="flat" cmpd="sng" algn="ctr">
            <a:noFill/>
            <a:prstDash val="solid"/>
          </a:ln>
          <a:effectLst/>
        </p:spPr>
        <p:txBody>
          <a:bodyPr lIns="51427" tIns="25718" rIns="51427" bIns="25718" anchor="ctr"/>
          <a:lstStyle/>
          <a:p>
            <a:pPr algn="ctr"/>
            <a:endParaRPr lang="en-US" sz="1000" kern="0">
              <a:solidFill>
                <a:sysClr val="window" lastClr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0" name="MH_Other_8"/>
          <p:cNvSpPr/>
          <p:nvPr>
            <p:custDataLst>
              <p:tags r:id="rId8"/>
            </p:custDataLst>
          </p:nvPr>
        </p:nvSpPr>
        <p:spPr>
          <a:xfrm rot="20540294">
            <a:off x="1896187" y="4192121"/>
            <a:ext cx="360599" cy="354813"/>
          </a:xfrm>
          <a:prstGeom prst="ellipse">
            <a:avLst/>
          </a:prstGeom>
          <a:solidFill>
            <a:srgbClr val="FFFFFF"/>
          </a:solidFill>
          <a:ln w="50800" cap="flat" cmpd="sng" algn="ctr">
            <a:solidFill>
              <a:srgbClr val="FFFFFF"/>
            </a:solidFill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1600" kern="0" dirty="0">
                <a:solidFill>
                  <a:srgbClr val="5C5C5C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04</a:t>
            </a:r>
          </a:p>
        </p:txBody>
      </p:sp>
      <p:cxnSp>
        <p:nvCxnSpPr>
          <p:cNvPr id="11" name="MH_Other_9"/>
          <p:cNvCxnSpPr/>
          <p:nvPr>
            <p:custDataLst>
              <p:tags r:id="rId9"/>
            </p:custDataLst>
          </p:nvPr>
        </p:nvCxnSpPr>
        <p:spPr>
          <a:xfrm>
            <a:off x="5251564" y="1235078"/>
            <a:ext cx="2254299" cy="0"/>
          </a:xfrm>
          <a:prstGeom prst="line">
            <a:avLst/>
          </a:prstGeom>
          <a:ln>
            <a:solidFill>
              <a:srgbClr val="2FAB2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MH_Other_10"/>
          <p:cNvCxnSpPr/>
          <p:nvPr>
            <p:custDataLst>
              <p:tags r:id="rId10"/>
            </p:custDataLst>
          </p:nvPr>
        </p:nvCxnSpPr>
        <p:spPr>
          <a:xfrm>
            <a:off x="7615974" y="1235078"/>
            <a:ext cx="340020" cy="0"/>
          </a:xfrm>
          <a:prstGeom prst="line">
            <a:avLst/>
          </a:prstGeom>
          <a:ln>
            <a:solidFill>
              <a:srgbClr val="2FAB2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MH_Other_11"/>
          <p:cNvCxnSpPr/>
          <p:nvPr>
            <p:custDataLst>
              <p:tags r:id="rId11"/>
            </p:custDataLst>
          </p:nvPr>
        </p:nvCxnSpPr>
        <p:spPr>
          <a:xfrm>
            <a:off x="7955993" y="1235078"/>
            <a:ext cx="0" cy="1114425"/>
          </a:xfrm>
          <a:prstGeom prst="line">
            <a:avLst/>
          </a:prstGeom>
          <a:ln>
            <a:solidFill>
              <a:srgbClr val="2FAB2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MH_Other_12"/>
          <p:cNvCxnSpPr/>
          <p:nvPr>
            <p:custDataLst>
              <p:tags r:id="rId12"/>
            </p:custDataLst>
          </p:nvPr>
        </p:nvCxnSpPr>
        <p:spPr>
          <a:xfrm>
            <a:off x="5251564" y="4364040"/>
            <a:ext cx="2254299" cy="0"/>
          </a:xfrm>
          <a:prstGeom prst="line">
            <a:avLst/>
          </a:prstGeom>
          <a:ln>
            <a:solidFill>
              <a:srgbClr val="2FAB23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MH_Other_13"/>
          <p:cNvCxnSpPr/>
          <p:nvPr>
            <p:custDataLst>
              <p:tags r:id="rId13"/>
            </p:custDataLst>
          </p:nvPr>
        </p:nvCxnSpPr>
        <p:spPr>
          <a:xfrm>
            <a:off x="7615974" y="4364040"/>
            <a:ext cx="340020" cy="0"/>
          </a:xfrm>
          <a:prstGeom prst="line">
            <a:avLst/>
          </a:prstGeom>
          <a:ln>
            <a:solidFill>
              <a:srgbClr val="2FAB23"/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MH_Other_14"/>
          <p:cNvCxnSpPr/>
          <p:nvPr>
            <p:custDataLst>
              <p:tags r:id="rId14"/>
            </p:custDataLst>
          </p:nvPr>
        </p:nvCxnSpPr>
        <p:spPr>
          <a:xfrm>
            <a:off x="7955993" y="3248435"/>
            <a:ext cx="0" cy="1115615"/>
          </a:xfrm>
          <a:prstGeom prst="line">
            <a:avLst/>
          </a:prstGeom>
          <a:ln>
            <a:solidFill>
              <a:srgbClr val="2FAB23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MH_SubTitle_1"/>
          <p:cNvSpPr txBox="1"/>
          <p:nvPr>
            <p:custDataLst>
              <p:tags r:id="rId15"/>
            </p:custDataLst>
          </p:nvPr>
        </p:nvSpPr>
        <p:spPr>
          <a:xfrm rot="562956">
            <a:off x="2300178" y="1783627"/>
            <a:ext cx="1688002" cy="454819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技术一</a:t>
            </a:r>
          </a:p>
        </p:txBody>
      </p:sp>
      <p:sp>
        <p:nvSpPr>
          <p:cNvPr id="18" name="MH_SubTitle_2"/>
          <p:cNvSpPr txBox="1"/>
          <p:nvPr>
            <p:custDataLst>
              <p:tags r:id="rId16"/>
            </p:custDataLst>
          </p:nvPr>
        </p:nvSpPr>
        <p:spPr>
          <a:xfrm rot="21109827">
            <a:off x="2089631" y="2421801"/>
            <a:ext cx="1387913" cy="481013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技术二</a:t>
            </a:r>
          </a:p>
        </p:txBody>
      </p:sp>
      <p:sp>
        <p:nvSpPr>
          <p:cNvPr id="19" name="MH_SubTitle_3"/>
          <p:cNvSpPr txBox="1"/>
          <p:nvPr>
            <p:custDataLst>
              <p:tags r:id="rId17"/>
            </p:custDataLst>
          </p:nvPr>
        </p:nvSpPr>
        <p:spPr>
          <a:xfrm rot="20400000">
            <a:off x="2013397" y="3007582"/>
            <a:ext cx="1415744" cy="47744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技术三</a:t>
            </a:r>
          </a:p>
        </p:txBody>
      </p:sp>
      <p:sp>
        <p:nvSpPr>
          <p:cNvPr id="20" name="MH_SubTitle_4"/>
          <p:cNvSpPr txBox="1"/>
          <p:nvPr>
            <p:custDataLst>
              <p:tags r:id="rId18"/>
            </p:custDataLst>
          </p:nvPr>
        </p:nvSpPr>
        <p:spPr>
          <a:xfrm rot="19109607">
            <a:off x="2136829" y="3630276"/>
            <a:ext cx="1166477" cy="400050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/>
          <a:p>
            <a:pPr algn="just">
              <a:lnSpc>
                <a:spcPct val="110000"/>
              </a:lnSpc>
              <a:defRPr/>
            </a:pPr>
            <a:r>
              <a:rPr lang="zh-CN" altLang="en-US" sz="1800" b="1" kern="0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技术四</a:t>
            </a:r>
          </a:p>
        </p:txBody>
      </p:sp>
      <p:sp>
        <p:nvSpPr>
          <p:cNvPr id="21" name="MH_Desc_1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5417715" y="1479326"/>
            <a:ext cx="2368271" cy="12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 anchor="t">
            <a:noAutofit/>
          </a:bodyPr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2" name="MH_Desc_1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5417713" y="2824925"/>
            <a:ext cx="2368271" cy="1248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0984" tIns="34289" rIns="80984" bIns="34289" anchor="t">
            <a:noAutofit/>
          </a:bodyPr>
          <a:lstStyle>
            <a:lvl1pPr indent="358775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宋体" panose="02010600030101010101" pitchFamily="2" charset="-122"/>
              </a:defRPr>
            </a:lvl9pPr>
          </a:lstStyle>
          <a:p>
            <a:pPr lvl="0" indent="0"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35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319687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Bold" panose="020B0800000000000000" charset="-122"/>
              <a:ea typeface="思源黑体 Bold" panose="020B08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0032" y="2371659"/>
            <a:ext cx="31639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charset="-122"/>
                <a:sym typeface="+mn-lt"/>
              </a:rPr>
              <a:t>点击添加您的标题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564" y="914168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阿里巴巴普惠体 B" panose="00020600040101010101" charset="-122"/>
                <a:cs typeface="阿里巴巴普惠体 B" panose="00020600040101010101" charset="-122"/>
                <a:sym typeface="+mn-lt"/>
              </a:rPr>
              <a:t>04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531891" y="2968389"/>
            <a:ext cx="0" cy="148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7104" y="296839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17" name="KSO_Shape"/>
          <p:cNvSpPr/>
          <p:nvPr/>
        </p:nvSpPr>
        <p:spPr bwMode="auto">
          <a:xfrm>
            <a:off x="3707904" y="3399366"/>
            <a:ext cx="449760" cy="610534"/>
          </a:xfrm>
          <a:custGeom>
            <a:avLst/>
            <a:gdLst>
              <a:gd name="T0" fmla="*/ 1224924 w 2376488"/>
              <a:gd name="T1" fmla="*/ 2761395 h 3225800"/>
              <a:gd name="T2" fmla="*/ 1200514 w 2376488"/>
              <a:gd name="T3" fmla="*/ 2844137 h 3225800"/>
              <a:gd name="T4" fmla="*/ 434302 w 2376488"/>
              <a:gd name="T5" fmla="*/ 2840318 h 3225800"/>
              <a:gd name="T6" fmla="*/ 417817 w 2376488"/>
              <a:gd name="T7" fmla="*/ 2755348 h 3225800"/>
              <a:gd name="T8" fmla="*/ 1946947 w 2376488"/>
              <a:gd name="T9" fmla="*/ 2276790 h 3225800"/>
              <a:gd name="T10" fmla="*/ 2007871 w 2376488"/>
              <a:gd name="T11" fmla="*/ 2336867 h 3225800"/>
              <a:gd name="T12" fmla="*/ 1960274 w 2376488"/>
              <a:gd name="T13" fmla="*/ 2408268 h 3225800"/>
              <a:gd name="T14" fmla="*/ 421315 w 2376488"/>
              <a:gd name="T15" fmla="*/ 2381532 h 3225800"/>
              <a:gd name="T16" fmla="*/ 429565 w 2376488"/>
              <a:gd name="T17" fmla="*/ 2296291 h 3225800"/>
              <a:gd name="T18" fmla="*/ 1966620 w 2376488"/>
              <a:gd name="T19" fmla="*/ 1981797 h 3225800"/>
              <a:gd name="T20" fmla="*/ 2006602 w 2376488"/>
              <a:gd name="T21" fmla="*/ 2057463 h 3225800"/>
              <a:gd name="T22" fmla="*/ 1940284 w 2376488"/>
              <a:gd name="T23" fmla="*/ 2111375 h 3225800"/>
              <a:gd name="T24" fmla="*/ 412748 w 2376488"/>
              <a:gd name="T25" fmla="*/ 2064084 h 3225800"/>
              <a:gd name="T26" fmla="*/ 445431 w 2376488"/>
              <a:gd name="T27" fmla="*/ 1984634 h 3225800"/>
              <a:gd name="T28" fmla="*/ 1983438 w 2376488"/>
              <a:gd name="T29" fmla="*/ 1691813 h 3225800"/>
              <a:gd name="T30" fmla="*/ 1999621 w 2376488"/>
              <a:gd name="T31" fmla="*/ 1776110 h 3225800"/>
              <a:gd name="T32" fmla="*/ 464152 w 2376488"/>
              <a:gd name="T33" fmla="*/ 1809766 h 3225800"/>
              <a:gd name="T34" fmla="*/ 409575 w 2376488"/>
              <a:gd name="T35" fmla="*/ 1743712 h 3225800"/>
              <a:gd name="T36" fmla="*/ 464152 w 2376488"/>
              <a:gd name="T37" fmla="*/ 1677973 h 3225800"/>
              <a:gd name="T38" fmla="*/ 839503 w 2376488"/>
              <a:gd name="T39" fmla="*/ 1405929 h 3225800"/>
              <a:gd name="T40" fmla="*/ 831271 w 2376488"/>
              <a:gd name="T41" fmla="*/ 1491484 h 3225800"/>
              <a:gd name="T42" fmla="*/ 445349 w 2376488"/>
              <a:gd name="T43" fmla="*/ 1503122 h 3225800"/>
              <a:gd name="T44" fmla="*/ 412741 w 2376488"/>
              <a:gd name="T45" fmla="*/ 1423858 h 3225800"/>
              <a:gd name="T46" fmla="*/ 1305682 w 2376488"/>
              <a:gd name="T47" fmla="*/ 909637 h 3225800"/>
              <a:gd name="T48" fmla="*/ 1477663 w 2376488"/>
              <a:gd name="T49" fmla="*/ 930614 h 3225800"/>
              <a:gd name="T50" fmla="*/ 1610543 w 2376488"/>
              <a:gd name="T51" fmla="*/ 964305 h 3225800"/>
              <a:gd name="T52" fmla="*/ 1857547 w 2376488"/>
              <a:gd name="T53" fmla="*/ 995452 h 3225800"/>
              <a:gd name="T54" fmla="*/ 1953551 w 2376488"/>
              <a:gd name="T55" fmla="*/ 1129896 h 3225800"/>
              <a:gd name="T56" fmla="*/ 1951644 w 2376488"/>
              <a:gd name="T57" fmla="*/ 1484281 h 3225800"/>
              <a:gd name="T58" fmla="*/ 1772351 w 2376488"/>
              <a:gd name="T59" fmla="*/ 1229696 h 3225800"/>
              <a:gd name="T60" fmla="*/ 1346691 w 2376488"/>
              <a:gd name="T61" fmla="*/ 1512886 h 3225800"/>
              <a:gd name="T62" fmla="*/ 1134337 w 2376488"/>
              <a:gd name="T63" fmla="*/ 1276735 h 3225800"/>
              <a:gd name="T64" fmla="*/ 953455 w 2376488"/>
              <a:gd name="T65" fmla="*/ 1247177 h 3225800"/>
              <a:gd name="T66" fmla="*/ 985244 w 2376488"/>
              <a:gd name="T67" fmla="*/ 1088260 h 3225800"/>
              <a:gd name="T68" fmla="*/ 1137516 w 2376488"/>
              <a:gd name="T69" fmla="*/ 966212 h 3225800"/>
              <a:gd name="T70" fmla="*/ 1523318 w 2376488"/>
              <a:gd name="T71" fmla="*/ 269565 h 3225800"/>
              <a:gd name="T72" fmla="*/ 1643237 w 2376488"/>
              <a:gd name="T73" fmla="*/ 362372 h 3225800"/>
              <a:gd name="T74" fmla="*/ 1694767 w 2376488"/>
              <a:gd name="T75" fmla="*/ 516202 h 3225800"/>
              <a:gd name="T76" fmla="*/ 1720850 w 2376488"/>
              <a:gd name="T77" fmla="*/ 562923 h 3225800"/>
              <a:gd name="T78" fmla="*/ 1679181 w 2376488"/>
              <a:gd name="T79" fmla="*/ 652233 h 3225800"/>
              <a:gd name="T80" fmla="*/ 1618744 w 2376488"/>
              <a:gd name="T81" fmla="*/ 782861 h 3225800"/>
              <a:gd name="T82" fmla="*/ 1514411 w 2376488"/>
              <a:gd name="T83" fmla="*/ 865815 h 3225800"/>
              <a:gd name="T84" fmla="*/ 1382405 w 2376488"/>
              <a:gd name="T85" fmla="*/ 850559 h 3225800"/>
              <a:gd name="T86" fmla="*/ 1291750 w 2376488"/>
              <a:gd name="T87" fmla="*/ 748218 h 3225800"/>
              <a:gd name="T88" fmla="*/ 1240220 w 2376488"/>
              <a:gd name="T89" fmla="*/ 647783 h 3225800"/>
              <a:gd name="T90" fmla="*/ 1206503 w 2376488"/>
              <a:gd name="T91" fmla="*/ 551481 h 3225800"/>
              <a:gd name="T92" fmla="*/ 1239266 w 2376488"/>
              <a:gd name="T93" fmla="*/ 512705 h 3225800"/>
              <a:gd name="T94" fmla="*/ 1288251 w 2376488"/>
              <a:gd name="T95" fmla="*/ 361736 h 3225800"/>
              <a:gd name="T96" fmla="*/ 1408488 w 2376488"/>
              <a:gd name="T97" fmla="*/ 269565 h 3225800"/>
              <a:gd name="T98" fmla="*/ 124794 w 2376488"/>
              <a:gd name="T99" fmla="*/ 3092133 h 3225800"/>
              <a:gd name="T100" fmla="*/ 2233594 w 2376488"/>
              <a:gd name="T101" fmla="*/ 3105468 h 3225800"/>
              <a:gd name="T102" fmla="*/ 2257092 w 2376488"/>
              <a:gd name="T103" fmla="*/ 152400 h 3225800"/>
              <a:gd name="T104" fmla="*/ 2230736 w 2376488"/>
              <a:gd name="T105" fmla="*/ 120015 h 3225800"/>
              <a:gd name="T106" fmla="*/ 2289799 w 2376488"/>
              <a:gd name="T107" fmla="*/ 15557 h 3225800"/>
              <a:gd name="T108" fmla="*/ 2360928 w 2376488"/>
              <a:gd name="T109" fmla="*/ 86677 h 3225800"/>
              <a:gd name="T110" fmla="*/ 2372995 w 2376488"/>
              <a:gd name="T111" fmla="*/ 3104198 h 3225800"/>
              <a:gd name="T112" fmla="*/ 2320918 w 2376488"/>
              <a:gd name="T113" fmla="*/ 3191193 h 3225800"/>
              <a:gd name="T114" fmla="*/ 2224068 w 2376488"/>
              <a:gd name="T115" fmla="*/ 3225800 h 3225800"/>
              <a:gd name="T116" fmla="*/ 61285 w 2376488"/>
              <a:gd name="T117" fmla="*/ 3195638 h 3225800"/>
              <a:gd name="T118" fmla="*/ 5080 w 2376488"/>
              <a:gd name="T119" fmla="*/ 3111818 h 322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6488" h="3225800">
                <a:moveTo>
                  <a:pt x="477415" y="2719387"/>
                </a:moveTo>
                <a:lnTo>
                  <a:pt x="1162156" y="2719387"/>
                </a:lnTo>
                <a:lnTo>
                  <a:pt x="1169130" y="2720024"/>
                </a:lnTo>
                <a:lnTo>
                  <a:pt x="1175787" y="2720978"/>
                </a:lnTo>
                <a:lnTo>
                  <a:pt x="1182444" y="2722570"/>
                </a:lnTo>
                <a:lnTo>
                  <a:pt x="1188468" y="2724797"/>
                </a:lnTo>
                <a:lnTo>
                  <a:pt x="1194491" y="2727980"/>
                </a:lnTo>
                <a:lnTo>
                  <a:pt x="1200514" y="2731162"/>
                </a:lnTo>
                <a:lnTo>
                  <a:pt x="1205269" y="2735299"/>
                </a:lnTo>
                <a:lnTo>
                  <a:pt x="1210342" y="2739436"/>
                </a:lnTo>
                <a:lnTo>
                  <a:pt x="1214463" y="2744528"/>
                </a:lnTo>
                <a:lnTo>
                  <a:pt x="1218584" y="2749938"/>
                </a:lnTo>
                <a:lnTo>
                  <a:pt x="1222071" y="2755348"/>
                </a:lnTo>
                <a:lnTo>
                  <a:pt x="1224924" y="2761395"/>
                </a:lnTo>
                <a:lnTo>
                  <a:pt x="1227143" y="2767442"/>
                </a:lnTo>
                <a:lnTo>
                  <a:pt x="1228728" y="2774125"/>
                </a:lnTo>
                <a:lnTo>
                  <a:pt x="1229679" y="2780808"/>
                </a:lnTo>
                <a:lnTo>
                  <a:pt x="1230313" y="2787809"/>
                </a:lnTo>
                <a:lnTo>
                  <a:pt x="1229679" y="2794810"/>
                </a:lnTo>
                <a:lnTo>
                  <a:pt x="1228728" y="2801493"/>
                </a:lnTo>
                <a:lnTo>
                  <a:pt x="1227143" y="2808176"/>
                </a:lnTo>
                <a:lnTo>
                  <a:pt x="1224924" y="2814223"/>
                </a:lnTo>
                <a:lnTo>
                  <a:pt x="1222071" y="2820269"/>
                </a:lnTo>
                <a:lnTo>
                  <a:pt x="1218584" y="2825679"/>
                </a:lnTo>
                <a:lnTo>
                  <a:pt x="1214463" y="2831090"/>
                </a:lnTo>
                <a:lnTo>
                  <a:pt x="1210342" y="2836181"/>
                </a:lnTo>
                <a:lnTo>
                  <a:pt x="1205269" y="2840318"/>
                </a:lnTo>
                <a:lnTo>
                  <a:pt x="1200514" y="2844137"/>
                </a:lnTo>
                <a:lnTo>
                  <a:pt x="1194491" y="2847638"/>
                </a:lnTo>
                <a:lnTo>
                  <a:pt x="1188468" y="2850820"/>
                </a:lnTo>
                <a:lnTo>
                  <a:pt x="1182444" y="2853048"/>
                </a:lnTo>
                <a:lnTo>
                  <a:pt x="1175787" y="2854639"/>
                </a:lnTo>
                <a:lnTo>
                  <a:pt x="1169130" y="2855594"/>
                </a:lnTo>
                <a:lnTo>
                  <a:pt x="1162156" y="2855912"/>
                </a:lnTo>
                <a:lnTo>
                  <a:pt x="477415" y="2855912"/>
                </a:lnTo>
                <a:lnTo>
                  <a:pt x="470441" y="2855594"/>
                </a:lnTo>
                <a:lnTo>
                  <a:pt x="464100" y="2854639"/>
                </a:lnTo>
                <a:lnTo>
                  <a:pt x="457126" y="2853048"/>
                </a:lnTo>
                <a:lnTo>
                  <a:pt x="451103" y="2850820"/>
                </a:lnTo>
                <a:lnTo>
                  <a:pt x="445397" y="2847638"/>
                </a:lnTo>
                <a:lnTo>
                  <a:pt x="439374" y="2844137"/>
                </a:lnTo>
                <a:lnTo>
                  <a:pt x="434302" y="2840318"/>
                </a:lnTo>
                <a:lnTo>
                  <a:pt x="429546" y="2836181"/>
                </a:lnTo>
                <a:lnTo>
                  <a:pt x="425108" y="2831090"/>
                </a:lnTo>
                <a:lnTo>
                  <a:pt x="421304" y="2825679"/>
                </a:lnTo>
                <a:lnTo>
                  <a:pt x="417817" y="2820269"/>
                </a:lnTo>
                <a:lnTo>
                  <a:pt x="414964" y="2814223"/>
                </a:lnTo>
                <a:lnTo>
                  <a:pt x="412745" y="2808176"/>
                </a:lnTo>
                <a:lnTo>
                  <a:pt x="410843" y="2801493"/>
                </a:lnTo>
                <a:lnTo>
                  <a:pt x="409575" y="2794810"/>
                </a:lnTo>
                <a:lnTo>
                  <a:pt x="409575" y="2787809"/>
                </a:lnTo>
                <a:lnTo>
                  <a:pt x="409575" y="2780808"/>
                </a:lnTo>
                <a:lnTo>
                  <a:pt x="410843" y="2774125"/>
                </a:lnTo>
                <a:lnTo>
                  <a:pt x="412745" y="2767442"/>
                </a:lnTo>
                <a:lnTo>
                  <a:pt x="414964" y="2761395"/>
                </a:lnTo>
                <a:lnTo>
                  <a:pt x="417817" y="2755348"/>
                </a:lnTo>
                <a:lnTo>
                  <a:pt x="421304" y="2749938"/>
                </a:lnTo>
                <a:lnTo>
                  <a:pt x="425108" y="2744528"/>
                </a:lnTo>
                <a:lnTo>
                  <a:pt x="429546" y="2739436"/>
                </a:lnTo>
                <a:lnTo>
                  <a:pt x="434302" y="2735299"/>
                </a:lnTo>
                <a:lnTo>
                  <a:pt x="439374" y="2731162"/>
                </a:lnTo>
                <a:lnTo>
                  <a:pt x="445397" y="2727980"/>
                </a:lnTo>
                <a:lnTo>
                  <a:pt x="451103" y="2724797"/>
                </a:lnTo>
                <a:lnTo>
                  <a:pt x="457126" y="2722570"/>
                </a:lnTo>
                <a:lnTo>
                  <a:pt x="464100" y="2720978"/>
                </a:lnTo>
                <a:lnTo>
                  <a:pt x="470441" y="2720024"/>
                </a:lnTo>
                <a:lnTo>
                  <a:pt x="477415" y="2719387"/>
                </a:lnTo>
                <a:close/>
                <a:moveTo>
                  <a:pt x="477479" y="2276475"/>
                </a:moveTo>
                <a:lnTo>
                  <a:pt x="1940284" y="2276475"/>
                </a:lnTo>
                <a:lnTo>
                  <a:pt x="1946947" y="2276790"/>
                </a:lnTo>
                <a:lnTo>
                  <a:pt x="1953928" y="2277733"/>
                </a:lnTo>
                <a:lnTo>
                  <a:pt x="1960274" y="2279621"/>
                </a:lnTo>
                <a:lnTo>
                  <a:pt x="1966620" y="2281822"/>
                </a:lnTo>
                <a:lnTo>
                  <a:pt x="1972649" y="2284339"/>
                </a:lnTo>
                <a:lnTo>
                  <a:pt x="1978044" y="2287799"/>
                </a:lnTo>
                <a:lnTo>
                  <a:pt x="1983438" y="2291573"/>
                </a:lnTo>
                <a:lnTo>
                  <a:pt x="1988197" y="2296291"/>
                </a:lnTo>
                <a:lnTo>
                  <a:pt x="1992640" y="2300695"/>
                </a:lnTo>
                <a:lnTo>
                  <a:pt x="1996448" y="2306042"/>
                </a:lnTo>
                <a:lnTo>
                  <a:pt x="1999621" y="2311704"/>
                </a:lnTo>
                <a:lnTo>
                  <a:pt x="2002794" y="2317366"/>
                </a:lnTo>
                <a:lnTo>
                  <a:pt x="2005015" y="2323971"/>
                </a:lnTo>
                <a:lnTo>
                  <a:pt x="2006602" y="2330262"/>
                </a:lnTo>
                <a:lnTo>
                  <a:pt x="2007871" y="2336867"/>
                </a:lnTo>
                <a:lnTo>
                  <a:pt x="2008188" y="2343787"/>
                </a:lnTo>
                <a:lnTo>
                  <a:pt x="2007871" y="2350707"/>
                </a:lnTo>
                <a:lnTo>
                  <a:pt x="2006602" y="2357312"/>
                </a:lnTo>
                <a:lnTo>
                  <a:pt x="2005015" y="2363603"/>
                </a:lnTo>
                <a:lnTo>
                  <a:pt x="2002794" y="2370208"/>
                </a:lnTo>
                <a:lnTo>
                  <a:pt x="1999621" y="2375870"/>
                </a:lnTo>
                <a:lnTo>
                  <a:pt x="1996448" y="2381532"/>
                </a:lnTo>
                <a:lnTo>
                  <a:pt x="1992640" y="2386879"/>
                </a:lnTo>
                <a:lnTo>
                  <a:pt x="1988197" y="2391283"/>
                </a:lnTo>
                <a:lnTo>
                  <a:pt x="1983438" y="2395686"/>
                </a:lnTo>
                <a:lnTo>
                  <a:pt x="1978044" y="2399775"/>
                </a:lnTo>
                <a:lnTo>
                  <a:pt x="1972649" y="2402921"/>
                </a:lnTo>
                <a:lnTo>
                  <a:pt x="1966620" y="2406066"/>
                </a:lnTo>
                <a:lnTo>
                  <a:pt x="1960274" y="2408268"/>
                </a:lnTo>
                <a:lnTo>
                  <a:pt x="1953928" y="2409841"/>
                </a:lnTo>
                <a:lnTo>
                  <a:pt x="1946947" y="2411099"/>
                </a:lnTo>
                <a:lnTo>
                  <a:pt x="1940284" y="2411413"/>
                </a:lnTo>
                <a:lnTo>
                  <a:pt x="477479" y="2411413"/>
                </a:lnTo>
                <a:lnTo>
                  <a:pt x="470498" y="2411099"/>
                </a:lnTo>
                <a:lnTo>
                  <a:pt x="464152" y="2409841"/>
                </a:lnTo>
                <a:lnTo>
                  <a:pt x="457171" y="2408268"/>
                </a:lnTo>
                <a:lnTo>
                  <a:pt x="451142" y="2406066"/>
                </a:lnTo>
                <a:lnTo>
                  <a:pt x="445431" y="2402921"/>
                </a:lnTo>
                <a:lnTo>
                  <a:pt x="439402" y="2399775"/>
                </a:lnTo>
                <a:lnTo>
                  <a:pt x="434325" y="2395686"/>
                </a:lnTo>
                <a:lnTo>
                  <a:pt x="429565" y="2391283"/>
                </a:lnTo>
                <a:lnTo>
                  <a:pt x="425123" y="2386879"/>
                </a:lnTo>
                <a:lnTo>
                  <a:pt x="421315" y="2381532"/>
                </a:lnTo>
                <a:lnTo>
                  <a:pt x="417825" y="2375870"/>
                </a:lnTo>
                <a:lnTo>
                  <a:pt x="414969" y="2370208"/>
                </a:lnTo>
                <a:lnTo>
                  <a:pt x="412748" y="2363603"/>
                </a:lnTo>
                <a:lnTo>
                  <a:pt x="410844" y="2357312"/>
                </a:lnTo>
                <a:lnTo>
                  <a:pt x="409575" y="2350707"/>
                </a:lnTo>
                <a:lnTo>
                  <a:pt x="409575" y="2343787"/>
                </a:lnTo>
                <a:lnTo>
                  <a:pt x="409575" y="2336867"/>
                </a:lnTo>
                <a:lnTo>
                  <a:pt x="410844" y="2330262"/>
                </a:lnTo>
                <a:lnTo>
                  <a:pt x="412748" y="2323971"/>
                </a:lnTo>
                <a:lnTo>
                  <a:pt x="414969" y="2317366"/>
                </a:lnTo>
                <a:lnTo>
                  <a:pt x="417825" y="2311704"/>
                </a:lnTo>
                <a:lnTo>
                  <a:pt x="421315" y="2306042"/>
                </a:lnTo>
                <a:lnTo>
                  <a:pt x="425123" y="2300695"/>
                </a:lnTo>
                <a:lnTo>
                  <a:pt x="429565" y="2296291"/>
                </a:lnTo>
                <a:lnTo>
                  <a:pt x="434325" y="2291573"/>
                </a:lnTo>
                <a:lnTo>
                  <a:pt x="439402" y="2287799"/>
                </a:lnTo>
                <a:lnTo>
                  <a:pt x="445431" y="2284339"/>
                </a:lnTo>
                <a:lnTo>
                  <a:pt x="451142" y="2281822"/>
                </a:lnTo>
                <a:lnTo>
                  <a:pt x="457171" y="2279621"/>
                </a:lnTo>
                <a:lnTo>
                  <a:pt x="464152" y="2277733"/>
                </a:lnTo>
                <a:lnTo>
                  <a:pt x="470498" y="2276790"/>
                </a:lnTo>
                <a:lnTo>
                  <a:pt x="477479" y="2276475"/>
                </a:lnTo>
                <a:close/>
                <a:moveTo>
                  <a:pt x="477479" y="1976437"/>
                </a:moveTo>
                <a:lnTo>
                  <a:pt x="1940284" y="1976437"/>
                </a:lnTo>
                <a:lnTo>
                  <a:pt x="1946947" y="1977068"/>
                </a:lnTo>
                <a:lnTo>
                  <a:pt x="1953928" y="1977698"/>
                </a:lnTo>
                <a:lnTo>
                  <a:pt x="1960274" y="1979590"/>
                </a:lnTo>
                <a:lnTo>
                  <a:pt x="1966620" y="1981797"/>
                </a:lnTo>
                <a:lnTo>
                  <a:pt x="1972649" y="1984634"/>
                </a:lnTo>
                <a:lnTo>
                  <a:pt x="1978044" y="1988102"/>
                </a:lnTo>
                <a:lnTo>
                  <a:pt x="1983438" y="1991886"/>
                </a:lnTo>
                <a:lnTo>
                  <a:pt x="1988197" y="1996300"/>
                </a:lnTo>
                <a:lnTo>
                  <a:pt x="1992640" y="2001029"/>
                </a:lnTo>
                <a:lnTo>
                  <a:pt x="1996448" y="2006073"/>
                </a:lnTo>
                <a:lnTo>
                  <a:pt x="1999621" y="2011748"/>
                </a:lnTo>
                <a:lnTo>
                  <a:pt x="2002794" y="2017738"/>
                </a:lnTo>
                <a:lnTo>
                  <a:pt x="2005015" y="2024044"/>
                </a:lnTo>
                <a:lnTo>
                  <a:pt x="2006602" y="2030665"/>
                </a:lnTo>
                <a:lnTo>
                  <a:pt x="2007871" y="2036970"/>
                </a:lnTo>
                <a:lnTo>
                  <a:pt x="2008188" y="2043906"/>
                </a:lnTo>
                <a:lnTo>
                  <a:pt x="2007871" y="2051158"/>
                </a:lnTo>
                <a:lnTo>
                  <a:pt x="2006602" y="2057463"/>
                </a:lnTo>
                <a:lnTo>
                  <a:pt x="2005015" y="2064084"/>
                </a:lnTo>
                <a:lnTo>
                  <a:pt x="2002794" y="2070389"/>
                </a:lnTo>
                <a:lnTo>
                  <a:pt x="1999621" y="2076064"/>
                </a:lnTo>
                <a:lnTo>
                  <a:pt x="1996448" y="2081739"/>
                </a:lnTo>
                <a:lnTo>
                  <a:pt x="1992640" y="2087099"/>
                </a:lnTo>
                <a:lnTo>
                  <a:pt x="1988197" y="2091513"/>
                </a:lnTo>
                <a:lnTo>
                  <a:pt x="1983438" y="2096242"/>
                </a:lnTo>
                <a:lnTo>
                  <a:pt x="1978044" y="2100025"/>
                </a:lnTo>
                <a:lnTo>
                  <a:pt x="1972649" y="2103493"/>
                </a:lnTo>
                <a:lnTo>
                  <a:pt x="1966620" y="2106016"/>
                </a:lnTo>
                <a:lnTo>
                  <a:pt x="1960274" y="2108538"/>
                </a:lnTo>
                <a:lnTo>
                  <a:pt x="1953928" y="2110429"/>
                </a:lnTo>
                <a:lnTo>
                  <a:pt x="1946947" y="2111060"/>
                </a:lnTo>
                <a:lnTo>
                  <a:pt x="1940284" y="2111375"/>
                </a:lnTo>
                <a:lnTo>
                  <a:pt x="477479" y="2111375"/>
                </a:lnTo>
                <a:lnTo>
                  <a:pt x="470498" y="2111060"/>
                </a:lnTo>
                <a:lnTo>
                  <a:pt x="464152" y="2110429"/>
                </a:lnTo>
                <a:lnTo>
                  <a:pt x="457171" y="2108538"/>
                </a:lnTo>
                <a:lnTo>
                  <a:pt x="451142" y="2106016"/>
                </a:lnTo>
                <a:lnTo>
                  <a:pt x="445431" y="2103493"/>
                </a:lnTo>
                <a:lnTo>
                  <a:pt x="439402" y="2100025"/>
                </a:lnTo>
                <a:lnTo>
                  <a:pt x="434325" y="2096242"/>
                </a:lnTo>
                <a:lnTo>
                  <a:pt x="429565" y="2091513"/>
                </a:lnTo>
                <a:lnTo>
                  <a:pt x="425123" y="2087099"/>
                </a:lnTo>
                <a:lnTo>
                  <a:pt x="421315" y="2081739"/>
                </a:lnTo>
                <a:lnTo>
                  <a:pt x="417825" y="2076064"/>
                </a:lnTo>
                <a:lnTo>
                  <a:pt x="414969" y="2070389"/>
                </a:lnTo>
                <a:lnTo>
                  <a:pt x="412748" y="2064084"/>
                </a:lnTo>
                <a:lnTo>
                  <a:pt x="410844" y="2057463"/>
                </a:lnTo>
                <a:lnTo>
                  <a:pt x="409575" y="2051158"/>
                </a:lnTo>
                <a:lnTo>
                  <a:pt x="409575" y="2043906"/>
                </a:lnTo>
                <a:lnTo>
                  <a:pt x="409575" y="2036970"/>
                </a:lnTo>
                <a:lnTo>
                  <a:pt x="410844" y="2030665"/>
                </a:lnTo>
                <a:lnTo>
                  <a:pt x="412748" y="2024044"/>
                </a:lnTo>
                <a:lnTo>
                  <a:pt x="414969" y="2017738"/>
                </a:lnTo>
                <a:lnTo>
                  <a:pt x="417825" y="2011748"/>
                </a:lnTo>
                <a:lnTo>
                  <a:pt x="421315" y="2006073"/>
                </a:lnTo>
                <a:lnTo>
                  <a:pt x="425123" y="2001029"/>
                </a:lnTo>
                <a:lnTo>
                  <a:pt x="429565" y="1996300"/>
                </a:lnTo>
                <a:lnTo>
                  <a:pt x="434325" y="1991886"/>
                </a:lnTo>
                <a:lnTo>
                  <a:pt x="439402" y="1988102"/>
                </a:lnTo>
                <a:lnTo>
                  <a:pt x="445431" y="1984634"/>
                </a:lnTo>
                <a:lnTo>
                  <a:pt x="451142" y="1981797"/>
                </a:lnTo>
                <a:lnTo>
                  <a:pt x="457171" y="1979590"/>
                </a:lnTo>
                <a:lnTo>
                  <a:pt x="464152" y="1977698"/>
                </a:lnTo>
                <a:lnTo>
                  <a:pt x="470498" y="1977068"/>
                </a:lnTo>
                <a:lnTo>
                  <a:pt x="477479" y="1976437"/>
                </a:lnTo>
                <a:close/>
                <a:moveTo>
                  <a:pt x="477479" y="1676400"/>
                </a:moveTo>
                <a:lnTo>
                  <a:pt x="1940284" y="1676400"/>
                </a:lnTo>
                <a:lnTo>
                  <a:pt x="1946947" y="1676715"/>
                </a:lnTo>
                <a:lnTo>
                  <a:pt x="1953928" y="1677973"/>
                </a:lnTo>
                <a:lnTo>
                  <a:pt x="1960274" y="1679231"/>
                </a:lnTo>
                <a:lnTo>
                  <a:pt x="1966620" y="1681747"/>
                </a:lnTo>
                <a:lnTo>
                  <a:pt x="1972649" y="1684578"/>
                </a:lnTo>
                <a:lnTo>
                  <a:pt x="1978044" y="1688038"/>
                </a:lnTo>
                <a:lnTo>
                  <a:pt x="1983438" y="1691813"/>
                </a:lnTo>
                <a:lnTo>
                  <a:pt x="1988197" y="1695902"/>
                </a:lnTo>
                <a:lnTo>
                  <a:pt x="1992640" y="1700934"/>
                </a:lnTo>
                <a:lnTo>
                  <a:pt x="1996448" y="1706282"/>
                </a:lnTo>
                <a:lnTo>
                  <a:pt x="1999621" y="1711629"/>
                </a:lnTo>
                <a:lnTo>
                  <a:pt x="2002794" y="1717605"/>
                </a:lnTo>
                <a:lnTo>
                  <a:pt x="2005015" y="1723581"/>
                </a:lnTo>
                <a:lnTo>
                  <a:pt x="2006602" y="1730187"/>
                </a:lnTo>
                <a:lnTo>
                  <a:pt x="2007871" y="1736792"/>
                </a:lnTo>
                <a:lnTo>
                  <a:pt x="2008188" y="1743712"/>
                </a:lnTo>
                <a:lnTo>
                  <a:pt x="2007871" y="1750632"/>
                </a:lnTo>
                <a:lnTo>
                  <a:pt x="2006602" y="1757552"/>
                </a:lnTo>
                <a:lnTo>
                  <a:pt x="2005015" y="1763843"/>
                </a:lnTo>
                <a:lnTo>
                  <a:pt x="2002794" y="1769819"/>
                </a:lnTo>
                <a:lnTo>
                  <a:pt x="1999621" y="1776110"/>
                </a:lnTo>
                <a:lnTo>
                  <a:pt x="1996448" y="1781771"/>
                </a:lnTo>
                <a:lnTo>
                  <a:pt x="1992640" y="1786490"/>
                </a:lnTo>
                <a:lnTo>
                  <a:pt x="1988197" y="1791522"/>
                </a:lnTo>
                <a:lnTo>
                  <a:pt x="1983438" y="1795611"/>
                </a:lnTo>
                <a:lnTo>
                  <a:pt x="1978044" y="1799700"/>
                </a:lnTo>
                <a:lnTo>
                  <a:pt x="1972649" y="1803160"/>
                </a:lnTo>
                <a:lnTo>
                  <a:pt x="1966620" y="1805991"/>
                </a:lnTo>
                <a:lnTo>
                  <a:pt x="1960274" y="1808193"/>
                </a:lnTo>
                <a:lnTo>
                  <a:pt x="1953928" y="1809766"/>
                </a:lnTo>
                <a:lnTo>
                  <a:pt x="1946947" y="1810709"/>
                </a:lnTo>
                <a:lnTo>
                  <a:pt x="1940284" y="1811338"/>
                </a:lnTo>
                <a:lnTo>
                  <a:pt x="477479" y="1811338"/>
                </a:lnTo>
                <a:lnTo>
                  <a:pt x="470498" y="1810709"/>
                </a:lnTo>
                <a:lnTo>
                  <a:pt x="464152" y="1809766"/>
                </a:lnTo>
                <a:lnTo>
                  <a:pt x="457171" y="1808193"/>
                </a:lnTo>
                <a:lnTo>
                  <a:pt x="451142" y="1805991"/>
                </a:lnTo>
                <a:lnTo>
                  <a:pt x="445431" y="1803160"/>
                </a:lnTo>
                <a:lnTo>
                  <a:pt x="439402" y="1799700"/>
                </a:lnTo>
                <a:lnTo>
                  <a:pt x="434325" y="1795611"/>
                </a:lnTo>
                <a:lnTo>
                  <a:pt x="429565" y="1791522"/>
                </a:lnTo>
                <a:lnTo>
                  <a:pt x="425123" y="1786490"/>
                </a:lnTo>
                <a:lnTo>
                  <a:pt x="421315" y="1781771"/>
                </a:lnTo>
                <a:lnTo>
                  <a:pt x="417825" y="1776110"/>
                </a:lnTo>
                <a:lnTo>
                  <a:pt x="414969" y="1769819"/>
                </a:lnTo>
                <a:lnTo>
                  <a:pt x="412748" y="1763843"/>
                </a:lnTo>
                <a:lnTo>
                  <a:pt x="410844" y="1757552"/>
                </a:lnTo>
                <a:lnTo>
                  <a:pt x="409575" y="1750632"/>
                </a:lnTo>
                <a:lnTo>
                  <a:pt x="409575" y="1743712"/>
                </a:lnTo>
                <a:lnTo>
                  <a:pt x="409575" y="1736792"/>
                </a:lnTo>
                <a:lnTo>
                  <a:pt x="410844" y="1730187"/>
                </a:lnTo>
                <a:lnTo>
                  <a:pt x="412748" y="1723581"/>
                </a:lnTo>
                <a:lnTo>
                  <a:pt x="414969" y="1717605"/>
                </a:lnTo>
                <a:lnTo>
                  <a:pt x="417825" y="1711629"/>
                </a:lnTo>
                <a:lnTo>
                  <a:pt x="421315" y="1706282"/>
                </a:lnTo>
                <a:lnTo>
                  <a:pt x="425123" y="1700934"/>
                </a:lnTo>
                <a:lnTo>
                  <a:pt x="429565" y="1695902"/>
                </a:lnTo>
                <a:lnTo>
                  <a:pt x="434325" y="1691813"/>
                </a:lnTo>
                <a:lnTo>
                  <a:pt x="439402" y="1688038"/>
                </a:lnTo>
                <a:lnTo>
                  <a:pt x="445431" y="1684578"/>
                </a:lnTo>
                <a:lnTo>
                  <a:pt x="451142" y="1681747"/>
                </a:lnTo>
                <a:lnTo>
                  <a:pt x="457171" y="1679231"/>
                </a:lnTo>
                <a:lnTo>
                  <a:pt x="464152" y="1677973"/>
                </a:lnTo>
                <a:lnTo>
                  <a:pt x="470498" y="1676715"/>
                </a:lnTo>
                <a:lnTo>
                  <a:pt x="477479" y="1676400"/>
                </a:lnTo>
                <a:close/>
                <a:moveTo>
                  <a:pt x="477325" y="1376362"/>
                </a:moveTo>
                <a:lnTo>
                  <a:pt x="783466" y="1376362"/>
                </a:lnTo>
                <a:lnTo>
                  <a:pt x="790431" y="1376677"/>
                </a:lnTo>
                <a:lnTo>
                  <a:pt x="796763" y="1377935"/>
                </a:lnTo>
                <a:lnTo>
                  <a:pt x="803411" y="1379508"/>
                </a:lnTo>
                <a:lnTo>
                  <a:pt x="809743" y="1381709"/>
                </a:lnTo>
                <a:lnTo>
                  <a:pt x="815442" y="1384226"/>
                </a:lnTo>
                <a:lnTo>
                  <a:pt x="821457" y="1387686"/>
                </a:lnTo>
                <a:lnTo>
                  <a:pt x="826522" y="1392089"/>
                </a:lnTo>
                <a:lnTo>
                  <a:pt x="831271" y="1396178"/>
                </a:lnTo>
                <a:lnTo>
                  <a:pt x="835703" y="1401211"/>
                </a:lnTo>
                <a:lnTo>
                  <a:pt x="839503" y="1405929"/>
                </a:lnTo>
                <a:lnTo>
                  <a:pt x="842985" y="1411591"/>
                </a:lnTo>
                <a:lnTo>
                  <a:pt x="845834" y="1417882"/>
                </a:lnTo>
                <a:lnTo>
                  <a:pt x="848050" y="1423858"/>
                </a:lnTo>
                <a:lnTo>
                  <a:pt x="849950" y="1430149"/>
                </a:lnTo>
                <a:lnTo>
                  <a:pt x="850583" y="1437069"/>
                </a:lnTo>
                <a:lnTo>
                  <a:pt x="850900" y="1443989"/>
                </a:lnTo>
                <a:lnTo>
                  <a:pt x="850583" y="1450594"/>
                </a:lnTo>
                <a:lnTo>
                  <a:pt x="849950" y="1457514"/>
                </a:lnTo>
                <a:lnTo>
                  <a:pt x="848050" y="1463805"/>
                </a:lnTo>
                <a:lnTo>
                  <a:pt x="845834" y="1470095"/>
                </a:lnTo>
                <a:lnTo>
                  <a:pt x="842985" y="1476072"/>
                </a:lnTo>
                <a:lnTo>
                  <a:pt x="839503" y="1481419"/>
                </a:lnTo>
                <a:lnTo>
                  <a:pt x="835703" y="1486766"/>
                </a:lnTo>
                <a:lnTo>
                  <a:pt x="831271" y="1491484"/>
                </a:lnTo>
                <a:lnTo>
                  <a:pt x="826522" y="1495888"/>
                </a:lnTo>
                <a:lnTo>
                  <a:pt x="821457" y="1499662"/>
                </a:lnTo>
                <a:lnTo>
                  <a:pt x="815442" y="1503122"/>
                </a:lnTo>
                <a:lnTo>
                  <a:pt x="809743" y="1505953"/>
                </a:lnTo>
                <a:lnTo>
                  <a:pt x="803411" y="1508155"/>
                </a:lnTo>
                <a:lnTo>
                  <a:pt x="796763" y="1509728"/>
                </a:lnTo>
                <a:lnTo>
                  <a:pt x="790431" y="1510986"/>
                </a:lnTo>
                <a:lnTo>
                  <a:pt x="783466" y="1511300"/>
                </a:lnTo>
                <a:lnTo>
                  <a:pt x="477325" y="1511300"/>
                </a:lnTo>
                <a:lnTo>
                  <a:pt x="470360" y="1510986"/>
                </a:lnTo>
                <a:lnTo>
                  <a:pt x="464028" y="1509728"/>
                </a:lnTo>
                <a:lnTo>
                  <a:pt x="457063" y="1508155"/>
                </a:lnTo>
                <a:lnTo>
                  <a:pt x="451048" y="1505953"/>
                </a:lnTo>
                <a:lnTo>
                  <a:pt x="445349" y="1503122"/>
                </a:lnTo>
                <a:lnTo>
                  <a:pt x="439334" y="1499662"/>
                </a:lnTo>
                <a:lnTo>
                  <a:pt x="434269" y="1495888"/>
                </a:lnTo>
                <a:lnTo>
                  <a:pt x="429520" y="1491484"/>
                </a:lnTo>
                <a:lnTo>
                  <a:pt x="425088" y="1486766"/>
                </a:lnTo>
                <a:lnTo>
                  <a:pt x="421289" y="1481419"/>
                </a:lnTo>
                <a:lnTo>
                  <a:pt x="417806" y="1476072"/>
                </a:lnTo>
                <a:lnTo>
                  <a:pt x="414957" y="1470095"/>
                </a:lnTo>
                <a:lnTo>
                  <a:pt x="412741" y="1463805"/>
                </a:lnTo>
                <a:lnTo>
                  <a:pt x="410841" y="1457514"/>
                </a:lnTo>
                <a:lnTo>
                  <a:pt x="409575" y="1450594"/>
                </a:lnTo>
                <a:lnTo>
                  <a:pt x="409575" y="1443989"/>
                </a:lnTo>
                <a:lnTo>
                  <a:pt x="409575" y="1437069"/>
                </a:lnTo>
                <a:lnTo>
                  <a:pt x="410841" y="1430149"/>
                </a:lnTo>
                <a:lnTo>
                  <a:pt x="412741" y="1423858"/>
                </a:lnTo>
                <a:lnTo>
                  <a:pt x="414957" y="1417882"/>
                </a:lnTo>
                <a:lnTo>
                  <a:pt x="417806" y="1411591"/>
                </a:lnTo>
                <a:lnTo>
                  <a:pt x="421289" y="1405929"/>
                </a:lnTo>
                <a:lnTo>
                  <a:pt x="425088" y="1401211"/>
                </a:lnTo>
                <a:lnTo>
                  <a:pt x="429520" y="1396178"/>
                </a:lnTo>
                <a:lnTo>
                  <a:pt x="434269" y="1392089"/>
                </a:lnTo>
                <a:lnTo>
                  <a:pt x="439334" y="1387686"/>
                </a:lnTo>
                <a:lnTo>
                  <a:pt x="445349" y="1384226"/>
                </a:lnTo>
                <a:lnTo>
                  <a:pt x="451048" y="1381709"/>
                </a:lnTo>
                <a:lnTo>
                  <a:pt x="457063" y="1379508"/>
                </a:lnTo>
                <a:lnTo>
                  <a:pt x="464028" y="1377935"/>
                </a:lnTo>
                <a:lnTo>
                  <a:pt x="470360" y="1376677"/>
                </a:lnTo>
                <a:lnTo>
                  <a:pt x="477325" y="1376362"/>
                </a:lnTo>
                <a:close/>
                <a:moveTo>
                  <a:pt x="1305682" y="909637"/>
                </a:moveTo>
                <a:lnTo>
                  <a:pt x="1307590" y="922668"/>
                </a:lnTo>
                <a:lnTo>
                  <a:pt x="1310451" y="941103"/>
                </a:lnTo>
                <a:lnTo>
                  <a:pt x="1314901" y="964305"/>
                </a:lnTo>
                <a:lnTo>
                  <a:pt x="1319987" y="991956"/>
                </a:lnTo>
                <a:lnTo>
                  <a:pt x="1333021" y="1054252"/>
                </a:lnTo>
                <a:lnTo>
                  <a:pt x="1347644" y="1121315"/>
                </a:lnTo>
                <a:lnTo>
                  <a:pt x="1374665" y="1241138"/>
                </a:lnTo>
                <a:lnTo>
                  <a:pt x="1386427" y="1293898"/>
                </a:lnTo>
                <a:lnTo>
                  <a:pt x="1430933" y="1032957"/>
                </a:lnTo>
                <a:lnTo>
                  <a:pt x="1404865" y="971297"/>
                </a:lnTo>
                <a:lnTo>
                  <a:pt x="1447781" y="930614"/>
                </a:lnTo>
                <a:lnTo>
                  <a:pt x="1461133" y="930614"/>
                </a:lnTo>
                <a:lnTo>
                  <a:pt x="1463994" y="930614"/>
                </a:lnTo>
                <a:lnTo>
                  <a:pt x="1477663" y="930614"/>
                </a:lnTo>
                <a:lnTo>
                  <a:pt x="1520897" y="971297"/>
                </a:lnTo>
                <a:lnTo>
                  <a:pt x="1506909" y="1001809"/>
                </a:lnTo>
                <a:lnTo>
                  <a:pt x="1498326" y="1023422"/>
                </a:lnTo>
                <a:lnTo>
                  <a:pt x="1495147" y="1030096"/>
                </a:lnTo>
                <a:lnTo>
                  <a:pt x="1494512" y="1032957"/>
                </a:lnTo>
                <a:lnTo>
                  <a:pt x="1496419" y="1044399"/>
                </a:lnTo>
                <a:lnTo>
                  <a:pt x="1501823" y="1073957"/>
                </a:lnTo>
                <a:lnTo>
                  <a:pt x="1517082" y="1163904"/>
                </a:lnTo>
                <a:lnTo>
                  <a:pt x="1538699" y="1293898"/>
                </a:lnTo>
                <a:lnTo>
                  <a:pt x="1551097" y="1241138"/>
                </a:lnTo>
                <a:lnTo>
                  <a:pt x="1577482" y="1121315"/>
                </a:lnTo>
                <a:lnTo>
                  <a:pt x="1592105" y="1054252"/>
                </a:lnTo>
                <a:lnTo>
                  <a:pt x="1605139" y="991956"/>
                </a:lnTo>
                <a:lnTo>
                  <a:pt x="1610543" y="964305"/>
                </a:lnTo>
                <a:lnTo>
                  <a:pt x="1614676" y="941103"/>
                </a:lnTo>
                <a:lnTo>
                  <a:pt x="1618172" y="922668"/>
                </a:lnTo>
                <a:lnTo>
                  <a:pt x="1619762" y="909637"/>
                </a:lnTo>
                <a:lnTo>
                  <a:pt x="1622623" y="910273"/>
                </a:lnTo>
                <a:lnTo>
                  <a:pt x="1627074" y="911544"/>
                </a:lnTo>
                <a:lnTo>
                  <a:pt x="1650280" y="918854"/>
                </a:lnTo>
                <a:lnTo>
                  <a:pt x="1679844" y="928389"/>
                </a:lnTo>
                <a:lnTo>
                  <a:pt x="1713859" y="939831"/>
                </a:lnTo>
                <a:lnTo>
                  <a:pt x="1750099" y="952545"/>
                </a:lnTo>
                <a:lnTo>
                  <a:pt x="1787928" y="966212"/>
                </a:lnTo>
                <a:lnTo>
                  <a:pt x="1806048" y="973522"/>
                </a:lnTo>
                <a:lnTo>
                  <a:pt x="1824168" y="980832"/>
                </a:lnTo>
                <a:lnTo>
                  <a:pt x="1841334" y="988142"/>
                </a:lnTo>
                <a:lnTo>
                  <a:pt x="1857547" y="995452"/>
                </a:lnTo>
                <a:lnTo>
                  <a:pt x="1872806" y="1002763"/>
                </a:lnTo>
                <a:lnTo>
                  <a:pt x="1886475" y="1009755"/>
                </a:lnTo>
                <a:lnTo>
                  <a:pt x="1896966" y="1020561"/>
                </a:lnTo>
                <a:lnTo>
                  <a:pt x="1902688" y="1027236"/>
                </a:lnTo>
                <a:lnTo>
                  <a:pt x="1908728" y="1034546"/>
                </a:lnTo>
                <a:lnTo>
                  <a:pt x="1915086" y="1042810"/>
                </a:lnTo>
                <a:lnTo>
                  <a:pt x="1921126" y="1052027"/>
                </a:lnTo>
                <a:lnTo>
                  <a:pt x="1927484" y="1062833"/>
                </a:lnTo>
                <a:lnTo>
                  <a:pt x="1933842" y="1074593"/>
                </a:lnTo>
                <a:lnTo>
                  <a:pt x="1939882" y="1088260"/>
                </a:lnTo>
                <a:lnTo>
                  <a:pt x="1945604" y="1103198"/>
                </a:lnTo>
                <a:lnTo>
                  <a:pt x="1948147" y="1111780"/>
                </a:lnTo>
                <a:lnTo>
                  <a:pt x="1951008" y="1120679"/>
                </a:lnTo>
                <a:lnTo>
                  <a:pt x="1953551" y="1129896"/>
                </a:lnTo>
                <a:lnTo>
                  <a:pt x="1956412" y="1139431"/>
                </a:lnTo>
                <a:lnTo>
                  <a:pt x="1958637" y="1149602"/>
                </a:lnTo>
                <a:lnTo>
                  <a:pt x="1960863" y="1160408"/>
                </a:lnTo>
                <a:lnTo>
                  <a:pt x="1963088" y="1171532"/>
                </a:lnTo>
                <a:lnTo>
                  <a:pt x="1964995" y="1183292"/>
                </a:lnTo>
                <a:lnTo>
                  <a:pt x="1966903" y="1195688"/>
                </a:lnTo>
                <a:lnTo>
                  <a:pt x="1968492" y="1208719"/>
                </a:lnTo>
                <a:lnTo>
                  <a:pt x="1970082" y="1222386"/>
                </a:lnTo>
                <a:lnTo>
                  <a:pt x="1971353" y="1236688"/>
                </a:lnTo>
                <a:lnTo>
                  <a:pt x="1971989" y="1247177"/>
                </a:lnTo>
                <a:lnTo>
                  <a:pt x="1972307" y="1266883"/>
                </a:lnTo>
                <a:lnTo>
                  <a:pt x="1973260" y="1326953"/>
                </a:lnTo>
                <a:lnTo>
                  <a:pt x="1974850" y="1481738"/>
                </a:lnTo>
                <a:lnTo>
                  <a:pt x="1951644" y="1484281"/>
                </a:lnTo>
                <a:lnTo>
                  <a:pt x="1929073" y="1487459"/>
                </a:lnTo>
                <a:lnTo>
                  <a:pt x="1906503" y="1489684"/>
                </a:lnTo>
                <a:lnTo>
                  <a:pt x="1883614" y="1491909"/>
                </a:lnTo>
                <a:lnTo>
                  <a:pt x="1836884" y="1495723"/>
                </a:lnTo>
                <a:lnTo>
                  <a:pt x="1786974" y="1499537"/>
                </a:lnTo>
                <a:lnTo>
                  <a:pt x="1786339" y="1378760"/>
                </a:lnTo>
                <a:lnTo>
                  <a:pt x="1786339" y="1291991"/>
                </a:lnTo>
                <a:lnTo>
                  <a:pt x="1786021" y="1285953"/>
                </a:lnTo>
                <a:lnTo>
                  <a:pt x="1785385" y="1279914"/>
                </a:lnTo>
                <a:lnTo>
                  <a:pt x="1784431" y="1268472"/>
                </a:lnTo>
                <a:lnTo>
                  <a:pt x="1782524" y="1257665"/>
                </a:lnTo>
                <a:lnTo>
                  <a:pt x="1779663" y="1247813"/>
                </a:lnTo>
                <a:lnTo>
                  <a:pt x="1776166" y="1238595"/>
                </a:lnTo>
                <a:lnTo>
                  <a:pt x="1772351" y="1229696"/>
                </a:lnTo>
                <a:lnTo>
                  <a:pt x="1768536" y="1221115"/>
                </a:lnTo>
                <a:lnTo>
                  <a:pt x="1764404" y="1213486"/>
                </a:lnTo>
                <a:lnTo>
                  <a:pt x="1764404" y="1504622"/>
                </a:lnTo>
                <a:lnTo>
                  <a:pt x="1729118" y="1506847"/>
                </a:lnTo>
                <a:lnTo>
                  <a:pt x="1692878" y="1508754"/>
                </a:lnTo>
                <a:lnTo>
                  <a:pt x="1655366" y="1510343"/>
                </a:lnTo>
                <a:lnTo>
                  <a:pt x="1616583" y="1511933"/>
                </a:lnTo>
                <a:lnTo>
                  <a:pt x="1577800" y="1512886"/>
                </a:lnTo>
                <a:lnTo>
                  <a:pt x="1538699" y="1513840"/>
                </a:lnTo>
                <a:lnTo>
                  <a:pt x="1500552" y="1514157"/>
                </a:lnTo>
                <a:lnTo>
                  <a:pt x="1462722" y="1514475"/>
                </a:lnTo>
                <a:lnTo>
                  <a:pt x="1424575" y="1514157"/>
                </a:lnTo>
                <a:lnTo>
                  <a:pt x="1386110" y="1513840"/>
                </a:lnTo>
                <a:lnTo>
                  <a:pt x="1346691" y="1512886"/>
                </a:lnTo>
                <a:lnTo>
                  <a:pt x="1307590" y="1511933"/>
                </a:lnTo>
                <a:lnTo>
                  <a:pt x="1268489" y="1510343"/>
                </a:lnTo>
                <a:lnTo>
                  <a:pt x="1230659" y="1508754"/>
                </a:lnTo>
                <a:lnTo>
                  <a:pt x="1193783" y="1506847"/>
                </a:lnTo>
                <a:lnTo>
                  <a:pt x="1158815" y="1504622"/>
                </a:lnTo>
                <a:lnTo>
                  <a:pt x="1158815" y="1213486"/>
                </a:lnTo>
                <a:lnTo>
                  <a:pt x="1155000" y="1222068"/>
                </a:lnTo>
                <a:lnTo>
                  <a:pt x="1150867" y="1230967"/>
                </a:lnTo>
                <a:lnTo>
                  <a:pt x="1146735" y="1240185"/>
                </a:lnTo>
                <a:lnTo>
                  <a:pt x="1142284" y="1250037"/>
                </a:lnTo>
                <a:lnTo>
                  <a:pt x="1138469" y="1260208"/>
                </a:lnTo>
                <a:lnTo>
                  <a:pt x="1137198" y="1265611"/>
                </a:lnTo>
                <a:lnTo>
                  <a:pt x="1135608" y="1271014"/>
                </a:lnTo>
                <a:lnTo>
                  <a:pt x="1134337" y="1276735"/>
                </a:lnTo>
                <a:lnTo>
                  <a:pt x="1133701" y="1282774"/>
                </a:lnTo>
                <a:lnTo>
                  <a:pt x="1133065" y="1289131"/>
                </a:lnTo>
                <a:lnTo>
                  <a:pt x="1132747" y="1295170"/>
                </a:lnTo>
                <a:lnTo>
                  <a:pt x="1132429" y="1381303"/>
                </a:lnTo>
                <a:lnTo>
                  <a:pt x="1131794" y="1502715"/>
                </a:lnTo>
                <a:lnTo>
                  <a:pt x="1106680" y="1500808"/>
                </a:lnTo>
                <a:lnTo>
                  <a:pt x="1083156" y="1498584"/>
                </a:lnTo>
                <a:lnTo>
                  <a:pt x="1060585" y="1495723"/>
                </a:lnTo>
                <a:lnTo>
                  <a:pt x="1038651" y="1493180"/>
                </a:lnTo>
                <a:lnTo>
                  <a:pt x="995417" y="1487777"/>
                </a:lnTo>
                <a:lnTo>
                  <a:pt x="950912" y="1481738"/>
                </a:lnTo>
                <a:lnTo>
                  <a:pt x="952183" y="1326953"/>
                </a:lnTo>
                <a:lnTo>
                  <a:pt x="952819" y="1266883"/>
                </a:lnTo>
                <a:lnTo>
                  <a:pt x="953455" y="1247177"/>
                </a:lnTo>
                <a:lnTo>
                  <a:pt x="954091" y="1236688"/>
                </a:lnTo>
                <a:lnTo>
                  <a:pt x="955044" y="1222386"/>
                </a:lnTo>
                <a:lnTo>
                  <a:pt x="956634" y="1208719"/>
                </a:lnTo>
                <a:lnTo>
                  <a:pt x="958223" y="1195688"/>
                </a:lnTo>
                <a:lnTo>
                  <a:pt x="960131" y="1183292"/>
                </a:lnTo>
                <a:lnTo>
                  <a:pt x="962038" y="1171532"/>
                </a:lnTo>
                <a:lnTo>
                  <a:pt x="964263" y="1160408"/>
                </a:lnTo>
                <a:lnTo>
                  <a:pt x="966489" y="1149602"/>
                </a:lnTo>
                <a:lnTo>
                  <a:pt x="969032" y="1139431"/>
                </a:lnTo>
                <a:lnTo>
                  <a:pt x="971575" y="1129896"/>
                </a:lnTo>
                <a:lnTo>
                  <a:pt x="974118" y="1120679"/>
                </a:lnTo>
                <a:lnTo>
                  <a:pt x="976979" y="1111780"/>
                </a:lnTo>
                <a:lnTo>
                  <a:pt x="979522" y="1103198"/>
                </a:lnTo>
                <a:lnTo>
                  <a:pt x="985244" y="1088260"/>
                </a:lnTo>
                <a:lnTo>
                  <a:pt x="991602" y="1074593"/>
                </a:lnTo>
                <a:lnTo>
                  <a:pt x="997960" y="1062833"/>
                </a:lnTo>
                <a:lnTo>
                  <a:pt x="1004000" y="1052027"/>
                </a:lnTo>
                <a:lnTo>
                  <a:pt x="1010358" y="1042810"/>
                </a:lnTo>
                <a:lnTo>
                  <a:pt x="1016398" y="1034546"/>
                </a:lnTo>
                <a:lnTo>
                  <a:pt x="1022438" y="1027236"/>
                </a:lnTo>
                <a:lnTo>
                  <a:pt x="1028160" y="1020561"/>
                </a:lnTo>
                <a:lnTo>
                  <a:pt x="1038651" y="1009755"/>
                </a:lnTo>
                <a:lnTo>
                  <a:pt x="1052320" y="1002763"/>
                </a:lnTo>
                <a:lnTo>
                  <a:pt x="1067261" y="995452"/>
                </a:lnTo>
                <a:lnTo>
                  <a:pt x="1083792" y="988142"/>
                </a:lnTo>
                <a:lnTo>
                  <a:pt x="1100958" y="980832"/>
                </a:lnTo>
                <a:lnTo>
                  <a:pt x="1119078" y="973522"/>
                </a:lnTo>
                <a:lnTo>
                  <a:pt x="1137516" y="966212"/>
                </a:lnTo>
                <a:lnTo>
                  <a:pt x="1174709" y="952545"/>
                </a:lnTo>
                <a:lnTo>
                  <a:pt x="1211268" y="939831"/>
                </a:lnTo>
                <a:lnTo>
                  <a:pt x="1245282" y="928389"/>
                </a:lnTo>
                <a:lnTo>
                  <a:pt x="1274847" y="918854"/>
                </a:lnTo>
                <a:lnTo>
                  <a:pt x="1298371" y="911544"/>
                </a:lnTo>
                <a:lnTo>
                  <a:pt x="1302821" y="910273"/>
                </a:lnTo>
                <a:lnTo>
                  <a:pt x="1305682" y="909637"/>
                </a:lnTo>
                <a:close/>
                <a:moveTo>
                  <a:pt x="1453656" y="261937"/>
                </a:moveTo>
                <a:lnTo>
                  <a:pt x="1465744" y="261937"/>
                </a:lnTo>
                <a:lnTo>
                  <a:pt x="1477831" y="261937"/>
                </a:lnTo>
                <a:lnTo>
                  <a:pt x="1489600" y="263208"/>
                </a:lnTo>
                <a:lnTo>
                  <a:pt x="1501052" y="264798"/>
                </a:lnTo>
                <a:lnTo>
                  <a:pt x="1512185" y="267022"/>
                </a:lnTo>
                <a:lnTo>
                  <a:pt x="1523318" y="269565"/>
                </a:lnTo>
                <a:lnTo>
                  <a:pt x="1534133" y="273061"/>
                </a:lnTo>
                <a:lnTo>
                  <a:pt x="1544311" y="276875"/>
                </a:lnTo>
                <a:lnTo>
                  <a:pt x="1554490" y="281643"/>
                </a:lnTo>
                <a:lnTo>
                  <a:pt x="1564033" y="286410"/>
                </a:lnTo>
                <a:lnTo>
                  <a:pt x="1573575" y="291813"/>
                </a:lnTo>
                <a:lnTo>
                  <a:pt x="1582800" y="298170"/>
                </a:lnTo>
                <a:lnTo>
                  <a:pt x="1591388" y="304526"/>
                </a:lnTo>
                <a:lnTo>
                  <a:pt x="1599977" y="311519"/>
                </a:lnTo>
                <a:lnTo>
                  <a:pt x="1607929" y="319147"/>
                </a:lnTo>
                <a:lnTo>
                  <a:pt x="1615563" y="326775"/>
                </a:lnTo>
                <a:lnTo>
                  <a:pt x="1623197" y="335038"/>
                </a:lnTo>
                <a:lnTo>
                  <a:pt x="1630195" y="343937"/>
                </a:lnTo>
                <a:lnTo>
                  <a:pt x="1637193" y="352837"/>
                </a:lnTo>
                <a:lnTo>
                  <a:pt x="1643237" y="362372"/>
                </a:lnTo>
                <a:lnTo>
                  <a:pt x="1649280" y="372224"/>
                </a:lnTo>
                <a:lnTo>
                  <a:pt x="1654688" y="382713"/>
                </a:lnTo>
                <a:lnTo>
                  <a:pt x="1660095" y="392883"/>
                </a:lnTo>
                <a:lnTo>
                  <a:pt x="1664867" y="404007"/>
                </a:lnTo>
                <a:lnTo>
                  <a:pt x="1669320" y="415131"/>
                </a:lnTo>
                <a:lnTo>
                  <a:pt x="1673137" y="426573"/>
                </a:lnTo>
                <a:lnTo>
                  <a:pt x="1676636" y="438333"/>
                </a:lnTo>
                <a:lnTo>
                  <a:pt x="1679817" y="450411"/>
                </a:lnTo>
                <a:lnTo>
                  <a:pt x="1682361" y="462806"/>
                </a:lnTo>
                <a:lnTo>
                  <a:pt x="1684588" y="474884"/>
                </a:lnTo>
                <a:lnTo>
                  <a:pt x="1686497" y="487915"/>
                </a:lnTo>
                <a:lnTo>
                  <a:pt x="1687769" y="500628"/>
                </a:lnTo>
                <a:lnTo>
                  <a:pt x="1688405" y="513659"/>
                </a:lnTo>
                <a:lnTo>
                  <a:pt x="1694767" y="516202"/>
                </a:lnTo>
                <a:lnTo>
                  <a:pt x="1700492" y="519698"/>
                </a:lnTo>
                <a:lnTo>
                  <a:pt x="1702719" y="521605"/>
                </a:lnTo>
                <a:lnTo>
                  <a:pt x="1705264" y="523512"/>
                </a:lnTo>
                <a:lnTo>
                  <a:pt x="1707808" y="525736"/>
                </a:lnTo>
                <a:lnTo>
                  <a:pt x="1709717" y="528279"/>
                </a:lnTo>
                <a:lnTo>
                  <a:pt x="1711625" y="531140"/>
                </a:lnTo>
                <a:lnTo>
                  <a:pt x="1713534" y="534000"/>
                </a:lnTo>
                <a:lnTo>
                  <a:pt x="1714806" y="536860"/>
                </a:lnTo>
                <a:lnTo>
                  <a:pt x="1716397" y="540357"/>
                </a:lnTo>
                <a:lnTo>
                  <a:pt x="1717669" y="543853"/>
                </a:lnTo>
                <a:lnTo>
                  <a:pt x="1718623" y="547667"/>
                </a:lnTo>
                <a:lnTo>
                  <a:pt x="1719578" y="551799"/>
                </a:lnTo>
                <a:lnTo>
                  <a:pt x="1719896" y="556248"/>
                </a:lnTo>
                <a:lnTo>
                  <a:pt x="1720850" y="562923"/>
                </a:lnTo>
                <a:lnTo>
                  <a:pt x="1720850" y="570233"/>
                </a:lnTo>
                <a:lnTo>
                  <a:pt x="1719896" y="577543"/>
                </a:lnTo>
                <a:lnTo>
                  <a:pt x="1719260" y="585171"/>
                </a:lnTo>
                <a:lnTo>
                  <a:pt x="1717669" y="592481"/>
                </a:lnTo>
                <a:lnTo>
                  <a:pt x="1715442" y="599791"/>
                </a:lnTo>
                <a:lnTo>
                  <a:pt x="1712898" y="607101"/>
                </a:lnTo>
                <a:lnTo>
                  <a:pt x="1710035" y="614411"/>
                </a:lnTo>
                <a:lnTo>
                  <a:pt x="1706854" y="620768"/>
                </a:lnTo>
                <a:lnTo>
                  <a:pt x="1703037" y="627442"/>
                </a:lnTo>
                <a:lnTo>
                  <a:pt x="1699220" y="633481"/>
                </a:lnTo>
                <a:lnTo>
                  <a:pt x="1694767" y="639202"/>
                </a:lnTo>
                <a:lnTo>
                  <a:pt x="1689996" y="644287"/>
                </a:lnTo>
                <a:lnTo>
                  <a:pt x="1684588" y="648419"/>
                </a:lnTo>
                <a:lnTo>
                  <a:pt x="1679181" y="652233"/>
                </a:lnTo>
                <a:lnTo>
                  <a:pt x="1673455" y="655411"/>
                </a:lnTo>
                <a:lnTo>
                  <a:pt x="1670910" y="665900"/>
                </a:lnTo>
                <a:lnTo>
                  <a:pt x="1667729" y="676388"/>
                </a:lnTo>
                <a:lnTo>
                  <a:pt x="1664867" y="687194"/>
                </a:lnTo>
                <a:lnTo>
                  <a:pt x="1661050" y="697365"/>
                </a:lnTo>
                <a:lnTo>
                  <a:pt x="1657551" y="707853"/>
                </a:lnTo>
                <a:lnTo>
                  <a:pt x="1653097" y="717706"/>
                </a:lnTo>
                <a:lnTo>
                  <a:pt x="1648962" y="727559"/>
                </a:lnTo>
                <a:lnTo>
                  <a:pt x="1644827" y="737094"/>
                </a:lnTo>
                <a:lnTo>
                  <a:pt x="1640056" y="746947"/>
                </a:lnTo>
                <a:lnTo>
                  <a:pt x="1635284" y="756481"/>
                </a:lnTo>
                <a:lnTo>
                  <a:pt x="1629877" y="765699"/>
                </a:lnTo>
                <a:lnTo>
                  <a:pt x="1624469" y="774280"/>
                </a:lnTo>
                <a:lnTo>
                  <a:pt x="1618744" y="782861"/>
                </a:lnTo>
                <a:lnTo>
                  <a:pt x="1613018" y="791125"/>
                </a:lnTo>
                <a:lnTo>
                  <a:pt x="1606975" y="799389"/>
                </a:lnTo>
                <a:lnTo>
                  <a:pt x="1600613" y="807016"/>
                </a:lnTo>
                <a:lnTo>
                  <a:pt x="1593933" y="814327"/>
                </a:lnTo>
                <a:lnTo>
                  <a:pt x="1587253" y="821637"/>
                </a:lnTo>
                <a:lnTo>
                  <a:pt x="1579937" y="827993"/>
                </a:lnTo>
                <a:lnTo>
                  <a:pt x="1572621" y="834032"/>
                </a:lnTo>
                <a:lnTo>
                  <a:pt x="1564987" y="840389"/>
                </a:lnTo>
                <a:lnTo>
                  <a:pt x="1557353" y="845474"/>
                </a:lnTo>
                <a:lnTo>
                  <a:pt x="1549401" y="850559"/>
                </a:lnTo>
                <a:lnTo>
                  <a:pt x="1540812" y="855327"/>
                </a:lnTo>
                <a:lnTo>
                  <a:pt x="1532542" y="859141"/>
                </a:lnTo>
                <a:lnTo>
                  <a:pt x="1523636" y="862955"/>
                </a:lnTo>
                <a:lnTo>
                  <a:pt x="1514411" y="865815"/>
                </a:lnTo>
                <a:lnTo>
                  <a:pt x="1505187" y="868040"/>
                </a:lnTo>
                <a:lnTo>
                  <a:pt x="1495644" y="870583"/>
                </a:lnTo>
                <a:lnTo>
                  <a:pt x="1486101" y="872172"/>
                </a:lnTo>
                <a:lnTo>
                  <a:pt x="1475923" y="872807"/>
                </a:lnTo>
                <a:lnTo>
                  <a:pt x="1465744" y="873125"/>
                </a:lnTo>
                <a:lnTo>
                  <a:pt x="1455565" y="872807"/>
                </a:lnTo>
                <a:lnTo>
                  <a:pt x="1445386" y="872172"/>
                </a:lnTo>
                <a:lnTo>
                  <a:pt x="1435525" y="870583"/>
                </a:lnTo>
                <a:lnTo>
                  <a:pt x="1426301" y="868676"/>
                </a:lnTo>
                <a:lnTo>
                  <a:pt x="1417076" y="865815"/>
                </a:lnTo>
                <a:lnTo>
                  <a:pt x="1407852" y="862955"/>
                </a:lnTo>
                <a:lnTo>
                  <a:pt x="1399263" y="859459"/>
                </a:lnTo>
                <a:lnTo>
                  <a:pt x="1390675" y="855327"/>
                </a:lnTo>
                <a:lnTo>
                  <a:pt x="1382405" y="850559"/>
                </a:lnTo>
                <a:lnTo>
                  <a:pt x="1374771" y="846110"/>
                </a:lnTo>
                <a:lnTo>
                  <a:pt x="1366500" y="840707"/>
                </a:lnTo>
                <a:lnTo>
                  <a:pt x="1359184" y="834350"/>
                </a:lnTo>
                <a:lnTo>
                  <a:pt x="1351868" y="828311"/>
                </a:lnTo>
                <a:lnTo>
                  <a:pt x="1344871" y="821955"/>
                </a:lnTo>
                <a:lnTo>
                  <a:pt x="1337873" y="814962"/>
                </a:lnTo>
                <a:lnTo>
                  <a:pt x="1331193" y="807652"/>
                </a:lnTo>
                <a:lnTo>
                  <a:pt x="1325149" y="800024"/>
                </a:lnTo>
                <a:lnTo>
                  <a:pt x="1319105" y="792078"/>
                </a:lnTo>
                <a:lnTo>
                  <a:pt x="1313062" y="783815"/>
                </a:lnTo>
                <a:lnTo>
                  <a:pt x="1307654" y="775233"/>
                </a:lnTo>
                <a:lnTo>
                  <a:pt x="1302247" y="766334"/>
                </a:lnTo>
                <a:lnTo>
                  <a:pt x="1296840" y="757435"/>
                </a:lnTo>
                <a:lnTo>
                  <a:pt x="1291750" y="748218"/>
                </a:lnTo>
                <a:lnTo>
                  <a:pt x="1287297" y="738683"/>
                </a:lnTo>
                <a:lnTo>
                  <a:pt x="1283162" y="729148"/>
                </a:lnTo>
                <a:lnTo>
                  <a:pt x="1278709" y="719295"/>
                </a:lnTo>
                <a:lnTo>
                  <a:pt x="1274573" y="709443"/>
                </a:lnTo>
                <a:lnTo>
                  <a:pt x="1270756" y="698954"/>
                </a:lnTo>
                <a:lnTo>
                  <a:pt x="1267257" y="688466"/>
                </a:lnTo>
                <a:lnTo>
                  <a:pt x="1264395" y="678295"/>
                </a:lnTo>
                <a:lnTo>
                  <a:pt x="1261214" y="667807"/>
                </a:lnTo>
                <a:lnTo>
                  <a:pt x="1258033" y="657318"/>
                </a:lnTo>
                <a:lnTo>
                  <a:pt x="1255170" y="656047"/>
                </a:lnTo>
                <a:lnTo>
                  <a:pt x="1251989" y="654776"/>
                </a:lnTo>
                <a:lnTo>
                  <a:pt x="1248808" y="653504"/>
                </a:lnTo>
                <a:lnTo>
                  <a:pt x="1245946" y="651915"/>
                </a:lnTo>
                <a:lnTo>
                  <a:pt x="1240220" y="647783"/>
                </a:lnTo>
                <a:lnTo>
                  <a:pt x="1234812" y="642698"/>
                </a:lnTo>
                <a:lnTo>
                  <a:pt x="1229723" y="637295"/>
                </a:lnTo>
                <a:lnTo>
                  <a:pt x="1225270" y="631256"/>
                </a:lnTo>
                <a:lnTo>
                  <a:pt x="1220817" y="624582"/>
                </a:lnTo>
                <a:lnTo>
                  <a:pt x="1217000" y="617907"/>
                </a:lnTo>
                <a:lnTo>
                  <a:pt x="1214137" y="609962"/>
                </a:lnTo>
                <a:lnTo>
                  <a:pt x="1210956" y="602334"/>
                </a:lnTo>
                <a:lnTo>
                  <a:pt x="1208729" y="594706"/>
                </a:lnTo>
                <a:lnTo>
                  <a:pt x="1207139" y="587078"/>
                </a:lnTo>
                <a:lnTo>
                  <a:pt x="1205548" y="579132"/>
                </a:lnTo>
                <a:lnTo>
                  <a:pt x="1205230" y="571186"/>
                </a:lnTo>
                <a:lnTo>
                  <a:pt x="1204912" y="563558"/>
                </a:lnTo>
                <a:lnTo>
                  <a:pt x="1205548" y="556248"/>
                </a:lnTo>
                <a:lnTo>
                  <a:pt x="1206503" y="551481"/>
                </a:lnTo>
                <a:lnTo>
                  <a:pt x="1207139" y="547031"/>
                </a:lnTo>
                <a:lnTo>
                  <a:pt x="1208411" y="542581"/>
                </a:lnTo>
                <a:lnTo>
                  <a:pt x="1209684" y="538767"/>
                </a:lnTo>
                <a:lnTo>
                  <a:pt x="1211274" y="534954"/>
                </a:lnTo>
                <a:lnTo>
                  <a:pt x="1213183" y="532093"/>
                </a:lnTo>
                <a:lnTo>
                  <a:pt x="1215727" y="528915"/>
                </a:lnTo>
                <a:lnTo>
                  <a:pt x="1217954" y="525736"/>
                </a:lnTo>
                <a:lnTo>
                  <a:pt x="1220180" y="523512"/>
                </a:lnTo>
                <a:lnTo>
                  <a:pt x="1222725" y="521287"/>
                </a:lnTo>
                <a:lnTo>
                  <a:pt x="1225906" y="519062"/>
                </a:lnTo>
                <a:lnTo>
                  <a:pt x="1229087" y="517155"/>
                </a:lnTo>
                <a:lnTo>
                  <a:pt x="1232586" y="515566"/>
                </a:lnTo>
                <a:lnTo>
                  <a:pt x="1235449" y="513977"/>
                </a:lnTo>
                <a:lnTo>
                  <a:pt x="1239266" y="512705"/>
                </a:lnTo>
                <a:lnTo>
                  <a:pt x="1242765" y="511752"/>
                </a:lnTo>
                <a:lnTo>
                  <a:pt x="1244037" y="498721"/>
                </a:lnTo>
                <a:lnTo>
                  <a:pt x="1244991" y="486008"/>
                </a:lnTo>
                <a:lnTo>
                  <a:pt x="1246900" y="473294"/>
                </a:lnTo>
                <a:lnTo>
                  <a:pt x="1249445" y="461217"/>
                </a:lnTo>
                <a:lnTo>
                  <a:pt x="1251989" y="448821"/>
                </a:lnTo>
                <a:lnTo>
                  <a:pt x="1255170" y="437062"/>
                </a:lnTo>
                <a:lnTo>
                  <a:pt x="1258987" y="425302"/>
                </a:lnTo>
                <a:lnTo>
                  <a:pt x="1262804" y="413542"/>
                </a:lnTo>
                <a:lnTo>
                  <a:pt x="1266939" y="402736"/>
                </a:lnTo>
                <a:lnTo>
                  <a:pt x="1272029" y="391930"/>
                </a:lnTo>
                <a:lnTo>
                  <a:pt x="1276800" y="381441"/>
                </a:lnTo>
                <a:lnTo>
                  <a:pt x="1282526" y="371271"/>
                </a:lnTo>
                <a:lnTo>
                  <a:pt x="1288251" y="361736"/>
                </a:lnTo>
                <a:lnTo>
                  <a:pt x="1294931" y="351883"/>
                </a:lnTo>
                <a:lnTo>
                  <a:pt x="1301293" y="343302"/>
                </a:lnTo>
                <a:lnTo>
                  <a:pt x="1308609" y="334402"/>
                </a:lnTo>
                <a:lnTo>
                  <a:pt x="1315925" y="326457"/>
                </a:lnTo>
                <a:lnTo>
                  <a:pt x="1323559" y="318193"/>
                </a:lnTo>
                <a:lnTo>
                  <a:pt x="1332147" y="311201"/>
                </a:lnTo>
                <a:lnTo>
                  <a:pt x="1340417" y="304209"/>
                </a:lnTo>
                <a:lnTo>
                  <a:pt x="1349324" y="297534"/>
                </a:lnTo>
                <a:lnTo>
                  <a:pt x="1358230" y="291813"/>
                </a:lnTo>
                <a:lnTo>
                  <a:pt x="1367773" y="286092"/>
                </a:lnTo>
                <a:lnTo>
                  <a:pt x="1377315" y="281325"/>
                </a:lnTo>
                <a:lnTo>
                  <a:pt x="1387176" y="276875"/>
                </a:lnTo>
                <a:lnTo>
                  <a:pt x="1397673" y="273061"/>
                </a:lnTo>
                <a:lnTo>
                  <a:pt x="1408488" y="269565"/>
                </a:lnTo>
                <a:lnTo>
                  <a:pt x="1419303" y="267022"/>
                </a:lnTo>
                <a:lnTo>
                  <a:pt x="1430436" y="264798"/>
                </a:lnTo>
                <a:lnTo>
                  <a:pt x="1442205" y="263208"/>
                </a:lnTo>
                <a:lnTo>
                  <a:pt x="1453656" y="261937"/>
                </a:lnTo>
                <a:close/>
                <a:moveTo>
                  <a:pt x="767182" y="119062"/>
                </a:moveTo>
                <a:lnTo>
                  <a:pt x="746542" y="795338"/>
                </a:lnTo>
                <a:lnTo>
                  <a:pt x="119396" y="795338"/>
                </a:lnTo>
                <a:lnTo>
                  <a:pt x="119396" y="3073718"/>
                </a:lnTo>
                <a:lnTo>
                  <a:pt x="119396" y="3077210"/>
                </a:lnTo>
                <a:lnTo>
                  <a:pt x="119713" y="3080068"/>
                </a:lnTo>
                <a:lnTo>
                  <a:pt x="120666" y="3083560"/>
                </a:lnTo>
                <a:lnTo>
                  <a:pt x="121619" y="3086100"/>
                </a:lnTo>
                <a:lnTo>
                  <a:pt x="123206" y="3089275"/>
                </a:lnTo>
                <a:lnTo>
                  <a:pt x="124794" y="3092133"/>
                </a:lnTo>
                <a:lnTo>
                  <a:pt x="126699" y="3094673"/>
                </a:lnTo>
                <a:lnTo>
                  <a:pt x="128922" y="3096895"/>
                </a:lnTo>
                <a:lnTo>
                  <a:pt x="131780" y="3099118"/>
                </a:lnTo>
                <a:lnTo>
                  <a:pt x="134003" y="3101023"/>
                </a:lnTo>
                <a:lnTo>
                  <a:pt x="136543" y="3102610"/>
                </a:lnTo>
                <a:lnTo>
                  <a:pt x="139718" y="3104198"/>
                </a:lnTo>
                <a:lnTo>
                  <a:pt x="142894" y="3105468"/>
                </a:lnTo>
                <a:lnTo>
                  <a:pt x="145752" y="3106103"/>
                </a:lnTo>
                <a:lnTo>
                  <a:pt x="149245" y="3106420"/>
                </a:lnTo>
                <a:lnTo>
                  <a:pt x="152420" y="3106738"/>
                </a:lnTo>
                <a:lnTo>
                  <a:pt x="2224068" y="3106738"/>
                </a:lnTo>
                <a:lnTo>
                  <a:pt x="2227243" y="3106420"/>
                </a:lnTo>
                <a:lnTo>
                  <a:pt x="2230736" y="3106103"/>
                </a:lnTo>
                <a:lnTo>
                  <a:pt x="2233594" y="3105468"/>
                </a:lnTo>
                <a:lnTo>
                  <a:pt x="2236769" y="3104198"/>
                </a:lnTo>
                <a:lnTo>
                  <a:pt x="2239310" y="3102610"/>
                </a:lnTo>
                <a:lnTo>
                  <a:pt x="2242168" y="3101023"/>
                </a:lnTo>
                <a:lnTo>
                  <a:pt x="2244708" y="3099118"/>
                </a:lnTo>
                <a:lnTo>
                  <a:pt x="2247566" y="3096895"/>
                </a:lnTo>
                <a:lnTo>
                  <a:pt x="2249471" y="3094673"/>
                </a:lnTo>
                <a:lnTo>
                  <a:pt x="2251694" y="3092133"/>
                </a:lnTo>
                <a:lnTo>
                  <a:pt x="2253282" y="3089275"/>
                </a:lnTo>
                <a:lnTo>
                  <a:pt x="2254552" y="3086100"/>
                </a:lnTo>
                <a:lnTo>
                  <a:pt x="2255822" y="3083560"/>
                </a:lnTo>
                <a:lnTo>
                  <a:pt x="2256774" y="3080068"/>
                </a:lnTo>
                <a:lnTo>
                  <a:pt x="2257092" y="3077210"/>
                </a:lnTo>
                <a:lnTo>
                  <a:pt x="2257092" y="3073718"/>
                </a:lnTo>
                <a:lnTo>
                  <a:pt x="2257092" y="152400"/>
                </a:lnTo>
                <a:lnTo>
                  <a:pt x="2257092" y="148907"/>
                </a:lnTo>
                <a:lnTo>
                  <a:pt x="2256774" y="146050"/>
                </a:lnTo>
                <a:lnTo>
                  <a:pt x="2255504" y="142875"/>
                </a:lnTo>
                <a:lnTo>
                  <a:pt x="2254234" y="139700"/>
                </a:lnTo>
                <a:lnTo>
                  <a:pt x="2253282" y="136842"/>
                </a:lnTo>
                <a:lnTo>
                  <a:pt x="2251376" y="133985"/>
                </a:lnTo>
                <a:lnTo>
                  <a:pt x="2249471" y="131445"/>
                </a:lnTo>
                <a:lnTo>
                  <a:pt x="2247566" y="128905"/>
                </a:lnTo>
                <a:lnTo>
                  <a:pt x="2244708" y="126682"/>
                </a:lnTo>
                <a:lnTo>
                  <a:pt x="2242168" y="124777"/>
                </a:lnTo>
                <a:lnTo>
                  <a:pt x="2239310" y="123190"/>
                </a:lnTo>
                <a:lnTo>
                  <a:pt x="2236769" y="121920"/>
                </a:lnTo>
                <a:lnTo>
                  <a:pt x="2233594" y="120650"/>
                </a:lnTo>
                <a:lnTo>
                  <a:pt x="2230736" y="120015"/>
                </a:lnTo>
                <a:lnTo>
                  <a:pt x="2227243" y="119380"/>
                </a:lnTo>
                <a:lnTo>
                  <a:pt x="2224068" y="119062"/>
                </a:lnTo>
                <a:lnTo>
                  <a:pt x="767182" y="119062"/>
                </a:lnTo>
                <a:close/>
                <a:moveTo>
                  <a:pt x="688114" y="0"/>
                </a:moveTo>
                <a:lnTo>
                  <a:pt x="2224068" y="0"/>
                </a:lnTo>
                <a:lnTo>
                  <a:pt x="2231688" y="635"/>
                </a:lnTo>
                <a:lnTo>
                  <a:pt x="2239310" y="952"/>
                </a:lnTo>
                <a:lnTo>
                  <a:pt x="2246931" y="2222"/>
                </a:lnTo>
                <a:lnTo>
                  <a:pt x="2254552" y="3175"/>
                </a:lnTo>
                <a:lnTo>
                  <a:pt x="2261855" y="5080"/>
                </a:lnTo>
                <a:lnTo>
                  <a:pt x="2269159" y="6985"/>
                </a:lnTo>
                <a:lnTo>
                  <a:pt x="2276144" y="9207"/>
                </a:lnTo>
                <a:lnTo>
                  <a:pt x="2283130" y="12382"/>
                </a:lnTo>
                <a:lnTo>
                  <a:pt x="2289799" y="15557"/>
                </a:lnTo>
                <a:lnTo>
                  <a:pt x="2296467" y="18415"/>
                </a:lnTo>
                <a:lnTo>
                  <a:pt x="2302818" y="22225"/>
                </a:lnTo>
                <a:lnTo>
                  <a:pt x="2309169" y="26035"/>
                </a:lnTo>
                <a:lnTo>
                  <a:pt x="2315202" y="30480"/>
                </a:lnTo>
                <a:lnTo>
                  <a:pt x="2320918" y="34925"/>
                </a:lnTo>
                <a:lnTo>
                  <a:pt x="2326316" y="40005"/>
                </a:lnTo>
                <a:lnTo>
                  <a:pt x="2331714" y="44767"/>
                </a:lnTo>
                <a:lnTo>
                  <a:pt x="2336478" y="50165"/>
                </a:lnTo>
                <a:lnTo>
                  <a:pt x="2341241" y="55562"/>
                </a:lnTo>
                <a:lnTo>
                  <a:pt x="2345686" y="61277"/>
                </a:lnTo>
                <a:lnTo>
                  <a:pt x="2350132" y="67627"/>
                </a:lnTo>
                <a:lnTo>
                  <a:pt x="2354260" y="73660"/>
                </a:lnTo>
                <a:lnTo>
                  <a:pt x="2357753" y="79692"/>
                </a:lnTo>
                <a:lnTo>
                  <a:pt x="2360928" y="86677"/>
                </a:lnTo>
                <a:lnTo>
                  <a:pt x="2364104" y="93027"/>
                </a:lnTo>
                <a:lnTo>
                  <a:pt x="2366962" y="100012"/>
                </a:lnTo>
                <a:lnTo>
                  <a:pt x="2369184" y="107315"/>
                </a:lnTo>
                <a:lnTo>
                  <a:pt x="2371407" y="114617"/>
                </a:lnTo>
                <a:lnTo>
                  <a:pt x="2372995" y="121920"/>
                </a:lnTo>
                <a:lnTo>
                  <a:pt x="2374583" y="129540"/>
                </a:lnTo>
                <a:lnTo>
                  <a:pt x="2375218" y="137160"/>
                </a:lnTo>
                <a:lnTo>
                  <a:pt x="2375853" y="144780"/>
                </a:lnTo>
                <a:lnTo>
                  <a:pt x="2376488" y="152400"/>
                </a:lnTo>
                <a:lnTo>
                  <a:pt x="2376488" y="3073718"/>
                </a:lnTo>
                <a:lnTo>
                  <a:pt x="2375853" y="3081338"/>
                </a:lnTo>
                <a:lnTo>
                  <a:pt x="2375218" y="3089275"/>
                </a:lnTo>
                <a:lnTo>
                  <a:pt x="2374583" y="3096895"/>
                </a:lnTo>
                <a:lnTo>
                  <a:pt x="2372995" y="3104198"/>
                </a:lnTo>
                <a:lnTo>
                  <a:pt x="2371407" y="3111500"/>
                </a:lnTo>
                <a:lnTo>
                  <a:pt x="2369184" y="3118803"/>
                </a:lnTo>
                <a:lnTo>
                  <a:pt x="2366962" y="3126105"/>
                </a:lnTo>
                <a:lnTo>
                  <a:pt x="2364104" y="3132773"/>
                </a:lnTo>
                <a:lnTo>
                  <a:pt x="2360928" y="3139758"/>
                </a:lnTo>
                <a:lnTo>
                  <a:pt x="2357753" y="3146425"/>
                </a:lnTo>
                <a:lnTo>
                  <a:pt x="2354260" y="3152458"/>
                </a:lnTo>
                <a:lnTo>
                  <a:pt x="2350132" y="3158490"/>
                </a:lnTo>
                <a:lnTo>
                  <a:pt x="2345686" y="3164523"/>
                </a:lnTo>
                <a:lnTo>
                  <a:pt x="2341241" y="3170238"/>
                </a:lnTo>
                <a:lnTo>
                  <a:pt x="2336478" y="3176270"/>
                </a:lnTo>
                <a:lnTo>
                  <a:pt x="2331714" y="3181033"/>
                </a:lnTo>
                <a:lnTo>
                  <a:pt x="2326316" y="3186113"/>
                </a:lnTo>
                <a:lnTo>
                  <a:pt x="2320918" y="3191193"/>
                </a:lnTo>
                <a:lnTo>
                  <a:pt x="2315202" y="3195638"/>
                </a:lnTo>
                <a:lnTo>
                  <a:pt x="2309169" y="3199765"/>
                </a:lnTo>
                <a:lnTo>
                  <a:pt x="2302818" y="3203575"/>
                </a:lnTo>
                <a:lnTo>
                  <a:pt x="2296467" y="3207385"/>
                </a:lnTo>
                <a:lnTo>
                  <a:pt x="2289799" y="3210878"/>
                </a:lnTo>
                <a:lnTo>
                  <a:pt x="2283130" y="3214053"/>
                </a:lnTo>
                <a:lnTo>
                  <a:pt x="2276144" y="3216593"/>
                </a:lnTo>
                <a:lnTo>
                  <a:pt x="2269159" y="3218815"/>
                </a:lnTo>
                <a:lnTo>
                  <a:pt x="2261855" y="3221038"/>
                </a:lnTo>
                <a:lnTo>
                  <a:pt x="2254552" y="3222943"/>
                </a:lnTo>
                <a:lnTo>
                  <a:pt x="2246931" y="3223895"/>
                </a:lnTo>
                <a:lnTo>
                  <a:pt x="2239310" y="3225165"/>
                </a:lnTo>
                <a:lnTo>
                  <a:pt x="2231688" y="3225483"/>
                </a:lnTo>
                <a:lnTo>
                  <a:pt x="2224068" y="3225800"/>
                </a:lnTo>
                <a:lnTo>
                  <a:pt x="152420" y="3225800"/>
                </a:lnTo>
                <a:lnTo>
                  <a:pt x="144799" y="3225483"/>
                </a:lnTo>
                <a:lnTo>
                  <a:pt x="137178" y="3225165"/>
                </a:lnTo>
                <a:lnTo>
                  <a:pt x="129557" y="3223895"/>
                </a:lnTo>
                <a:lnTo>
                  <a:pt x="121619" y="3222943"/>
                </a:lnTo>
                <a:lnTo>
                  <a:pt x="114633" y="3221038"/>
                </a:lnTo>
                <a:lnTo>
                  <a:pt x="107329" y="3218815"/>
                </a:lnTo>
                <a:lnTo>
                  <a:pt x="100343" y="3216593"/>
                </a:lnTo>
                <a:lnTo>
                  <a:pt x="93040" y="3214053"/>
                </a:lnTo>
                <a:lnTo>
                  <a:pt x="86689" y="3210878"/>
                </a:lnTo>
                <a:lnTo>
                  <a:pt x="80020" y="3207385"/>
                </a:lnTo>
                <a:lnTo>
                  <a:pt x="73670" y="3203575"/>
                </a:lnTo>
                <a:lnTo>
                  <a:pt x="67319" y="3199765"/>
                </a:lnTo>
                <a:lnTo>
                  <a:pt x="61285" y="3195638"/>
                </a:lnTo>
                <a:lnTo>
                  <a:pt x="55570" y="3191193"/>
                </a:lnTo>
                <a:lnTo>
                  <a:pt x="50171" y="3186430"/>
                </a:lnTo>
                <a:lnTo>
                  <a:pt x="44773" y="3181033"/>
                </a:lnTo>
                <a:lnTo>
                  <a:pt x="40010" y="3176270"/>
                </a:lnTo>
                <a:lnTo>
                  <a:pt x="34929" y="3170238"/>
                </a:lnTo>
                <a:lnTo>
                  <a:pt x="30801" y="3164523"/>
                </a:lnTo>
                <a:lnTo>
                  <a:pt x="26038" y="3158808"/>
                </a:lnTo>
                <a:lnTo>
                  <a:pt x="22228" y="3152458"/>
                </a:lnTo>
                <a:lnTo>
                  <a:pt x="18735" y="3146425"/>
                </a:lnTo>
                <a:lnTo>
                  <a:pt x="15242" y="3139758"/>
                </a:lnTo>
                <a:lnTo>
                  <a:pt x="12384" y="3132773"/>
                </a:lnTo>
                <a:lnTo>
                  <a:pt x="9526" y="3126105"/>
                </a:lnTo>
                <a:lnTo>
                  <a:pt x="6986" y="3118803"/>
                </a:lnTo>
                <a:lnTo>
                  <a:pt x="5080" y="3111818"/>
                </a:lnTo>
                <a:lnTo>
                  <a:pt x="3175" y="3104198"/>
                </a:lnTo>
                <a:lnTo>
                  <a:pt x="1905" y="3096895"/>
                </a:lnTo>
                <a:lnTo>
                  <a:pt x="952" y="3089275"/>
                </a:lnTo>
                <a:lnTo>
                  <a:pt x="317" y="3081338"/>
                </a:lnTo>
                <a:lnTo>
                  <a:pt x="0" y="3073718"/>
                </a:lnTo>
                <a:lnTo>
                  <a:pt x="0" y="743268"/>
                </a:lnTo>
                <a:lnTo>
                  <a:pt x="688114" y="0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" name="TextBox 9"/>
          <p:cNvSpPr txBox="1"/>
          <p:nvPr/>
        </p:nvSpPr>
        <p:spPr>
          <a:xfrm>
            <a:off x="4877104" y="3270017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4877104" y="357164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4877104" y="3873267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4877104" y="417489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5" grpId="0"/>
      <p:bldP spid="18" grpId="0" bldLvl="0" animBg="1"/>
      <p:bldP spid="10" grpId="0"/>
      <p:bldP spid="17" grpId="0" bldLvl="0" animBg="1"/>
      <p:bldP spid="2" grpId="0"/>
      <p:bldP spid="4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MH_Other_1"/>
          <p:cNvCxnSpPr/>
          <p:nvPr>
            <p:custDataLst>
              <p:tags r:id="rId1"/>
            </p:custDataLst>
          </p:nvPr>
        </p:nvCxnSpPr>
        <p:spPr>
          <a:xfrm flipH="1">
            <a:off x="2751411" y="1091843"/>
            <a:ext cx="486304" cy="1107000"/>
          </a:xfrm>
          <a:prstGeom prst="line">
            <a:avLst/>
          </a:prstGeom>
          <a:ln w="19050">
            <a:solidFill>
              <a:srgbClr val="2FA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MH_SubTitle_1"/>
          <p:cNvSpPr/>
          <p:nvPr>
            <p:custDataLst>
              <p:tags r:id="rId2"/>
            </p:custDataLst>
          </p:nvPr>
        </p:nvSpPr>
        <p:spPr>
          <a:xfrm rot="872037">
            <a:off x="2317135" y="2146845"/>
            <a:ext cx="842444" cy="804691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2FAB23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wrap="none" lIns="0" rIns="0" anchor="ctr"/>
          <a:lstStyle/>
          <a:p>
            <a:pPr algn="ctr">
              <a:lnSpc>
                <a:spcPct val="120000"/>
              </a:lnSpc>
            </a:pPr>
            <a:r>
              <a:rPr lang="zh-CN" altLang="en-US" sz="1500" b="1" kern="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难点一</a:t>
            </a:r>
          </a:p>
        </p:txBody>
      </p:sp>
      <p:cxnSp>
        <p:nvCxnSpPr>
          <p:cNvPr id="8" name="MH_Other_3"/>
          <p:cNvCxnSpPr/>
          <p:nvPr>
            <p:custDataLst>
              <p:tags r:id="rId3"/>
            </p:custDataLst>
          </p:nvPr>
        </p:nvCxnSpPr>
        <p:spPr>
          <a:xfrm>
            <a:off x="4712044" y="1091843"/>
            <a:ext cx="0" cy="1161000"/>
          </a:xfrm>
          <a:prstGeom prst="line">
            <a:avLst/>
          </a:prstGeom>
          <a:ln w="19050">
            <a:solidFill>
              <a:srgbClr val="2FA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SubTitle_2"/>
          <p:cNvSpPr/>
          <p:nvPr>
            <p:custDataLst>
              <p:tags r:id="rId4"/>
            </p:custDataLst>
          </p:nvPr>
        </p:nvSpPr>
        <p:spPr>
          <a:xfrm>
            <a:off x="4342849" y="2184753"/>
            <a:ext cx="842444" cy="802967"/>
          </a:xfrm>
          <a:prstGeom prst="ellipse">
            <a:avLst/>
          </a:pr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难点二</a:t>
            </a:r>
          </a:p>
        </p:txBody>
      </p:sp>
      <p:cxnSp>
        <p:nvCxnSpPr>
          <p:cNvPr id="13" name="MH_Other_4"/>
          <p:cNvCxnSpPr/>
          <p:nvPr>
            <p:custDataLst>
              <p:tags r:id="rId5"/>
            </p:custDataLst>
          </p:nvPr>
        </p:nvCxnSpPr>
        <p:spPr>
          <a:xfrm>
            <a:off x="6651135" y="1091843"/>
            <a:ext cx="0" cy="1188000"/>
          </a:xfrm>
          <a:prstGeom prst="line">
            <a:avLst/>
          </a:prstGeom>
          <a:ln w="19050">
            <a:solidFill>
              <a:srgbClr val="2FAB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MH_SubTitle_3"/>
          <p:cNvSpPr/>
          <p:nvPr>
            <p:custDataLst>
              <p:tags r:id="rId6"/>
            </p:custDataLst>
          </p:nvPr>
        </p:nvSpPr>
        <p:spPr>
          <a:xfrm>
            <a:off x="6281938" y="2184753"/>
            <a:ext cx="844250" cy="802967"/>
          </a:xfrm>
          <a:prstGeom prst="ellipse">
            <a:avLst/>
          </a:pr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>
            <a:normAutofit/>
          </a:bodyPr>
          <a:lstStyle/>
          <a:p>
            <a:pPr algn="ctr">
              <a:defRPr/>
            </a:pPr>
            <a:r>
              <a:rPr lang="zh-CN" altLang="en-US" sz="1500" b="1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难点三</a:t>
            </a:r>
          </a:p>
        </p:txBody>
      </p:sp>
      <p:sp>
        <p:nvSpPr>
          <p:cNvPr id="18" name="MH_Other_16"/>
          <p:cNvSpPr/>
          <p:nvPr>
            <p:custDataLst>
              <p:tags r:id="rId7"/>
            </p:custDataLst>
          </p:nvPr>
        </p:nvSpPr>
        <p:spPr>
          <a:xfrm>
            <a:off x="1408023" y="1091845"/>
            <a:ext cx="6582263" cy="1771569"/>
          </a:xfrm>
          <a:custGeom>
            <a:avLst/>
            <a:gdLst>
              <a:gd name="connsiteX0" fmla="*/ 677831 w 6261464"/>
              <a:gd name="connsiteY0" fmla="*/ 0 h 2856413"/>
              <a:gd name="connsiteX1" fmla="*/ 5583633 w 6261464"/>
              <a:gd name="connsiteY1" fmla="*/ 0 h 2856413"/>
              <a:gd name="connsiteX2" fmla="*/ 6261464 w 6261464"/>
              <a:gd name="connsiteY2" fmla="*/ 677831 h 2856413"/>
              <a:gd name="connsiteX3" fmla="*/ 6261464 w 6261464"/>
              <a:gd name="connsiteY3" fmla="*/ 2856413 h 2856413"/>
              <a:gd name="connsiteX4" fmla="*/ 0 w 6261464"/>
              <a:gd name="connsiteY4" fmla="*/ 2856413 h 2856413"/>
              <a:gd name="connsiteX5" fmla="*/ 0 w 6261464"/>
              <a:gd name="connsiteY5" fmla="*/ 677831 h 2856413"/>
              <a:gd name="connsiteX6" fmla="*/ 677831 w 6261464"/>
              <a:gd name="connsiteY6" fmla="*/ 0 h 2856413"/>
              <a:gd name="connsiteX0-1" fmla="*/ 0 w 6261464"/>
              <a:gd name="connsiteY0-2" fmla="*/ 2856413 h 2947853"/>
              <a:gd name="connsiteX1-3" fmla="*/ 0 w 6261464"/>
              <a:gd name="connsiteY1-4" fmla="*/ 677831 h 2947853"/>
              <a:gd name="connsiteX2-5" fmla="*/ 677831 w 6261464"/>
              <a:gd name="connsiteY2-6" fmla="*/ 0 h 2947853"/>
              <a:gd name="connsiteX3-7" fmla="*/ 5583633 w 6261464"/>
              <a:gd name="connsiteY3-8" fmla="*/ 0 h 2947853"/>
              <a:gd name="connsiteX4-9" fmla="*/ 6261464 w 6261464"/>
              <a:gd name="connsiteY4-10" fmla="*/ 677831 h 2947853"/>
              <a:gd name="connsiteX5-11" fmla="*/ 6261464 w 6261464"/>
              <a:gd name="connsiteY5-12" fmla="*/ 2856413 h 2947853"/>
              <a:gd name="connsiteX6-13" fmla="*/ 91440 w 6261464"/>
              <a:gd name="connsiteY6-14" fmla="*/ 2947853 h 2947853"/>
              <a:gd name="connsiteX0-15" fmla="*/ 0 w 6261464"/>
              <a:gd name="connsiteY0-16" fmla="*/ 2856413 h 2856413"/>
              <a:gd name="connsiteX1-17" fmla="*/ 0 w 6261464"/>
              <a:gd name="connsiteY1-18" fmla="*/ 677831 h 2856413"/>
              <a:gd name="connsiteX2-19" fmla="*/ 677831 w 6261464"/>
              <a:gd name="connsiteY2-20" fmla="*/ 0 h 2856413"/>
              <a:gd name="connsiteX3-21" fmla="*/ 5583633 w 6261464"/>
              <a:gd name="connsiteY3-22" fmla="*/ 0 h 2856413"/>
              <a:gd name="connsiteX4-23" fmla="*/ 6261464 w 6261464"/>
              <a:gd name="connsiteY4-24" fmla="*/ 677831 h 2856413"/>
              <a:gd name="connsiteX5-25" fmla="*/ 6261464 w 6261464"/>
              <a:gd name="connsiteY5-26" fmla="*/ 2856413 h 285641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6261464" h="2856413">
                <a:moveTo>
                  <a:pt x="0" y="2856413"/>
                </a:moveTo>
                <a:lnTo>
                  <a:pt x="0" y="677831"/>
                </a:lnTo>
                <a:cubicBezTo>
                  <a:pt x="0" y="303475"/>
                  <a:pt x="303475" y="0"/>
                  <a:pt x="677831" y="0"/>
                </a:cubicBezTo>
                <a:lnTo>
                  <a:pt x="5583633" y="0"/>
                </a:lnTo>
                <a:cubicBezTo>
                  <a:pt x="5957989" y="0"/>
                  <a:pt x="6261464" y="303475"/>
                  <a:pt x="6261464" y="677831"/>
                </a:cubicBezTo>
                <a:lnTo>
                  <a:pt x="6261464" y="2856413"/>
                </a:lnTo>
              </a:path>
            </a:pathLst>
          </a:custGeom>
          <a:noFill/>
          <a:ln w="76200">
            <a:solidFill>
              <a:srgbClr val="2FAB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8" tIns="34289" rIns="68568" bIns="34289" anchor="ctr"/>
          <a:lstStyle/>
          <a:p>
            <a:pPr algn="ctr">
              <a:defRPr/>
            </a:pPr>
            <a:endParaRPr lang="zh-CN" altLang="en-US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8"/>
            </p:custDataLst>
          </p:nvPr>
        </p:nvSpPr>
        <p:spPr>
          <a:xfrm>
            <a:off x="1635625" y="3202662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24" name="MH_Text_1"/>
          <p:cNvSpPr/>
          <p:nvPr>
            <p:custDataLst>
              <p:tags r:id="rId9"/>
            </p:custDataLst>
          </p:nvPr>
        </p:nvSpPr>
        <p:spPr>
          <a:xfrm>
            <a:off x="1635625" y="3518745"/>
            <a:ext cx="1922360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5" name="MH_Text_1"/>
          <p:cNvSpPr/>
          <p:nvPr>
            <p:custDataLst>
              <p:tags r:id="rId10"/>
            </p:custDataLst>
          </p:nvPr>
        </p:nvSpPr>
        <p:spPr>
          <a:xfrm>
            <a:off x="3795865" y="319044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26" name="MH_Text_1"/>
          <p:cNvSpPr/>
          <p:nvPr>
            <p:custDataLst>
              <p:tags r:id="rId11"/>
            </p:custDataLst>
          </p:nvPr>
        </p:nvSpPr>
        <p:spPr>
          <a:xfrm>
            <a:off x="3773666" y="3480984"/>
            <a:ext cx="196675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7" name="MH_Text_1"/>
          <p:cNvSpPr/>
          <p:nvPr>
            <p:custDataLst>
              <p:tags r:id="rId12"/>
            </p:custDataLst>
          </p:nvPr>
        </p:nvSpPr>
        <p:spPr>
          <a:xfrm>
            <a:off x="5956105" y="319044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28" name="MH_Text_1"/>
          <p:cNvSpPr/>
          <p:nvPr>
            <p:custDataLst>
              <p:tags r:id="rId13"/>
            </p:custDataLst>
          </p:nvPr>
        </p:nvSpPr>
        <p:spPr>
          <a:xfrm>
            <a:off x="5956107" y="3480984"/>
            <a:ext cx="1915135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45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15" grpId="0" bldLvl="0" animBg="1"/>
      <p:bldP spid="18" grpId="0" bldLvl="0" animBg="1"/>
      <p:bldP spid="23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90731" y="1368031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标题文字</a:t>
            </a:r>
          </a:p>
        </p:txBody>
      </p:sp>
      <p:sp>
        <p:nvSpPr>
          <p:cNvPr id="2056" name="MH_Text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739634" y="1358702"/>
            <a:ext cx="944442" cy="3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40%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2077148" y="1917372"/>
            <a:ext cx="5114168" cy="195244"/>
            <a:chOff x="1989201" y="1944750"/>
            <a:chExt cx="5114168" cy="195244"/>
          </a:xfrm>
          <a:solidFill>
            <a:srgbClr val="2FAB23"/>
          </a:solidFill>
        </p:grpSpPr>
        <p:sp>
          <p:nvSpPr>
            <p:cNvPr id="18" name="MH_Other_3"/>
            <p:cNvSpPr/>
            <p:nvPr>
              <p:custDataLst>
                <p:tags r:id="rId17"/>
              </p:custDataLst>
            </p:nvPr>
          </p:nvSpPr>
          <p:spPr>
            <a:xfrm>
              <a:off x="1989201" y="1944750"/>
              <a:ext cx="5114168" cy="1952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3" name="MH_Other_5"/>
            <p:cNvSpPr/>
            <p:nvPr>
              <p:custDataLst>
                <p:tags r:id="rId18"/>
              </p:custDataLst>
            </p:nvPr>
          </p:nvSpPr>
          <p:spPr>
            <a:xfrm>
              <a:off x="1989201" y="1944750"/>
              <a:ext cx="2512259" cy="195244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2058" name="MH_SubTitle_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90731" y="1849746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7494B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标题文字</a:t>
            </a:r>
          </a:p>
        </p:txBody>
      </p:sp>
      <p:sp>
        <p:nvSpPr>
          <p:cNvPr id="2059" name="MH_Text_2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7739634" y="1840418"/>
            <a:ext cx="944442" cy="314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50%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077147" y="2410474"/>
            <a:ext cx="5114170" cy="193820"/>
            <a:chOff x="1989199" y="2437850"/>
            <a:chExt cx="5114170" cy="193820"/>
          </a:xfrm>
          <a:solidFill>
            <a:srgbClr val="2FAB23"/>
          </a:solidFill>
        </p:grpSpPr>
        <p:sp>
          <p:nvSpPr>
            <p:cNvPr id="19" name="MH_Other_2"/>
            <p:cNvSpPr/>
            <p:nvPr>
              <p:custDataLst>
                <p:tags r:id="rId15"/>
              </p:custDataLst>
            </p:nvPr>
          </p:nvSpPr>
          <p:spPr>
            <a:xfrm>
              <a:off x="1989201" y="2437850"/>
              <a:ext cx="5114168" cy="1938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7" name="MH_Other_6"/>
            <p:cNvSpPr/>
            <p:nvPr>
              <p:custDataLst>
                <p:tags r:id="rId16"/>
              </p:custDataLst>
            </p:nvPr>
          </p:nvSpPr>
          <p:spPr>
            <a:xfrm>
              <a:off x="1989199" y="2437850"/>
              <a:ext cx="4394891" cy="1938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2061" name="MH_SubTitle_3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90731" y="2331445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7494B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标题文字</a:t>
            </a:r>
          </a:p>
        </p:txBody>
      </p:sp>
      <p:sp>
        <p:nvSpPr>
          <p:cNvPr id="2062" name="MH_Text_3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7739634" y="2323537"/>
            <a:ext cx="944442" cy="313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80%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077148" y="2885027"/>
            <a:ext cx="5114168" cy="193820"/>
            <a:chOff x="1989201" y="2912421"/>
            <a:chExt cx="5114168" cy="193820"/>
          </a:xfrm>
          <a:solidFill>
            <a:srgbClr val="2FAB23"/>
          </a:solidFill>
        </p:grpSpPr>
        <p:sp>
          <p:nvSpPr>
            <p:cNvPr id="21" name="MH_Other_1"/>
            <p:cNvSpPr/>
            <p:nvPr>
              <p:custDataLst>
                <p:tags r:id="rId13"/>
              </p:custDataLst>
            </p:nvPr>
          </p:nvSpPr>
          <p:spPr>
            <a:xfrm>
              <a:off x="1989201" y="2912421"/>
              <a:ext cx="5114168" cy="1938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31" name="MH_Other_7"/>
            <p:cNvSpPr/>
            <p:nvPr>
              <p:custDataLst>
                <p:tags r:id="rId14"/>
              </p:custDataLst>
            </p:nvPr>
          </p:nvSpPr>
          <p:spPr>
            <a:xfrm>
              <a:off x="1989201" y="2912421"/>
              <a:ext cx="1255087" cy="1938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2064" name="MH_SubTitle_4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90731" y="2813129"/>
            <a:ext cx="1200881" cy="332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2" tIns="60956" rIns="121912" bIns="60956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>
              <a:defRPr/>
            </a:pPr>
            <a:r>
              <a:rPr lang="zh-CN" altLang="en-US" sz="1400" b="1" dirty="0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标题文字</a:t>
            </a:r>
          </a:p>
        </p:txBody>
      </p:sp>
      <p:sp>
        <p:nvSpPr>
          <p:cNvPr id="2065" name="MH_Text_4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739634" y="2805218"/>
            <a:ext cx="944442" cy="314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>
            <a:no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600" b="1" dirty="0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20%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077147" y="1439936"/>
            <a:ext cx="5114170" cy="193820"/>
            <a:chOff x="1989199" y="1467327"/>
            <a:chExt cx="5114170" cy="193820"/>
          </a:xfrm>
          <a:solidFill>
            <a:srgbClr val="2FAB23"/>
          </a:solidFill>
        </p:grpSpPr>
        <p:sp>
          <p:nvSpPr>
            <p:cNvPr id="6" name="MH_Other_4"/>
            <p:cNvSpPr/>
            <p:nvPr>
              <p:custDataLst>
                <p:tags r:id="rId11"/>
              </p:custDataLst>
            </p:nvPr>
          </p:nvSpPr>
          <p:spPr>
            <a:xfrm>
              <a:off x="1989201" y="1467327"/>
              <a:ext cx="5114168" cy="1938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0" name="MH_Other_8"/>
            <p:cNvSpPr/>
            <p:nvPr>
              <p:custDataLst>
                <p:tags r:id="rId12"/>
              </p:custDataLst>
            </p:nvPr>
          </p:nvSpPr>
          <p:spPr>
            <a:xfrm>
              <a:off x="1989199" y="1467327"/>
              <a:ext cx="1882630" cy="193820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297174" y="3483272"/>
            <a:ext cx="6819165" cy="579510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200" dirty="0">
                <a:solidFill>
                  <a:srgbClr val="4B4D4F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lt"/>
              </a:rPr>
              <a:t>        您的内容打在这里，或者通过复制您的文本后，在此框中选项粘贴，并选择只保留文字。您的内容打在这里，或者通过复制您的文本后，在此框中选项粘贴，并选择只保留文字。</a:t>
            </a:r>
          </a:p>
        </p:txBody>
      </p:sp>
      <p:sp>
        <p:nvSpPr>
          <p:cNvPr id="8" name="MH_PageTitle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5" grpId="0"/>
      <p:bldP spid="2056" grpId="0"/>
      <p:bldP spid="2058" grpId="0"/>
      <p:bldP spid="2059" grpId="0"/>
      <p:bldP spid="2061" grpId="0"/>
      <p:bldP spid="2062" grpId="0"/>
      <p:bldP spid="2064" grpId="0"/>
      <p:bldP spid="2065" grpId="0"/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3453765" y="1433830"/>
            <a:ext cx="2237105" cy="407670"/>
          </a:xfrm>
        </p:spPr>
        <p:txBody>
          <a:bodyPr/>
          <a:lstStyle/>
          <a:p>
            <a:pPr algn="ctr"/>
            <a:r>
              <a:rPr lang="zh-CN" altLang="en-US" sz="5400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目 录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118235" y="2270125"/>
            <a:ext cx="3155950" cy="439420"/>
            <a:chOff x="2163" y="3360"/>
            <a:chExt cx="7545" cy="1050"/>
          </a:xfrm>
        </p:grpSpPr>
        <p:sp>
          <p:nvSpPr>
            <p:cNvPr id="3" name="圆角矩形 2"/>
            <p:cNvSpPr/>
            <p:nvPr/>
          </p:nvSpPr>
          <p:spPr>
            <a:xfrm>
              <a:off x="2163" y="3360"/>
              <a:ext cx="1257" cy="1051"/>
            </a:xfrm>
            <a:prstGeom prst="roundRect">
              <a:avLst/>
            </a:prstGeom>
            <a:solidFill>
              <a:srgbClr val="2FA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01</a:t>
              </a:r>
            </a:p>
          </p:txBody>
        </p:sp>
        <p:sp>
          <p:nvSpPr>
            <p:cNvPr id="4" name="圆角矩形 3"/>
            <p:cNvSpPr/>
            <p:nvPr/>
          </p:nvSpPr>
          <p:spPr>
            <a:xfrm>
              <a:off x="3740" y="3360"/>
              <a:ext cx="5968" cy="1051"/>
            </a:xfrm>
            <a:prstGeom prst="roundRect">
              <a:avLst/>
            </a:prstGeom>
            <a:solidFill>
              <a:srgbClr val="2FA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单击此处添加文字标题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1118235" y="3112770"/>
            <a:ext cx="3155950" cy="439420"/>
            <a:chOff x="2163" y="3360"/>
            <a:chExt cx="7545" cy="1050"/>
          </a:xfrm>
        </p:grpSpPr>
        <p:sp>
          <p:nvSpPr>
            <p:cNvPr id="10" name="圆角矩形 9"/>
            <p:cNvSpPr/>
            <p:nvPr/>
          </p:nvSpPr>
          <p:spPr>
            <a:xfrm>
              <a:off x="2163" y="3360"/>
              <a:ext cx="1257" cy="1051"/>
            </a:xfrm>
            <a:prstGeom prst="roundRect">
              <a:avLst/>
            </a:prstGeom>
            <a:solidFill>
              <a:srgbClr val="2FA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01</a:t>
              </a:r>
            </a:p>
          </p:txBody>
        </p:sp>
        <p:sp>
          <p:nvSpPr>
            <p:cNvPr id="11" name="圆角矩形 10"/>
            <p:cNvSpPr/>
            <p:nvPr/>
          </p:nvSpPr>
          <p:spPr>
            <a:xfrm>
              <a:off x="3740" y="3360"/>
              <a:ext cx="5968" cy="1051"/>
            </a:xfrm>
            <a:prstGeom prst="roundRect">
              <a:avLst/>
            </a:prstGeom>
            <a:solidFill>
              <a:srgbClr val="2FA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单击此处添加文字标题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4860290" y="2270125"/>
            <a:ext cx="3155950" cy="439420"/>
            <a:chOff x="2163" y="3360"/>
            <a:chExt cx="7545" cy="1050"/>
          </a:xfrm>
        </p:grpSpPr>
        <p:sp>
          <p:nvSpPr>
            <p:cNvPr id="13" name="圆角矩形 12"/>
            <p:cNvSpPr/>
            <p:nvPr/>
          </p:nvSpPr>
          <p:spPr>
            <a:xfrm>
              <a:off x="2163" y="3360"/>
              <a:ext cx="1257" cy="1051"/>
            </a:xfrm>
            <a:prstGeom prst="roundRect">
              <a:avLst/>
            </a:prstGeom>
            <a:solidFill>
              <a:srgbClr val="2FA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01</a:t>
              </a: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3740" y="3360"/>
              <a:ext cx="5968" cy="1051"/>
            </a:xfrm>
            <a:prstGeom prst="roundRect">
              <a:avLst/>
            </a:prstGeom>
            <a:solidFill>
              <a:srgbClr val="2FA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单击此处添加文字标题</a:t>
              </a: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860290" y="3112770"/>
            <a:ext cx="3155950" cy="439420"/>
            <a:chOff x="2163" y="3360"/>
            <a:chExt cx="7545" cy="1050"/>
          </a:xfrm>
        </p:grpSpPr>
        <p:sp>
          <p:nvSpPr>
            <p:cNvPr id="34" name="圆角矩形 33"/>
            <p:cNvSpPr/>
            <p:nvPr/>
          </p:nvSpPr>
          <p:spPr>
            <a:xfrm>
              <a:off x="2163" y="3360"/>
              <a:ext cx="1257" cy="1051"/>
            </a:xfrm>
            <a:prstGeom prst="roundRect">
              <a:avLst/>
            </a:prstGeom>
            <a:solidFill>
              <a:srgbClr val="2FA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01</a:t>
              </a:r>
            </a:p>
          </p:txBody>
        </p:sp>
        <p:sp>
          <p:nvSpPr>
            <p:cNvPr id="35" name="圆角矩形 34"/>
            <p:cNvSpPr/>
            <p:nvPr/>
          </p:nvSpPr>
          <p:spPr>
            <a:xfrm>
              <a:off x="3740" y="3360"/>
              <a:ext cx="5968" cy="1051"/>
            </a:xfrm>
            <a:prstGeom prst="roundRect">
              <a:avLst/>
            </a:prstGeom>
            <a:solidFill>
              <a:srgbClr val="2FAB2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400">
                <a:defRPr/>
              </a:pPr>
              <a:r>
                <a:rPr lang="zh-CN" altLang="en-US" sz="1600" b="1" dirty="0">
                  <a:solidFill>
                    <a:prstClr val="white"/>
                  </a:solidFill>
                  <a:latin typeface="思源黑体 Bold" panose="020B0800000000000000" charset="-122"/>
                  <a:ea typeface="思源黑体 Bold" panose="020B0800000000000000" charset="-122"/>
                </a:rPr>
                <a:t>单击此处添加文字标题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H_SubTitle_1"/>
          <p:cNvSpPr/>
          <p:nvPr>
            <p:custDataLst>
              <p:tags r:id="rId1"/>
            </p:custDataLst>
          </p:nvPr>
        </p:nvSpPr>
        <p:spPr>
          <a:xfrm>
            <a:off x="1187624" y="1311146"/>
            <a:ext cx="2033394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初步构想</a:t>
            </a:r>
          </a:p>
        </p:txBody>
      </p:sp>
      <p:sp>
        <p:nvSpPr>
          <p:cNvPr id="4" name="MH_Other_1"/>
          <p:cNvSpPr/>
          <p:nvPr>
            <p:custDataLst>
              <p:tags r:id="rId2"/>
            </p:custDataLst>
          </p:nvPr>
        </p:nvSpPr>
        <p:spPr>
          <a:xfrm>
            <a:off x="1431640" y="1059582"/>
            <a:ext cx="461987" cy="45377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FAB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1</a:t>
            </a:r>
          </a:p>
        </p:txBody>
      </p:sp>
      <p:sp>
        <p:nvSpPr>
          <p:cNvPr id="5" name="MH_SubTitle_2"/>
          <p:cNvSpPr/>
          <p:nvPr>
            <p:custDataLst>
              <p:tags r:id="rId3"/>
            </p:custDataLst>
          </p:nvPr>
        </p:nvSpPr>
        <p:spPr>
          <a:xfrm>
            <a:off x="2866403" y="1311146"/>
            <a:ext cx="2031767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初步目标</a:t>
            </a:r>
          </a:p>
        </p:txBody>
      </p:sp>
      <p:sp>
        <p:nvSpPr>
          <p:cNvPr id="6" name="MH_Other_2"/>
          <p:cNvSpPr/>
          <p:nvPr>
            <p:custDataLst>
              <p:tags r:id="rId4"/>
            </p:custDataLst>
          </p:nvPr>
        </p:nvSpPr>
        <p:spPr>
          <a:xfrm>
            <a:off x="3108784" y="1059582"/>
            <a:ext cx="461987" cy="45377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FAB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2</a:t>
            </a:r>
          </a:p>
        </p:txBody>
      </p:sp>
      <p:sp>
        <p:nvSpPr>
          <p:cNvPr id="7" name="MH_SubTitle_3"/>
          <p:cNvSpPr/>
          <p:nvPr>
            <p:custDataLst>
              <p:tags r:id="rId5"/>
            </p:custDataLst>
          </p:nvPr>
        </p:nvSpPr>
        <p:spPr>
          <a:xfrm>
            <a:off x="4543541" y="1311146"/>
            <a:ext cx="2031767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引证假设</a:t>
            </a:r>
          </a:p>
        </p:txBody>
      </p:sp>
      <p:sp>
        <p:nvSpPr>
          <p:cNvPr id="8" name="MH_Other_3"/>
          <p:cNvSpPr/>
          <p:nvPr>
            <p:custDataLst>
              <p:tags r:id="rId6"/>
            </p:custDataLst>
          </p:nvPr>
        </p:nvSpPr>
        <p:spPr>
          <a:xfrm>
            <a:off x="4785926" y="1059582"/>
            <a:ext cx="461987" cy="45377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FAB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3</a:t>
            </a:r>
          </a:p>
        </p:txBody>
      </p:sp>
      <p:sp>
        <p:nvSpPr>
          <p:cNvPr id="9" name="MH_SubTitle_4"/>
          <p:cNvSpPr/>
          <p:nvPr>
            <p:custDataLst>
              <p:tags r:id="rId7"/>
            </p:custDataLst>
          </p:nvPr>
        </p:nvSpPr>
        <p:spPr>
          <a:xfrm>
            <a:off x="6220680" y="1311146"/>
            <a:ext cx="2033394" cy="921873"/>
          </a:xfrm>
          <a:custGeom>
            <a:avLst/>
            <a:gdLst>
              <a:gd name="connsiteX0" fmla="*/ 0 w 1674206"/>
              <a:gd name="connsiteY0" fmla="*/ 0 h 775493"/>
              <a:gd name="connsiteX1" fmla="*/ 1240155 w 1674206"/>
              <a:gd name="connsiteY1" fmla="*/ 0 h 775493"/>
              <a:gd name="connsiteX2" fmla="*/ 1674206 w 1674206"/>
              <a:gd name="connsiteY2" fmla="*/ 387747 h 775493"/>
              <a:gd name="connsiteX3" fmla="*/ 1240155 w 1674206"/>
              <a:gd name="connsiteY3" fmla="*/ 775493 h 775493"/>
              <a:gd name="connsiteX4" fmla="*/ 0 w 1674206"/>
              <a:gd name="connsiteY4" fmla="*/ 775493 h 775493"/>
              <a:gd name="connsiteX5" fmla="*/ 434051 w 1674206"/>
              <a:gd name="connsiteY5" fmla="*/ 387747 h 775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4206" h="775493">
                <a:moveTo>
                  <a:pt x="0" y="0"/>
                </a:moveTo>
                <a:lnTo>
                  <a:pt x="1240155" y="0"/>
                </a:lnTo>
                <a:lnTo>
                  <a:pt x="1674206" y="387747"/>
                </a:lnTo>
                <a:lnTo>
                  <a:pt x="1240155" y="775493"/>
                </a:lnTo>
                <a:lnTo>
                  <a:pt x="0" y="775493"/>
                </a:lnTo>
                <a:lnTo>
                  <a:pt x="434051" y="387747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04920" tIns="0" rIns="188964" bIns="0" anchor="ctr">
            <a:normAutofit/>
          </a:bodyPr>
          <a:lstStyle/>
          <a:p>
            <a:pPr algn="ctr">
              <a:defRPr/>
            </a:pPr>
            <a:r>
              <a:rPr lang="zh-CN" altLang="en-US" sz="1500" dirty="0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进一步目标</a:t>
            </a:r>
          </a:p>
        </p:txBody>
      </p:sp>
      <p:sp>
        <p:nvSpPr>
          <p:cNvPr id="10" name="MH_Other_4"/>
          <p:cNvSpPr/>
          <p:nvPr>
            <p:custDataLst>
              <p:tags r:id="rId8"/>
            </p:custDataLst>
          </p:nvPr>
        </p:nvSpPr>
        <p:spPr>
          <a:xfrm>
            <a:off x="6463072" y="1059582"/>
            <a:ext cx="463613" cy="453772"/>
          </a:xfrm>
          <a:prstGeom prst="ellipse">
            <a:avLst/>
          </a:prstGeom>
          <a:solidFill>
            <a:srgbClr val="FFFFFF"/>
          </a:solidFill>
          <a:ln w="25400">
            <a:solidFill>
              <a:srgbClr val="2FAB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en-US" altLang="zh-CN" sz="1800" b="1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4</a:t>
            </a:r>
          </a:p>
        </p:txBody>
      </p:sp>
      <p:sp>
        <p:nvSpPr>
          <p:cNvPr id="12" name="MH_Text_1"/>
          <p:cNvSpPr/>
          <p:nvPr>
            <p:custDataLst>
              <p:tags r:id="rId9"/>
            </p:custDataLst>
          </p:nvPr>
        </p:nvSpPr>
        <p:spPr>
          <a:xfrm>
            <a:off x="1094280" y="3637757"/>
            <a:ext cx="6898518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  <a:sym typeface="+mn-lt"/>
              </a:rPr>
              <a:t>      您的内容打在这里，或者通过复制您的文本后，在此框中选择粘贴，并选择只保留文字。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lt"/>
            </a:endParaRPr>
          </a:p>
          <a:p>
            <a:pPr>
              <a:lnSpc>
                <a:spcPct val="120000"/>
              </a:lnSpc>
            </a:pP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  <a:sym typeface="+mn-lt"/>
            </a:endParaRPr>
          </a:p>
        </p:txBody>
      </p:sp>
      <p:sp>
        <p:nvSpPr>
          <p:cNvPr id="17" name="MH_Text_1"/>
          <p:cNvSpPr/>
          <p:nvPr>
            <p:custDataLst>
              <p:tags r:id="rId10"/>
            </p:custDataLst>
          </p:nvPr>
        </p:nvSpPr>
        <p:spPr>
          <a:xfrm>
            <a:off x="1043534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8" name="MH_Text_1"/>
          <p:cNvSpPr/>
          <p:nvPr>
            <p:custDataLst>
              <p:tags r:id="rId11"/>
            </p:custDataLst>
          </p:nvPr>
        </p:nvSpPr>
        <p:spPr>
          <a:xfrm>
            <a:off x="1056269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9" name="MH_Text_1"/>
          <p:cNvSpPr/>
          <p:nvPr>
            <p:custDataLst>
              <p:tags r:id="rId12"/>
            </p:custDataLst>
          </p:nvPr>
        </p:nvSpPr>
        <p:spPr>
          <a:xfrm>
            <a:off x="2840389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" name="MH_Text_1"/>
          <p:cNvSpPr/>
          <p:nvPr>
            <p:custDataLst>
              <p:tags r:id="rId13"/>
            </p:custDataLst>
          </p:nvPr>
        </p:nvSpPr>
        <p:spPr>
          <a:xfrm>
            <a:off x="2853124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1" name="MH_Text_1"/>
          <p:cNvSpPr/>
          <p:nvPr>
            <p:custDataLst>
              <p:tags r:id="rId14"/>
            </p:custDataLst>
          </p:nvPr>
        </p:nvSpPr>
        <p:spPr>
          <a:xfrm>
            <a:off x="4637244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2" name="MH_Text_1"/>
          <p:cNvSpPr/>
          <p:nvPr>
            <p:custDataLst>
              <p:tags r:id="rId15"/>
            </p:custDataLst>
          </p:nvPr>
        </p:nvSpPr>
        <p:spPr>
          <a:xfrm>
            <a:off x="4649979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3" name="MH_Text_1"/>
          <p:cNvSpPr/>
          <p:nvPr>
            <p:custDataLst>
              <p:tags r:id="rId16"/>
            </p:custDataLst>
          </p:nvPr>
        </p:nvSpPr>
        <p:spPr>
          <a:xfrm>
            <a:off x="6434098" y="248632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点击输入标题</a:t>
            </a:r>
            <a:endParaRPr lang="en-US" altLang="zh-CN" sz="1400" b="1" dirty="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4" name="MH_Text_1"/>
          <p:cNvSpPr/>
          <p:nvPr>
            <p:custDataLst>
              <p:tags r:id="rId17"/>
            </p:custDataLst>
          </p:nvPr>
        </p:nvSpPr>
        <p:spPr>
          <a:xfrm>
            <a:off x="6446833" y="2802408"/>
            <a:ext cx="1657567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18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000"/>
                            </p:stCondLst>
                            <p:childTnLst>
                              <p:par>
                                <p:cTn id="7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2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1"/>
          <p:cNvSpPr/>
          <p:nvPr>
            <p:custDataLst>
              <p:tags r:id="rId2"/>
            </p:custDataLst>
          </p:nvPr>
        </p:nvSpPr>
        <p:spPr bwMode="auto">
          <a:xfrm>
            <a:off x="3445253" y="1962394"/>
            <a:ext cx="2388227" cy="2770363"/>
          </a:xfrm>
          <a:custGeom>
            <a:avLst/>
            <a:gdLst>
              <a:gd name="T0" fmla="*/ 2880 w 5977"/>
              <a:gd name="T1" fmla="*/ 366 h 6949"/>
              <a:gd name="T2" fmla="*/ 2537 w 5977"/>
              <a:gd name="T3" fmla="*/ 1873 h 6949"/>
              <a:gd name="T4" fmla="*/ 1824 w 5977"/>
              <a:gd name="T5" fmla="*/ 603 h 6949"/>
              <a:gd name="T6" fmla="*/ 1753 w 5977"/>
              <a:gd name="T7" fmla="*/ 670 h 6949"/>
              <a:gd name="T8" fmla="*/ 2538 w 5977"/>
              <a:gd name="T9" fmla="*/ 2541 h 6949"/>
              <a:gd name="T10" fmla="*/ 2222 w 5977"/>
              <a:gd name="T11" fmla="*/ 2790 h 6949"/>
              <a:gd name="T12" fmla="*/ 535 w 5977"/>
              <a:gd name="T13" fmla="*/ 1885 h 6949"/>
              <a:gd name="T14" fmla="*/ 376 w 5977"/>
              <a:gd name="T15" fmla="*/ 1956 h 6949"/>
              <a:gd name="T16" fmla="*/ 1565 w 5977"/>
              <a:gd name="T17" fmla="*/ 2480 h 6949"/>
              <a:gd name="T18" fmla="*/ 2389 w 5977"/>
              <a:gd name="T19" fmla="*/ 3537 h 6949"/>
              <a:gd name="T20" fmla="*/ 2135 w 5977"/>
              <a:gd name="T21" fmla="*/ 4240 h 6949"/>
              <a:gd name="T22" fmla="*/ 12 w 5977"/>
              <a:gd name="T23" fmla="*/ 3875 h 6949"/>
              <a:gd name="T24" fmla="*/ 0 w 5977"/>
              <a:gd name="T25" fmla="*/ 4054 h 6949"/>
              <a:gd name="T26" fmla="*/ 2184 w 5977"/>
              <a:gd name="T27" fmla="*/ 4580 h 6949"/>
              <a:gd name="T28" fmla="*/ 2243 w 5977"/>
              <a:gd name="T29" fmla="*/ 6033 h 6949"/>
              <a:gd name="T30" fmla="*/ 1565 w 5977"/>
              <a:gd name="T31" fmla="*/ 6635 h 6949"/>
              <a:gd name="T32" fmla="*/ 908 w 5977"/>
              <a:gd name="T33" fmla="*/ 6761 h 6949"/>
              <a:gd name="T34" fmla="*/ 3978 w 5977"/>
              <a:gd name="T35" fmla="*/ 6888 h 6949"/>
              <a:gd name="T36" fmla="*/ 4444 w 5977"/>
              <a:gd name="T37" fmla="*/ 6786 h 6949"/>
              <a:gd name="T38" fmla="*/ 3990 w 5977"/>
              <a:gd name="T39" fmla="*/ 6677 h 6949"/>
              <a:gd name="T40" fmla="*/ 3121 w 5977"/>
              <a:gd name="T41" fmla="*/ 6098 h 6949"/>
              <a:gd name="T42" fmla="*/ 3103 w 5977"/>
              <a:gd name="T43" fmla="*/ 4773 h 6949"/>
              <a:gd name="T44" fmla="*/ 4614 w 5977"/>
              <a:gd name="T45" fmla="*/ 4157 h 6949"/>
              <a:gd name="T46" fmla="*/ 5977 w 5977"/>
              <a:gd name="T47" fmla="*/ 4030 h 6949"/>
              <a:gd name="T48" fmla="*/ 5970 w 5977"/>
              <a:gd name="T49" fmla="*/ 3829 h 6949"/>
              <a:gd name="T50" fmla="*/ 5710 w 5977"/>
              <a:gd name="T51" fmla="*/ 3898 h 6949"/>
              <a:gd name="T52" fmla="*/ 3071 w 5977"/>
              <a:gd name="T53" fmla="*/ 4243 h 6949"/>
              <a:gd name="T54" fmla="*/ 3308 w 5977"/>
              <a:gd name="T55" fmla="*/ 2959 h 6949"/>
              <a:gd name="T56" fmla="*/ 5462 w 5977"/>
              <a:gd name="T57" fmla="*/ 2202 h 6949"/>
              <a:gd name="T58" fmla="*/ 5391 w 5977"/>
              <a:gd name="T59" fmla="*/ 2119 h 6949"/>
              <a:gd name="T60" fmla="*/ 3824 w 5977"/>
              <a:gd name="T61" fmla="*/ 2471 h 6949"/>
              <a:gd name="T62" fmla="*/ 2916 w 5977"/>
              <a:gd name="T63" fmla="*/ 2840 h 6949"/>
              <a:gd name="T64" fmla="*/ 3083 w 5977"/>
              <a:gd name="T65" fmla="*/ 2377 h 6949"/>
              <a:gd name="T66" fmla="*/ 4059 w 5977"/>
              <a:gd name="T67" fmla="*/ 1013 h 6949"/>
              <a:gd name="T68" fmla="*/ 3418 w 5977"/>
              <a:gd name="T69" fmla="*/ 1832 h 6949"/>
              <a:gd name="T70" fmla="*/ 2806 w 5977"/>
              <a:gd name="T71" fmla="*/ 2127 h 6949"/>
              <a:gd name="T72" fmla="*/ 2979 w 5977"/>
              <a:gd name="T73" fmla="*/ 540 h 6949"/>
              <a:gd name="T74" fmla="*/ 2932 w 5977"/>
              <a:gd name="T75" fmla="*/ 1 h 6949"/>
              <a:gd name="T76" fmla="*/ 2785 w 5977"/>
              <a:gd name="T77" fmla="*/ 0 h 69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5977" h="6949">
                <a:moveTo>
                  <a:pt x="2785" y="0"/>
                </a:moveTo>
                <a:cubicBezTo>
                  <a:pt x="2841" y="42"/>
                  <a:pt x="2858" y="134"/>
                  <a:pt x="2880" y="366"/>
                </a:cubicBezTo>
                <a:cubicBezTo>
                  <a:pt x="2910" y="674"/>
                  <a:pt x="2891" y="857"/>
                  <a:pt x="2760" y="1513"/>
                </a:cubicBezTo>
                <a:cubicBezTo>
                  <a:pt x="2638" y="2133"/>
                  <a:pt x="2639" y="2130"/>
                  <a:pt x="2537" y="1873"/>
                </a:cubicBezTo>
                <a:cubicBezTo>
                  <a:pt x="2413" y="1562"/>
                  <a:pt x="2149" y="1060"/>
                  <a:pt x="1997" y="847"/>
                </a:cubicBezTo>
                <a:cubicBezTo>
                  <a:pt x="1912" y="730"/>
                  <a:pt x="1834" y="619"/>
                  <a:pt x="1824" y="603"/>
                </a:cubicBezTo>
                <a:cubicBezTo>
                  <a:pt x="1821" y="599"/>
                  <a:pt x="1822" y="588"/>
                  <a:pt x="1825" y="573"/>
                </a:cubicBezTo>
                <a:cubicBezTo>
                  <a:pt x="1802" y="607"/>
                  <a:pt x="1779" y="639"/>
                  <a:pt x="1753" y="670"/>
                </a:cubicBezTo>
                <a:cubicBezTo>
                  <a:pt x="1818" y="723"/>
                  <a:pt x="2054" y="1118"/>
                  <a:pt x="2190" y="1400"/>
                </a:cubicBezTo>
                <a:cubicBezTo>
                  <a:pt x="2346" y="1724"/>
                  <a:pt x="2539" y="2359"/>
                  <a:pt x="2538" y="2541"/>
                </a:cubicBezTo>
                <a:cubicBezTo>
                  <a:pt x="2537" y="2685"/>
                  <a:pt x="2494" y="2855"/>
                  <a:pt x="2446" y="2903"/>
                </a:cubicBezTo>
                <a:cubicBezTo>
                  <a:pt x="2409" y="2940"/>
                  <a:pt x="2382" y="2926"/>
                  <a:pt x="2222" y="2790"/>
                </a:cubicBezTo>
                <a:cubicBezTo>
                  <a:pt x="1978" y="2584"/>
                  <a:pt x="1756" y="2436"/>
                  <a:pt x="1436" y="2266"/>
                </a:cubicBezTo>
                <a:cubicBezTo>
                  <a:pt x="1187" y="2133"/>
                  <a:pt x="694" y="1925"/>
                  <a:pt x="535" y="1885"/>
                </a:cubicBezTo>
                <a:cubicBezTo>
                  <a:pt x="470" y="1868"/>
                  <a:pt x="435" y="1856"/>
                  <a:pt x="420" y="1823"/>
                </a:cubicBezTo>
                <a:cubicBezTo>
                  <a:pt x="408" y="1868"/>
                  <a:pt x="393" y="1913"/>
                  <a:pt x="376" y="1956"/>
                </a:cubicBezTo>
                <a:cubicBezTo>
                  <a:pt x="383" y="1953"/>
                  <a:pt x="389" y="1951"/>
                  <a:pt x="395" y="1951"/>
                </a:cubicBezTo>
                <a:cubicBezTo>
                  <a:pt x="549" y="1951"/>
                  <a:pt x="1204" y="2247"/>
                  <a:pt x="1565" y="2480"/>
                </a:cubicBezTo>
                <a:cubicBezTo>
                  <a:pt x="1801" y="2632"/>
                  <a:pt x="2168" y="2981"/>
                  <a:pt x="2287" y="3167"/>
                </a:cubicBezTo>
                <a:cubicBezTo>
                  <a:pt x="2358" y="3279"/>
                  <a:pt x="2375" y="3338"/>
                  <a:pt x="2389" y="3537"/>
                </a:cubicBezTo>
                <a:cubicBezTo>
                  <a:pt x="2407" y="3784"/>
                  <a:pt x="2356" y="4253"/>
                  <a:pt x="2309" y="4282"/>
                </a:cubicBezTo>
                <a:cubicBezTo>
                  <a:pt x="2294" y="4291"/>
                  <a:pt x="2216" y="4272"/>
                  <a:pt x="2135" y="4240"/>
                </a:cubicBezTo>
                <a:cubicBezTo>
                  <a:pt x="1771" y="4095"/>
                  <a:pt x="1129" y="3975"/>
                  <a:pt x="401" y="3915"/>
                </a:cubicBezTo>
                <a:cubicBezTo>
                  <a:pt x="234" y="3901"/>
                  <a:pt x="89" y="3886"/>
                  <a:pt x="12" y="3875"/>
                </a:cubicBezTo>
                <a:cubicBezTo>
                  <a:pt x="12" y="3877"/>
                  <a:pt x="12" y="3878"/>
                  <a:pt x="12" y="3880"/>
                </a:cubicBezTo>
                <a:cubicBezTo>
                  <a:pt x="12" y="3939"/>
                  <a:pt x="8" y="3997"/>
                  <a:pt x="0" y="4054"/>
                </a:cubicBezTo>
                <a:lnTo>
                  <a:pt x="229" y="4057"/>
                </a:lnTo>
                <a:cubicBezTo>
                  <a:pt x="1035" y="4066"/>
                  <a:pt x="1849" y="4284"/>
                  <a:pt x="2184" y="4580"/>
                </a:cubicBezTo>
                <a:cubicBezTo>
                  <a:pt x="2296" y="4678"/>
                  <a:pt x="2311" y="4707"/>
                  <a:pt x="2329" y="4848"/>
                </a:cubicBezTo>
                <a:cubicBezTo>
                  <a:pt x="2353" y="5035"/>
                  <a:pt x="2303" y="5720"/>
                  <a:pt x="2243" y="6033"/>
                </a:cubicBezTo>
                <a:cubicBezTo>
                  <a:pt x="2219" y="6155"/>
                  <a:pt x="2177" y="6286"/>
                  <a:pt x="2148" y="6324"/>
                </a:cubicBezTo>
                <a:cubicBezTo>
                  <a:pt x="2078" y="6419"/>
                  <a:pt x="1739" y="6599"/>
                  <a:pt x="1565" y="6635"/>
                </a:cubicBezTo>
                <a:cubicBezTo>
                  <a:pt x="1488" y="6651"/>
                  <a:pt x="1312" y="6682"/>
                  <a:pt x="1175" y="6704"/>
                </a:cubicBezTo>
                <a:cubicBezTo>
                  <a:pt x="1037" y="6727"/>
                  <a:pt x="917" y="6752"/>
                  <a:pt x="908" y="6761"/>
                </a:cubicBezTo>
                <a:cubicBezTo>
                  <a:pt x="846" y="6823"/>
                  <a:pt x="1154" y="6882"/>
                  <a:pt x="1733" y="6919"/>
                </a:cubicBezTo>
                <a:cubicBezTo>
                  <a:pt x="2214" y="6949"/>
                  <a:pt x="3600" y="6930"/>
                  <a:pt x="3978" y="6888"/>
                </a:cubicBezTo>
                <a:cubicBezTo>
                  <a:pt x="4141" y="6870"/>
                  <a:pt x="4313" y="6840"/>
                  <a:pt x="4359" y="6821"/>
                </a:cubicBezTo>
                <a:lnTo>
                  <a:pt x="4444" y="6786"/>
                </a:lnTo>
                <a:lnTo>
                  <a:pt x="4380" y="6752"/>
                </a:lnTo>
                <a:cubicBezTo>
                  <a:pt x="4344" y="6733"/>
                  <a:pt x="4169" y="6699"/>
                  <a:pt x="3990" y="6677"/>
                </a:cubicBezTo>
                <a:cubicBezTo>
                  <a:pt x="3636" y="6633"/>
                  <a:pt x="3384" y="6538"/>
                  <a:pt x="3223" y="6387"/>
                </a:cubicBezTo>
                <a:cubicBezTo>
                  <a:pt x="3147" y="6317"/>
                  <a:pt x="3136" y="6284"/>
                  <a:pt x="3121" y="6098"/>
                </a:cubicBezTo>
                <a:cubicBezTo>
                  <a:pt x="3098" y="5808"/>
                  <a:pt x="3092" y="5584"/>
                  <a:pt x="3098" y="5147"/>
                </a:cubicBezTo>
                <a:lnTo>
                  <a:pt x="3103" y="4773"/>
                </a:lnTo>
                <a:lnTo>
                  <a:pt x="3201" y="4665"/>
                </a:lnTo>
                <a:cubicBezTo>
                  <a:pt x="3389" y="4458"/>
                  <a:pt x="3879" y="4281"/>
                  <a:pt x="4614" y="4157"/>
                </a:cubicBezTo>
                <a:cubicBezTo>
                  <a:pt x="4997" y="4092"/>
                  <a:pt x="5912" y="4000"/>
                  <a:pt x="5966" y="4021"/>
                </a:cubicBezTo>
                <a:cubicBezTo>
                  <a:pt x="5969" y="4022"/>
                  <a:pt x="5973" y="4026"/>
                  <a:pt x="5977" y="4030"/>
                </a:cubicBezTo>
                <a:cubicBezTo>
                  <a:pt x="5971" y="3983"/>
                  <a:pt x="5968" y="3935"/>
                  <a:pt x="5968" y="3887"/>
                </a:cubicBezTo>
                <a:cubicBezTo>
                  <a:pt x="5968" y="3867"/>
                  <a:pt x="5969" y="3848"/>
                  <a:pt x="5970" y="3829"/>
                </a:cubicBezTo>
                <a:cubicBezTo>
                  <a:pt x="5961" y="3854"/>
                  <a:pt x="5951" y="3871"/>
                  <a:pt x="5942" y="3877"/>
                </a:cubicBezTo>
                <a:cubicBezTo>
                  <a:pt x="5925" y="3888"/>
                  <a:pt x="5821" y="3898"/>
                  <a:pt x="5710" y="3898"/>
                </a:cubicBezTo>
                <a:cubicBezTo>
                  <a:pt x="5247" y="3899"/>
                  <a:pt x="4355" y="4013"/>
                  <a:pt x="3586" y="4169"/>
                </a:cubicBezTo>
                <a:cubicBezTo>
                  <a:pt x="3302" y="4226"/>
                  <a:pt x="3085" y="4257"/>
                  <a:pt x="3071" y="4243"/>
                </a:cubicBezTo>
                <a:cubicBezTo>
                  <a:pt x="3043" y="4215"/>
                  <a:pt x="2962" y="3612"/>
                  <a:pt x="2962" y="3431"/>
                </a:cubicBezTo>
                <a:cubicBezTo>
                  <a:pt x="2962" y="3287"/>
                  <a:pt x="3037" y="3185"/>
                  <a:pt x="3308" y="2959"/>
                </a:cubicBezTo>
                <a:cubicBezTo>
                  <a:pt x="3708" y="2626"/>
                  <a:pt x="4264" y="2412"/>
                  <a:pt x="5130" y="2260"/>
                </a:cubicBezTo>
                <a:lnTo>
                  <a:pt x="5462" y="2202"/>
                </a:lnTo>
                <a:cubicBezTo>
                  <a:pt x="5441" y="2169"/>
                  <a:pt x="5420" y="2136"/>
                  <a:pt x="5403" y="2101"/>
                </a:cubicBezTo>
                <a:cubicBezTo>
                  <a:pt x="5400" y="2110"/>
                  <a:pt x="5397" y="2116"/>
                  <a:pt x="5391" y="2119"/>
                </a:cubicBezTo>
                <a:cubicBezTo>
                  <a:pt x="5374" y="2130"/>
                  <a:pt x="5204" y="2161"/>
                  <a:pt x="5015" y="2189"/>
                </a:cubicBezTo>
                <a:cubicBezTo>
                  <a:pt x="4603" y="2249"/>
                  <a:pt x="4090" y="2371"/>
                  <a:pt x="3824" y="2471"/>
                </a:cubicBezTo>
                <a:cubicBezTo>
                  <a:pt x="3718" y="2511"/>
                  <a:pt x="3480" y="2623"/>
                  <a:pt x="3296" y="2720"/>
                </a:cubicBezTo>
                <a:cubicBezTo>
                  <a:pt x="2967" y="2892"/>
                  <a:pt x="2959" y="2895"/>
                  <a:pt x="2916" y="2840"/>
                </a:cubicBezTo>
                <a:cubicBezTo>
                  <a:pt x="2888" y="2802"/>
                  <a:pt x="2878" y="2747"/>
                  <a:pt x="2887" y="2673"/>
                </a:cubicBezTo>
                <a:cubicBezTo>
                  <a:pt x="2899" y="2585"/>
                  <a:pt x="2938" y="2526"/>
                  <a:pt x="3083" y="2377"/>
                </a:cubicBezTo>
                <a:cubicBezTo>
                  <a:pt x="3474" y="1976"/>
                  <a:pt x="3779" y="1561"/>
                  <a:pt x="3990" y="1139"/>
                </a:cubicBezTo>
                <a:cubicBezTo>
                  <a:pt x="4014" y="1091"/>
                  <a:pt x="4038" y="1048"/>
                  <a:pt x="4059" y="1013"/>
                </a:cubicBezTo>
                <a:cubicBezTo>
                  <a:pt x="4029" y="994"/>
                  <a:pt x="4001" y="975"/>
                  <a:pt x="3973" y="953"/>
                </a:cubicBezTo>
                <a:cubicBezTo>
                  <a:pt x="3895" y="1157"/>
                  <a:pt x="3635" y="1579"/>
                  <a:pt x="3418" y="1832"/>
                </a:cubicBezTo>
                <a:cubicBezTo>
                  <a:pt x="3264" y="2012"/>
                  <a:pt x="2893" y="2318"/>
                  <a:pt x="2830" y="2318"/>
                </a:cubicBezTo>
                <a:cubicBezTo>
                  <a:pt x="2793" y="2318"/>
                  <a:pt x="2789" y="2289"/>
                  <a:pt x="2806" y="2127"/>
                </a:cubicBezTo>
                <a:cubicBezTo>
                  <a:pt x="2817" y="2022"/>
                  <a:pt x="2845" y="1835"/>
                  <a:pt x="2867" y="1711"/>
                </a:cubicBezTo>
                <a:cubicBezTo>
                  <a:pt x="2974" y="1120"/>
                  <a:pt x="2996" y="891"/>
                  <a:pt x="2979" y="540"/>
                </a:cubicBezTo>
                <a:cubicBezTo>
                  <a:pt x="2970" y="346"/>
                  <a:pt x="2955" y="140"/>
                  <a:pt x="2946" y="84"/>
                </a:cubicBezTo>
                <a:lnTo>
                  <a:pt x="2932" y="1"/>
                </a:lnTo>
                <a:cubicBezTo>
                  <a:pt x="2909" y="2"/>
                  <a:pt x="2886" y="3"/>
                  <a:pt x="2863" y="3"/>
                </a:cubicBezTo>
                <a:cubicBezTo>
                  <a:pt x="2836" y="3"/>
                  <a:pt x="2811" y="2"/>
                  <a:pt x="2785" y="0"/>
                </a:cubicBezTo>
                <a:close/>
              </a:path>
            </a:pathLst>
          </a:custGeom>
          <a:solidFill>
            <a:srgbClr val="2FAB23"/>
          </a:solidFill>
          <a:ln w="0">
            <a:noFill/>
            <a:prstDash val="solid"/>
            <a:round/>
          </a:ln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TW" altLang="en-US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6" name="MH_Other_3"/>
          <p:cNvSpPr/>
          <p:nvPr>
            <p:custDataLst>
              <p:tags r:id="rId3"/>
            </p:custDataLst>
          </p:nvPr>
        </p:nvSpPr>
        <p:spPr>
          <a:xfrm>
            <a:off x="3025534" y="2301825"/>
            <a:ext cx="649887" cy="647092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2FAB23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TW" altLang="en-US" sz="2000" b="1" kern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8" name="MH_Other_5"/>
          <p:cNvSpPr/>
          <p:nvPr>
            <p:custDataLst>
              <p:tags r:id="rId4"/>
            </p:custDataLst>
          </p:nvPr>
        </p:nvSpPr>
        <p:spPr>
          <a:xfrm>
            <a:off x="4313708" y="1423628"/>
            <a:ext cx="649887" cy="648537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2FAB23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TW" altLang="en-US" sz="2000" b="1" kern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0" name="MH_Other_7"/>
          <p:cNvSpPr/>
          <p:nvPr>
            <p:custDataLst>
              <p:tags r:id="rId5"/>
            </p:custDataLst>
          </p:nvPr>
        </p:nvSpPr>
        <p:spPr>
          <a:xfrm>
            <a:off x="5507797" y="2522820"/>
            <a:ext cx="649888" cy="647092"/>
          </a:xfrm>
          <a:prstGeom prst="ellipse">
            <a:avLst/>
          </a:prstGeom>
          <a:gradFill>
            <a:gsLst>
              <a:gs pos="33000">
                <a:srgbClr val="F9F9F9"/>
              </a:gs>
              <a:gs pos="100000">
                <a:srgbClr val="2FAB23"/>
              </a:gs>
            </a:gsLst>
            <a:lin ang="5400000" scaled="0"/>
          </a:gra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endParaRPr lang="zh-TW" altLang="en-US" sz="2000" b="1" kern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2847457" y="3178579"/>
            <a:ext cx="648440" cy="648536"/>
            <a:chOff x="2847457" y="2852328"/>
            <a:chExt cx="648440" cy="648536"/>
          </a:xfrm>
        </p:grpSpPr>
        <p:sp>
          <p:nvSpPr>
            <p:cNvPr id="2052" name="MH_Other_2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47457" y="2852328"/>
              <a:ext cx="648440" cy="648536"/>
            </a:xfrm>
            <a:prstGeom prst="ellipse">
              <a:avLst/>
            </a:prstGeom>
            <a:solidFill>
              <a:srgbClr val="2FA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1" name="MH_Other_9"/>
            <p:cNvSpPr/>
            <p:nvPr>
              <p:custDataLst>
                <p:tags r:id="rId22"/>
              </p:custDataLst>
            </p:nvPr>
          </p:nvSpPr>
          <p:spPr bwMode="auto">
            <a:xfrm>
              <a:off x="2961804" y="3001101"/>
              <a:ext cx="418301" cy="350990"/>
            </a:xfrm>
            <a:custGeom>
              <a:avLst/>
              <a:gdLst>
                <a:gd name="T0" fmla="*/ 1134092 w 2300288"/>
                <a:gd name="T1" fmla="*/ 968860 h 1936750"/>
                <a:gd name="T2" fmla="*/ 1214775 w 2300288"/>
                <a:gd name="T3" fmla="*/ 1049028 h 1936750"/>
                <a:gd name="T4" fmla="*/ 1216884 w 2300288"/>
                <a:gd name="T5" fmla="*/ 1064537 h 1936750"/>
                <a:gd name="T6" fmla="*/ 1151230 w 2300288"/>
                <a:gd name="T7" fmla="*/ 1136031 h 1936750"/>
                <a:gd name="T8" fmla="*/ 1182871 w 2300288"/>
                <a:gd name="T9" fmla="*/ 1247216 h 1936750"/>
                <a:gd name="T10" fmla="*/ 1204228 w 2300288"/>
                <a:gd name="T11" fmla="*/ 1413599 h 1936750"/>
                <a:gd name="T12" fmla="*/ 1046025 w 2300288"/>
                <a:gd name="T13" fmla="*/ 1361555 h 1936750"/>
                <a:gd name="T14" fmla="*/ 1071074 w 2300288"/>
                <a:gd name="T15" fmla="*/ 1209103 h 1936750"/>
                <a:gd name="T16" fmla="*/ 1033632 w 2300288"/>
                <a:gd name="T17" fmla="*/ 1075313 h 1936750"/>
                <a:gd name="T18" fmla="*/ 1028095 w 2300288"/>
                <a:gd name="T19" fmla="*/ 1060068 h 1936750"/>
                <a:gd name="T20" fmla="*/ 1033632 w 2300288"/>
                <a:gd name="T21" fmla="*/ 1045086 h 1936750"/>
                <a:gd name="T22" fmla="*/ 1116162 w 2300288"/>
                <a:gd name="T23" fmla="*/ 967020 h 1936750"/>
                <a:gd name="T24" fmla="*/ 1415999 w 2300288"/>
                <a:gd name="T25" fmla="*/ 862909 h 1936750"/>
                <a:gd name="T26" fmla="*/ 1591713 w 2300288"/>
                <a:gd name="T27" fmla="*/ 924102 h 1936750"/>
                <a:gd name="T28" fmla="*/ 1763745 w 2300288"/>
                <a:gd name="T29" fmla="*/ 983456 h 1936750"/>
                <a:gd name="T30" fmla="*/ 1808726 w 2300288"/>
                <a:gd name="T31" fmla="*/ 1009194 h 1936750"/>
                <a:gd name="T32" fmla="*/ 1836345 w 2300288"/>
                <a:gd name="T33" fmla="*/ 1041235 h 1936750"/>
                <a:gd name="T34" fmla="*/ 1870541 w 2300288"/>
                <a:gd name="T35" fmla="*/ 1114771 h 1936750"/>
                <a:gd name="T36" fmla="*/ 1893952 w 2300288"/>
                <a:gd name="T37" fmla="*/ 1212469 h 1936750"/>
                <a:gd name="T38" fmla="*/ 1905000 w 2300288"/>
                <a:gd name="T39" fmla="*/ 1335643 h 1936750"/>
                <a:gd name="T40" fmla="*/ 1899740 w 2300288"/>
                <a:gd name="T41" fmla="*/ 1362957 h 1936750"/>
                <a:gd name="T42" fmla="*/ 1874487 w 2300288"/>
                <a:gd name="T43" fmla="*/ 1383704 h 1936750"/>
                <a:gd name="T44" fmla="*/ 1781895 w 2300288"/>
                <a:gd name="T45" fmla="*/ 1418897 h 1936750"/>
                <a:gd name="T46" fmla="*/ 1625909 w 2300288"/>
                <a:gd name="T47" fmla="*/ 1447524 h 1936750"/>
                <a:gd name="T48" fmla="*/ 1404950 w 2300288"/>
                <a:gd name="T49" fmla="*/ 1464857 h 1936750"/>
                <a:gd name="T50" fmla="*/ 948915 w 2300288"/>
                <a:gd name="T51" fmla="*/ 1532887 h 1936750"/>
                <a:gd name="T52" fmla="*/ 96732 w 2300288"/>
                <a:gd name="T53" fmla="*/ 835367 h 1936750"/>
                <a:gd name="T54" fmla="*/ 1152637 w 2300288"/>
                <a:gd name="T55" fmla="*/ 1576 h 1936750"/>
                <a:gd name="T56" fmla="*/ 1203190 w 2300288"/>
                <a:gd name="T57" fmla="*/ 12613 h 1936750"/>
                <a:gd name="T58" fmla="*/ 1249793 w 2300288"/>
                <a:gd name="T59" fmla="*/ 32847 h 1936750"/>
                <a:gd name="T60" fmla="*/ 1292446 w 2300288"/>
                <a:gd name="T61" fmla="*/ 62015 h 1936750"/>
                <a:gd name="T62" fmla="*/ 1357480 w 2300288"/>
                <a:gd name="T63" fmla="*/ 134804 h 1936750"/>
                <a:gd name="T64" fmla="*/ 1402767 w 2300288"/>
                <a:gd name="T65" fmla="*/ 235972 h 1936750"/>
                <a:gd name="T66" fmla="*/ 1414352 w 2300288"/>
                <a:gd name="T67" fmla="*/ 301403 h 1936750"/>
                <a:gd name="T68" fmla="*/ 1414615 w 2300288"/>
                <a:gd name="T69" fmla="*/ 367360 h 1936750"/>
                <a:gd name="T70" fmla="*/ 1402767 w 2300288"/>
                <a:gd name="T71" fmla="*/ 444090 h 1936750"/>
                <a:gd name="T72" fmla="*/ 1379596 w 2300288"/>
                <a:gd name="T73" fmla="*/ 521346 h 1936750"/>
                <a:gd name="T74" fmla="*/ 1346158 w 2300288"/>
                <a:gd name="T75" fmla="*/ 595186 h 1936750"/>
                <a:gd name="T76" fmla="*/ 1304295 w 2300288"/>
                <a:gd name="T77" fmla="*/ 661143 h 1936750"/>
                <a:gd name="T78" fmla="*/ 1223990 w 2300288"/>
                <a:gd name="T79" fmla="*/ 866108 h 1936750"/>
                <a:gd name="T80" fmla="*/ 1146318 w 2300288"/>
                <a:gd name="T81" fmla="*/ 934430 h 1936750"/>
                <a:gd name="T82" fmla="*/ 1120778 w 2300288"/>
                <a:gd name="T83" fmla="*/ 944678 h 1936750"/>
                <a:gd name="T84" fmla="*/ 1086550 w 2300288"/>
                <a:gd name="T85" fmla="*/ 925758 h 1936750"/>
                <a:gd name="T86" fmla="*/ 993607 w 2300288"/>
                <a:gd name="T87" fmla="*/ 837202 h 1936750"/>
                <a:gd name="T88" fmla="*/ 928310 w 2300288"/>
                <a:gd name="T89" fmla="*/ 643274 h 1936750"/>
                <a:gd name="T90" fmla="*/ 888553 w 2300288"/>
                <a:gd name="T91" fmla="*/ 574427 h 1936750"/>
                <a:gd name="T92" fmla="*/ 858011 w 2300288"/>
                <a:gd name="T93" fmla="*/ 499273 h 1936750"/>
                <a:gd name="T94" fmla="*/ 837737 w 2300288"/>
                <a:gd name="T95" fmla="*/ 421754 h 1936750"/>
                <a:gd name="T96" fmla="*/ 829575 w 2300288"/>
                <a:gd name="T97" fmla="*/ 346075 h 1936750"/>
                <a:gd name="T98" fmla="*/ 832734 w 2300288"/>
                <a:gd name="T99" fmla="*/ 284848 h 1936750"/>
                <a:gd name="T100" fmla="*/ 852482 w 2300288"/>
                <a:gd name="T101" fmla="*/ 204965 h 1936750"/>
                <a:gd name="T102" fmla="*/ 905667 w 2300288"/>
                <a:gd name="T103" fmla="*/ 109840 h 1936750"/>
                <a:gd name="T104" fmla="*/ 964645 w 2300288"/>
                <a:gd name="T105" fmla="*/ 52818 h 1936750"/>
                <a:gd name="T106" fmla="*/ 1008615 w 2300288"/>
                <a:gd name="T107" fmla="*/ 26277 h 1936750"/>
                <a:gd name="T108" fmla="*/ 1056535 w 2300288"/>
                <a:gd name="T109" fmla="*/ 8671 h 1936750"/>
                <a:gd name="T110" fmla="*/ 1107614 w 2300288"/>
                <a:gd name="T111" fmla="*/ 262 h 193675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300288" h="1936750">
                  <a:moveTo>
                    <a:pt x="1352860" y="1166813"/>
                  </a:moveTo>
                  <a:lnTo>
                    <a:pt x="1355725" y="1166813"/>
                  </a:lnTo>
                  <a:lnTo>
                    <a:pt x="1358272" y="1166813"/>
                  </a:lnTo>
                  <a:lnTo>
                    <a:pt x="1361456" y="1167131"/>
                  </a:lnTo>
                  <a:lnTo>
                    <a:pt x="1364003" y="1168083"/>
                  </a:lnTo>
                  <a:lnTo>
                    <a:pt x="1366869" y="1168718"/>
                  </a:lnTo>
                  <a:lnTo>
                    <a:pt x="1369416" y="1170306"/>
                  </a:lnTo>
                  <a:lnTo>
                    <a:pt x="1371644" y="1171258"/>
                  </a:lnTo>
                  <a:lnTo>
                    <a:pt x="1374192" y="1173163"/>
                  </a:lnTo>
                  <a:lnTo>
                    <a:pt x="1376420" y="1175386"/>
                  </a:lnTo>
                  <a:lnTo>
                    <a:pt x="1461429" y="1260158"/>
                  </a:lnTo>
                  <a:lnTo>
                    <a:pt x="1463339" y="1262381"/>
                  </a:lnTo>
                  <a:lnTo>
                    <a:pt x="1465249" y="1264603"/>
                  </a:lnTo>
                  <a:lnTo>
                    <a:pt x="1466841" y="1267143"/>
                  </a:lnTo>
                  <a:lnTo>
                    <a:pt x="1467797" y="1269683"/>
                  </a:lnTo>
                  <a:lnTo>
                    <a:pt x="1469070" y="1272223"/>
                  </a:lnTo>
                  <a:lnTo>
                    <a:pt x="1469388" y="1275081"/>
                  </a:lnTo>
                  <a:lnTo>
                    <a:pt x="1469707" y="1277938"/>
                  </a:lnTo>
                  <a:lnTo>
                    <a:pt x="1470025" y="1280478"/>
                  </a:lnTo>
                  <a:lnTo>
                    <a:pt x="1469707" y="1283336"/>
                  </a:lnTo>
                  <a:lnTo>
                    <a:pt x="1469388" y="1285876"/>
                  </a:lnTo>
                  <a:lnTo>
                    <a:pt x="1469070" y="1289051"/>
                  </a:lnTo>
                  <a:lnTo>
                    <a:pt x="1467797" y="1291591"/>
                  </a:lnTo>
                  <a:lnTo>
                    <a:pt x="1466841" y="1294131"/>
                  </a:lnTo>
                  <a:lnTo>
                    <a:pt x="1465249" y="1296671"/>
                  </a:lnTo>
                  <a:lnTo>
                    <a:pt x="1463339" y="1298893"/>
                  </a:lnTo>
                  <a:lnTo>
                    <a:pt x="1461429" y="1301116"/>
                  </a:lnTo>
                  <a:lnTo>
                    <a:pt x="1390111" y="1372236"/>
                  </a:lnTo>
                  <a:lnTo>
                    <a:pt x="1396160" y="1386206"/>
                  </a:lnTo>
                  <a:lnTo>
                    <a:pt x="1401573" y="1402081"/>
                  </a:lnTo>
                  <a:lnTo>
                    <a:pt x="1407304" y="1420178"/>
                  </a:lnTo>
                  <a:lnTo>
                    <a:pt x="1412716" y="1439228"/>
                  </a:lnTo>
                  <a:lnTo>
                    <a:pt x="1418447" y="1460501"/>
                  </a:lnTo>
                  <a:lnTo>
                    <a:pt x="1423541" y="1483043"/>
                  </a:lnTo>
                  <a:lnTo>
                    <a:pt x="1428317" y="1506538"/>
                  </a:lnTo>
                  <a:lnTo>
                    <a:pt x="1433093" y="1531938"/>
                  </a:lnTo>
                  <a:lnTo>
                    <a:pt x="1437550" y="1558608"/>
                  </a:lnTo>
                  <a:lnTo>
                    <a:pt x="1441689" y="1586231"/>
                  </a:lnTo>
                  <a:lnTo>
                    <a:pt x="1445191" y="1614806"/>
                  </a:lnTo>
                  <a:lnTo>
                    <a:pt x="1448693" y="1644651"/>
                  </a:lnTo>
                  <a:lnTo>
                    <a:pt x="1451559" y="1675448"/>
                  </a:lnTo>
                  <a:lnTo>
                    <a:pt x="1454106" y="1707516"/>
                  </a:lnTo>
                  <a:lnTo>
                    <a:pt x="1456016" y="1739901"/>
                  </a:lnTo>
                  <a:lnTo>
                    <a:pt x="1457608" y="1773238"/>
                  </a:lnTo>
                  <a:lnTo>
                    <a:pt x="1254161" y="1773238"/>
                  </a:lnTo>
                  <a:lnTo>
                    <a:pt x="1255753" y="1739901"/>
                  </a:lnTo>
                  <a:lnTo>
                    <a:pt x="1257344" y="1707516"/>
                  </a:lnTo>
                  <a:lnTo>
                    <a:pt x="1260210" y="1675448"/>
                  </a:lnTo>
                  <a:lnTo>
                    <a:pt x="1263075" y="1644651"/>
                  </a:lnTo>
                  <a:lnTo>
                    <a:pt x="1266259" y="1614806"/>
                  </a:lnTo>
                  <a:lnTo>
                    <a:pt x="1270080" y="1586231"/>
                  </a:lnTo>
                  <a:lnTo>
                    <a:pt x="1274219" y="1558608"/>
                  </a:lnTo>
                  <a:lnTo>
                    <a:pt x="1278676" y="1531938"/>
                  </a:lnTo>
                  <a:lnTo>
                    <a:pt x="1283452" y="1506538"/>
                  </a:lnTo>
                  <a:lnTo>
                    <a:pt x="1288228" y="1483043"/>
                  </a:lnTo>
                  <a:lnTo>
                    <a:pt x="1293322" y="1460501"/>
                  </a:lnTo>
                  <a:lnTo>
                    <a:pt x="1298734" y="1439228"/>
                  </a:lnTo>
                  <a:lnTo>
                    <a:pt x="1304465" y="1419861"/>
                  </a:lnTo>
                  <a:lnTo>
                    <a:pt x="1309878" y="1402081"/>
                  </a:lnTo>
                  <a:lnTo>
                    <a:pt x="1315609" y="1386206"/>
                  </a:lnTo>
                  <a:lnTo>
                    <a:pt x="1321340" y="1371918"/>
                  </a:lnTo>
                  <a:lnTo>
                    <a:pt x="1250022" y="1301116"/>
                  </a:lnTo>
                  <a:lnTo>
                    <a:pt x="1248111" y="1298893"/>
                  </a:lnTo>
                  <a:lnTo>
                    <a:pt x="1246519" y="1296671"/>
                  </a:lnTo>
                  <a:lnTo>
                    <a:pt x="1244927" y="1294131"/>
                  </a:lnTo>
                  <a:lnTo>
                    <a:pt x="1243654" y="1291591"/>
                  </a:lnTo>
                  <a:lnTo>
                    <a:pt x="1242699" y="1289051"/>
                  </a:lnTo>
                  <a:lnTo>
                    <a:pt x="1242380" y="1285876"/>
                  </a:lnTo>
                  <a:lnTo>
                    <a:pt x="1242062" y="1283336"/>
                  </a:lnTo>
                  <a:lnTo>
                    <a:pt x="1241425" y="1280478"/>
                  </a:lnTo>
                  <a:lnTo>
                    <a:pt x="1242062" y="1277938"/>
                  </a:lnTo>
                  <a:lnTo>
                    <a:pt x="1242380" y="1275081"/>
                  </a:lnTo>
                  <a:lnTo>
                    <a:pt x="1243017" y="1272223"/>
                  </a:lnTo>
                  <a:lnTo>
                    <a:pt x="1243654" y="1269683"/>
                  </a:lnTo>
                  <a:lnTo>
                    <a:pt x="1244927" y="1267143"/>
                  </a:lnTo>
                  <a:lnTo>
                    <a:pt x="1246519" y="1264603"/>
                  </a:lnTo>
                  <a:lnTo>
                    <a:pt x="1248111" y="1262381"/>
                  </a:lnTo>
                  <a:lnTo>
                    <a:pt x="1250340" y="1260158"/>
                  </a:lnTo>
                  <a:lnTo>
                    <a:pt x="1335030" y="1175386"/>
                  </a:lnTo>
                  <a:lnTo>
                    <a:pt x="1337259" y="1173163"/>
                  </a:lnTo>
                  <a:lnTo>
                    <a:pt x="1339806" y="1171258"/>
                  </a:lnTo>
                  <a:lnTo>
                    <a:pt x="1342035" y="1170306"/>
                  </a:lnTo>
                  <a:lnTo>
                    <a:pt x="1344582" y="1168718"/>
                  </a:lnTo>
                  <a:lnTo>
                    <a:pt x="1347766" y="1168083"/>
                  </a:lnTo>
                  <a:lnTo>
                    <a:pt x="1350313" y="1167131"/>
                  </a:lnTo>
                  <a:lnTo>
                    <a:pt x="1352860" y="1166813"/>
                  </a:lnTo>
                  <a:close/>
                  <a:moveTo>
                    <a:pt x="1634223" y="1009650"/>
                  </a:moveTo>
                  <a:lnTo>
                    <a:pt x="1652963" y="1018533"/>
                  </a:lnTo>
                  <a:lnTo>
                    <a:pt x="1672339" y="1027098"/>
                  </a:lnTo>
                  <a:lnTo>
                    <a:pt x="1691079" y="1034712"/>
                  </a:lnTo>
                  <a:lnTo>
                    <a:pt x="1709819" y="1042326"/>
                  </a:lnTo>
                  <a:lnTo>
                    <a:pt x="1728241" y="1049939"/>
                  </a:lnTo>
                  <a:lnTo>
                    <a:pt x="1746663" y="1057236"/>
                  </a:lnTo>
                  <a:lnTo>
                    <a:pt x="1783191" y="1070560"/>
                  </a:lnTo>
                  <a:lnTo>
                    <a:pt x="1819083" y="1082932"/>
                  </a:lnTo>
                  <a:lnTo>
                    <a:pt x="1854022" y="1094670"/>
                  </a:lnTo>
                  <a:lnTo>
                    <a:pt x="1888325" y="1105773"/>
                  </a:lnTo>
                  <a:lnTo>
                    <a:pt x="1921994" y="1116242"/>
                  </a:lnTo>
                  <a:lnTo>
                    <a:pt x="1986155" y="1136545"/>
                  </a:lnTo>
                  <a:lnTo>
                    <a:pt x="2017282" y="1146379"/>
                  </a:lnTo>
                  <a:lnTo>
                    <a:pt x="2046821" y="1156213"/>
                  </a:lnTo>
                  <a:lnTo>
                    <a:pt x="2075408" y="1166682"/>
                  </a:lnTo>
                  <a:lnTo>
                    <a:pt x="2103042" y="1176834"/>
                  </a:lnTo>
                  <a:lnTo>
                    <a:pt x="2116700" y="1182544"/>
                  </a:lnTo>
                  <a:lnTo>
                    <a:pt x="2129722" y="1187937"/>
                  </a:lnTo>
                  <a:lnTo>
                    <a:pt x="2142427" y="1193965"/>
                  </a:lnTo>
                  <a:lnTo>
                    <a:pt x="2155132" y="1199675"/>
                  </a:lnTo>
                  <a:lnTo>
                    <a:pt x="2161167" y="1203164"/>
                  </a:lnTo>
                  <a:lnTo>
                    <a:pt x="2166885" y="1206337"/>
                  </a:lnTo>
                  <a:lnTo>
                    <a:pt x="2172920" y="1210461"/>
                  </a:lnTo>
                  <a:lnTo>
                    <a:pt x="2178319" y="1214585"/>
                  </a:lnTo>
                  <a:lnTo>
                    <a:pt x="2184037" y="1219026"/>
                  </a:lnTo>
                  <a:lnTo>
                    <a:pt x="2189119" y="1223785"/>
                  </a:lnTo>
                  <a:lnTo>
                    <a:pt x="2194201" y="1228861"/>
                  </a:lnTo>
                  <a:lnTo>
                    <a:pt x="2198965" y="1233936"/>
                  </a:lnTo>
                  <a:lnTo>
                    <a:pt x="2203729" y="1239647"/>
                  </a:lnTo>
                  <a:lnTo>
                    <a:pt x="2208494" y="1245357"/>
                  </a:lnTo>
                  <a:lnTo>
                    <a:pt x="2212941" y="1251384"/>
                  </a:lnTo>
                  <a:lnTo>
                    <a:pt x="2217387" y="1257729"/>
                  </a:lnTo>
                  <a:lnTo>
                    <a:pt x="2221517" y="1264391"/>
                  </a:lnTo>
                  <a:lnTo>
                    <a:pt x="2225646" y="1271053"/>
                  </a:lnTo>
                  <a:lnTo>
                    <a:pt x="2233269" y="1285011"/>
                  </a:lnTo>
                  <a:lnTo>
                    <a:pt x="2240257" y="1299287"/>
                  </a:lnTo>
                  <a:lnTo>
                    <a:pt x="2246927" y="1314832"/>
                  </a:lnTo>
                  <a:lnTo>
                    <a:pt x="2253279" y="1330693"/>
                  </a:lnTo>
                  <a:lnTo>
                    <a:pt x="2258679" y="1346555"/>
                  </a:lnTo>
                  <a:lnTo>
                    <a:pt x="2264079" y="1363052"/>
                  </a:lnTo>
                  <a:lnTo>
                    <a:pt x="2268843" y="1379865"/>
                  </a:lnTo>
                  <a:lnTo>
                    <a:pt x="2273290" y="1396996"/>
                  </a:lnTo>
                  <a:lnTo>
                    <a:pt x="2277101" y="1413809"/>
                  </a:lnTo>
                  <a:lnTo>
                    <a:pt x="2280595" y="1430940"/>
                  </a:lnTo>
                  <a:lnTo>
                    <a:pt x="2283772" y="1447754"/>
                  </a:lnTo>
                  <a:lnTo>
                    <a:pt x="2286948" y="1464567"/>
                  </a:lnTo>
                  <a:lnTo>
                    <a:pt x="2288854" y="1481381"/>
                  </a:lnTo>
                  <a:lnTo>
                    <a:pt x="2291077" y="1497243"/>
                  </a:lnTo>
                  <a:lnTo>
                    <a:pt x="2293300" y="1513104"/>
                  </a:lnTo>
                  <a:lnTo>
                    <a:pt x="2296477" y="1542925"/>
                  </a:lnTo>
                  <a:lnTo>
                    <a:pt x="2298382" y="1570207"/>
                  </a:lnTo>
                  <a:lnTo>
                    <a:pt x="2299653" y="1593682"/>
                  </a:lnTo>
                  <a:lnTo>
                    <a:pt x="2300288" y="1613351"/>
                  </a:lnTo>
                  <a:lnTo>
                    <a:pt x="2300288" y="1627944"/>
                  </a:lnTo>
                  <a:lnTo>
                    <a:pt x="2300288" y="1630799"/>
                  </a:lnTo>
                  <a:lnTo>
                    <a:pt x="2299653" y="1633971"/>
                  </a:lnTo>
                  <a:lnTo>
                    <a:pt x="2299018" y="1636827"/>
                  </a:lnTo>
                  <a:lnTo>
                    <a:pt x="2297430" y="1639999"/>
                  </a:lnTo>
                  <a:lnTo>
                    <a:pt x="2296159" y="1643171"/>
                  </a:lnTo>
                  <a:lnTo>
                    <a:pt x="2293936" y="1646344"/>
                  </a:lnTo>
                  <a:lnTo>
                    <a:pt x="2291077" y="1649199"/>
                  </a:lnTo>
                  <a:lnTo>
                    <a:pt x="2288536" y="1652688"/>
                  </a:lnTo>
                  <a:lnTo>
                    <a:pt x="2285360" y="1655544"/>
                  </a:lnTo>
                  <a:lnTo>
                    <a:pt x="2281548" y="1659033"/>
                  </a:lnTo>
                  <a:lnTo>
                    <a:pt x="2278054" y="1661888"/>
                  </a:lnTo>
                  <a:lnTo>
                    <a:pt x="2273608" y="1665061"/>
                  </a:lnTo>
                  <a:lnTo>
                    <a:pt x="2263443" y="1671405"/>
                  </a:lnTo>
                  <a:lnTo>
                    <a:pt x="2252644" y="1677750"/>
                  </a:lnTo>
                  <a:lnTo>
                    <a:pt x="2239621" y="1684095"/>
                  </a:lnTo>
                  <a:lnTo>
                    <a:pt x="2225328" y="1690122"/>
                  </a:lnTo>
                  <a:lnTo>
                    <a:pt x="2208811" y="1696150"/>
                  </a:lnTo>
                  <a:lnTo>
                    <a:pt x="2191660" y="1701860"/>
                  </a:lnTo>
                  <a:lnTo>
                    <a:pt x="2172602" y="1707888"/>
                  </a:lnTo>
                  <a:lnTo>
                    <a:pt x="2151639" y="1713915"/>
                  </a:lnTo>
                  <a:lnTo>
                    <a:pt x="2129722" y="1719308"/>
                  </a:lnTo>
                  <a:lnTo>
                    <a:pt x="2105900" y="1724384"/>
                  </a:lnTo>
                  <a:lnTo>
                    <a:pt x="2080490" y="1730094"/>
                  </a:lnTo>
                  <a:lnTo>
                    <a:pt x="2053809" y="1734853"/>
                  </a:lnTo>
                  <a:lnTo>
                    <a:pt x="2025223" y="1739611"/>
                  </a:lnTo>
                  <a:lnTo>
                    <a:pt x="1995048" y="1744052"/>
                  </a:lnTo>
                  <a:lnTo>
                    <a:pt x="1963285" y="1748494"/>
                  </a:lnTo>
                  <a:lnTo>
                    <a:pt x="1930252" y="1752618"/>
                  </a:lnTo>
                  <a:lnTo>
                    <a:pt x="1895313" y="1756107"/>
                  </a:lnTo>
                  <a:lnTo>
                    <a:pt x="1858786" y="1759597"/>
                  </a:lnTo>
                  <a:lnTo>
                    <a:pt x="1820671" y="1762452"/>
                  </a:lnTo>
                  <a:lnTo>
                    <a:pt x="1780967" y="1765307"/>
                  </a:lnTo>
                  <a:lnTo>
                    <a:pt x="1739676" y="1767528"/>
                  </a:lnTo>
                  <a:lnTo>
                    <a:pt x="1696478" y="1769431"/>
                  </a:lnTo>
                  <a:lnTo>
                    <a:pt x="1652011" y="1771335"/>
                  </a:lnTo>
                  <a:lnTo>
                    <a:pt x="1605955" y="1772287"/>
                  </a:lnTo>
                  <a:lnTo>
                    <a:pt x="1557993" y="1773238"/>
                  </a:lnTo>
                  <a:lnTo>
                    <a:pt x="1508125" y="1773238"/>
                  </a:lnTo>
                  <a:lnTo>
                    <a:pt x="1634223" y="1009650"/>
                  </a:lnTo>
                  <a:close/>
                  <a:moveTo>
                    <a:pt x="969658" y="942975"/>
                  </a:moveTo>
                  <a:lnTo>
                    <a:pt x="1145815" y="1851606"/>
                  </a:lnTo>
                  <a:lnTo>
                    <a:pt x="1263254" y="1851606"/>
                  </a:lnTo>
                  <a:lnTo>
                    <a:pt x="2020888" y="1851606"/>
                  </a:lnTo>
                  <a:lnTo>
                    <a:pt x="2020888" y="1936750"/>
                  </a:lnTo>
                  <a:lnTo>
                    <a:pt x="1163907" y="1936750"/>
                  </a:lnTo>
                  <a:lnTo>
                    <a:pt x="194249" y="1936750"/>
                  </a:lnTo>
                  <a:lnTo>
                    <a:pt x="0" y="1009057"/>
                  </a:lnTo>
                  <a:lnTo>
                    <a:pt x="116804" y="1009057"/>
                  </a:lnTo>
                  <a:lnTo>
                    <a:pt x="969658" y="942975"/>
                  </a:lnTo>
                  <a:close/>
                  <a:moveTo>
                    <a:pt x="1346346" y="0"/>
                  </a:moveTo>
                  <a:lnTo>
                    <a:pt x="1355566" y="0"/>
                  </a:lnTo>
                  <a:lnTo>
                    <a:pt x="1364786" y="0"/>
                  </a:lnTo>
                  <a:lnTo>
                    <a:pt x="1373688" y="317"/>
                  </a:lnTo>
                  <a:lnTo>
                    <a:pt x="1382908" y="952"/>
                  </a:lnTo>
                  <a:lnTo>
                    <a:pt x="1391810" y="1904"/>
                  </a:lnTo>
                  <a:lnTo>
                    <a:pt x="1400712" y="3174"/>
                  </a:lnTo>
                  <a:lnTo>
                    <a:pt x="1409613" y="4444"/>
                  </a:lnTo>
                  <a:lnTo>
                    <a:pt x="1418515" y="6348"/>
                  </a:lnTo>
                  <a:lnTo>
                    <a:pt x="1426782" y="8252"/>
                  </a:lnTo>
                  <a:lnTo>
                    <a:pt x="1435684" y="10474"/>
                  </a:lnTo>
                  <a:lnTo>
                    <a:pt x="1444268" y="12379"/>
                  </a:lnTo>
                  <a:lnTo>
                    <a:pt x="1452852" y="15236"/>
                  </a:lnTo>
                  <a:lnTo>
                    <a:pt x="1460800" y="18092"/>
                  </a:lnTo>
                  <a:lnTo>
                    <a:pt x="1469384" y="21266"/>
                  </a:lnTo>
                  <a:lnTo>
                    <a:pt x="1477650" y="24758"/>
                  </a:lnTo>
                  <a:lnTo>
                    <a:pt x="1485598" y="27932"/>
                  </a:lnTo>
                  <a:lnTo>
                    <a:pt x="1493228" y="31741"/>
                  </a:lnTo>
                  <a:lnTo>
                    <a:pt x="1501495" y="35867"/>
                  </a:lnTo>
                  <a:lnTo>
                    <a:pt x="1509125" y="39676"/>
                  </a:lnTo>
                  <a:lnTo>
                    <a:pt x="1517073" y="44120"/>
                  </a:lnTo>
                  <a:lnTo>
                    <a:pt x="1524385" y="48881"/>
                  </a:lnTo>
                  <a:lnTo>
                    <a:pt x="1531698" y="53960"/>
                  </a:lnTo>
                  <a:lnTo>
                    <a:pt x="1539010" y="58721"/>
                  </a:lnTo>
                  <a:lnTo>
                    <a:pt x="1546640" y="63800"/>
                  </a:lnTo>
                  <a:lnTo>
                    <a:pt x="1553635" y="69196"/>
                  </a:lnTo>
                  <a:lnTo>
                    <a:pt x="1560629" y="74909"/>
                  </a:lnTo>
                  <a:lnTo>
                    <a:pt x="1567624" y="80305"/>
                  </a:lnTo>
                  <a:lnTo>
                    <a:pt x="1580976" y="92684"/>
                  </a:lnTo>
                  <a:lnTo>
                    <a:pt x="1593694" y="105380"/>
                  </a:lnTo>
                  <a:lnTo>
                    <a:pt x="1606093" y="118712"/>
                  </a:lnTo>
                  <a:lnTo>
                    <a:pt x="1617856" y="132678"/>
                  </a:lnTo>
                  <a:lnTo>
                    <a:pt x="1628984" y="147596"/>
                  </a:lnTo>
                  <a:lnTo>
                    <a:pt x="1639157" y="162832"/>
                  </a:lnTo>
                  <a:lnTo>
                    <a:pt x="1649331" y="178703"/>
                  </a:lnTo>
                  <a:lnTo>
                    <a:pt x="1658551" y="195525"/>
                  </a:lnTo>
                  <a:lnTo>
                    <a:pt x="1666817" y="212348"/>
                  </a:lnTo>
                  <a:lnTo>
                    <a:pt x="1674765" y="229806"/>
                  </a:lnTo>
                  <a:lnTo>
                    <a:pt x="1682078" y="247581"/>
                  </a:lnTo>
                  <a:lnTo>
                    <a:pt x="1688436" y="266308"/>
                  </a:lnTo>
                  <a:lnTo>
                    <a:pt x="1693841" y="285036"/>
                  </a:lnTo>
                  <a:lnTo>
                    <a:pt x="1698610" y="304080"/>
                  </a:lnTo>
                  <a:lnTo>
                    <a:pt x="1700517" y="314237"/>
                  </a:lnTo>
                  <a:lnTo>
                    <a:pt x="1702743" y="324077"/>
                  </a:lnTo>
                  <a:lnTo>
                    <a:pt x="1704332" y="333917"/>
                  </a:lnTo>
                  <a:lnTo>
                    <a:pt x="1705604" y="344074"/>
                  </a:lnTo>
                  <a:lnTo>
                    <a:pt x="1706876" y="353914"/>
                  </a:lnTo>
                  <a:lnTo>
                    <a:pt x="1707830" y="364071"/>
                  </a:lnTo>
                  <a:lnTo>
                    <a:pt x="1708466" y="374546"/>
                  </a:lnTo>
                  <a:lnTo>
                    <a:pt x="1709419" y="385020"/>
                  </a:lnTo>
                  <a:lnTo>
                    <a:pt x="1709737" y="395178"/>
                  </a:lnTo>
                  <a:lnTo>
                    <a:pt x="1709737" y="405652"/>
                  </a:lnTo>
                  <a:lnTo>
                    <a:pt x="1709737" y="418031"/>
                  </a:lnTo>
                  <a:lnTo>
                    <a:pt x="1709101" y="431045"/>
                  </a:lnTo>
                  <a:lnTo>
                    <a:pt x="1708148" y="443742"/>
                  </a:lnTo>
                  <a:lnTo>
                    <a:pt x="1707194" y="456755"/>
                  </a:lnTo>
                  <a:lnTo>
                    <a:pt x="1705604" y="470087"/>
                  </a:lnTo>
                  <a:lnTo>
                    <a:pt x="1703697" y="482783"/>
                  </a:lnTo>
                  <a:lnTo>
                    <a:pt x="1702107" y="496114"/>
                  </a:lnTo>
                  <a:lnTo>
                    <a:pt x="1699881" y="509446"/>
                  </a:lnTo>
                  <a:lnTo>
                    <a:pt x="1696702" y="522777"/>
                  </a:lnTo>
                  <a:lnTo>
                    <a:pt x="1693841" y="536426"/>
                  </a:lnTo>
                  <a:lnTo>
                    <a:pt x="1690979" y="549757"/>
                  </a:lnTo>
                  <a:lnTo>
                    <a:pt x="1687164" y="562771"/>
                  </a:lnTo>
                  <a:lnTo>
                    <a:pt x="1683667" y="576420"/>
                  </a:lnTo>
                  <a:lnTo>
                    <a:pt x="1679534" y="589751"/>
                  </a:lnTo>
                  <a:lnTo>
                    <a:pt x="1675401" y="603082"/>
                  </a:lnTo>
                  <a:lnTo>
                    <a:pt x="1670632" y="616414"/>
                  </a:lnTo>
                  <a:lnTo>
                    <a:pt x="1665863" y="629745"/>
                  </a:lnTo>
                  <a:lnTo>
                    <a:pt x="1661094" y="642441"/>
                  </a:lnTo>
                  <a:lnTo>
                    <a:pt x="1655372" y="655773"/>
                  </a:lnTo>
                  <a:lnTo>
                    <a:pt x="1650285" y="668787"/>
                  </a:lnTo>
                  <a:lnTo>
                    <a:pt x="1644244" y="681166"/>
                  </a:lnTo>
                  <a:lnTo>
                    <a:pt x="1638521" y="693862"/>
                  </a:lnTo>
                  <a:lnTo>
                    <a:pt x="1632163" y="706241"/>
                  </a:lnTo>
                  <a:lnTo>
                    <a:pt x="1625486" y="718938"/>
                  </a:lnTo>
                  <a:lnTo>
                    <a:pt x="1618810" y="730682"/>
                  </a:lnTo>
                  <a:lnTo>
                    <a:pt x="1612133" y="742744"/>
                  </a:lnTo>
                  <a:lnTo>
                    <a:pt x="1605139" y="754170"/>
                  </a:lnTo>
                  <a:lnTo>
                    <a:pt x="1597827" y="765597"/>
                  </a:lnTo>
                  <a:lnTo>
                    <a:pt x="1590514" y="777024"/>
                  </a:lnTo>
                  <a:lnTo>
                    <a:pt x="1582566" y="787816"/>
                  </a:lnTo>
                  <a:lnTo>
                    <a:pt x="1574936" y="798608"/>
                  </a:lnTo>
                  <a:lnTo>
                    <a:pt x="1566988" y="808765"/>
                  </a:lnTo>
                  <a:lnTo>
                    <a:pt x="1566988" y="950966"/>
                  </a:lnTo>
                  <a:lnTo>
                    <a:pt x="1559357" y="959219"/>
                  </a:lnTo>
                  <a:lnTo>
                    <a:pt x="1539964" y="980485"/>
                  </a:lnTo>
                  <a:lnTo>
                    <a:pt x="1511350" y="1011274"/>
                  </a:lnTo>
                  <a:lnTo>
                    <a:pt x="1495136" y="1028415"/>
                  </a:lnTo>
                  <a:lnTo>
                    <a:pt x="1477968" y="1046190"/>
                  </a:lnTo>
                  <a:lnTo>
                    <a:pt x="1459846" y="1063965"/>
                  </a:lnTo>
                  <a:lnTo>
                    <a:pt x="1441724" y="1081105"/>
                  </a:lnTo>
                  <a:lnTo>
                    <a:pt x="1423920" y="1096976"/>
                  </a:lnTo>
                  <a:lnTo>
                    <a:pt x="1407388" y="1111576"/>
                  </a:lnTo>
                  <a:lnTo>
                    <a:pt x="1399122" y="1118242"/>
                  </a:lnTo>
                  <a:lnTo>
                    <a:pt x="1391492" y="1123638"/>
                  </a:lnTo>
                  <a:lnTo>
                    <a:pt x="1384179" y="1128717"/>
                  </a:lnTo>
                  <a:lnTo>
                    <a:pt x="1377503" y="1133160"/>
                  </a:lnTo>
                  <a:lnTo>
                    <a:pt x="1371144" y="1136652"/>
                  </a:lnTo>
                  <a:lnTo>
                    <a:pt x="1365104" y="1139191"/>
                  </a:lnTo>
                  <a:lnTo>
                    <a:pt x="1360017" y="1140461"/>
                  </a:lnTo>
                  <a:lnTo>
                    <a:pt x="1357791" y="1141096"/>
                  </a:lnTo>
                  <a:lnTo>
                    <a:pt x="1355566" y="1141413"/>
                  </a:lnTo>
                  <a:lnTo>
                    <a:pt x="1353340" y="1141096"/>
                  </a:lnTo>
                  <a:lnTo>
                    <a:pt x="1351115" y="1140461"/>
                  </a:lnTo>
                  <a:lnTo>
                    <a:pt x="1346028" y="1139191"/>
                  </a:lnTo>
                  <a:lnTo>
                    <a:pt x="1340305" y="1136652"/>
                  </a:lnTo>
                  <a:lnTo>
                    <a:pt x="1333947" y="1133160"/>
                  </a:lnTo>
                  <a:lnTo>
                    <a:pt x="1327270" y="1128717"/>
                  </a:lnTo>
                  <a:lnTo>
                    <a:pt x="1319958" y="1123638"/>
                  </a:lnTo>
                  <a:lnTo>
                    <a:pt x="1312010" y="1118242"/>
                  </a:lnTo>
                  <a:lnTo>
                    <a:pt x="1304061" y="1111576"/>
                  </a:lnTo>
                  <a:lnTo>
                    <a:pt x="1287211" y="1096976"/>
                  </a:lnTo>
                  <a:lnTo>
                    <a:pt x="1269725" y="1081105"/>
                  </a:lnTo>
                  <a:lnTo>
                    <a:pt x="1251603" y="1063965"/>
                  </a:lnTo>
                  <a:lnTo>
                    <a:pt x="1233482" y="1046190"/>
                  </a:lnTo>
                  <a:lnTo>
                    <a:pt x="1215996" y="1028415"/>
                  </a:lnTo>
                  <a:lnTo>
                    <a:pt x="1199781" y="1011274"/>
                  </a:lnTo>
                  <a:lnTo>
                    <a:pt x="1171486" y="980485"/>
                  </a:lnTo>
                  <a:lnTo>
                    <a:pt x="1151774" y="959219"/>
                  </a:lnTo>
                  <a:lnTo>
                    <a:pt x="1144462" y="950966"/>
                  </a:lnTo>
                  <a:lnTo>
                    <a:pt x="1144462" y="808765"/>
                  </a:lnTo>
                  <a:lnTo>
                    <a:pt x="1136196" y="798608"/>
                  </a:lnTo>
                  <a:lnTo>
                    <a:pt x="1128565" y="787816"/>
                  </a:lnTo>
                  <a:lnTo>
                    <a:pt x="1120935" y="777024"/>
                  </a:lnTo>
                  <a:lnTo>
                    <a:pt x="1113305" y="765597"/>
                  </a:lnTo>
                  <a:lnTo>
                    <a:pt x="1105993" y="754170"/>
                  </a:lnTo>
                  <a:lnTo>
                    <a:pt x="1098998" y="742744"/>
                  </a:lnTo>
                  <a:lnTo>
                    <a:pt x="1092322" y="730682"/>
                  </a:lnTo>
                  <a:lnTo>
                    <a:pt x="1085645" y="718938"/>
                  </a:lnTo>
                  <a:lnTo>
                    <a:pt x="1078969" y="706241"/>
                  </a:lnTo>
                  <a:lnTo>
                    <a:pt x="1072928" y="693862"/>
                  </a:lnTo>
                  <a:lnTo>
                    <a:pt x="1066887" y="681166"/>
                  </a:lnTo>
                  <a:lnTo>
                    <a:pt x="1061165" y="668787"/>
                  </a:lnTo>
                  <a:lnTo>
                    <a:pt x="1055442" y="655773"/>
                  </a:lnTo>
                  <a:lnTo>
                    <a:pt x="1050355" y="642441"/>
                  </a:lnTo>
                  <a:lnTo>
                    <a:pt x="1045268" y="629745"/>
                  </a:lnTo>
                  <a:lnTo>
                    <a:pt x="1040499" y="616414"/>
                  </a:lnTo>
                  <a:lnTo>
                    <a:pt x="1036048" y="603082"/>
                  </a:lnTo>
                  <a:lnTo>
                    <a:pt x="1031915" y="589751"/>
                  </a:lnTo>
                  <a:lnTo>
                    <a:pt x="1027782" y="576420"/>
                  </a:lnTo>
                  <a:lnTo>
                    <a:pt x="1023967" y="562771"/>
                  </a:lnTo>
                  <a:lnTo>
                    <a:pt x="1020470" y="549757"/>
                  </a:lnTo>
                  <a:lnTo>
                    <a:pt x="1016973" y="536426"/>
                  </a:lnTo>
                  <a:lnTo>
                    <a:pt x="1014429" y="522777"/>
                  </a:lnTo>
                  <a:lnTo>
                    <a:pt x="1011568" y="509446"/>
                  </a:lnTo>
                  <a:lnTo>
                    <a:pt x="1009343" y="496114"/>
                  </a:lnTo>
                  <a:lnTo>
                    <a:pt x="1007435" y="482783"/>
                  </a:lnTo>
                  <a:lnTo>
                    <a:pt x="1005527" y="470087"/>
                  </a:lnTo>
                  <a:lnTo>
                    <a:pt x="1004256" y="456755"/>
                  </a:lnTo>
                  <a:lnTo>
                    <a:pt x="1002984" y="443742"/>
                  </a:lnTo>
                  <a:lnTo>
                    <a:pt x="1002348" y="431045"/>
                  </a:lnTo>
                  <a:lnTo>
                    <a:pt x="1001712" y="418031"/>
                  </a:lnTo>
                  <a:lnTo>
                    <a:pt x="1001712" y="405652"/>
                  </a:lnTo>
                  <a:lnTo>
                    <a:pt x="1001712" y="395178"/>
                  </a:lnTo>
                  <a:lnTo>
                    <a:pt x="1002030" y="385020"/>
                  </a:lnTo>
                  <a:lnTo>
                    <a:pt x="1002666" y="374546"/>
                  </a:lnTo>
                  <a:lnTo>
                    <a:pt x="1003302" y="364071"/>
                  </a:lnTo>
                  <a:lnTo>
                    <a:pt x="1004574" y="353914"/>
                  </a:lnTo>
                  <a:lnTo>
                    <a:pt x="1005527" y="344074"/>
                  </a:lnTo>
                  <a:lnTo>
                    <a:pt x="1007117" y="333917"/>
                  </a:lnTo>
                  <a:lnTo>
                    <a:pt x="1008707" y="324077"/>
                  </a:lnTo>
                  <a:lnTo>
                    <a:pt x="1010296" y="314237"/>
                  </a:lnTo>
                  <a:lnTo>
                    <a:pt x="1012522" y="304080"/>
                  </a:lnTo>
                  <a:lnTo>
                    <a:pt x="1017609" y="285036"/>
                  </a:lnTo>
                  <a:lnTo>
                    <a:pt x="1023013" y="266308"/>
                  </a:lnTo>
                  <a:lnTo>
                    <a:pt x="1029372" y="247581"/>
                  </a:lnTo>
                  <a:lnTo>
                    <a:pt x="1036366" y="229806"/>
                  </a:lnTo>
                  <a:lnTo>
                    <a:pt x="1044315" y="212348"/>
                  </a:lnTo>
                  <a:lnTo>
                    <a:pt x="1052899" y="195525"/>
                  </a:lnTo>
                  <a:lnTo>
                    <a:pt x="1062119" y="178703"/>
                  </a:lnTo>
                  <a:lnTo>
                    <a:pt x="1071656" y="162832"/>
                  </a:lnTo>
                  <a:lnTo>
                    <a:pt x="1082466" y="147596"/>
                  </a:lnTo>
                  <a:lnTo>
                    <a:pt x="1093593" y="132678"/>
                  </a:lnTo>
                  <a:lnTo>
                    <a:pt x="1105357" y="118712"/>
                  </a:lnTo>
                  <a:lnTo>
                    <a:pt x="1117438" y="105380"/>
                  </a:lnTo>
                  <a:lnTo>
                    <a:pt x="1130473" y="92684"/>
                  </a:lnTo>
                  <a:lnTo>
                    <a:pt x="1143826" y="80305"/>
                  </a:lnTo>
                  <a:lnTo>
                    <a:pt x="1150820" y="74909"/>
                  </a:lnTo>
                  <a:lnTo>
                    <a:pt x="1157815" y="69196"/>
                  </a:lnTo>
                  <a:lnTo>
                    <a:pt x="1164809" y="63800"/>
                  </a:lnTo>
                  <a:lnTo>
                    <a:pt x="1172121" y="58721"/>
                  </a:lnTo>
                  <a:lnTo>
                    <a:pt x="1179434" y="53960"/>
                  </a:lnTo>
                  <a:lnTo>
                    <a:pt x="1187064" y="48881"/>
                  </a:lnTo>
                  <a:lnTo>
                    <a:pt x="1194376" y="44120"/>
                  </a:lnTo>
                  <a:lnTo>
                    <a:pt x="1202007" y="39676"/>
                  </a:lnTo>
                  <a:lnTo>
                    <a:pt x="1209955" y="35867"/>
                  </a:lnTo>
                  <a:lnTo>
                    <a:pt x="1217903" y="31741"/>
                  </a:lnTo>
                  <a:lnTo>
                    <a:pt x="1225851" y="27932"/>
                  </a:lnTo>
                  <a:lnTo>
                    <a:pt x="1233799" y="24758"/>
                  </a:lnTo>
                  <a:lnTo>
                    <a:pt x="1242066" y="21266"/>
                  </a:lnTo>
                  <a:lnTo>
                    <a:pt x="1250332" y="18092"/>
                  </a:lnTo>
                  <a:lnTo>
                    <a:pt x="1258916" y="15236"/>
                  </a:lnTo>
                  <a:lnTo>
                    <a:pt x="1267182" y="12379"/>
                  </a:lnTo>
                  <a:lnTo>
                    <a:pt x="1275766" y="10474"/>
                  </a:lnTo>
                  <a:lnTo>
                    <a:pt x="1284350" y="8252"/>
                  </a:lnTo>
                  <a:lnTo>
                    <a:pt x="1292934" y="6348"/>
                  </a:lnTo>
                  <a:lnTo>
                    <a:pt x="1301836" y="4444"/>
                  </a:lnTo>
                  <a:lnTo>
                    <a:pt x="1310738" y="3174"/>
                  </a:lnTo>
                  <a:lnTo>
                    <a:pt x="1319322" y="1904"/>
                  </a:lnTo>
                  <a:lnTo>
                    <a:pt x="1328224" y="952"/>
                  </a:lnTo>
                  <a:lnTo>
                    <a:pt x="1337444" y="317"/>
                  </a:lnTo>
                  <a:lnTo>
                    <a:pt x="13463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3591426" y="1820840"/>
            <a:ext cx="649888" cy="647092"/>
            <a:chOff x="3591426" y="1494590"/>
            <a:chExt cx="649888" cy="647092"/>
          </a:xfrm>
        </p:grpSpPr>
        <p:sp>
          <p:nvSpPr>
            <p:cNvPr id="2054" name="MH_Other_4"/>
            <p:cNvSpPr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3591426" y="1494590"/>
              <a:ext cx="649888" cy="647092"/>
            </a:xfrm>
            <a:prstGeom prst="ellipse">
              <a:avLst/>
            </a:prstGeom>
            <a:solidFill>
              <a:srgbClr val="2FA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2" name="MH_Other_10"/>
            <p:cNvSpPr/>
            <p:nvPr>
              <p:custDataLst>
                <p:tags r:id="rId20"/>
              </p:custDataLst>
            </p:nvPr>
          </p:nvSpPr>
          <p:spPr bwMode="auto">
            <a:xfrm>
              <a:off x="3783933" y="1670807"/>
              <a:ext cx="263429" cy="294659"/>
            </a:xfrm>
            <a:custGeom>
              <a:avLst/>
              <a:gdLst>
                <a:gd name="T0" fmla="*/ 248428 w 2033587"/>
                <a:gd name="T1" fmla="*/ 944529 h 2276475"/>
                <a:gd name="T2" fmla="*/ 1175716 w 2033587"/>
                <a:gd name="T3" fmla="*/ 709393 h 2276475"/>
                <a:gd name="T4" fmla="*/ 1178374 w 2033587"/>
                <a:gd name="T5" fmla="*/ 591162 h 2276475"/>
                <a:gd name="T6" fmla="*/ 1585424 w 2033587"/>
                <a:gd name="T7" fmla="*/ 232745 h 2276475"/>
                <a:gd name="T8" fmla="*/ 1623685 w 2033587"/>
                <a:gd name="T9" fmla="*/ 244701 h 2276475"/>
                <a:gd name="T10" fmla="*/ 1656631 w 2033587"/>
                <a:gd name="T11" fmla="*/ 266753 h 2276475"/>
                <a:gd name="T12" fmla="*/ 1682138 w 2033587"/>
                <a:gd name="T13" fmla="*/ 297308 h 2276475"/>
                <a:gd name="T14" fmla="*/ 1697549 w 2033587"/>
                <a:gd name="T15" fmla="*/ 334505 h 2276475"/>
                <a:gd name="T16" fmla="*/ 1701800 w 2033587"/>
                <a:gd name="T17" fmla="*/ 1767638 h 2276475"/>
                <a:gd name="T18" fmla="*/ 1695689 w 2033587"/>
                <a:gd name="T19" fmla="*/ 1808289 h 2276475"/>
                <a:gd name="T20" fmla="*/ 1678419 w 2033587"/>
                <a:gd name="T21" fmla="*/ 1844423 h 2276475"/>
                <a:gd name="T22" fmla="*/ 1651849 w 2033587"/>
                <a:gd name="T23" fmla="*/ 1873649 h 2276475"/>
                <a:gd name="T24" fmla="*/ 1617839 w 2033587"/>
                <a:gd name="T25" fmla="*/ 1894372 h 2276475"/>
                <a:gd name="T26" fmla="*/ 1578251 w 2033587"/>
                <a:gd name="T27" fmla="*/ 1904469 h 2276475"/>
                <a:gd name="T28" fmla="*/ 381012 w 2033587"/>
                <a:gd name="T29" fmla="*/ 1903672 h 2276475"/>
                <a:gd name="T30" fmla="*/ 342220 w 2033587"/>
                <a:gd name="T31" fmla="*/ 1891715 h 2276475"/>
                <a:gd name="T32" fmla="*/ 309539 w 2033587"/>
                <a:gd name="T33" fmla="*/ 1869397 h 2276475"/>
                <a:gd name="T34" fmla="*/ 284298 w 2033587"/>
                <a:gd name="T35" fmla="*/ 1838844 h 2276475"/>
                <a:gd name="T36" fmla="*/ 268621 w 2033587"/>
                <a:gd name="T37" fmla="*/ 1801912 h 2276475"/>
                <a:gd name="T38" fmla="*/ 382075 w 2033587"/>
                <a:gd name="T39" fmla="*/ 1767638 h 2276475"/>
                <a:gd name="T40" fmla="*/ 385528 w 2033587"/>
                <a:gd name="T41" fmla="*/ 1778531 h 2276475"/>
                <a:gd name="T42" fmla="*/ 398017 w 2033587"/>
                <a:gd name="T43" fmla="*/ 1786768 h 2276475"/>
                <a:gd name="T44" fmla="*/ 1570013 w 2033587"/>
                <a:gd name="T45" fmla="*/ 1786502 h 2276475"/>
                <a:gd name="T46" fmla="*/ 1581704 w 2033587"/>
                <a:gd name="T47" fmla="*/ 1776937 h 2276475"/>
                <a:gd name="T48" fmla="*/ 1583830 w 2033587"/>
                <a:gd name="T49" fmla="*/ 368513 h 2276475"/>
                <a:gd name="T50" fmla="*/ 1580376 w 2033587"/>
                <a:gd name="T51" fmla="*/ 357619 h 2276475"/>
                <a:gd name="T52" fmla="*/ 1568419 w 2033587"/>
                <a:gd name="T53" fmla="*/ 349383 h 2276475"/>
                <a:gd name="T54" fmla="*/ 492697 w 2033587"/>
                <a:gd name="T55" fmla="*/ 362402 h 2276475"/>
                <a:gd name="T56" fmla="*/ 484724 w 2033587"/>
                <a:gd name="T57" fmla="*/ 402787 h 2276475"/>
                <a:gd name="T58" fmla="*/ 465590 w 2033587"/>
                <a:gd name="T59" fmla="*/ 437592 h 2276475"/>
                <a:gd name="T60" fmla="*/ 437421 w 2033587"/>
                <a:gd name="T61" fmla="*/ 465490 h 2276475"/>
                <a:gd name="T62" fmla="*/ 402608 w 2033587"/>
                <a:gd name="T63" fmla="*/ 484619 h 2276475"/>
                <a:gd name="T64" fmla="*/ 362480 w 2033587"/>
                <a:gd name="T65" fmla="*/ 492856 h 2276475"/>
                <a:gd name="T66" fmla="*/ 118789 w 2033587"/>
                <a:gd name="T67" fmla="*/ 1542067 h 2276475"/>
                <a:gd name="T68" fmla="*/ 128090 w 2033587"/>
                <a:gd name="T69" fmla="*/ 1553757 h 2276475"/>
                <a:gd name="T70" fmla="*/ 1299773 w 2033587"/>
                <a:gd name="T71" fmla="*/ 1556149 h 2276475"/>
                <a:gd name="T72" fmla="*/ 1310934 w 2033587"/>
                <a:gd name="T73" fmla="*/ 1552695 h 2276475"/>
                <a:gd name="T74" fmla="*/ 1319438 w 2033587"/>
                <a:gd name="T75" fmla="*/ 1540208 h 2276475"/>
                <a:gd name="T76" fmla="*/ 1318907 w 2033587"/>
                <a:gd name="T77" fmla="*/ 131782 h 2276475"/>
                <a:gd name="T78" fmla="*/ 1309340 w 2033587"/>
                <a:gd name="T79" fmla="*/ 120357 h 2276475"/>
                <a:gd name="T80" fmla="*/ 492963 w 2033587"/>
                <a:gd name="T81" fmla="*/ 117967 h 2276475"/>
                <a:gd name="T82" fmla="*/ 1327676 w 2033587"/>
                <a:gd name="T83" fmla="*/ 2922 h 2276475"/>
                <a:gd name="T84" fmla="*/ 1365413 w 2033587"/>
                <a:gd name="T85" fmla="*/ 16738 h 2276475"/>
                <a:gd name="T86" fmla="*/ 1397303 w 2033587"/>
                <a:gd name="T87" fmla="*/ 40385 h 2276475"/>
                <a:gd name="T88" fmla="*/ 1420954 w 2033587"/>
                <a:gd name="T89" fmla="*/ 72268 h 2276475"/>
                <a:gd name="T90" fmla="*/ 1434773 w 2033587"/>
                <a:gd name="T91" fmla="*/ 109996 h 2276475"/>
                <a:gd name="T92" fmla="*/ 1437430 w 2033587"/>
                <a:gd name="T93" fmla="*/ 1543396 h 2276475"/>
                <a:gd name="T94" fmla="*/ 1429192 w 2033587"/>
                <a:gd name="T95" fmla="*/ 1583515 h 2276475"/>
                <a:gd name="T96" fmla="*/ 1410324 w 2033587"/>
                <a:gd name="T97" fmla="*/ 1618586 h 2276475"/>
                <a:gd name="T98" fmla="*/ 1382155 w 2033587"/>
                <a:gd name="T99" fmla="*/ 1646749 h 2276475"/>
                <a:gd name="T100" fmla="*/ 1347076 w 2033587"/>
                <a:gd name="T101" fmla="*/ 1665613 h 2276475"/>
                <a:gd name="T102" fmla="*/ 1307214 w 2033587"/>
                <a:gd name="T103" fmla="*/ 1673849 h 2276475"/>
                <a:gd name="T104" fmla="*/ 109754 w 2033587"/>
                <a:gd name="T105" fmla="*/ 1671192 h 2276475"/>
                <a:gd name="T106" fmla="*/ 72017 w 2033587"/>
                <a:gd name="T107" fmla="*/ 1657377 h 2276475"/>
                <a:gd name="T108" fmla="*/ 40394 w 2033587"/>
                <a:gd name="T109" fmla="*/ 1633731 h 2276475"/>
                <a:gd name="T110" fmla="*/ 16476 w 2033587"/>
                <a:gd name="T111" fmla="*/ 1601848 h 2276475"/>
                <a:gd name="T112" fmla="*/ 2657 w 2033587"/>
                <a:gd name="T113" fmla="*/ 1564120 h 2276475"/>
                <a:gd name="T114" fmla="*/ 409517 w 2033587"/>
                <a:gd name="T115" fmla="*/ 0 h 22764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2033587" h="2276475">
                  <a:moveTo>
                    <a:pt x="312737" y="1411287"/>
                  </a:moveTo>
                  <a:lnTo>
                    <a:pt x="1422400" y="1411287"/>
                  </a:lnTo>
                  <a:lnTo>
                    <a:pt x="1422400" y="1552575"/>
                  </a:lnTo>
                  <a:lnTo>
                    <a:pt x="312737" y="1552575"/>
                  </a:lnTo>
                  <a:lnTo>
                    <a:pt x="312737" y="1411287"/>
                  </a:lnTo>
                  <a:close/>
                  <a:moveTo>
                    <a:pt x="296862" y="1128712"/>
                  </a:moveTo>
                  <a:lnTo>
                    <a:pt x="1404937" y="1128712"/>
                  </a:lnTo>
                  <a:lnTo>
                    <a:pt x="1404937" y="1270000"/>
                  </a:lnTo>
                  <a:lnTo>
                    <a:pt x="296862" y="1270000"/>
                  </a:lnTo>
                  <a:lnTo>
                    <a:pt x="296862" y="1128712"/>
                  </a:lnTo>
                  <a:close/>
                  <a:moveTo>
                    <a:pt x="296862" y="847725"/>
                  </a:moveTo>
                  <a:lnTo>
                    <a:pt x="1404937" y="847725"/>
                  </a:lnTo>
                  <a:lnTo>
                    <a:pt x="1404937" y="987425"/>
                  </a:lnTo>
                  <a:lnTo>
                    <a:pt x="296862" y="987425"/>
                  </a:lnTo>
                  <a:lnTo>
                    <a:pt x="296862" y="847725"/>
                  </a:lnTo>
                  <a:close/>
                  <a:moveTo>
                    <a:pt x="869950" y="565150"/>
                  </a:moveTo>
                  <a:lnTo>
                    <a:pt x="1408113" y="565150"/>
                  </a:lnTo>
                  <a:lnTo>
                    <a:pt x="1408113" y="706438"/>
                  </a:lnTo>
                  <a:lnTo>
                    <a:pt x="869950" y="706438"/>
                  </a:lnTo>
                  <a:lnTo>
                    <a:pt x="869950" y="565150"/>
                  </a:lnTo>
                  <a:close/>
                  <a:moveTo>
                    <a:pt x="1869440" y="276225"/>
                  </a:moveTo>
                  <a:lnTo>
                    <a:pt x="1877695" y="276543"/>
                  </a:lnTo>
                  <a:lnTo>
                    <a:pt x="1885950" y="276860"/>
                  </a:lnTo>
                  <a:lnTo>
                    <a:pt x="1894522" y="278130"/>
                  </a:lnTo>
                  <a:lnTo>
                    <a:pt x="1902460" y="279400"/>
                  </a:lnTo>
                  <a:lnTo>
                    <a:pt x="1910080" y="281305"/>
                  </a:lnTo>
                  <a:lnTo>
                    <a:pt x="1918017" y="283528"/>
                  </a:lnTo>
                  <a:lnTo>
                    <a:pt x="1925955" y="286068"/>
                  </a:lnTo>
                  <a:lnTo>
                    <a:pt x="1933257" y="288925"/>
                  </a:lnTo>
                  <a:lnTo>
                    <a:pt x="1940242" y="292418"/>
                  </a:lnTo>
                  <a:lnTo>
                    <a:pt x="1947545" y="296228"/>
                  </a:lnTo>
                  <a:lnTo>
                    <a:pt x="1954530" y="299720"/>
                  </a:lnTo>
                  <a:lnTo>
                    <a:pt x="1961197" y="304165"/>
                  </a:lnTo>
                  <a:lnTo>
                    <a:pt x="1967865" y="308928"/>
                  </a:lnTo>
                  <a:lnTo>
                    <a:pt x="1973897" y="313690"/>
                  </a:lnTo>
                  <a:lnTo>
                    <a:pt x="1979612" y="318770"/>
                  </a:lnTo>
                  <a:lnTo>
                    <a:pt x="1985645" y="324168"/>
                  </a:lnTo>
                  <a:lnTo>
                    <a:pt x="1991042" y="330200"/>
                  </a:lnTo>
                  <a:lnTo>
                    <a:pt x="1996122" y="335915"/>
                  </a:lnTo>
                  <a:lnTo>
                    <a:pt x="2000885" y="342265"/>
                  </a:lnTo>
                  <a:lnTo>
                    <a:pt x="2005647" y="348615"/>
                  </a:lnTo>
                  <a:lnTo>
                    <a:pt x="2010092" y="355283"/>
                  </a:lnTo>
                  <a:lnTo>
                    <a:pt x="2013585" y="362268"/>
                  </a:lnTo>
                  <a:lnTo>
                    <a:pt x="2017395" y="369570"/>
                  </a:lnTo>
                  <a:lnTo>
                    <a:pt x="2020570" y="376873"/>
                  </a:lnTo>
                  <a:lnTo>
                    <a:pt x="2023745" y="384175"/>
                  </a:lnTo>
                  <a:lnTo>
                    <a:pt x="2026285" y="391795"/>
                  </a:lnTo>
                  <a:lnTo>
                    <a:pt x="2028507" y="399733"/>
                  </a:lnTo>
                  <a:lnTo>
                    <a:pt x="2030412" y="407670"/>
                  </a:lnTo>
                  <a:lnTo>
                    <a:pt x="2032000" y="415608"/>
                  </a:lnTo>
                  <a:lnTo>
                    <a:pt x="2032952" y="423863"/>
                  </a:lnTo>
                  <a:lnTo>
                    <a:pt x="2033270" y="432118"/>
                  </a:lnTo>
                  <a:lnTo>
                    <a:pt x="2033587" y="440373"/>
                  </a:lnTo>
                  <a:lnTo>
                    <a:pt x="2033587" y="2112328"/>
                  </a:lnTo>
                  <a:lnTo>
                    <a:pt x="2033270" y="2120583"/>
                  </a:lnTo>
                  <a:lnTo>
                    <a:pt x="2032952" y="2128838"/>
                  </a:lnTo>
                  <a:lnTo>
                    <a:pt x="2032000" y="2137410"/>
                  </a:lnTo>
                  <a:lnTo>
                    <a:pt x="2030412" y="2145348"/>
                  </a:lnTo>
                  <a:lnTo>
                    <a:pt x="2028507" y="2153285"/>
                  </a:lnTo>
                  <a:lnTo>
                    <a:pt x="2026285" y="2160905"/>
                  </a:lnTo>
                  <a:lnTo>
                    <a:pt x="2023745" y="2168525"/>
                  </a:lnTo>
                  <a:lnTo>
                    <a:pt x="2020570" y="2175828"/>
                  </a:lnTo>
                  <a:lnTo>
                    <a:pt x="2017395" y="2183130"/>
                  </a:lnTo>
                  <a:lnTo>
                    <a:pt x="2013585" y="2190433"/>
                  </a:lnTo>
                  <a:lnTo>
                    <a:pt x="2010092" y="2197418"/>
                  </a:lnTo>
                  <a:lnTo>
                    <a:pt x="2005647" y="2204085"/>
                  </a:lnTo>
                  <a:lnTo>
                    <a:pt x="2000885" y="2210435"/>
                  </a:lnTo>
                  <a:lnTo>
                    <a:pt x="1996122" y="2216785"/>
                  </a:lnTo>
                  <a:lnTo>
                    <a:pt x="1991042" y="2222500"/>
                  </a:lnTo>
                  <a:lnTo>
                    <a:pt x="1985645" y="2228533"/>
                  </a:lnTo>
                  <a:lnTo>
                    <a:pt x="1979612" y="2233930"/>
                  </a:lnTo>
                  <a:lnTo>
                    <a:pt x="1973897" y="2239010"/>
                  </a:lnTo>
                  <a:lnTo>
                    <a:pt x="1967865" y="2243773"/>
                  </a:lnTo>
                  <a:lnTo>
                    <a:pt x="1961197" y="2248535"/>
                  </a:lnTo>
                  <a:lnTo>
                    <a:pt x="1954530" y="2252980"/>
                  </a:lnTo>
                  <a:lnTo>
                    <a:pt x="1947545" y="2256790"/>
                  </a:lnTo>
                  <a:lnTo>
                    <a:pt x="1940242" y="2260600"/>
                  </a:lnTo>
                  <a:lnTo>
                    <a:pt x="1933257" y="2263775"/>
                  </a:lnTo>
                  <a:lnTo>
                    <a:pt x="1925955" y="2266633"/>
                  </a:lnTo>
                  <a:lnTo>
                    <a:pt x="1918017" y="2269173"/>
                  </a:lnTo>
                  <a:lnTo>
                    <a:pt x="1910080" y="2271395"/>
                  </a:lnTo>
                  <a:lnTo>
                    <a:pt x="1902460" y="2273300"/>
                  </a:lnTo>
                  <a:lnTo>
                    <a:pt x="1894522" y="2274888"/>
                  </a:lnTo>
                  <a:lnTo>
                    <a:pt x="1885950" y="2275840"/>
                  </a:lnTo>
                  <a:lnTo>
                    <a:pt x="1877695" y="2276475"/>
                  </a:lnTo>
                  <a:lnTo>
                    <a:pt x="1869440" y="2276475"/>
                  </a:lnTo>
                  <a:lnTo>
                    <a:pt x="480377" y="2276475"/>
                  </a:lnTo>
                  <a:lnTo>
                    <a:pt x="471805" y="2276475"/>
                  </a:lnTo>
                  <a:lnTo>
                    <a:pt x="463550" y="2275840"/>
                  </a:lnTo>
                  <a:lnTo>
                    <a:pt x="455295" y="2274888"/>
                  </a:lnTo>
                  <a:lnTo>
                    <a:pt x="447040" y="2273300"/>
                  </a:lnTo>
                  <a:lnTo>
                    <a:pt x="439102" y="2271395"/>
                  </a:lnTo>
                  <a:lnTo>
                    <a:pt x="431482" y="2269173"/>
                  </a:lnTo>
                  <a:lnTo>
                    <a:pt x="423862" y="2266633"/>
                  </a:lnTo>
                  <a:lnTo>
                    <a:pt x="416242" y="2263775"/>
                  </a:lnTo>
                  <a:lnTo>
                    <a:pt x="408940" y="2260600"/>
                  </a:lnTo>
                  <a:lnTo>
                    <a:pt x="401955" y="2256790"/>
                  </a:lnTo>
                  <a:lnTo>
                    <a:pt x="394970" y="2252980"/>
                  </a:lnTo>
                  <a:lnTo>
                    <a:pt x="388620" y="2248535"/>
                  </a:lnTo>
                  <a:lnTo>
                    <a:pt x="381952" y="2243773"/>
                  </a:lnTo>
                  <a:lnTo>
                    <a:pt x="375602" y="2239010"/>
                  </a:lnTo>
                  <a:lnTo>
                    <a:pt x="369887" y="2233930"/>
                  </a:lnTo>
                  <a:lnTo>
                    <a:pt x="364172" y="2228533"/>
                  </a:lnTo>
                  <a:lnTo>
                    <a:pt x="358457" y="2222500"/>
                  </a:lnTo>
                  <a:lnTo>
                    <a:pt x="353377" y="2216785"/>
                  </a:lnTo>
                  <a:lnTo>
                    <a:pt x="348297" y="2210435"/>
                  </a:lnTo>
                  <a:lnTo>
                    <a:pt x="343852" y="2204085"/>
                  </a:lnTo>
                  <a:lnTo>
                    <a:pt x="339725" y="2197418"/>
                  </a:lnTo>
                  <a:lnTo>
                    <a:pt x="335597" y="2190433"/>
                  </a:lnTo>
                  <a:lnTo>
                    <a:pt x="332105" y="2183130"/>
                  </a:lnTo>
                  <a:lnTo>
                    <a:pt x="328612" y="2175828"/>
                  </a:lnTo>
                  <a:lnTo>
                    <a:pt x="325755" y="2168525"/>
                  </a:lnTo>
                  <a:lnTo>
                    <a:pt x="323215" y="2160905"/>
                  </a:lnTo>
                  <a:lnTo>
                    <a:pt x="320992" y="2153285"/>
                  </a:lnTo>
                  <a:lnTo>
                    <a:pt x="319087" y="2145348"/>
                  </a:lnTo>
                  <a:lnTo>
                    <a:pt x="317817" y="2137410"/>
                  </a:lnTo>
                  <a:lnTo>
                    <a:pt x="316547" y="2128838"/>
                  </a:lnTo>
                  <a:lnTo>
                    <a:pt x="315912" y="2120583"/>
                  </a:lnTo>
                  <a:lnTo>
                    <a:pt x="315912" y="2112328"/>
                  </a:lnTo>
                  <a:lnTo>
                    <a:pt x="456565" y="2112328"/>
                  </a:lnTo>
                  <a:lnTo>
                    <a:pt x="456882" y="2114868"/>
                  </a:lnTo>
                  <a:lnTo>
                    <a:pt x="457200" y="2116773"/>
                  </a:lnTo>
                  <a:lnTo>
                    <a:pt x="457835" y="2118995"/>
                  </a:lnTo>
                  <a:lnTo>
                    <a:pt x="458470" y="2121218"/>
                  </a:lnTo>
                  <a:lnTo>
                    <a:pt x="459422" y="2123440"/>
                  </a:lnTo>
                  <a:lnTo>
                    <a:pt x="460692" y="2125345"/>
                  </a:lnTo>
                  <a:lnTo>
                    <a:pt x="463550" y="2128838"/>
                  </a:lnTo>
                  <a:lnTo>
                    <a:pt x="467042" y="2132013"/>
                  </a:lnTo>
                  <a:lnTo>
                    <a:pt x="468947" y="2132965"/>
                  </a:lnTo>
                  <a:lnTo>
                    <a:pt x="471170" y="2133918"/>
                  </a:lnTo>
                  <a:lnTo>
                    <a:pt x="473392" y="2134870"/>
                  </a:lnTo>
                  <a:lnTo>
                    <a:pt x="475615" y="2135188"/>
                  </a:lnTo>
                  <a:lnTo>
                    <a:pt x="477837" y="2135505"/>
                  </a:lnTo>
                  <a:lnTo>
                    <a:pt x="480377" y="2135823"/>
                  </a:lnTo>
                  <a:lnTo>
                    <a:pt x="1869440" y="2135823"/>
                  </a:lnTo>
                  <a:lnTo>
                    <a:pt x="1871980" y="2135505"/>
                  </a:lnTo>
                  <a:lnTo>
                    <a:pt x="1874202" y="2135188"/>
                  </a:lnTo>
                  <a:lnTo>
                    <a:pt x="1876107" y="2134870"/>
                  </a:lnTo>
                  <a:lnTo>
                    <a:pt x="1878330" y="2133918"/>
                  </a:lnTo>
                  <a:lnTo>
                    <a:pt x="1880552" y="2132965"/>
                  </a:lnTo>
                  <a:lnTo>
                    <a:pt x="1882457" y="2132013"/>
                  </a:lnTo>
                  <a:lnTo>
                    <a:pt x="1885950" y="2128838"/>
                  </a:lnTo>
                  <a:lnTo>
                    <a:pt x="1888490" y="2125345"/>
                  </a:lnTo>
                  <a:lnTo>
                    <a:pt x="1890077" y="2123440"/>
                  </a:lnTo>
                  <a:lnTo>
                    <a:pt x="1890712" y="2121218"/>
                  </a:lnTo>
                  <a:lnTo>
                    <a:pt x="1891982" y="2118995"/>
                  </a:lnTo>
                  <a:lnTo>
                    <a:pt x="1892300" y="2116773"/>
                  </a:lnTo>
                  <a:lnTo>
                    <a:pt x="1892617" y="2114868"/>
                  </a:lnTo>
                  <a:lnTo>
                    <a:pt x="1892617" y="2112328"/>
                  </a:lnTo>
                  <a:lnTo>
                    <a:pt x="1892617" y="440373"/>
                  </a:lnTo>
                  <a:lnTo>
                    <a:pt x="1892617" y="438468"/>
                  </a:lnTo>
                  <a:lnTo>
                    <a:pt x="1892300" y="435928"/>
                  </a:lnTo>
                  <a:lnTo>
                    <a:pt x="1891982" y="433705"/>
                  </a:lnTo>
                  <a:lnTo>
                    <a:pt x="1890712" y="431483"/>
                  </a:lnTo>
                  <a:lnTo>
                    <a:pt x="1890077" y="429578"/>
                  </a:lnTo>
                  <a:lnTo>
                    <a:pt x="1888490" y="427355"/>
                  </a:lnTo>
                  <a:lnTo>
                    <a:pt x="1885950" y="424180"/>
                  </a:lnTo>
                  <a:lnTo>
                    <a:pt x="1882457" y="421323"/>
                  </a:lnTo>
                  <a:lnTo>
                    <a:pt x="1880552" y="420053"/>
                  </a:lnTo>
                  <a:lnTo>
                    <a:pt x="1878330" y="419100"/>
                  </a:lnTo>
                  <a:lnTo>
                    <a:pt x="1876107" y="418148"/>
                  </a:lnTo>
                  <a:lnTo>
                    <a:pt x="1874202" y="417513"/>
                  </a:lnTo>
                  <a:lnTo>
                    <a:pt x="1871980" y="417195"/>
                  </a:lnTo>
                  <a:lnTo>
                    <a:pt x="1869440" y="417195"/>
                  </a:lnTo>
                  <a:lnTo>
                    <a:pt x="1869440" y="276225"/>
                  </a:lnTo>
                  <a:close/>
                  <a:moveTo>
                    <a:pt x="589072" y="140970"/>
                  </a:moveTo>
                  <a:lnTo>
                    <a:pt x="589072" y="424815"/>
                  </a:lnTo>
                  <a:lnTo>
                    <a:pt x="588754" y="433070"/>
                  </a:lnTo>
                  <a:lnTo>
                    <a:pt x="588436" y="441643"/>
                  </a:lnTo>
                  <a:lnTo>
                    <a:pt x="587166" y="449580"/>
                  </a:lnTo>
                  <a:lnTo>
                    <a:pt x="585896" y="458153"/>
                  </a:lnTo>
                  <a:lnTo>
                    <a:pt x="583991" y="465773"/>
                  </a:lnTo>
                  <a:lnTo>
                    <a:pt x="581768" y="473710"/>
                  </a:lnTo>
                  <a:lnTo>
                    <a:pt x="579227" y="481330"/>
                  </a:lnTo>
                  <a:lnTo>
                    <a:pt x="576052" y="488633"/>
                  </a:lnTo>
                  <a:lnTo>
                    <a:pt x="572876" y="495935"/>
                  </a:lnTo>
                  <a:lnTo>
                    <a:pt x="569065" y="503238"/>
                  </a:lnTo>
                  <a:lnTo>
                    <a:pt x="565572" y="509905"/>
                  </a:lnTo>
                  <a:lnTo>
                    <a:pt x="561126" y="516573"/>
                  </a:lnTo>
                  <a:lnTo>
                    <a:pt x="556363" y="522923"/>
                  </a:lnTo>
                  <a:lnTo>
                    <a:pt x="551600" y="528955"/>
                  </a:lnTo>
                  <a:lnTo>
                    <a:pt x="546519" y="535305"/>
                  </a:lnTo>
                  <a:lnTo>
                    <a:pt x="541120" y="541020"/>
                  </a:lnTo>
                  <a:lnTo>
                    <a:pt x="535087" y="546100"/>
                  </a:lnTo>
                  <a:lnTo>
                    <a:pt x="529371" y="551815"/>
                  </a:lnTo>
                  <a:lnTo>
                    <a:pt x="522702" y="556260"/>
                  </a:lnTo>
                  <a:lnTo>
                    <a:pt x="516668" y="561023"/>
                  </a:lnTo>
                  <a:lnTo>
                    <a:pt x="509682" y="565150"/>
                  </a:lnTo>
                  <a:lnTo>
                    <a:pt x="503013" y="569278"/>
                  </a:lnTo>
                  <a:lnTo>
                    <a:pt x="495709" y="572770"/>
                  </a:lnTo>
                  <a:lnTo>
                    <a:pt x="488406" y="575945"/>
                  </a:lnTo>
                  <a:lnTo>
                    <a:pt x="481102" y="579120"/>
                  </a:lnTo>
                  <a:lnTo>
                    <a:pt x="473480" y="581978"/>
                  </a:lnTo>
                  <a:lnTo>
                    <a:pt x="465541" y="584200"/>
                  </a:lnTo>
                  <a:lnTo>
                    <a:pt x="457602" y="585788"/>
                  </a:lnTo>
                  <a:lnTo>
                    <a:pt x="449663" y="587375"/>
                  </a:lnTo>
                  <a:lnTo>
                    <a:pt x="441407" y="588328"/>
                  </a:lnTo>
                  <a:lnTo>
                    <a:pt x="433150" y="588963"/>
                  </a:lnTo>
                  <a:lnTo>
                    <a:pt x="424576" y="589280"/>
                  </a:lnTo>
                  <a:lnTo>
                    <a:pt x="140678" y="589280"/>
                  </a:lnTo>
                  <a:lnTo>
                    <a:pt x="140678" y="1836103"/>
                  </a:lnTo>
                  <a:lnTo>
                    <a:pt x="140678" y="1838643"/>
                  </a:lnTo>
                  <a:lnTo>
                    <a:pt x="140996" y="1840548"/>
                  </a:lnTo>
                  <a:lnTo>
                    <a:pt x="141948" y="1842770"/>
                  </a:lnTo>
                  <a:lnTo>
                    <a:pt x="142584" y="1844993"/>
                  </a:lnTo>
                  <a:lnTo>
                    <a:pt x="143536" y="1847215"/>
                  </a:lnTo>
                  <a:lnTo>
                    <a:pt x="144807" y="1849120"/>
                  </a:lnTo>
                  <a:lnTo>
                    <a:pt x="147665" y="1852613"/>
                  </a:lnTo>
                  <a:lnTo>
                    <a:pt x="151475" y="1855470"/>
                  </a:lnTo>
                  <a:lnTo>
                    <a:pt x="153063" y="1856740"/>
                  </a:lnTo>
                  <a:lnTo>
                    <a:pt x="155286" y="1857693"/>
                  </a:lnTo>
                  <a:lnTo>
                    <a:pt x="157191" y="1858645"/>
                  </a:lnTo>
                  <a:lnTo>
                    <a:pt x="159732" y="1858963"/>
                  </a:lnTo>
                  <a:lnTo>
                    <a:pt x="161955" y="1859280"/>
                  </a:lnTo>
                  <a:lnTo>
                    <a:pt x="164495" y="1859598"/>
                  </a:lnTo>
                  <a:lnTo>
                    <a:pt x="1553180" y="1859598"/>
                  </a:lnTo>
                  <a:lnTo>
                    <a:pt x="1556038" y="1859280"/>
                  </a:lnTo>
                  <a:lnTo>
                    <a:pt x="1557943" y="1858963"/>
                  </a:lnTo>
                  <a:lnTo>
                    <a:pt x="1560484" y="1858645"/>
                  </a:lnTo>
                  <a:lnTo>
                    <a:pt x="1562389" y="1857693"/>
                  </a:lnTo>
                  <a:lnTo>
                    <a:pt x="1564612" y="1856740"/>
                  </a:lnTo>
                  <a:lnTo>
                    <a:pt x="1566517" y="1855470"/>
                  </a:lnTo>
                  <a:lnTo>
                    <a:pt x="1570010" y="1852613"/>
                  </a:lnTo>
                  <a:lnTo>
                    <a:pt x="1572868" y="1849120"/>
                  </a:lnTo>
                  <a:lnTo>
                    <a:pt x="1574139" y="1847215"/>
                  </a:lnTo>
                  <a:lnTo>
                    <a:pt x="1575091" y="1844993"/>
                  </a:lnTo>
                  <a:lnTo>
                    <a:pt x="1576044" y="1842770"/>
                  </a:lnTo>
                  <a:lnTo>
                    <a:pt x="1576679" y="1840548"/>
                  </a:lnTo>
                  <a:lnTo>
                    <a:pt x="1576997" y="1838643"/>
                  </a:lnTo>
                  <a:lnTo>
                    <a:pt x="1576997" y="1836103"/>
                  </a:lnTo>
                  <a:lnTo>
                    <a:pt x="1576997" y="164782"/>
                  </a:lnTo>
                  <a:lnTo>
                    <a:pt x="1576997" y="161925"/>
                  </a:lnTo>
                  <a:lnTo>
                    <a:pt x="1576679" y="160020"/>
                  </a:lnTo>
                  <a:lnTo>
                    <a:pt x="1576044" y="157480"/>
                  </a:lnTo>
                  <a:lnTo>
                    <a:pt x="1575091" y="155257"/>
                  </a:lnTo>
                  <a:lnTo>
                    <a:pt x="1574139" y="153352"/>
                  </a:lnTo>
                  <a:lnTo>
                    <a:pt x="1572868" y="151447"/>
                  </a:lnTo>
                  <a:lnTo>
                    <a:pt x="1570010" y="147955"/>
                  </a:lnTo>
                  <a:lnTo>
                    <a:pt x="1566517" y="145097"/>
                  </a:lnTo>
                  <a:lnTo>
                    <a:pt x="1564612" y="143827"/>
                  </a:lnTo>
                  <a:lnTo>
                    <a:pt x="1562389" y="142875"/>
                  </a:lnTo>
                  <a:lnTo>
                    <a:pt x="1560484" y="141922"/>
                  </a:lnTo>
                  <a:lnTo>
                    <a:pt x="1557943" y="141287"/>
                  </a:lnTo>
                  <a:lnTo>
                    <a:pt x="1556038" y="140970"/>
                  </a:lnTo>
                  <a:lnTo>
                    <a:pt x="1553180" y="140970"/>
                  </a:lnTo>
                  <a:lnTo>
                    <a:pt x="589072" y="140970"/>
                  </a:lnTo>
                  <a:close/>
                  <a:moveTo>
                    <a:pt x="489358" y="0"/>
                  </a:moveTo>
                  <a:lnTo>
                    <a:pt x="1553180" y="0"/>
                  </a:lnTo>
                  <a:lnTo>
                    <a:pt x="1562071" y="317"/>
                  </a:lnTo>
                  <a:lnTo>
                    <a:pt x="1570010" y="952"/>
                  </a:lnTo>
                  <a:lnTo>
                    <a:pt x="1578584" y="2222"/>
                  </a:lnTo>
                  <a:lnTo>
                    <a:pt x="1586523" y="3492"/>
                  </a:lnTo>
                  <a:lnTo>
                    <a:pt x="1594462" y="5397"/>
                  </a:lnTo>
                  <a:lnTo>
                    <a:pt x="1602084" y="7620"/>
                  </a:lnTo>
                  <a:lnTo>
                    <a:pt x="1609705" y="10160"/>
                  </a:lnTo>
                  <a:lnTo>
                    <a:pt x="1617644" y="13017"/>
                  </a:lnTo>
                  <a:lnTo>
                    <a:pt x="1624630" y="16192"/>
                  </a:lnTo>
                  <a:lnTo>
                    <a:pt x="1631617" y="20002"/>
                  </a:lnTo>
                  <a:lnTo>
                    <a:pt x="1638603" y="23812"/>
                  </a:lnTo>
                  <a:lnTo>
                    <a:pt x="1645589" y="28257"/>
                  </a:lnTo>
                  <a:lnTo>
                    <a:pt x="1651623" y="32702"/>
                  </a:lnTo>
                  <a:lnTo>
                    <a:pt x="1657974" y="37782"/>
                  </a:lnTo>
                  <a:lnTo>
                    <a:pt x="1664008" y="42862"/>
                  </a:lnTo>
                  <a:lnTo>
                    <a:pt x="1669724" y="48260"/>
                  </a:lnTo>
                  <a:lnTo>
                    <a:pt x="1675122" y="53975"/>
                  </a:lnTo>
                  <a:lnTo>
                    <a:pt x="1680203" y="60007"/>
                  </a:lnTo>
                  <a:lnTo>
                    <a:pt x="1685284" y="66357"/>
                  </a:lnTo>
                  <a:lnTo>
                    <a:pt x="1689730" y="72390"/>
                  </a:lnTo>
                  <a:lnTo>
                    <a:pt x="1694176" y="79375"/>
                  </a:lnTo>
                  <a:lnTo>
                    <a:pt x="1697987" y="86360"/>
                  </a:lnTo>
                  <a:lnTo>
                    <a:pt x="1701797" y="93345"/>
                  </a:lnTo>
                  <a:lnTo>
                    <a:pt x="1704973" y="100647"/>
                  </a:lnTo>
                  <a:lnTo>
                    <a:pt x="1707831" y="108267"/>
                  </a:lnTo>
                  <a:lnTo>
                    <a:pt x="1710371" y="115570"/>
                  </a:lnTo>
                  <a:lnTo>
                    <a:pt x="1712594" y="123507"/>
                  </a:lnTo>
                  <a:lnTo>
                    <a:pt x="1714500" y="131445"/>
                  </a:lnTo>
                  <a:lnTo>
                    <a:pt x="1715770" y="139382"/>
                  </a:lnTo>
                  <a:lnTo>
                    <a:pt x="1717040" y="147637"/>
                  </a:lnTo>
                  <a:lnTo>
                    <a:pt x="1717675" y="155892"/>
                  </a:lnTo>
                  <a:lnTo>
                    <a:pt x="1717675" y="164782"/>
                  </a:lnTo>
                  <a:lnTo>
                    <a:pt x="1717675" y="1836103"/>
                  </a:lnTo>
                  <a:lnTo>
                    <a:pt x="1717675" y="1844358"/>
                  </a:lnTo>
                  <a:lnTo>
                    <a:pt x="1717040" y="1852613"/>
                  </a:lnTo>
                  <a:lnTo>
                    <a:pt x="1715770" y="1861185"/>
                  </a:lnTo>
                  <a:lnTo>
                    <a:pt x="1714500" y="1869123"/>
                  </a:lnTo>
                  <a:lnTo>
                    <a:pt x="1712594" y="1877060"/>
                  </a:lnTo>
                  <a:lnTo>
                    <a:pt x="1710371" y="1884680"/>
                  </a:lnTo>
                  <a:lnTo>
                    <a:pt x="1707831" y="1892300"/>
                  </a:lnTo>
                  <a:lnTo>
                    <a:pt x="1704973" y="1900238"/>
                  </a:lnTo>
                  <a:lnTo>
                    <a:pt x="1701797" y="1907223"/>
                  </a:lnTo>
                  <a:lnTo>
                    <a:pt x="1697987" y="1914208"/>
                  </a:lnTo>
                  <a:lnTo>
                    <a:pt x="1694176" y="1921193"/>
                  </a:lnTo>
                  <a:lnTo>
                    <a:pt x="1689730" y="1927860"/>
                  </a:lnTo>
                  <a:lnTo>
                    <a:pt x="1685284" y="1934210"/>
                  </a:lnTo>
                  <a:lnTo>
                    <a:pt x="1680203" y="1940560"/>
                  </a:lnTo>
                  <a:lnTo>
                    <a:pt x="1675122" y="1946275"/>
                  </a:lnTo>
                  <a:lnTo>
                    <a:pt x="1669724" y="1952308"/>
                  </a:lnTo>
                  <a:lnTo>
                    <a:pt x="1664008" y="1957705"/>
                  </a:lnTo>
                  <a:lnTo>
                    <a:pt x="1657974" y="1962785"/>
                  </a:lnTo>
                  <a:lnTo>
                    <a:pt x="1651623" y="1967865"/>
                  </a:lnTo>
                  <a:lnTo>
                    <a:pt x="1645589" y="1972310"/>
                  </a:lnTo>
                  <a:lnTo>
                    <a:pt x="1638603" y="1976755"/>
                  </a:lnTo>
                  <a:lnTo>
                    <a:pt x="1631617" y="1980565"/>
                  </a:lnTo>
                  <a:lnTo>
                    <a:pt x="1624630" y="1984375"/>
                  </a:lnTo>
                  <a:lnTo>
                    <a:pt x="1617644" y="1987550"/>
                  </a:lnTo>
                  <a:lnTo>
                    <a:pt x="1609705" y="1990408"/>
                  </a:lnTo>
                  <a:lnTo>
                    <a:pt x="1602084" y="1992948"/>
                  </a:lnTo>
                  <a:lnTo>
                    <a:pt x="1594462" y="1995170"/>
                  </a:lnTo>
                  <a:lnTo>
                    <a:pt x="1586523" y="1997075"/>
                  </a:lnTo>
                  <a:lnTo>
                    <a:pt x="1578584" y="1998345"/>
                  </a:lnTo>
                  <a:lnTo>
                    <a:pt x="1570010" y="1999615"/>
                  </a:lnTo>
                  <a:lnTo>
                    <a:pt x="1562071" y="2000250"/>
                  </a:lnTo>
                  <a:lnTo>
                    <a:pt x="1553180" y="2000250"/>
                  </a:lnTo>
                  <a:lnTo>
                    <a:pt x="164495" y="2000250"/>
                  </a:lnTo>
                  <a:lnTo>
                    <a:pt x="155604" y="2000250"/>
                  </a:lnTo>
                  <a:lnTo>
                    <a:pt x="147665" y="1999615"/>
                  </a:lnTo>
                  <a:lnTo>
                    <a:pt x="139408" y="1998345"/>
                  </a:lnTo>
                  <a:lnTo>
                    <a:pt x="131152" y="1997075"/>
                  </a:lnTo>
                  <a:lnTo>
                    <a:pt x="123213" y="1995170"/>
                  </a:lnTo>
                  <a:lnTo>
                    <a:pt x="115591" y="1992948"/>
                  </a:lnTo>
                  <a:lnTo>
                    <a:pt x="107970" y="1990408"/>
                  </a:lnTo>
                  <a:lnTo>
                    <a:pt x="100348" y="1987550"/>
                  </a:lnTo>
                  <a:lnTo>
                    <a:pt x="93044" y="1984375"/>
                  </a:lnTo>
                  <a:lnTo>
                    <a:pt x="86058" y="1980565"/>
                  </a:lnTo>
                  <a:lnTo>
                    <a:pt x="79072" y="1976755"/>
                  </a:lnTo>
                  <a:lnTo>
                    <a:pt x="72721" y="1972310"/>
                  </a:lnTo>
                  <a:lnTo>
                    <a:pt x="66052" y="1967865"/>
                  </a:lnTo>
                  <a:lnTo>
                    <a:pt x="59701" y="1962785"/>
                  </a:lnTo>
                  <a:lnTo>
                    <a:pt x="53667" y="1957705"/>
                  </a:lnTo>
                  <a:lnTo>
                    <a:pt x="48269" y="1952308"/>
                  </a:lnTo>
                  <a:lnTo>
                    <a:pt x="42553" y="1946275"/>
                  </a:lnTo>
                  <a:lnTo>
                    <a:pt x="37472" y="1940560"/>
                  </a:lnTo>
                  <a:lnTo>
                    <a:pt x="32391" y="1934210"/>
                  </a:lnTo>
                  <a:lnTo>
                    <a:pt x="27945" y="1927860"/>
                  </a:lnTo>
                  <a:lnTo>
                    <a:pt x="23817" y="1921193"/>
                  </a:lnTo>
                  <a:lnTo>
                    <a:pt x="19688" y="1914208"/>
                  </a:lnTo>
                  <a:lnTo>
                    <a:pt x="16195" y="1907223"/>
                  </a:lnTo>
                  <a:lnTo>
                    <a:pt x="12702" y="1900238"/>
                  </a:lnTo>
                  <a:lnTo>
                    <a:pt x="9844" y="1892300"/>
                  </a:lnTo>
                  <a:lnTo>
                    <a:pt x="7304" y="1884680"/>
                  </a:lnTo>
                  <a:lnTo>
                    <a:pt x="5081" y="1877060"/>
                  </a:lnTo>
                  <a:lnTo>
                    <a:pt x="3175" y="1869123"/>
                  </a:lnTo>
                  <a:lnTo>
                    <a:pt x="1905" y="1861185"/>
                  </a:lnTo>
                  <a:lnTo>
                    <a:pt x="635" y="1852613"/>
                  </a:lnTo>
                  <a:lnTo>
                    <a:pt x="0" y="1844358"/>
                  </a:lnTo>
                  <a:lnTo>
                    <a:pt x="0" y="1836103"/>
                  </a:lnTo>
                  <a:lnTo>
                    <a:pt x="0" y="489585"/>
                  </a:lnTo>
                  <a:lnTo>
                    <a:pt x="48935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963571" y="1959505"/>
            <a:ext cx="649888" cy="648536"/>
            <a:chOff x="4963571" y="1633253"/>
            <a:chExt cx="649888" cy="648536"/>
          </a:xfrm>
        </p:grpSpPr>
        <p:sp>
          <p:nvSpPr>
            <p:cNvPr id="2056" name="MH_Other_6"/>
            <p:cNvSpPr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4963571" y="1633253"/>
              <a:ext cx="649888" cy="648536"/>
            </a:xfrm>
            <a:prstGeom prst="ellipse">
              <a:avLst/>
            </a:prstGeom>
            <a:solidFill>
              <a:srgbClr val="2FA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3" name="MH_Other_11"/>
            <p:cNvSpPr/>
            <p:nvPr>
              <p:custDataLst>
                <p:tags r:id="rId18"/>
              </p:custDataLst>
            </p:nvPr>
          </p:nvSpPr>
          <p:spPr bwMode="auto">
            <a:xfrm>
              <a:off x="5115550" y="1782026"/>
              <a:ext cx="377774" cy="320657"/>
            </a:xfrm>
            <a:custGeom>
              <a:avLst/>
              <a:gdLst>
                <a:gd name="T0" fmla="*/ 1221908 w 2276475"/>
                <a:gd name="T1" fmla="*/ 1328927 h 1936751"/>
                <a:gd name="T2" fmla="*/ 1196654 w 2276475"/>
                <a:gd name="T3" fmla="*/ 1388292 h 1936751"/>
                <a:gd name="T4" fmla="*/ 691864 w 2276475"/>
                <a:gd name="T5" fmla="*/ 1376845 h 1936751"/>
                <a:gd name="T6" fmla="*/ 695585 w 2276475"/>
                <a:gd name="T7" fmla="*/ 1314285 h 1936751"/>
                <a:gd name="T8" fmla="*/ 1104489 w 2276475"/>
                <a:gd name="T9" fmla="*/ 1115137 h 1936751"/>
                <a:gd name="T10" fmla="*/ 1117497 w 2276475"/>
                <a:gd name="T11" fmla="*/ 1168850 h 1936751"/>
                <a:gd name="T12" fmla="*/ 811396 w 2276475"/>
                <a:gd name="T13" fmla="*/ 1188695 h 1936751"/>
                <a:gd name="T14" fmla="*/ 783254 w 2276475"/>
                <a:gd name="T15" fmla="*/ 1141068 h 1936751"/>
                <a:gd name="T16" fmla="*/ 309026 w 2276475"/>
                <a:gd name="T17" fmla="*/ 898551 h 1936751"/>
                <a:gd name="T18" fmla="*/ 798665 w 2276475"/>
                <a:gd name="T19" fmla="*/ 935449 h 1936751"/>
                <a:gd name="T20" fmla="*/ 759855 w 2276475"/>
                <a:gd name="T21" fmla="*/ 989335 h 1936751"/>
                <a:gd name="T22" fmla="*/ 259317 w 2276475"/>
                <a:gd name="T23" fmla="*/ 967303 h 1936751"/>
                <a:gd name="T24" fmla="*/ 277393 w 2276475"/>
                <a:gd name="T25" fmla="*/ 906514 h 1936751"/>
                <a:gd name="T26" fmla="*/ 1086287 w 2276475"/>
                <a:gd name="T27" fmla="*/ 817903 h 1936751"/>
                <a:gd name="T28" fmla="*/ 1028372 w 2276475"/>
                <a:gd name="T29" fmla="*/ 919230 h 1936751"/>
                <a:gd name="T30" fmla="*/ 999280 w 2276475"/>
                <a:gd name="T31" fmla="*/ 917630 h 1936751"/>
                <a:gd name="T32" fmla="*/ 289574 w 2276475"/>
                <a:gd name="T33" fmla="*/ 706099 h 1936751"/>
                <a:gd name="T34" fmla="*/ 590631 w 2276475"/>
                <a:gd name="T35" fmla="*/ 735033 h 1936751"/>
                <a:gd name="T36" fmla="*/ 567535 w 2276475"/>
                <a:gd name="T37" fmla="*/ 784938 h 1936751"/>
                <a:gd name="T38" fmla="*/ 259309 w 2276475"/>
                <a:gd name="T39" fmla="*/ 770073 h 1936751"/>
                <a:gd name="T40" fmla="*/ 267273 w 2276475"/>
                <a:gd name="T41" fmla="*/ 715124 h 1936751"/>
                <a:gd name="T42" fmla="*/ 836933 w 2276475"/>
                <a:gd name="T43" fmla="*/ 505684 h 1936751"/>
                <a:gd name="T44" fmla="*/ 846494 w 2276475"/>
                <a:gd name="T45" fmla="*/ 574170 h 1936751"/>
                <a:gd name="T46" fmla="*/ 268069 w 2276475"/>
                <a:gd name="T47" fmla="*/ 592752 h 1936751"/>
                <a:gd name="T48" fmla="*/ 238855 w 2276475"/>
                <a:gd name="T49" fmla="*/ 530105 h 1936751"/>
                <a:gd name="T50" fmla="*/ 1467818 w 2276475"/>
                <a:gd name="T51" fmla="*/ 344025 h 1936751"/>
                <a:gd name="T52" fmla="*/ 1566759 w 2276475"/>
                <a:gd name="T53" fmla="*/ 428438 h 1936751"/>
                <a:gd name="T54" fmla="*/ 1578461 w 2276475"/>
                <a:gd name="T55" fmla="*/ 479936 h 1936751"/>
                <a:gd name="T56" fmla="*/ 1197862 w 2276475"/>
                <a:gd name="T57" fmla="*/ 846789 h 1936751"/>
                <a:gd name="T58" fmla="*/ 1138817 w 2276475"/>
                <a:gd name="T59" fmla="*/ 842806 h 1936751"/>
                <a:gd name="T60" fmla="*/ 1093869 w 2276475"/>
                <a:gd name="T61" fmla="*/ 799538 h 1936751"/>
                <a:gd name="T62" fmla="*/ 1075782 w 2276475"/>
                <a:gd name="T63" fmla="*/ 737423 h 1936751"/>
                <a:gd name="T64" fmla="*/ 1456382 w 2276475"/>
                <a:gd name="T65" fmla="*/ 344821 h 1936751"/>
                <a:gd name="T66" fmla="*/ 199469 w 2276475"/>
                <a:gd name="T67" fmla="*/ 367345 h 1936751"/>
                <a:gd name="T68" fmla="*/ 114475 w 2276475"/>
                <a:gd name="T69" fmla="*/ 448541 h 1936751"/>
                <a:gd name="T70" fmla="*/ 103321 w 2276475"/>
                <a:gd name="T71" fmla="*/ 1407238 h 1936751"/>
                <a:gd name="T72" fmla="*/ 171315 w 2276475"/>
                <a:gd name="T73" fmla="*/ 1503559 h 1936751"/>
                <a:gd name="T74" fmla="*/ 1382734 w 2276475"/>
                <a:gd name="T75" fmla="*/ 1530890 h 1936751"/>
                <a:gd name="T76" fmla="*/ 1488975 w 2276475"/>
                <a:gd name="T77" fmla="*/ 1477289 h 1936751"/>
                <a:gd name="T78" fmla="*/ 1531737 w 2276475"/>
                <a:gd name="T79" fmla="*/ 1365845 h 1936751"/>
                <a:gd name="T80" fmla="*/ 1605841 w 2276475"/>
                <a:gd name="T81" fmla="*/ 1539381 h 1936751"/>
                <a:gd name="T82" fmla="*/ 1513146 w 2276475"/>
                <a:gd name="T83" fmla="*/ 1611821 h 1936751"/>
                <a:gd name="T84" fmla="*/ 101461 w 2276475"/>
                <a:gd name="T85" fmla="*/ 1605982 h 1936751"/>
                <a:gd name="T86" fmla="*/ 16468 w 2276475"/>
                <a:gd name="T87" fmla="*/ 1525317 h 1936751"/>
                <a:gd name="T88" fmla="*/ 5312 w 2276475"/>
                <a:gd name="T89" fmla="*/ 391226 h 1936751"/>
                <a:gd name="T90" fmla="*/ 73307 w 2276475"/>
                <a:gd name="T91" fmla="*/ 295170 h 1936751"/>
                <a:gd name="T92" fmla="*/ 1746529 w 2276475"/>
                <a:gd name="T93" fmla="*/ 88926 h 1936751"/>
                <a:gd name="T94" fmla="*/ 1805153 w 2276475"/>
                <a:gd name="T95" fmla="*/ 114614 h 1936751"/>
                <a:gd name="T96" fmla="*/ 1838312 w 2276475"/>
                <a:gd name="T97" fmla="*/ 176846 h 1936751"/>
                <a:gd name="T98" fmla="*/ 1821600 w 2276475"/>
                <a:gd name="T99" fmla="*/ 237490 h 1936751"/>
                <a:gd name="T100" fmla="*/ 1620792 w 2276475"/>
                <a:gd name="T101" fmla="*/ 421806 h 1936751"/>
                <a:gd name="T102" fmla="*/ 1543068 w 2276475"/>
                <a:gd name="T103" fmla="*/ 339447 h 1936751"/>
                <a:gd name="T104" fmla="*/ 1506460 w 2276475"/>
                <a:gd name="T105" fmla="*/ 289925 h 1936751"/>
                <a:gd name="T106" fmla="*/ 1716818 w 2276475"/>
                <a:gd name="T107" fmla="*/ 92634 h 1936751"/>
                <a:gd name="T108" fmla="*/ 1893521 w 2276475"/>
                <a:gd name="T109" fmla="*/ 35131 h 1936751"/>
                <a:gd name="T110" fmla="*/ 1889783 w 2276475"/>
                <a:gd name="T111" fmla="*/ 106078 h 1936751"/>
                <a:gd name="T112" fmla="*/ 1844400 w 2276475"/>
                <a:gd name="T113" fmla="*/ 105545 h 1936751"/>
                <a:gd name="T114" fmla="*/ 1793944 w 2276475"/>
                <a:gd name="T115" fmla="*/ 59669 h 1936751"/>
                <a:gd name="T116" fmla="*/ 1847069 w 2276475"/>
                <a:gd name="T117" fmla="*/ 16194 h 1936751"/>
                <a:gd name="T118" fmla="*/ 1697756 w 2276475"/>
                <a:gd name="T119" fmla="*/ 22017 h 1936751"/>
                <a:gd name="T120" fmla="*/ 1364698 w 2276475"/>
                <a:gd name="T121" fmla="*/ 383050 h 1936751"/>
                <a:gd name="T122" fmla="*/ 1317840 w 2276475"/>
                <a:gd name="T123" fmla="*/ 375887 h 1936751"/>
                <a:gd name="T124" fmla="*/ 1320237 w 2276475"/>
                <a:gd name="T125" fmla="*/ 329200 h 193675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2276475" h="1936751">
                  <a:moveTo>
                    <a:pt x="872202" y="1555750"/>
                  </a:moveTo>
                  <a:lnTo>
                    <a:pt x="879190" y="1555750"/>
                  </a:lnTo>
                  <a:lnTo>
                    <a:pt x="1397284" y="1555750"/>
                  </a:lnTo>
                  <a:lnTo>
                    <a:pt x="1404272" y="1555750"/>
                  </a:lnTo>
                  <a:lnTo>
                    <a:pt x="1410943" y="1557024"/>
                  </a:lnTo>
                  <a:lnTo>
                    <a:pt x="1417614" y="1557979"/>
                  </a:lnTo>
                  <a:lnTo>
                    <a:pt x="1423649" y="1560208"/>
                  </a:lnTo>
                  <a:lnTo>
                    <a:pt x="1430002" y="1562437"/>
                  </a:lnTo>
                  <a:lnTo>
                    <a:pt x="1435403" y="1565303"/>
                  </a:lnTo>
                  <a:lnTo>
                    <a:pt x="1440485" y="1568168"/>
                  </a:lnTo>
                  <a:lnTo>
                    <a:pt x="1445567" y="1571989"/>
                  </a:lnTo>
                  <a:lnTo>
                    <a:pt x="1450015" y="1576128"/>
                  </a:lnTo>
                  <a:lnTo>
                    <a:pt x="1453509" y="1580268"/>
                  </a:lnTo>
                  <a:lnTo>
                    <a:pt x="1457321" y="1584726"/>
                  </a:lnTo>
                  <a:lnTo>
                    <a:pt x="1460180" y="1589502"/>
                  </a:lnTo>
                  <a:lnTo>
                    <a:pt x="1462403" y="1594915"/>
                  </a:lnTo>
                  <a:lnTo>
                    <a:pt x="1463674" y="1600009"/>
                  </a:lnTo>
                  <a:lnTo>
                    <a:pt x="1464944" y="1605741"/>
                  </a:lnTo>
                  <a:lnTo>
                    <a:pt x="1465262" y="1611472"/>
                  </a:lnTo>
                  <a:lnTo>
                    <a:pt x="1464944" y="1617203"/>
                  </a:lnTo>
                  <a:lnTo>
                    <a:pt x="1463674" y="1622935"/>
                  </a:lnTo>
                  <a:lnTo>
                    <a:pt x="1462403" y="1628029"/>
                  </a:lnTo>
                  <a:lnTo>
                    <a:pt x="1460180" y="1633124"/>
                  </a:lnTo>
                  <a:lnTo>
                    <a:pt x="1457321" y="1638218"/>
                  </a:lnTo>
                  <a:lnTo>
                    <a:pt x="1453509" y="1642358"/>
                  </a:lnTo>
                  <a:lnTo>
                    <a:pt x="1450015" y="1646815"/>
                  </a:lnTo>
                  <a:lnTo>
                    <a:pt x="1445567" y="1650955"/>
                  </a:lnTo>
                  <a:lnTo>
                    <a:pt x="1440485" y="1654457"/>
                  </a:lnTo>
                  <a:lnTo>
                    <a:pt x="1435403" y="1657641"/>
                  </a:lnTo>
                  <a:lnTo>
                    <a:pt x="1430002" y="1660507"/>
                  </a:lnTo>
                  <a:lnTo>
                    <a:pt x="1423649" y="1662736"/>
                  </a:lnTo>
                  <a:lnTo>
                    <a:pt x="1417614" y="1664328"/>
                  </a:lnTo>
                  <a:lnTo>
                    <a:pt x="1410943" y="1665920"/>
                  </a:lnTo>
                  <a:lnTo>
                    <a:pt x="1404272" y="1666875"/>
                  </a:lnTo>
                  <a:lnTo>
                    <a:pt x="1397284" y="1666875"/>
                  </a:lnTo>
                  <a:lnTo>
                    <a:pt x="879190" y="1666875"/>
                  </a:lnTo>
                  <a:lnTo>
                    <a:pt x="872202" y="1666875"/>
                  </a:lnTo>
                  <a:lnTo>
                    <a:pt x="865531" y="1665920"/>
                  </a:lnTo>
                  <a:lnTo>
                    <a:pt x="858860" y="1664328"/>
                  </a:lnTo>
                  <a:lnTo>
                    <a:pt x="852507" y="1662736"/>
                  </a:lnTo>
                  <a:lnTo>
                    <a:pt x="846790" y="1660507"/>
                  </a:lnTo>
                  <a:lnTo>
                    <a:pt x="841389" y="1657641"/>
                  </a:lnTo>
                  <a:lnTo>
                    <a:pt x="835989" y="1654139"/>
                  </a:lnTo>
                  <a:lnTo>
                    <a:pt x="831224" y="1650955"/>
                  </a:lnTo>
                  <a:lnTo>
                    <a:pt x="826777" y="1646815"/>
                  </a:lnTo>
                  <a:lnTo>
                    <a:pt x="822648" y="1642358"/>
                  </a:lnTo>
                  <a:lnTo>
                    <a:pt x="819471" y="1637900"/>
                  </a:lnTo>
                  <a:lnTo>
                    <a:pt x="816612" y="1633124"/>
                  </a:lnTo>
                  <a:lnTo>
                    <a:pt x="814389" y="1628029"/>
                  </a:lnTo>
                  <a:lnTo>
                    <a:pt x="812483" y="1622935"/>
                  </a:lnTo>
                  <a:lnTo>
                    <a:pt x="811530" y="1617203"/>
                  </a:lnTo>
                  <a:lnTo>
                    <a:pt x="811212" y="1611472"/>
                  </a:lnTo>
                  <a:lnTo>
                    <a:pt x="811530" y="1605741"/>
                  </a:lnTo>
                  <a:lnTo>
                    <a:pt x="812483" y="1600009"/>
                  </a:lnTo>
                  <a:lnTo>
                    <a:pt x="814389" y="1594915"/>
                  </a:lnTo>
                  <a:lnTo>
                    <a:pt x="816612" y="1589820"/>
                  </a:lnTo>
                  <a:lnTo>
                    <a:pt x="819471" y="1584726"/>
                  </a:lnTo>
                  <a:lnTo>
                    <a:pt x="822648" y="1580268"/>
                  </a:lnTo>
                  <a:lnTo>
                    <a:pt x="826777" y="1576128"/>
                  </a:lnTo>
                  <a:lnTo>
                    <a:pt x="831224" y="1571989"/>
                  </a:lnTo>
                  <a:lnTo>
                    <a:pt x="835989" y="1568168"/>
                  </a:lnTo>
                  <a:lnTo>
                    <a:pt x="841389" y="1565303"/>
                  </a:lnTo>
                  <a:lnTo>
                    <a:pt x="846790" y="1562437"/>
                  </a:lnTo>
                  <a:lnTo>
                    <a:pt x="852507" y="1560208"/>
                  </a:lnTo>
                  <a:lnTo>
                    <a:pt x="858860" y="1558298"/>
                  </a:lnTo>
                  <a:lnTo>
                    <a:pt x="865531" y="1557024"/>
                  </a:lnTo>
                  <a:lnTo>
                    <a:pt x="872202" y="1555750"/>
                  </a:lnTo>
                  <a:close/>
                  <a:moveTo>
                    <a:pt x="984211" y="1325563"/>
                  </a:moveTo>
                  <a:lnTo>
                    <a:pt x="1292263" y="1325563"/>
                  </a:lnTo>
                  <a:lnTo>
                    <a:pt x="1297339" y="1325880"/>
                  </a:lnTo>
                  <a:lnTo>
                    <a:pt x="1302415" y="1326513"/>
                  </a:lnTo>
                  <a:lnTo>
                    <a:pt x="1307174" y="1327779"/>
                  </a:lnTo>
                  <a:lnTo>
                    <a:pt x="1311615" y="1329361"/>
                  </a:lnTo>
                  <a:lnTo>
                    <a:pt x="1315740" y="1331260"/>
                  </a:lnTo>
                  <a:lnTo>
                    <a:pt x="1319864" y="1333792"/>
                  </a:lnTo>
                  <a:lnTo>
                    <a:pt x="1323671" y="1336640"/>
                  </a:lnTo>
                  <a:lnTo>
                    <a:pt x="1327161" y="1340121"/>
                  </a:lnTo>
                  <a:lnTo>
                    <a:pt x="1330333" y="1343286"/>
                  </a:lnTo>
                  <a:lnTo>
                    <a:pt x="1332871" y="1347400"/>
                  </a:lnTo>
                  <a:lnTo>
                    <a:pt x="1335409" y="1351198"/>
                  </a:lnTo>
                  <a:lnTo>
                    <a:pt x="1337630" y="1355629"/>
                  </a:lnTo>
                  <a:lnTo>
                    <a:pt x="1339216" y="1360059"/>
                  </a:lnTo>
                  <a:lnTo>
                    <a:pt x="1340485" y="1364807"/>
                  </a:lnTo>
                  <a:lnTo>
                    <a:pt x="1341437" y="1369870"/>
                  </a:lnTo>
                  <a:lnTo>
                    <a:pt x="1341437" y="1374934"/>
                  </a:lnTo>
                  <a:lnTo>
                    <a:pt x="1341437" y="1379681"/>
                  </a:lnTo>
                  <a:lnTo>
                    <a:pt x="1340485" y="1384745"/>
                  </a:lnTo>
                  <a:lnTo>
                    <a:pt x="1339216" y="1389492"/>
                  </a:lnTo>
                  <a:lnTo>
                    <a:pt x="1337630" y="1393923"/>
                  </a:lnTo>
                  <a:lnTo>
                    <a:pt x="1335409" y="1398037"/>
                  </a:lnTo>
                  <a:lnTo>
                    <a:pt x="1332871" y="1402151"/>
                  </a:lnTo>
                  <a:lnTo>
                    <a:pt x="1330016" y="1405632"/>
                  </a:lnTo>
                  <a:lnTo>
                    <a:pt x="1327161" y="1409430"/>
                  </a:lnTo>
                  <a:lnTo>
                    <a:pt x="1323671" y="1412595"/>
                  </a:lnTo>
                  <a:lnTo>
                    <a:pt x="1319864" y="1415443"/>
                  </a:lnTo>
                  <a:lnTo>
                    <a:pt x="1315740" y="1417659"/>
                  </a:lnTo>
                  <a:lnTo>
                    <a:pt x="1311615" y="1419874"/>
                  </a:lnTo>
                  <a:lnTo>
                    <a:pt x="1306857" y="1421773"/>
                  </a:lnTo>
                  <a:lnTo>
                    <a:pt x="1302415" y="1422722"/>
                  </a:lnTo>
                  <a:lnTo>
                    <a:pt x="1297339" y="1423672"/>
                  </a:lnTo>
                  <a:lnTo>
                    <a:pt x="1292263" y="1423988"/>
                  </a:lnTo>
                  <a:lnTo>
                    <a:pt x="984211" y="1423988"/>
                  </a:lnTo>
                  <a:lnTo>
                    <a:pt x="979453" y="1423672"/>
                  </a:lnTo>
                  <a:lnTo>
                    <a:pt x="974377" y="1422722"/>
                  </a:lnTo>
                  <a:lnTo>
                    <a:pt x="969618" y="1421773"/>
                  </a:lnTo>
                  <a:lnTo>
                    <a:pt x="965176" y="1419874"/>
                  </a:lnTo>
                  <a:lnTo>
                    <a:pt x="960735" y="1417659"/>
                  </a:lnTo>
                  <a:lnTo>
                    <a:pt x="956928" y="1415443"/>
                  </a:lnTo>
                  <a:lnTo>
                    <a:pt x="952803" y="1412595"/>
                  </a:lnTo>
                  <a:lnTo>
                    <a:pt x="949631" y="1409430"/>
                  </a:lnTo>
                  <a:lnTo>
                    <a:pt x="946141" y="1405632"/>
                  </a:lnTo>
                  <a:lnTo>
                    <a:pt x="943286" y="1402151"/>
                  </a:lnTo>
                  <a:lnTo>
                    <a:pt x="941065" y="1398037"/>
                  </a:lnTo>
                  <a:lnTo>
                    <a:pt x="938844" y="1393923"/>
                  </a:lnTo>
                  <a:lnTo>
                    <a:pt x="937258" y="1389492"/>
                  </a:lnTo>
                  <a:lnTo>
                    <a:pt x="935989" y="1384745"/>
                  </a:lnTo>
                  <a:lnTo>
                    <a:pt x="935355" y="1379681"/>
                  </a:lnTo>
                  <a:lnTo>
                    <a:pt x="935037" y="1374934"/>
                  </a:lnTo>
                  <a:lnTo>
                    <a:pt x="935355" y="1369870"/>
                  </a:lnTo>
                  <a:lnTo>
                    <a:pt x="935989" y="1364807"/>
                  </a:lnTo>
                  <a:lnTo>
                    <a:pt x="937258" y="1360059"/>
                  </a:lnTo>
                  <a:lnTo>
                    <a:pt x="938844" y="1355629"/>
                  </a:lnTo>
                  <a:lnTo>
                    <a:pt x="940748" y="1351198"/>
                  </a:lnTo>
                  <a:lnTo>
                    <a:pt x="943286" y="1347400"/>
                  </a:lnTo>
                  <a:lnTo>
                    <a:pt x="946141" y="1343286"/>
                  </a:lnTo>
                  <a:lnTo>
                    <a:pt x="949631" y="1340121"/>
                  </a:lnTo>
                  <a:lnTo>
                    <a:pt x="952803" y="1336640"/>
                  </a:lnTo>
                  <a:lnTo>
                    <a:pt x="956928" y="1333792"/>
                  </a:lnTo>
                  <a:lnTo>
                    <a:pt x="960735" y="1331260"/>
                  </a:lnTo>
                  <a:lnTo>
                    <a:pt x="965176" y="1329361"/>
                  </a:lnTo>
                  <a:lnTo>
                    <a:pt x="969618" y="1327779"/>
                  </a:lnTo>
                  <a:lnTo>
                    <a:pt x="974377" y="1326513"/>
                  </a:lnTo>
                  <a:lnTo>
                    <a:pt x="979453" y="1325880"/>
                  </a:lnTo>
                  <a:lnTo>
                    <a:pt x="984211" y="1325563"/>
                  </a:lnTo>
                  <a:close/>
                  <a:moveTo>
                    <a:pt x="369286" y="1074738"/>
                  </a:moveTo>
                  <a:lnTo>
                    <a:pt x="887697" y="1074738"/>
                  </a:lnTo>
                  <a:lnTo>
                    <a:pt x="894368" y="1075056"/>
                  </a:lnTo>
                  <a:lnTo>
                    <a:pt x="901356" y="1076008"/>
                  </a:lnTo>
                  <a:lnTo>
                    <a:pt x="908027" y="1077278"/>
                  </a:lnTo>
                  <a:lnTo>
                    <a:pt x="914063" y="1079183"/>
                  </a:lnTo>
                  <a:lnTo>
                    <a:pt x="920098" y="1081406"/>
                  </a:lnTo>
                  <a:lnTo>
                    <a:pt x="925816" y="1084263"/>
                  </a:lnTo>
                  <a:lnTo>
                    <a:pt x="930898" y="1087438"/>
                  </a:lnTo>
                  <a:lnTo>
                    <a:pt x="935663" y="1090931"/>
                  </a:lnTo>
                  <a:lnTo>
                    <a:pt x="940110" y="1094741"/>
                  </a:lnTo>
                  <a:lnTo>
                    <a:pt x="944240" y="1099186"/>
                  </a:lnTo>
                  <a:lnTo>
                    <a:pt x="947416" y="1103948"/>
                  </a:lnTo>
                  <a:lnTo>
                    <a:pt x="950275" y="1108711"/>
                  </a:lnTo>
                  <a:lnTo>
                    <a:pt x="952499" y="1113791"/>
                  </a:lnTo>
                  <a:lnTo>
                    <a:pt x="954405" y="1118871"/>
                  </a:lnTo>
                  <a:lnTo>
                    <a:pt x="955358" y="1124903"/>
                  </a:lnTo>
                  <a:lnTo>
                    <a:pt x="955675" y="1130301"/>
                  </a:lnTo>
                  <a:lnTo>
                    <a:pt x="955358" y="1136016"/>
                  </a:lnTo>
                  <a:lnTo>
                    <a:pt x="954405" y="1141413"/>
                  </a:lnTo>
                  <a:lnTo>
                    <a:pt x="952499" y="1147128"/>
                  </a:lnTo>
                  <a:lnTo>
                    <a:pt x="950275" y="1152208"/>
                  </a:lnTo>
                  <a:lnTo>
                    <a:pt x="947416" y="1156971"/>
                  </a:lnTo>
                  <a:lnTo>
                    <a:pt x="944240" y="1161098"/>
                  </a:lnTo>
                  <a:lnTo>
                    <a:pt x="940110" y="1165543"/>
                  </a:lnTo>
                  <a:lnTo>
                    <a:pt x="935663" y="1169671"/>
                  </a:lnTo>
                  <a:lnTo>
                    <a:pt x="930898" y="1173163"/>
                  </a:lnTo>
                  <a:lnTo>
                    <a:pt x="925816" y="1176656"/>
                  </a:lnTo>
                  <a:lnTo>
                    <a:pt x="920098" y="1179196"/>
                  </a:lnTo>
                  <a:lnTo>
                    <a:pt x="914063" y="1181736"/>
                  </a:lnTo>
                  <a:lnTo>
                    <a:pt x="908027" y="1183323"/>
                  </a:lnTo>
                  <a:lnTo>
                    <a:pt x="901356" y="1184593"/>
                  </a:lnTo>
                  <a:lnTo>
                    <a:pt x="894368" y="1185546"/>
                  </a:lnTo>
                  <a:lnTo>
                    <a:pt x="887697" y="1185863"/>
                  </a:lnTo>
                  <a:lnTo>
                    <a:pt x="369286" y="1185863"/>
                  </a:lnTo>
                  <a:lnTo>
                    <a:pt x="362615" y="1185546"/>
                  </a:lnTo>
                  <a:lnTo>
                    <a:pt x="355944" y="1184593"/>
                  </a:lnTo>
                  <a:lnTo>
                    <a:pt x="349273" y="1183323"/>
                  </a:lnTo>
                  <a:lnTo>
                    <a:pt x="343238" y="1181736"/>
                  </a:lnTo>
                  <a:lnTo>
                    <a:pt x="337203" y="1179196"/>
                  </a:lnTo>
                  <a:lnTo>
                    <a:pt x="331485" y="1176656"/>
                  </a:lnTo>
                  <a:lnTo>
                    <a:pt x="326402" y="1173163"/>
                  </a:lnTo>
                  <a:lnTo>
                    <a:pt x="321637" y="1169671"/>
                  </a:lnTo>
                  <a:lnTo>
                    <a:pt x="317190" y="1165543"/>
                  </a:lnTo>
                  <a:lnTo>
                    <a:pt x="313378" y="1161098"/>
                  </a:lnTo>
                  <a:lnTo>
                    <a:pt x="309884" y="1156971"/>
                  </a:lnTo>
                  <a:lnTo>
                    <a:pt x="307025" y="1152208"/>
                  </a:lnTo>
                  <a:lnTo>
                    <a:pt x="304802" y="1147128"/>
                  </a:lnTo>
                  <a:lnTo>
                    <a:pt x="302896" y="1141413"/>
                  </a:lnTo>
                  <a:lnTo>
                    <a:pt x="301943" y="1136016"/>
                  </a:lnTo>
                  <a:lnTo>
                    <a:pt x="301625" y="1130301"/>
                  </a:lnTo>
                  <a:lnTo>
                    <a:pt x="301943" y="1124903"/>
                  </a:lnTo>
                  <a:lnTo>
                    <a:pt x="302896" y="1119188"/>
                  </a:lnTo>
                  <a:lnTo>
                    <a:pt x="304802" y="1113791"/>
                  </a:lnTo>
                  <a:lnTo>
                    <a:pt x="307025" y="1108711"/>
                  </a:lnTo>
                  <a:lnTo>
                    <a:pt x="309884" y="1103948"/>
                  </a:lnTo>
                  <a:lnTo>
                    <a:pt x="313378" y="1099186"/>
                  </a:lnTo>
                  <a:lnTo>
                    <a:pt x="317190" y="1094741"/>
                  </a:lnTo>
                  <a:lnTo>
                    <a:pt x="321637" y="1091248"/>
                  </a:lnTo>
                  <a:lnTo>
                    <a:pt x="326402" y="1087438"/>
                  </a:lnTo>
                  <a:lnTo>
                    <a:pt x="331485" y="1084263"/>
                  </a:lnTo>
                  <a:lnTo>
                    <a:pt x="337203" y="1081406"/>
                  </a:lnTo>
                  <a:lnTo>
                    <a:pt x="343238" y="1079183"/>
                  </a:lnTo>
                  <a:lnTo>
                    <a:pt x="349273" y="1077278"/>
                  </a:lnTo>
                  <a:lnTo>
                    <a:pt x="355944" y="1076008"/>
                  </a:lnTo>
                  <a:lnTo>
                    <a:pt x="362615" y="1075056"/>
                  </a:lnTo>
                  <a:lnTo>
                    <a:pt x="369286" y="1074738"/>
                  </a:lnTo>
                  <a:close/>
                  <a:moveTo>
                    <a:pt x="1261435" y="965200"/>
                  </a:moveTo>
                  <a:lnTo>
                    <a:pt x="1264624" y="965200"/>
                  </a:lnTo>
                  <a:lnTo>
                    <a:pt x="1267814" y="965200"/>
                  </a:lnTo>
                  <a:lnTo>
                    <a:pt x="1271322" y="965838"/>
                  </a:lnTo>
                  <a:lnTo>
                    <a:pt x="1275149" y="967114"/>
                  </a:lnTo>
                  <a:lnTo>
                    <a:pt x="1278977" y="968390"/>
                  </a:lnTo>
                  <a:lnTo>
                    <a:pt x="1282804" y="969984"/>
                  </a:lnTo>
                  <a:lnTo>
                    <a:pt x="1290777" y="973811"/>
                  </a:lnTo>
                  <a:lnTo>
                    <a:pt x="1298113" y="978277"/>
                  </a:lnTo>
                  <a:lnTo>
                    <a:pt x="1304491" y="982742"/>
                  </a:lnTo>
                  <a:lnTo>
                    <a:pt x="1308637" y="986250"/>
                  </a:lnTo>
                  <a:lnTo>
                    <a:pt x="1312784" y="990715"/>
                  </a:lnTo>
                  <a:lnTo>
                    <a:pt x="1317249" y="997094"/>
                  </a:lnTo>
                  <a:lnTo>
                    <a:pt x="1321395" y="1004429"/>
                  </a:lnTo>
                  <a:lnTo>
                    <a:pt x="1325222" y="1012403"/>
                  </a:lnTo>
                  <a:lnTo>
                    <a:pt x="1326817" y="1016549"/>
                  </a:lnTo>
                  <a:lnTo>
                    <a:pt x="1328092" y="1020057"/>
                  </a:lnTo>
                  <a:lnTo>
                    <a:pt x="1329368" y="1024203"/>
                  </a:lnTo>
                  <a:lnTo>
                    <a:pt x="1330006" y="1027711"/>
                  </a:lnTo>
                  <a:lnTo>
                    <a:pt x="1330325" y="1030901"/>
                  </a:lnTo>
                  <a:lnTo>
                    <a:pt x="1330006" y="1034090"/>
                  </a:lnTo>
                  <a:lnTo>
                    <a:pt x="1329368" y="1036004"/>
                  </a:lnTo>
                  <a:lnTo>
                    <a:pt x="1327774" y="1038236"/>
                  </a:lnTo>
                  <a:lnTo>
                    <a:pt x="1228904" y="1099472"/>
                  </a:lnTo>
                  <a:lnTo>
                    <a:pt x="1226990" y="1101066"/>
                  </a:lnTo>
                  <a:lnTo>
                    <a:pt x="1225396" y="1102342"/>
                  </a:lnTo>
                  <a:lnTo>
                    <a:pt x="1223163" y="1103618"/>
                  </a:lnTo>
                  <a:lnTo>
                    <a:pt x="1220930" y="1104575"/>
                  </a:lnTo>
                  <a:lnTo>
                    <a:pt x="1219017" y="1105213"/>
                  </a:lnTo>
                  <a:lnTo>
                    <a:pt x="1216784" y="1105850"/>
                  </a:lnTo>
                  <a:lnTo>
                    <a:pt x="1212000" y="1106488"/>
                  </a:lnTo>
                  <a:lnTo>
                    <a:pt x="1207854" y="1105850"/>
                  </a:lnTo>
                  <a:lnTo>
                    <a:pt x="1205622" y="1105213"/>
                  </a:lnTo>
                  <a:lnTo>
                    <a:pt x="1203389" y="1104575"/>
                  </a:lnTo>
                  <a:lnTo>
                    <a:pt x="1201475" y="1103618"/>
                  </a:lnTo>
                  <a:lnTo>
                    <a:pt x="1199243" y="1102342"/>
                  </a:lnTo>
                  <a:lnTo>
                    <a:pt x="1197329" y="1101066"/>
                  </a:lnTo>
                  <a:lnTo>
                    <a:pt x="1195735" y="1099472"/>
                  </a:lnTo>
                  <a:lnTo>
                    <a:pt x="1194140" y="1097558"/>
                  </a:lnTo>
                  <a:lnTo>
                    <a:pt x="1192864" y="1095963"/>
                  </a:lnTo>
                  <a:lnTo>
                    <a:pt x="1191588" y="1093731"/>
                  </a:lnTo>
                  <a:lnTo>
                    <a:pt x="1190632" y="1091817"/>
                  </a:lnTo>
                  <a:lnTo>
                    <a:pt x="1189356" y="1087352"/>
                  </a:lnTo>
                  <a:lnTo>
                    <a:pt x="1189037" y="1082887"/>
                  </a:lnTo>
                  <a:lnTo>
                    <a:pt x="1189356" y="1078741"/>
                  </a:lnTo>
                  <a:lnTo>
                    <a:pt x="1190632" y="1074276"/>
                  </a:lnTo>
                  <a:lnTo>
                    <a:pt x="1191588" y="1072043"/>
                  </a:lnTo>
                  <a:lnTo>
                    <a:pt x="1192864" y="1070130"/>
                  </a:lnTo>
                  <a:lnTo>
                    <a:pt x="1194140" y="1068535"/>
                  </a:lnTo>
                  <a:lnTo>
                    <a:pt x="1195735" y="1066621"/>
                  </a:lnTo>
                  <a:lnTo>
                    <a:pt x="1257289" y="967433"/>
                  </a:lnTo>
                  <a:lnTo>
                    <a:pt x="1258884" y="965838"/>
                  </a:lnTo>
                  <a:lnTo>
                    <a:pt x="1261435" y="965200"/>
                  </a:lnTo>
                  <a:close/>
                  <a:moveTo>
                    <a:pt x="346041" y="844550"/>
                  </a:moveTo>
                  <a:lnTo>
                    <a:pt x="350799" y="844550"/>
                  </a:lnTo>
                  <a:lnTo>
                    <a:pt x="658851" y="844550"/>
                  </a:lnTo>
                  <a:lnTo>
                    <a:pt x="663927" y="844550"/>
                  </a:lnTo>
                  <a:lnTo>
                    <a:pt x="669003" y="845185"/>
                  </a:lnTo>
                  <a:lnTo>
                    <a:pt x="673762" y="846773"/>
                  </a:lnTo>
                  <a:lnTo>
                    <a:pt x="678204" y="848043"/>
                  </a:lnTo>
                  <a:lnTo>
                    <a:pt x="682645" y="850265"/>
                  </a:lnTo>
                  <a:lnTo>
                    <a:pt x="686452" y="852805"/>
                  </a:lnTo>
                  <a:lnTo>
                    <a:pt x="690259" y="855345"/>
                  </a:lnTo>
                  <a:lnTo>
                    <a:pt x="693749" y="858838"/>
                  </a:lnTo>
                  <a:lnTo>
                    <a:pt x="697239" y="862330"/>
                  </a:lnTo>
                  <a:lnTo>
                    <a:pt x="699777" y="865823"/>
                  </a:lnTo>
                  <a:lnTo>
                    <a:pt x="702315" y="869950"/>
                  </a:lnTo>
                  <a:lnTo>
                    <a:pt x="704218" y="874395"/>
                  </a:lnTo>
                  <a:lnTo>
                    <a:pt x="705804" y="879158"/>
                  </a:lnTo>
                  <a:lnTo>
                    <a:pt x="707391" y="883920"/>
                  </a:lnTo>
                  <a:lnTo>
                    <a:pt x="708025" y="888683"/>
                  </a:lnTo>
                  <a:lnTo>
                    <a:pt x="708025" y="893763"/>
                  </a:lnTo>
                  <a:lnTo>
                    <a:pt x="708025" y="898843"/>
                  </a:lnTo>
                  <a:lnTo>
                    <a:pt x="707391" y="903605"/>
                  </a:lnTo>
                  <a:lnTo>
                    <a:pt x="705804" y="908368"/>
                  </a:lnTo>
                  <a:lnTo>
                    <a:pt x="704218" y="912495"/>
                  </a:lnTo>
                  <a:lnTo>
                    <a:pt x="702315" y="916940"/>
                  </a:lnTo>
                  <a:lnTo>
                    <a:pt x="699777" y="921068"/>
                  </a:lnTo>
                  <a:lnTo>
                    <a:pt x="697239" y="924878"/>
                  </a:lnTo>
                  <a:lnTo>
                    <a:pt x="693749" y="928370"/>
                  </a:lnTo>
                  <a:lnTo>
                    <a:pt x="690259" y="931545"/>
                  </a:lnTo>
                  <a:lnTo>
                    <a:pt x="686452" y="934403"/>
                  </a:lnTo>
                  <a:lnTo>
                    <a:pt x="682645" y="936943"/>
                  </a:lnTo>
                  <a:lnTo>
                    <a:pt x="678204" y="938848"/>
                  </a:lnTo>
                  <a:lnTo>
                    <a:pt x="673762" y="940753"/>
                  </a:lnTo>
                  <a:lnTo>
                    <a:pt x="669003" y="941705"/>
                  </a:lnTo>
                  <a:lnTo>
                    <a:pt x="663927" y="942658"/>
                  </a:lnTo>
                  <a:lnTo>
                    <a:pt x="658851" y="942975"/>
                  </a:lnTo>
                  <a:lnTo>
                    <a:pt x="350799" y="942975"/>
                  </a:lnTo>
                  <a:lnTo>
                    <a:pt x="346041" y="942658"/>
                  </a:lnTo>
                  <a:lnTo>
                    <a:pt x="340965" y="941705"/>
                  </a:lnTo>
                  <a:lnTo>
                    <a:pt x="336206" y="940753"/>
                  </a:lnTo>
                  <a:lnTo>
                    <a:pt x="331764" y="938848"/>
                  </a:lnTo>
                  <a:lnTo>
                    <a:pt x="327323" y="936943"/>
                  </a:lnTo>
                  <a:lnTo>
                    <a:pt x="323516" y="934403"/>
                  </a:lnTo>
                  <a:lnTo>
                    <a:pt x="319391" y="931545"/>
                  </a:lnTo>
                  <a:lnTo>
                    <a:pt x="316219" y="928370"/>
                  </a:lnTo>
                  <a:lnTo>
                    <a:pt x="312729" y="924878"/>
                  </a:lnTo>
                  <a:lnTo>
                    <a:pt x="309874" y="921068"/>
                  </a:lnTo>
                  <a:lnTo>
                    <a:pt x="307653" y="916940"/>
                  </a:lnTo>
                  <a:lnTo>
                    <a:pt x="305432" y="912495"/>
                  </a:lnTo>
                  <a:lnTo>
                    <a:pt x="303846" y="908368"/>
                  </a:lnTo>
                  <a:lnTo>
                    <a:pt x="302577" y="903605"/>
                  </a:lnTo>
                  <a:lnTo>
                    <a:pt x="301943" y="898843"/>
                  </a:lnTo>
                  <a:lnTo>
                    <a:pt x="301625" y="893763"/>
                  </a:lnTo>
                  <a:lnTo>
                    <a:pt x="301943" y="888683"/>
                  </a:lnTo>
                  <a:lnTo>
                    <a:pt x="302577" y="883920"/>
                  </a:lnTo>
                  <a:lnTo>
                    <a:pt x="303846" y="879158"/>
                  </a:lnTo>
                  <a:lnTo>
                    <a:pt x="305432" y="874395"/>
                  </a:lnTo>
                  <a:lnTo>
                    <a:pt x="307336" y="869950"/>
                  </a:lnTo>
                  <a:lnTo>
                    <a:pt x="309874" y="865823"/>
                  </a:lnTo>
                  <a:lnTo>
                    <a:pt x="312729" y="862330"/>
                  </a:lnTo>
                  <a:lnTo>
                    <a:pt x="316219" y="858838"/>
                  </a:lnTo>
                  <a:lnTo>
                    <a:pt x="319391" y="855345"/>
                  </a:lnTo>
                  <a:lnTo>
                    <a:pt x="323516" y="852805"/>
                  </a:lnTo>
                  <a:lnTo>
                    <a:pt x="327323" y="850265"/>
                  </a:lnTo>
                  <a:lnTo>
                    <a:pt x="331764" y="848043"/>
                  </a:lnTo>
                  <a:lnTo>
                    <a:pt x="336206" y="846773"/>
                  </a:lnTo>
                  <a:lnTo>
                    <a:pt x="340965" y="845185"/>
                  </a:lnTo>
                  <a:lnTo>
                    <a:pt x="346041" y="844550"/>
                  </a:lnTo>
                  <a:close/>
                  <a:moveTo>
                    <a:pt x="344144" y="590550"/>
                  </a:moveTo>
                  <a:lnTo>
                    <a:pt x="960782" y="590550"/>
                  </a:lnTo>
                  <a:lnTo>
                    <a:pt x="966812" y="591185"/>
                  </a:lnTo>
                  <a:lnTo>
                    <a:pt x="973159" y="592138"/>
                  </a:lnTo>
                  <a:lnTo>
                    <a:pt x="978871" y="593725"/>
                  </a:lnTo>
                  <a:lnTo>
                    <a:pt x="984584" y="595630"/>
                  </a:lnTo>
                  <a:lnTo>
                    <a:pt x="990296" y="598488"/>
                  </a:lnTo>
                  <a:lnTo>
                    <a:pt x="995374" y="601345"/>
                  </a:lnTo>
                  <a:lnTo>
                    <a:pt x="1000135" y="604838"/>
                  </a:lnTo>
                  <a:lnTo>
                    <a:pt x="1004260" y="608965"/>
                  </a:lnTo>
                  <a:lnTo>
                    <a:pt x="1008386" y="613410"/>
                  </a:lnTo>
                  <a:lnTo>
                    <a:pt x="1011560" y="617855"/>
                  </a:lnTo>
                  <a:lnTo>
                    <a:pt x="1015051" y="623253"/>
                  </a:lnTo>
                  <a:lnTo>
                    <a:pt x="1017590" y="628650"/>
                  </a:lnTo>
                  <a:lnTo>
                    <a:pt x="1019811" y="634048"/>
                  </a:lnTo>
                  <a:lnTo>
                    <a:pt x="1021081" y="639763"/>
                  </a:lnTo>
                  <a:lnTo>
                    <a:pt x="1021715" y="646113"/>
                  </a:lnTo>
                  <a:lnTo>
                    <a:pt x="1022350" y="652145"/>
                  </a:lnTo>
                  <a:lnTo>
                    <a:pt x="1021715" y="658813"/>
                  </a:lnTo>
                  <a:lnTo>
                    <a:pt x="1021081" y="664528"/>
                  </a:lnTo>
                  <a:lnTo>
                    <a:pt x="1019811" y="670878"/>
                  </a:lnTo>
                  <a:lnTo>
                    <a:pt x="1017590" y="676275"/>
                  </a:lnTo>
                  <a:lnTo>
                    <a:pt x="1015051" y="681673"/>
                  </a:lnTo>
                  <a:lnTo>
                    <a:pt x="1011560" y="686753"/>
                  </a:lnTo>
                  <a:lnTo>
                    <a:pt x="1008386" y="691515"/>
                  </a:lnTo>
                  <a:lnTo>
                    <a:pt x="1004260" y="695960"/>
                  </a:lnTo>
                  <a:lnTo>
                    <a:pt x="1000135" y="700088"/>
                  </a:lnTo>
                  <a:lnTo>
                    <a:pt x="995374" y="703580"/>
                  </a:lnTo>
                  <a:lnTo>
                    <a:pt x="990296" y="706438"/>
                  </a:lnTo>
                  <a:lnTo>
                    <a:pt x="984584" y="708978"/>
                  </a:lnTo>
                  <a:lnTo>
                    <a:pt x="978871" y="711200"/>
                  </a:lnTo>
                  <a:lnTo>
                    <a:pt x="973159" y="712788"/>
                  </a:lnTo>
                  <a:lnTo>
                    <a:pt x="966812" y="713740"/>
                  </a:lnTo>
                  <a:lnTo>
                    <a:pt x="960782" y="714375"/>
                  </a:lnTo>
                  <a:lnTo>
                    <a:pt x="344144" y="714375"/>
                  </a:lnTo>
                  <a:lnTo>
                    <a:pt x="338114" y="713740"/>
                  </a:lnTo>
                  <a:lnTo>
                    <a:pt x="331767" y="712788"/>
                  </a:lnTo>
                  <a:lnTo>
                    <a:pt x="326054" y="711200"/>
                  </a:lnTo>
                  <a:lnTo>
                    <a:pt x="320342" y="708978"/>
                  </a:lnTo>
                  <a:lnTo>
                    <a:pt x="314946" y="706438"/>
                  </a:lnTo>
                  <a:lnTo>
                    <a:pt x="309869" y="703580"/>
                  </a:lnTo>
                  <a:lnTo>
                    <a:pt x="305108" y="700088"/>
                  </a:lnTo>
                  <a:lnTo>
                    <a:pt x="300982" y="695960"/>
                  </a:lnTo>
                  <a:lnTo>
                    <a:pt x="296857" y="691515"/>
                  </a:lnTo>
                  <a:lnTo>
                    <a:pt x="293366" y="686753"/>
                  </a:lnTo>
                  <a:lnTo>
                    <a:pt x="290192" y="681673"/>
                  </a:lnTo>
                  <a:lnTo>
                    <a:pt x="287653" y="676275"/>
                  </a:lnTo>
                  <a:lnTo>
                    <a:pt x="285432" y="670878"/>
                  </a:lnTo>
                  <a:lnTo>
                    <a:pt x="284162" y="664528"/>
                  </a:lnTo>
                  <a:lnTo>
                    <a:pt x="282893" y="658813"/>
                  </a:lnTo>
                  <a:lnTo>
                    <a:pt x="282575" y="652145"/>
                  </a:lnTo>
                  <a:lnTo>
                    <a:pt x="282893" y="646113"/>
                  </a:lnTo>
                  <a:lnTo>
                    <a:pt x="284162" y="639763"/>
                  </a:lnTo>
                  <a:lnTo>
                    <a:pt x="285432" y="634048"/>
                  </a:lnTo>
                  <a:lnTo>
                    <a:pt x="287653" y="628650"/>
                  </a:lnTo>
                  <a:lnTo>
                    <a:pt x="290192" y="623253"/>
                  </a:lnTo>
                  <a:lnTo>
                    <a:pt x="293366" y="617855"/>
                  </a:lnTo>
                  <a:lnTo>
                    <a:pt x="296857" y="613410"/>
                  </a:lnTo>
                  <a:lnTo>
                    <a:pt x="300982" y="608965"/>
                  </a:lnTo>
                  <a:lnTo>
                    <a:pt x="305108" y="604838"/>
                  </a:lnTo>
                  <a:lnTo>
                    <a:pt x="309869" y="601345"/>
                  </a:lnTo>
                  <a:lnTo>
                    <a:pt x="314946" y="598488"/>
                  </a:lnTo>
                  <a:lnTo>
                    <a:pt x="320342" y="595630"/>
                  </a:lnTo>
                  <a:lnTo>
                    <a:pt x="326054" y="593725"/>
                  </a:lnTo>
                  <a:lnTo>
                    <a:pt x="331767" y="592138"/>
                  </a:lnTo>
                  <a:lnTo>
                    <a:pt x="338114" y="591185"/>
                  </a:lnTo>
                  <a:lnTo>
                    <a:pt x="344144" y="590550"/>
                  </a:lnTo>
                  <a:close/>
                  <a:moveTo>
                    <a:pt x="1750865" y="411163"/>
                  </a:moveTo>
                  <a:lnTo>
                    <a:pt x="1754043" y="411481"/>
                  </a:lnTo>
                  <a:lnTo>
                    <a:pt x="1757540" y="411798"/>
                  </a:lnTo>
                  <a:lnTo>
                    <a:pt x="1760718" y="413068"/>
                  </a:lnTo>
                  <a:lnTo>
                    <a:pt x="1764214" y="414021"/>
                  </a:lnTo>
                  <a:lnTo>
                    <a:pt x="1767710" y="414973"/>
                  </a:lnTo>
                  <a:lnTo>
                    <a:pt x="1770889" y="416878"/>
                  </a:lnTo>
                  <a:lnTo>
                    <a:pt x="1777563" y="421006"/>
                  </a:lnTo>
                  <a:lnTo>
                    <a:pt x="1784555" y="425768"/>
                  </a:lnTo>
                  <a:lnTo>
                    <a:pt x="1790912" y="431166"/>
                  </a:lnTo>
                  <a:lnTo>
                    <a:pt x="1797904" y="437198"/>
                  </a:lnTo>
                  <a:lnTo>
                    <a:pt x="1812207" y="451486"/>
                  </a:lnTo>
                  <a:lnTo>
                    <a:pt x="1827145" y="466408"/>
                  </a:lnTo>
                  <a:lnTo>
                    <a:pt x="1836680" y="476251"/>
                  </a:lnTo>
                  <a:lnTo>
                    <a:pt x="1851935" y="491173"/>
                  </a:lnTo>
                  <a:lnTo>
                    <a:pt x="1865920" y="505461"/>
                  </a:lnTo>
                  <a:lnTo>
                    <a:pt x="1872277" y="512446"/>
                  </a:lnTo>
                  <a:lnTo>
                    <a:pt x="1877680" y="519431"/>
                  </a:lnTo>
                  <a:lnTo>
                    <a:pt x="1882447" y="525781"/>
                  </a:lnTo>
                  <a:lnTo>
                    <a:pt x="1886579" y="532766"/>
                  </a:lnTo>
                  <a:lnTo>
                    <a:pt x="1888486" y="536258"/>
                  </a:lnTo>
                  <a:lnTo>
                    <a:pt x="1889439" y="539433"/>
                  </a:lnTo>
                  <a:lnTo>
                    <a:pt x="1891029" y="542608"/>
                  </a:lnTo>
                  <a:lnTo>
                    <a:pt x="1891664" y="546101"/>
                  </a:lnTo>
                  <a:lnTo>
                    <a:pt x="1891982" y="549593"/>
                  </a:lnTo>
                  <a:lnTo>
                    <a:pt x="1892300" y="552768"/>
                  </a:lnTo>
                  <a:lnTo>
                    <a:pt x="1892300" y="556261"/>
                  </a:lnTo>
                  <a:lnTo>
                    <a:pt x="1891664" y="559753"/>
                  </a:lnTo>
                  <a:lnTo>
                    <a:pt x="1891029" y="562928"/>
                  </a:lnTo>
                  <a:lnTo>
                    <a:pt x="1889757" y="566738"/>
                  </a:lnTo>
                  <a:lnTo>
                    <a:pt x="1888486" y="570231"/>
                  </a:lnTo>
                  <a:lnTo>
                    <a:pt x="1886261" y="574041"/>
                  </a:lnTo>
                  <a:lnTo>
                    <a:pt x="1884036" y="577533"/>
                  </a:lnTo>
                  <a:lnTo>
                    <a:pt x="1881176" y="581343"/>
                  </a:lnTo>
                  <a:lnTo>
                    <a:pt x="1877680" y="585153"/>
                  </a:lnTo>
                  <a:lnTo>
                    <a:pt x="1874184" y="588963"/>
                  </a:lnTo>
                  <a:lnTo>
                    <a:pt x="1476895" y="985838"/>
                  </a:lnTo>
                  <a:lnTo>
                    <a:pt x="1472763" y="989966"/>
                  </a:lnTo>
                  <a:lnTo>
                    <a:pt x="1468313" y="993458"/>
                  </a:lnTo>
                  <a:lnTo>
                    <a:pt x="1464182" y="996633"/>
                  </a:lnTo>
                  <a:lnTo>
                    <a:pt x="1459732" y="999808"/>
                  </a:lnTo>
                  <a:lnTo>
                    <a:pt x="1455282" y="1002348"/>
                  </a:lnTo>
                  <a:lnTo>
                    <a:pt x="1450515" y="1004888"/>
                  </a:lnTo>
                  <a:lnTo>
                    <a:pt x="1446065" y="1007111"/>
                  </a:lnTo>
                  <a:lnTo>
                    <a:pt x="1440980" y="1009016"/>
                  </a:lnTo>
                  <a:lnTo>
                    <a:pt x="1436212" y="1010921"/>
                  </a:lnTo>
                  <a:lnTo>
                    <a:pt x="1431445" y="1012826"/>
                  </a:lnTo>
                  <a:lnTo>
                    <a:pt x="1426360" y="1013778"/>
                  </a:lnTo>
                  <a:lnTo>
                    <a:pt x="1421274" y="1015366"/>
                  </a:lnTo>
                  <a:lnTo>
                    <a:pt x="1416507" y="1016001"/>
                  </a:lnTo>
                  <a:lnTo>
                    <a:pt x="1411422" y="1016953"/>
                  </a:lnTo>
                  <a:lnTo>
                    <a:pt x="1406336" y="1017271"/>
                  </a:lnTo>
                  <a:lnTo>
                    <a:pt x="1401569" y="1017588"/>
                  </a:lnTo>
                  <a:lnTo>
                    <a:pt x="1396484" y="1017588"/>
                  </a:lnTo>
                  <a:lnTo>
                    <a:pt x="1391716" y="1017271"/>
                  </a:lnTo>
                  <a:lnTo>
                    <a:pt x="1386949" y="1016953"/>
                  </a:lnTo>
                  <a:lnTo>
                    <a:pt x="1382499" y="1015683"/>
                  </a:lnTo>
                  <a:lnTo>
                    <a:pt x="1377731" y="1015048"/>
                  </a:lnTo>
                  <a:lnTo>
                    <a:pt x="1373282" y="1013461"/>
                  </a:lnTo>
                  <a:lnTo>
                    <a:pt x="1368832" y="1012191"/>
                  </a:lnTo>
                  <a:lnTo>
                    <a:pt x="1364700" y="1010286"/>
                  </a:lnTo>
                  <a:lnTo>
                    <a:pt x="1360886" y="1008063"/>
                  </a:lnTo>
                  <a:lnTo>
                    <a:pt x="1357072" y="1005523"/>
                  </a:lnTo>
                  <a:lnTo>
                    <a:pt x="1353576" y="1002983"/>
                  </a:lnTo>
                  <a:lnTo>
                    <a:pt x="1350080" y="1000126"/>
                  </a:lnTo>
                  <a:lnTo>
                    <a:pt x="1347220" y="996633"/>
                  </a:lnTo>
                  <a:lnTo>
                    <a:pt x="1344359" y="993458"/>
                  </a:lnTo>
                  <a:lnTo>
                    <a:pt x="1341817" y="989331"/>
                  </a:lnTo>
                  <a:lnTo>
                    <a:pt x="1339274" y="985521"/>
                  </a:lnTo>
                  <a:lnTo>
                    <a:pt x="1337367" y="981076"/>
                  </a:lnTo>
                  <a:lnTo>
                    <a:pt x="1335778" y="976313"/>
                  </a:lnTo>
                  <a:lnTo>
                    <a:pt x="1326561" y="967106"/>
                  </a:lnTo>
                  <a:lnTo>
                    <a:pt x="1322111" y="965518"/>
                  </a:lnTo>
                  <a:lnTo>
                    <a:pt x="1317979" y="963296"/>
                  </a:lnTo>
                  <a:lnTo>
                    <a:pt x="1314165" y="961073"/>
                  </a:lnTo>
                  <a:lnTo>
                    <a:pt x="1310351" y="958851"/>
                  </a:lnTo>
                  <a:lnTo>
                    <a:pt x="1307173" y="956311"/>
                  </a:lnTo>
                  <a:lnTo>
                    <a:pt x="1303995" y="953453"/>
                  </a:lnTo>
                  <a:lnTo>
                    <a:pt x="1301134" y="950913"/>
                  </a:lnTo>
                  <a:lnTo>
                    <a:pt x="1298274" y="948056"/>
                  </a:lnTo>
                  <a:lnTo>
                    <a:pt x="1295731" y="944563"/>
                  </a:lnTo>
                  <a:lnTo>
                    <a:pt x="1293824" y="941706"/>
                  </a:lnTo>
                  <a:lnTo>
                    <a:pt x="1291599" y="938531"/>
                  </a:lnTo>
                  <a:lnTo>
                    <a:pt x="1289692" y="935038"/>
                  </a:lnTo>
                  <a:lnTo>
                    <a:pt x="1288103" y="931546"/>
                  </a:lnTo>
                  <a:lnTo>
                    <a:pt x="1286832" y="928371"/>
                  </a:lnTo>
                  <a:lnTo>
                    <a:pt x="1284607" y="921068"/>
                  </a:lnTo>
                  <a:lnTo>
                    <a:pt x="1283336" y="913448"/>
                  </a:lnTo>
                  <a:lnTo>
                    <a:pt x="1282700" y="905511"/>
                  </a:lnTo>
                  <a:lnTo>
                    <a:pt x="1283018" y="897573"/>
                  </a:lnTo>
                  <a:lnTo>
                    <a:pt x="1283971" y="889953"/>
                  </a:lnTo>
                  <a:lnTo>
                    <a:pt x="1285560" y="882016"/>
                  </a:lnTo>
                  <a:lnTo>
                    <a:pt x="1287785" y="874078"/>
                  </a:lnTo>
                  <a:lnTo>
                    <a:pt x="1290646" y="866141"/>
                  </a:lnTo>
                  <a:lnTo>
                    <a:pt x="1294142" y="858521"/>
                  </a:lnTo>
                  <a:lnTo>
                    <a:pt x="1298909" y="849948"/>
                  </a:lnTo>
                  <a:lnTo>
                    <a:pt x="1304313" y="841376"/>
                  </a:lnTo>
                  <a:lnTo>
                    <a:pt x="1310351" y="833756"/>
                  </a:lnTo>
                  <a:lnTo>
                    <a:pt x="1317026" y="826136"/>
                  </a:lnTo>
                  <a:lnTo>
                    <a:pt x="1714315" y="429261"/>
                  </a:lnTo>
                  <a:lnTo>
                    <a:pt x="1718446" y="425768"/>
                  </a:lnTo>
                  <a:lnTo>
                    <a:pt x="1721943" y="422276"/>
                  </a:lnTo>
                  <a:lnTo>
                    <a:pt x="1726074" y="419736"/>
                  </a:lnTo>
                  <a:lnTo>
                    <a:pt x="1729571" y="417196"/>
                  </a:lnTo>
                  <a:lnTo>
                    <a:pt x="1733384" y="415608"/>
                  </a:lnTo>
                  <a:lnTo>
                    <a:pt x="1736881" y="414021"/>
                  </a:lnTo>
                  <a:lnTo>
                    <a:pt x="1740377" y="412433"/>
                  </a:lnTo>
                  <a:lnTo>
                    <a:pt x="1743873" y="411798"/>
                  </a:lnTo>
                  <a:lnTo>
                    <a:pt x="1747051" y="411481"/>
                  </a:lnTo>
                  <a:lnTo>
                    <a:pt x="1750865" y="411163"/>
                  </a:lnTo>
                  <a:close/>
                  <a:moveTo>
                    <a:pt x="198373" y="319088"/>
                  </a:moveTo>
                  <a:lnTo>
                    <a:pt x="1557783" y="319088"/>
                  </a:lnTo>
                  <a:lnTo>
                    <a:pt x="1453042" y="423822"/>
                  </a:lnTo>
                  <a:lnTo>
                    <a:pt x="315492" y="423822"/>
                  </a:lnTo>
                  <a:lnTo>
                    <a:pt x="305336" y="424140"/>
                  </a:lnTo>
                  <a:lnTo>
                    <a:pt x="295179" y="424774"/>
                  </a:lnTo>
                  <a:lnTo>
                    <a:pt x="285340" y="426361"/>
                  </a:lnTo>
                  <a:lnTo>
                    <a:pt x="275500" y="427631"/>
                  </a:lnTo>
                  <a:lnTo>
                    <a:pt x="265979" y="429852"/>
                  </a:lnTo>
                  <a:lnTo>
                    <a:pt x="256457" y="433026"/>
                  </a:lnTo>
                  <a:lnTo>
                    <a:pt x="247570" y="435882"/>
                  </a:lnTo>
                  <a:lnTo>
                    <a:pt x="238365" y="439374"/>
                  </a:lnTo>
                  <a:lnTo>
                    <a:pt x="229478" y="443499"/>
                  </a:lnTo>
                  <a:lnTo>
                    <a:pt x="221226" y="447943"/>
                  </a:lnTo>
                  <a:lnTo>
                    <a:pt x="212973" y="452703"/>
                  </a:lnTo>
                  <a:lnTo>
                    <a:pt x="204721" y="457781"/>
                  </a:lnTo>
                  <a:lnTo>
                    <a:pt x="196786" y="463494"/>
                  </a:lnTo>
                  <a:lnTo>
                    <a:pt x="189486" y="469207"/>
                  </a:lnTo>
                  <a:lnTo>
                    <a:pt x="182186" y="475554"/>
                  </a:lnTo>
                  <a:lnTo>
                    <a:pt x="175203" y="481902"/>
                  </a:lnTo>
                  <a:lnTo>
                    <a:pt x="168855" y="488884"/>
                  </a:lnTo>
                  <a:lnTo>
                    <a:pt x="162507" y="496184"/>
                  </a:lnTo>
                  <a:lnTo>
                    <a:pt x="156794" y="503483"/>
                  </a:lnTo>
                  <a:lnTo>
                    <a:pt x="151398" y="511100"/>
                  </a:lnTo>
                  <a:lnTo>
                    <a:pt x="145685" y="519670"/>
                  </a:lnTo>
                  <a:lnTo>
                    <a:pt x="140924" y="527604"/>
                  </a:lnTo>
                  <a:lnTo>
                    <a:pt x="136798" y="536490"/>
                  </a:lnTo>
                  <a:lnTo>
                    <a:pt x="132672" y="545060"/>
                  </a:lnTo>
                  <a:lnTo>
                    <a:pt x="129498" y="554263"/>
                  </a:lnTo>
                  <a:lnTo>
                    <a:pt x="126007" y="563150"/>
                  </a:lnTo>
                  <a:lnTo>
                    <a:pt x="123468" y="572671"/>
                  </a:lnTo>
                  <a:lnTo>
                    <a:pt x="121246" y="582193"/>
                  </a:lnTo>
                  <a:lnTo>
                    <a:pt x="119659" y="592031"/>
                  </a:lnTo>
                  <a:lnTo>
                    <a:pt x="118072" y="601870"/>
                  </a:lnTo>
                  <a:lnTo>
                    <a:pt x="117437" y="612026"/>
                  </a:lnTo>
                  <a:lnTo>
                    <a:pt x="117437" y="622182"/>
                  </a:lnTo>
                  <a:lnTo>
                    <a:pt x="117437" y="1633658"/>
                  </a:lnTo>
                  <a:lnTo>
                    <a:pt x="117437" y="1643814"/>
                  </a:lnTo>
                  <a:lnTo>
                    <a:pt x="118072" y="1653970"/>
                  </a:lnTo>
                  <a:lnTo>
                    <a:pt x="119659" y="1663808"/>
                  </a:lnTo>
                  <a:lnTo>
                    <a:pt x="121246" y="1673647"/>
                  </a:lnTo>
                  <a:lnTo>
                    <a:pt x="123468" y="1683168"/>
                  </a:lnTo>
                  <a:lnTo>
                    <a:pt x="126007" y="1692689"/>
                  </a:lnTo>
                  <a:lnTo>
                    <a:pt x="129498" y="1701576"/>
                  </a:lnTo>
                  <a:lnTo>
                    <a:pt x="132672" y="1710780"/>
                  </a:lnTo>
                  <a:lnTo>
                    <a:pt x="136798" y="1719666"/>
                  </a:lnTo>
                  <a:lnTo>
                    <a:pt x="140924" y="1728235"/>
                  </a:lnTo>
                  <a:lnTo>
                    <a:pt x="145685" y="1736170"/>
                  </a:lnTo>
                  <a:lnTo>
                    <a:pt x="151398" y="1744739"/>
                  </a:lnTo>
                  <a:lnTo>
                    <a:pt x="156794" y="1752356"/>
                  </a:lnTo>
                  <a:lnTo>
                    <a:pt x="162507" y="1759656"/>
                  </a:lnTo>
                  <a:lnTo>
                    <a:pt x="168855" y="1766955"/>
                  </a:lnTo>
                  <a:lnTo>
                    <a:pt x="175203" y="1773938"/>
                  </a:lnTo>
                  <a:lnTo>
                    <a:pt x="182186" y="1780285"/>
                  </a:lnTo>
                  <a:lnTo>
                    <a:pt x="189486" y="1786633"/>
                  </a:lnTo>
                  <a:lnTo>
                    <a:pt x="196786" y="1792345"/>
                  </a:lnTo>
                  <a:lnTo>
                    <a:pt x="204721" y="1798375"/>
                  </a:lnTo>
                  <a:lnTo>
                    <a:pt x="212973" y="1803453"/>
                  </a:lnTo>
                  <a:lnTo>
                    <a:pt x="221226" y="1808214"/>
                  </a:lnTo>
                  <a:lnTo>
                    <a:pt x="229478" y="1812340"/>
                  </a:lnTo>
                  <a:lnTo>
                    <a:pt x="238365" y="1816466"/>
                  </a:lnTo>
                  <a:lnTo>
                    <a:pt x="247570" y="1819640"/>
                  </a:lnTo>
                  <a:lnTo>
                    <a:pt x="256457" y="1823131"/>
                  </a:lnTo>
                  <a:lnTo>
                    <a:pt x="265979" y="1825670"/>
                  </a:lnTo>
                  <a:lnTo>
                    <a:pt x="275500" y="1827891"/>
                  </a:lnTo>
                  <a:lnTo>
                    <a:pt x="285340" y="1829478"/>
                  </a:lnTo>
                  <a:lnTo>
                    <a:pt x="295179" y="1831065"/>
                  </a:lnTo>
                  <a:lnTo>
                    <a:pt x="305336" y="1831700"/>
                  </a:lnTo>
                  <a:lnTo>
                    <a:pt x="315492" y="1831700"/>
                  </a:lnTo>
                  <a:lnTo>
                    <a:pt x="1632371" y="1831700"/>
                  </a:lnTo>
                  <a:lnTo>
                    <a:pt x="1642527" y="1831700"/>
                  </a:lnTo>
                  <a:lnTo>
                    <a:pt x="1652367" y="1831065"/>
                  </a:lnTo>
                  <a:lnTo>
                    <a:pt x="1662523" y="1829478"/>
                  </a:lnTo>
                  <a:lnTo>
                    <a:pt x="1672045" y="1827891"/>
                  </a:lnTo>
                  <a:lnTo>
                    <a:pt x="1681885" y="1825670"/>
                  </a:lnTo>
                  <a:lnTo>
                    <a:pt x="1691089" y="1823131"/>
                  </a:lnTo>
                  <a:lnTo>
                    <a:pt x="1700611" y="1819640"/>
                  </a:lnTo>
                  <a:lnTo>
                    <a:pt x="1709181" y="1816466"/>
                  </a:lnTo>
                  <a:lnTo>
                    <a:pt x="1718385" y="1812340"/>
                  </a:lnTo>
                  <a:lnTo>
                    <a:pt x="1726637" y="1808214"/>
                  </a:lnTo>
                  <a:lnTo>
                    <a:pt x="1735207" y="1803453"/>
                  </a:lnTo>
                  <a:lnTo>
                    <a:pt x="1743142" y="1798375"/>
                  </a:lnTo>
                  <a:lnTo>
                    <a:pt x="1750760" y="1792345"/>
                  </a:lnTo>
                  <a:lnTo>
                    <a:pt x="1758377" y="1786633"/>
                  </a:lnTo>
                  <a:lnTo>
                    <a:pt x="1765677" y="1780285"/>
                  </a:lnTo>
                  <a:lnTo>
                    <a:pt x="1772660" y="1773938"/>
                  </a:lnTo>
                  <a:lnTo>
                    <a:pt x="1779325" y="1766955"/>
                  </a:lnTo>
                  <a:lnTo>
                    <a:pt x="1785356" y="1759973"/>
                  </a:lnTo>
                  <a:lnTo>
                    <a:pt x="1791069" y="1752356"/>
                  </a:lnTo>
                  <a:lnTo>
                    <a:pt x="1796782" y="1744739"/>
                  </a:lnTo>
                  <a:lnTo>
                    <a:pt x="1801861" y="1736805"/>
                  </a:lnTo>
                  <a:lnTo>
                    <a:pt x="1806621" y="1728235"/>
                  </a:lnTo>
                  <a:lnTo>
                    <a:pt x="1810748" y="1719666"/>
                  </a:lnTo>
                  <a:lnTo>
                    <a:pt x="1814874" y="1710780"/>
                  </a:lnTo>
                  <a:lnTo>
                    <a:pt x="1818683" y="1702211"/>
                  </a:lnTo>
                  <a:lnTo>
                    <a:pt x="1821857" y="1692689"/>
                  </a:lnTo>
                  <a:lnTo>
                    <a:pt x="1824396" y="1683168"/>
                  </a:lnTo>
                  <a:lnTo>
                    <a:pt x="1826617" y="1673647"/>
                  </a:lnTo>
                  <a:lnTo>
                    <a:pt x="1828522" y="1663808"/>
                  </a:lnTo>
                  <a:lnTo>
                    <a:pt x="1829474" y="1653970"/>
                  </a:lnTo>
                  <a:lnTo>
                    <a:pt x="1830109" y="1643814"/>
                  </a:lnTo>
                  <a:lnTo>
                    <a:pt x="1830426" y="1633658"/>
                  </a:lnTo>
                  <a:lnTo>
                    <a:pt x="1830426" y="1113162"/>
                  </a:lnTo>
                  <a:lnTo>
                    <a:pt x="1830426" y="773570"/>
                  </a:lnTo>
                  <a:lnTo>
                    <a:pt x="1947863" y="656458"/>
                  </a:lnTo>
                  <a:lnTo>
                    <a:pt x="1947863" y="1738391"/>
                  </a:lnTo>
                  <a:lnTo>
                    <a:pt x="1947546" y="1748865"/>
                  </a:lnTo>
                  <a:lnTo>
                    <a:pt x="1946911" y="1758704"/>
                  </a:lnTo>
                  <a:lnTo>
                    <a:pt x="1945324" y="1768860"/>
                  </a:lnTo>
                  <a:lnTo>
                    <a:pt x="1943419" y="1778063"/>
                  </a:lnTo>
                  <a:lnTo>
                    <a:pt x="1941198" y="1787902"/>
                  </a:lnTo>
                  <a:lnTo>
                    <a:pt x="1938659" y="1797423"/>
                  </a:lnTo>
                  <a:lnTo>
                    <a:pt x="1935802" y="1806627"/>
                  </a:lnTo>
                  <a:lnTo>
                    <a:pt x="1932311" y="1815831"/>
                  </a:lnTo>
                  <a:lnTo>
                    <a:pt x="1928184" y="1824400"/>
                  </a:lnTo>
                  <a:lnTo>
                    <a:pt x="1923741" y="1832969"/>
                  </a:lnTo>
                  <a:lnTo>
                    <a:pt x="1918980" y="1841221"/>
                  </a:lnTo>
                  <a:lnTo>
                    <a:pt x="1913902" y="1849156"/>
                  </a:lnTo>
                  <a:lnTo>
                    <a:pt x="1908188" y="1856773"/>
                  </a:lnTo>
                  <a:lnTo>
                    <a:pt x="1902475" y="1864707"/>
                  </a:lnTo>
                  <a:lnTo>
                    <a:pt x="1896127" y="1871689"/>
                  </a:lnTo>
                  <a:lnTo>
                    <a:pt x="1889462" y="1878671"/>
                  </a:lnTo>
                  <a:lnTo>
                    <a:pt x="1882797" y="1885336"/>
                  </a:lnTo>
                  <a:lnTo>
                    <a:pt x="1875497" y="1891366"/>
                  </a:lnTo>
                  <a:lnTo>
                    <a:pt x="1868197" y="1897397"/>
                  </a:lnTo>
                  <a:lnTo>
                    <a:pt x="1860579" y="1902792"/>
                  </a:lnTo>
                  <a:lnTo>
                    <a:pt x="1852327" y="1907870"/>
                  </a:lnTo>
                  <a:lnTo>
                    <a:pt x="1844074" y="1912631"/>
                  </a:lnTo>
                  <a:lnTo>
                    <a:pt x="1835187" y="1917074"/>
                  </a:lnTo>
                  <a:lnTo>
                    <a:pt x="1826617" y="1920882"/>
                  </a:lnTo>
                  <a:lnTo>
                    <a:pt x="1817413" y="1924691"/>
                  </a:lnTo>
                  <a:lnTo>
                    <a:pt x="1808209" y="1927865"/>
                  </a:lnTo>
                  <a:lnTo>
                    <a:pt x="1799004" y="1930404"/>
                  </a:lnTo>
                  <a:lnTo>
                    <a:pt x="1789482" y="1932625"/>
                  </a:lnTo>
                  <a:lnTo>
                    <a:pt x="1779643" y="1934530"/>
                  </a:lnTo>
                  <a:lnTo>
                    <a:pt x="1769803" y="1935482"/>
                  </a:lnTo>
                  <a:lnTo>
                    <a:pt x="1759647" y="1936434"/>
                  </a:lnTo>
                  <a:lnTo>
                    <a:pt x="1749173" y="1936751"/>
                  </a:lnTo>
                  <a:lnTo>
                    <a:pt x="198373" y="1936751"/>
                  </a:lnTo>
                  <a:lnTo>
                    <a:pt x="188216" y="1936434"/>
                  </a:lnTo>
                  <a:lnTo>
                    <a:pt x="178377" y="1935482"/>
                  </a:lnTo>
                  <a:lnTo>
                    <a:pt x="168538" y="1934530"/>
                  </a:lnTo>
                  <a:lnTo>
                    <a:pt x="158699" y="1932625"/>
                  </a:lnTo>
                  <a:lnTo>
                    <a:pt x="148859" y="1930404"/>
                  </a:lnTo>
                  <a:lnTo>
                    <a:pt x="139655" y="1927865"/>
                  </a:lnTo>
                  <a:lnTo>
                    <a:pt x="130133" y="1924691"/>
                  </a:lnTo>
                  <a:lnTo>
                    <a:pt x="121246" y="1920882"/>
                  </a:lnTo>
                  <a:lnTo>
                    <a:pt x="112359" y="1917074"/>
                  </a:lnTo>
                  <a:lnTo>
                    <a:pt x="103789" y="1912631"/>
                  </a:lnTo>
                  <a:lnTo>
                    <a:pt x="95537" y="1907870"/>
                  </a:lnTo>
                  <a:lnTo>
                    <a:pt x="87602" y="1902792"/>
                  </a:lnTo>
                  <a:lnTo>
                    <a:pt x="79984" y="1897397"/>
                  </a:lnTo>
                  <a:lnTo>
                    <a:pt x="72049" y="1891366"/>
                  </a:lnTo>
                  <a:lnTo>
                    <a:pt x="65067" y="1885336"/>
                  </a:lnTo>
                  <a:lnTo>
                    <a:pt x="58084" y="1878671"/>
                  </a:lnTo>
                  <a:lnTo>
                    <a:pt x="51418" y="1871689"/>
                  </a:lnTo>
                  <a:lnTo>
                    <a:pt x="45388" y="1864707"/>
                  </a:lnTo>
                  <a:lnTo>
                    <a:pt x="39357" y="1856773"/>
                  </a:lnTo>
                  <a:lnTo>
                    <a:pt x="33962" y="1849156"/>
                  </a:lnTo>
                  <a:lnTo>
                    <a:pt x="28883" y="1841221"/>
                  </a:lnTo>
                  <a:lnTo>
                    <a:pt x="24122" y="1832969"/>
                  </a:lnTo>
                  <a:lnTo>
                    <a:pt x="19679" y="1824400"/>
                  </a:lnTo>
                  <a:lnTo>
                    <a:pt x="15870" y="1815831"/>
                  </a:lnTo>
                  <a:lnTo>
                    <a:pt x="12061" y="1806627"/>
                  </a:lnTo>
                  <a:lnTo>
                    <a:pt x="8887" y="1797423"/>
                  </a:lnTo>
                  <a:lnTo>
                    <a:pt x="6348" y="1787902"/>
                  </a:lnTo>
                  <a:lnTo>
                    <a:pt x="4126" y="1778063"/>
                  </a:lnTo>
                  <a:lnTo>
                    <a:pt x="2222" y="1768860"/>
                  </a:lnTo>
                  <a:lnTo>
                    <a:pt x="1270" y="1758704"/>
                  </a:lnTo>
                  <a:lnTo>
                    <a:pt x="318" y="1748865"/>
                  </a:lnTo>
                  <a:lnTo>
                    <a:pt x="0" y="1738391"/>
                  </a:lnTo>
                  <a:lnTo>
                    <a:pt x="0" y="517448"/>
                  </a:lnTo>
                  <a:lnTo>
                    <a:pt x="318" y="507292"/>
                  </a:lnTo>
                  <a:lnTo>
                    <a:pt x="1270" y="497453"/>
                  </a:lnTo>
                  <a:lnTo>
                    <a:pt x="2222" y="487297"/>
                  </a:lnTo>
                  <a:lnTo>
                    <a:pt x="4126" y="477776"/>
                  </a:lnTo>
                  <a:lnTo>
                    <a:pt x="6348" y="467937"/>
                  </a:lnTo>
                  <a:lnTo>
                    <a:pt x="8887" y="458416"/>
                  </a:lnTo>
                  <a:lnTo>
                    <a:pt x="12061" y="449212"/>
                  </a:lnTo>
                  <a:lnTo>
                    <a:pt x="15870" y="440008"/>
                  </a:lnTo>
                  <a:lnTo>
                    <a:pt x="19679" y="431439"/>
                  </a:lnTo>
                  <a:lnTo>
                    <a:pt x="24122" y="423187"/>
                  </a:lnTo>
                  <a:lnTo>
                    <a:pt x="28883" y="414618"/>
                  </a:lnTo>
                  <a:lnTo>
                    <a:pt x="33962" y="406684"/>
                  </a:lnTo>
                  <a:lnTo>
                    <a:pt x="39357" y="399067"/>
                  </a:lnTo>
                  <a:lnTo>
                    <a:pt x="45388" y="391450"/>
                  </a:lnTo>
                  <a:lnTo>
                    <a:pt x="51418" y="384150"/>
                  </a:lnTo>
                  <a:lnTo>
                    <a:pt x="58084" y="377168"/>
                  </a:lnTo>
                  <a:lnTo>
                    <a:pt x="65067" y="370503"/>
                  </a:lnTo>
                  <a:lnTo>
                    <a:pt x="72049" y="364473"/>
                  </a:lnTo>
                  <a:lnTo>
                    <a:pt x="79984" y="358443"/>
                  </a:lnTo>
                  <a:lnTo>
                    <a:pt x="87602" y="353047"/>
                  </a:lnTo>
                  <a:lnTo>
                    <a:pt x="95537" y="347969"/>
                  </a:lnTo>
                  <a:lnTo>
                    <a:pt x="103789" y="343209"/>
                  </a:lnTo>
                  <a:lnTo>
                    <a:pt x="112359" y="338766"/>
                  </a:lnTo>
                  <a:lnTo>
                    <a:pt x="121246" y="334957"/>
                  </a:lnTo>
                  <a:lnTo>
                    <a:pt x="130133" y="331149"/>
                  </a:lnTo>
                  <a:lnTo>
                    <a:pt x="139655" y="328292"/>
                  </a:lnTo>
                  <a:lnTo>
                    <a:pt x="148859" y="325436"/>
                  </a:lnTo>
                  <a:lnTo>
                    <a:pt x="158699" y="323214"/>
                  </a:lnTo>
                  <a:lnTo>
                    <a:pt x="168538" y="321310"/>
                  </a:lnTo>
                  <a:lnTo>
                    <a:pt x="178377" y="320358"/>
                  </a:lnTo>
                  <a:lnTo>
                    <a:pt x="188216" y="319723"/>
                  </a:lnTo>
                  <a:lnTo>
                    <a:pt x="198373" y="319088"/>
                  </a:lnTo>
                  <a:close/>
                  <a:moveTo>
                    <a:pt x="2076641" y="106363"/>
                  </a:moveTo>
                  <a:lnTo>
                    <a:pt x="2082030" y="106363"/>
                  </a:lnTo>
                  <a:lnTo>
                    <a:pt x="2087102" y="106363"/>
                  </a:lnTo>
                  <a:lnTo>
                    <a:pt x="2092174" y="106679"/>
                  </a:lnTo>
                  <a:lnTo>
                    <a:pt x="2097246" y="107313"/>
                  </a:lnTo>
                  <a:lnTo>
                    <a:pt x="2102318" y="108263"/>
                  </a:lnTo>
                  <a:lnTo>
                    <a:pt x="2107390" y="109213"/>
                  </a:lnTo>
                  <a:lnTo>
                    <a:pt x="2112145" y="110797"/>
                  </a:lnTo>
                  <a:lnTo>
                    <a:pt x="2117217" y="112064"/>
                  </a:lnTo>
                  <a:lnTo>
                    <a:pt x="2121972" y="113965"/>
                  </a:lnTo>
                  <a:lnTo>
                    <a:pt x="2126727" y="116182"/>
                  </a:lnTo>
                  <a:lnTo>
                    <a:pt x="2131482" y="118399"/>
                  </a:lnTo>
                  <a:lnTo>
                    <a:pt x="2136237" y="120933"/>
                  </a:lnTo>
                  <a:lnTo>
                    <a:pt x="2140358" y="123784"/>
                  </a:lnTo>
                  <a:lnTo>
                    <a:pt x="2144796" y="126634"/>
                  </a:lnTo>
                  <a:lnTo>
                    <a:pt x="2148916" y="130119"/>
                  </a:lnTo>
                  <a:lnTo>
                    <a:pt x="2153354" y="133603"/>
                  </a:lnTo>
                  <a:lnTo>
                    <a:pt x="2157158" y="137087"/>
                  </a:lnTo>
                  <a:lnTo>
                    <a:pt x="2166351" y="146589"/>
                  </a:lnTo>
                  <a:lnTo>
                    <a:pt x="2169838" y="150707"/>
                  </a:lnTo>
                  <a:lnTo>
                    <a:pt x="2173642" y="154825"/>
                  </a:lnTo>
                  <a:lnTo>
                    <a:pt x="2176812" y="158626"/>
                  </a:lnTo>
                  <a:lnTo>
                    <a:pt x="2179665" y="163060"/>
                  </a:lnTo>
                  <a:lnTo>
                    <a:pt x="2182835" y="167811"/>
                  </a:lnTo>
                  <a:lnTo>
                    <a:pt x="2185371" y="172246"/>
                  </a:lnTo>
                  <a:lnTo>
                    <a:pt x="2187273" y="176997"/>
                  </a:lnTo>
                  <a:lnTo>
                    <a:pt x="2189492" y="181748"/>
                  </a:lnTo>
                  <a:lnTo>
                    <a:pt x="2191394" y="186183"/>
                  </a:lnTo>
                  <a:lnTo>
                    <a:pt x="2192979" y="191567"/>
                  </a:lnTo>
                  <a:lnTo>
                    <a:pt x="2194247" y="196002"/>
                  </a:lnTo>
                  <a:lnTo>
                    <a:pt x="2195515" y="201387"/>
                  </a:lnTo>
                  <a:lnTo>
                    <a:pt x="2196149" y="206454"/>
                  </a:lnTo>
                  <a:lnTo>
                    <a:pt x="2196783" y="211522"/>
                  </a:lnTo>
                  <a:lnTo>
                    <a:pt x="2197100" y="216590"/>
                  </a:lnTo>
                  <a:lnTo>
                    <a:pt x="2197100" y="221658"/>
                  </a:lnTo>
                  <a:lnTo>
                    <a:pt x="2197100" y="226726"/>
                  </a:lnTo>
                  <a:lnTo>
                    <a:pt x="2196783" y="231794"/>
                  </a:lnTo>
                  <a:lnTo>
                    <a:pt x="2196149" y="236862"/>
                  </a:lnTo>
                  <a:lnTo>
                    <a:pt x="2195515" y="241613"/>
                  </a:lnTo>
                  <a:lnTo>
                    <a:pt x="2194247" y="246681"/>
                  </a:lnTo>
                  <a:lnTo>
                    <a:pt x="2192979" y="251749"/>
                  </a:lnTo>
                  <a:lnTo>
                    <a:pt x="2191394" y="256500"/>
                  </a:lnTo>
                  <a:lnTo>
                    <a:pt x="2189492" y="261251"/>
                  </a:lnTo>
                  <a:lnTo>
                    <a:pt x="2187273" y="266319"/>
                  </a:lnTo>
                  <a:lnTo>
                    <a:pt x="2185371" y="270754"/>
                  </a:lnTo>
                  <a:lnTo>
                    <a:pt x="2182835" y="275505"/>
                  </a:lnTo>
                  <a:lnTo>
                    <a:pt x="2179665" y="279623"/>
                  </a:lnTo>
                  <a:lnTo>
                    <a:pt x="2176812" y="284057"/>
                  </a:lnTo>
                  <a:lnTo>
                    <a:pt x="2173642" y="288492"/>
                  </a:lnTo>
                  <a:lnTo>
                    <a:pt x="2169838" y="292609"/>
                  </a:lnTo>
                  <a:lnTo>
                    <a:pt x="2166351" y="296410"/>
                  </a:lnTo>
                  <a:lnTo>
                    <a:pt x="1970764" y="491843"/>
                  </a:lnTo>
                  <a:lnTo>
                    <a:pt x="1967277" y="495010"/>
                  </a:lnTo>
                  <a:lnTo>
                    <a:pt x="1963473" y="498178"/>
                  </a:lnTo>
                  <a:lnTo>
                    <a:pt x="1959986" y="500712"/>
                  </a:lnTo>
                  <a:lnTo>
                    <a:pt x="1956816" y="502612"/>
                  </a:lnTo>
                  <a:lnTo>
                    <a:pt x="1953329" y="504513"/>
                  </a:lnTo>
                  <a:lnTo>
                    <a:pt x="1950476" y="505463"/>
                  </a:lnTo>
                  <a:lnTo>
                    <a:pt x="1947623" y="505780"/>
                  </a:lnTo>
                  <a:lnTo>
                    <a:pt x="1944771" y="506413"/>
                  </a:lnTo>
                  <a:lnTo>
                    <a:pt x="1941918" y="505780"/>
                  </a:lnTo>
                  <a:lnTo>
                    <a:pt x="1939382" y="505463"/>
                  </a:lnTo>
                  <a:lnTo>
                    <a:pt x="1936846" y="504513"/>
                  </a:lnTo>
                  <a:lnTo>
                    <a:pt x="1933993" y="502929"/>
                  </a:lnTo>
                  <a:lnTo>
                    <a:pt x="1931457" y="501662"/>
                  </a:lnTo>
                  <a:lnTo>
                    <a:pt x="1928921" y="499445"/>
                  </a:lnTo>
                  <a:lnTo>
                    <a:pt x="1924166" y="494694"/>
                  </a:lnTo>
                  <a:lnTo>
                    <a:pt x="1919094" y="489309"/>
                  </a:lnTo>
                  <a:lnTo>
                    <a:pt x="1914022" y="482657"/>
                  </a:lnTo>
                  <a:lnTo>
                    <a:pt x="1903561" y="467770"/>
                  </a:lnTo>
                  <a:lnTo>
                    <a:pt x="1897855" y="459852"/>
                  </a:lnTo>
                  <a:lnTo>
                    <a:pt x="1891515" y="451616"/>
                  </a:lnTo>
                  <a:lnTo>
                    <a:pt x="1884541" y="443698"/>
                  </a:lnTo>
                  <a:lnTo>
                    <a:pt x="1877250" y="435779"/>
                  </a:lnTo>
                  <a:lnTo>
                    <a:pt x="1868057" y="426277"/>
                  </a:lnTo>
                  <a:lnTo>
                    <a:pt x="1859815" y="418991"/>
                  </a:lnTo>
                  <a:lnTo>
                    <a:pt x="1851890" y="412023"/>
                  </a:lnTo>
                  <a:lnTo>
                    <a:pt x="1843966" y="406005"/>
                  </a:lnTo>
                  <a:lnTo>
                    <a:pt x="1836041" y="399987"/>
                  </a:lnTo>
                  <a:lnTo>
                    <a:pt x="1820825" y="389217"/>
                  </a:lnTo>
                  <a:lnTo>
                    <a:pt x="1814485" y="384466"/>
                  </a:lnTo>
                  <a:lnTo>
                    <a:pt x="1808462" y="379398"/>
                  </a:lnTo>
                  <a:lnTo>
                    <a:pt x="1804024" y="374647"/>
                  </a:lnTo>
                  <a:lnTo>
                    <a:pt x="1802122" y="372113"/>
                  </a:lnTo>
                  <a:lnTo>
                    <a:pt x="1800220" y="369579"/>
                  </a:lnTo>
                  <a:lnTo>
                    <a:pt x="1798635" y="367045"/>
                  </a:lnTo>
                  <a:lnTo>
                    <a:pt x="1798001" y="364511"/>
                  </a:lnTo>
                  <a:lnTo>
                    <a:pt x="1797367" y="361660"/>
                  </a:lnTo>
                  <a:lnTo>
                    <a:pt x="1797050" y="359126"/>
                  </a:lnTo>
                  <a:lnTo>
                    <a:pt x="1797367" y="355959"/>
                  </a:lnTo>
                  <a:lnTo>
                    <a:pt x="1797684" y="353108"/>
                  </a:lnTo>
                  <a:lnTo>
                    <a:pt x="1798635" y="349941"/>
                  </a:lnTo>
                  <a:lnTo>
                    <a:pt x="1800220" y="346773"/>
                  </a:lnTo>
                  <a:lnTo>
                    <a:pt x="1802439" y="343289"/>
                  </a:lnTo>
                  <a:lnTo>
                    <a:pt x="1804975" y="340122"/>
                  </a:lnTo>
                  <a:lnTo>
                    <a:pt x="1807828" y="336637"/>
                  </a:lnTo>
                  <a:lnTo>
                    <a:pt x="1811632" y="332520"/>
                  </a:lnTo>
                  <a:lnTo>
                    <a:pt x="2006902" y="137087"/>
                  </a:lnTo>
                  <a:lnTo>
                    <a:pt x="2011023" y="133603"/>
                  </a:lnTo>
                  <a:lnTo>
                    <a:pt x="2014827" y="130119"/>
                  </a:lnTo>
                  <a:lnTo>
                    <a:pt x="2019265" y="126634"/>
                  </a:lnTo>
                  <a:lnTo>
                    <a:pt x="2023703" y="123784"/>
                  </a:lnTo>
                  <a:lnTo>
                    <a:pt x="2028141" y="120933"/>
                  </a:lnTo>
                  <a:lnTo>
                    <a:pt x="2032896" y="118399"/>
                  </a:lnTo>
                  <a:lnTo>
                    <a:pt x="2037017" y="116182"/>
                  </a:lnTo>
                  <a:lnTo>
                    <a:pt x="2041772" y="113965"/>
                  </a:lnTo>
                  <a:lnTo>
                    <a:pt x="2046843" y="112064"/>
                  </a:lnTo>
                  <a:lnTo>
                    <a:pt x="2051598" y="110797"/>
                  </a:lnTo>
                  <a:lnTo>
                    <a:pt x="2056670" y="109213"/>
                  </a:lnTo>
                  <a:lnTo>
                    <a:pt x="2061425" y="108263"/>
                  </a:lnTo>
                  <a:lnTo>
                    <a:pt x="2066497" y="107313"/>
                  </a:lnTo>
                  <a:lnTo>
                    <a:pt x="2071569" y="106679"/>
                  </a:lnTo>
                  <a:lnTo>
                    <a:pt x="2076641" y="106363"/>
                  </a:lnTo>
                  <a:close/>
                  <a:moveTo>
                    <a:pt x="2213628" y="19050"/>
                  </a:moveTo>
                  <a:lnTo>
                    <a:pt x="2219371" y="19369"/>
                  </a:lnTo>
                  <a:lnTo>
                    <a:pt x="2225751" y="20007"/>
                  </a:lnTo>
                  <a:lnTo>
                    <a:pt x="2231493" y="21602"/>
                  </a:lnTo>
                  <a:lnTo>
                    <a:pt x="2237236" y="23516"/>
                  </a:lnTo>
                  <a:lnTo>
                    <a:pt x="2242978" y="26387"/>
                  </a:lnTo>
                  <a:lnTo>
                    <a:pt x="2248401" y="29258"/>
                  </a:lnTo>
                  <a:lnTo>
                    <a:pt x="2253506" y="33087"/>
                  </a:lnTo>
                  <a:lnTo>
                    <a:pt x="2258291" y="37234"/>
                  </a:lnTo>
                  <a:lnTo>
                    <a:pt x="2262757" y="42019"/>
                  </a:lnTo>
                  <a:lnTo>
                    <a:pt x="2266266" y="47123"/>
                  </a:lnTo>
                  <a:lnTo>
                    <a:pt x="2269457" y="52547"/>
                  </a:lnTo>
                  <a:lnTo>
                    <a:pt x="2272009" y="58608"/>
                  </a:lnTo>
                  <a:lnTo>
                    <a:pt x="2273923" y="64350"/>
                  </a:lnTo>
                  <a:lnTo>
                    <a:pt x="2275518" y="70412"/>
                  </a:lnTo>
                  <a:lnTo>
                    <a:pt x="2276475" y="76154"/>
                  </a:lnTo>
                  <a:lnTo>
                    <a:pt x="2276475" y="82216"/>
                  </a:lnTo>
                  <a:lnTo>
                    <a:pt x="2276475" y="88277"/>
                  </a:lnTo>
                  <a:lnTo>
                    <a:pt x="2275518" y="94338"/>
                  </a:lnTo>
                  <a:lnTo>
                    <a:pt x="2273923" y="100400"/>
                  </a:lnTo>
                  <a:lnTo>
                    <a:pt x="2272009" y="106142"/>
                  </a:lnTo>
                  <a:lnTo>
                    <a:pt x="2269457" y="111565"/>
                  </a:lnTo>
                  <a:lnTo>
                    <a:pt x="2266266" y="117308"/>
                  </a:lnTo>
                  <a:lnTo>
                    <a:pt x="2262757" y="122412"/>
                  </a:lnTo>
                  <a:lnTo>
                    <a:pt x="2258291" y="126878"/>
                  </a:lnTo>
                  <a:lnTo>
                    <a:pt x="2241064" y="144105"/>
                  </a:lnTo>
                  <a:lnTo>
                    <a:pt x="2236598" y="148253"/>
                  </a:lnTo>
                  <a:lnTo>
                    <a:pt x="2232769" y="150805"/>
                  </a:lnTo>
                  <a:lnTo>
                    <a:pt x="2230855" y="151443"/>
                  </a:lnTo>
                  <a:lnTo>
                    <a:pt x="2228941" y="152400"/>
                  </a:lnTo>
                  <a:lnTo>
                    <a:pt x="2227346" y="152400"/>
                  </a:lnTo>
                  <a:lnTo>
                    <a:pt x="2225751" y="152400"/>
                  </a:lnTo>
                  <a:lnTo>
                    <a:pt x="2224156" y="152081"/>
                  </a:lnTo>
                  <a:lnTo>
                    <a:pt x="2222880" y="151443"/>
                  </a:lnTo>
                  <a:lnTo>
                    <a:pt x="2220009" y="149848"/>
                  </a:lnTo>
                  <a:lnTo>
                    <a:pt x="2217456" y="147295"/>
                  </a:lnTo>
                  <a:lnTo>
                    <a:pt x="2214904" y="143786"/>
                  </a:lnTo>
                  <a:lnTo>
                    <a:pt x="2212352" y="140277"/>
                  </a:lnTo>
                  <a:lnTo>
                    <a:pt x="2209800" y="135811"/>
                  </a:lnTo>
                  <a:lnTo>
                    <a:pt x="2204058" y="126240"/>
                  </a:lnTo>
                  <a:lnTo>
                    <a:pt x="2201186" y="121455"/>
                  </a:lnTo>
                  <a:lnTo>
                    <a:pt x="2197358" y="116351"/>
                  </a:lnTo>
                  <a:lnTo>
                    <a:pt x="2193530" y="111246"/>
                  </a:lnTo>
                  <a:lnTo>
                    <a:pt x="2189064" y="106461"/>
                  </a:lnTo>
                  <a:lnTo>
                    <a:pt x="2184278" y="101995"/>
                  </a:lnTo>
                  <a:lnTo>
                    <a:pt x="2179493" y="98167"/>
                  </a:lnTo>
                  <a:lnTo>
                    <a:pt x="2174389" y="94657"/>
                  </a:lnTo>
                  <a:lnTo>
                    <a:pt x="2169285" y="91467"/>
                  </a:lnTo>
                  <a:lnTo>
                    <a:pt x="2159714" y="85725"/>
                  </a:lnTo>
                  <a:lnTo>
                    <a:pt x="2155248" y="83173"/>
                  </a:lnTo>
                  <a:lnTo>
                    <a:pt x="2151739" y="80620"/>
                  </a:lnTo>
                  <a:lnTo>
                    <a:pt x="2148229" y="78068"/>
                  </a:lnTo>
                  <a:lnTo>
                    <a:pt x="2145677" y="75516"/>
                  </a:lnTo>
                  <a:lnTo>
                    <a:pt x="2144082" y="72964"/>
                  </a:lnTo>
                  <a:lnTo>
                    <a:pt x="2143763" y="71369"/>
                  </a:lnTo>
                  <a:lnTo>
                    <a:pt x="2143125" y="69774"/>
                  </a:lnTo>
                  <a:lnTo>
                    <a:pt x="2143125" y="68179"/>
                  </a:lnTo>
                  <a:lnTo>
                    <a:pt x="2143763" y="66584"/>
                  </a:lnTo>
                  <a:lnTo>
                    <a:pt x="2144082" y="64669"/>
                  </a:lnTo>
                  <a:lnTo>
                    <a:pt x="2144720" y="63074"/>
                  </a:lnTo>
                  <a:lnTo>
                    <a:pt x="2147591" y="59246"/>
                  </a:lnTo>
                  <a:lnTo>
                    <a:pt x="2151419" y="54780"/>
                  </a:lnTo>
                  <a:lnTo>
                    <a:pt x="2168647" y="37234"/>
                  </a:lnTo>
                  <a:lnTo>
                    <a:pt x="2173751" y="33087"/>
                  </a:lnTo>
                  <a:lnTo>
                    <a:pt x="2178855" y="29258"/>
                  </a:lnTo>
                  <a:lnTo>
                    <a:pt x="2183959" y="26387"/>
                  </a:lnTo>
                  <a:lnTo>
                    <a:pt x="2189702" y="23516"/>
                  </a:lnTo>
                  <a:lnTo>
                    <a:pt x="2195125" y="21602"/>
                  </a:lnTo>
                  <a:lnTo>
                    <a:pt x="2201506" y="20007"/>
                  </a:lnTo>
                  <a:lnTo>
                    <a:pt x="2207248" y="19369"/>
                  </a:lnTo>
                  <a:lnTo>
                    <a:pt x="2213628" y="19050"/>
                  </a:lnTo>
                  <a:close/>
                  <a:moveTo>
                    <a:pt x="1985550" y="0"/>
                  </a:moveTo>
                  <a:lnTo>
                    <a:pt x="1989686" y="0"/>
                  </a:lnTo>
                  <a:lnTo>
                    <a:pt x="1993822" y="0"/>
                  </a:lnTo>
                  <a:lnTo>
                    <a:pt x="1997640" y="634"/>
                  </a:lnTo>
                  <a:lnTo>
                    <a:pt x="2001776" y="1903"/>
                  </a:lnTo>
                  <a:lnTo>
                    <a:pt x="2005594" y="2855"/>
                  </a:lnTo>
                  <a:lnTo>
                    <a:pt x="2009411" y="4759"/>
                  </a:lnTo>
                  <a:lnTo>
                    <a:pt x="2012911" y="6980"/>
                  </a:lnTo>
                  <a:lnTo>
                    <a:pt x="2016411" y="9518"/>
                  </a:lnTo>
                  <a:lnTo>
                    <a:pt x="2019592" y="12374"/>
                  </a:lnTo>
                  <a:lnTo>
                    <a:pt x="2022456" y="15229"/>
                  </a:lnTo>
                  <a:lnTo>
                    <a:pt x="2025001" y="19037"/>
                  </a:lnTo>
                  <a:lnTo>
                    <a:pt x="2026910" y="22210"/>
                  </a:lnTo>
                  <a:lnTo>
                    <a:pt x="2028819" y="26334"/>
                  </a:lnTo>
                  <a:lnTo>
                    <a:pt x="2030091" y="29824"/>
                  </a:lnTo>
                  <a:lnTo>
                    <a:pt x="2031364" y="33949"/>
                  </a:lnTo>
                  <a:lnTo>
                    <a:pt x="2031682" y="37757"/>
                  </a:lnTo>
                  <a:lnTo>
                    <a:pt x="2032000" y="41881"/>
                  </a:lnTo>
                  <a:lnTo>
                    <a:pt x="2031682" y="46006"/>
                  </a:lnTo>
                  <a:lnTo>
                    <a:pt x="2031046" y="49813"/>
                  </a:lnTo>
                  <a:lnTo>
                    <a:pt x="2030091" y="53938"/>
                  </a:lnTo>
                  <a:lnTo>
                    <a:pt x="2028819" y="57745"/>
                  </a:lnTo>
                  <a:lnTo>
                    <a:pt x="2026910" y="61553"/>
                  </a:lnTo>
                  <a:lnTo>
                    <a:pt x="2025001" y="65043"/>
                  </a:lnTo>
                  <a:lnTo>
                    <a:pt x="2022456" y="68533"/>
                  </a:lnTo>
                  <a:lnTo>
                    <a:pt x="2019592" y="71706"/>
                  </a:lnTo>
                  <a:lnTo>
                    <a:pt x="1637177" y="453081"/>
                  </a:lnTo>
                  <a:lnTo>
                    <a:pt x="1633995" y="455937"/>
                  </a:lnTo>
                  <a:lnTo>
                    <a:pt x="1630814" y="458158"/>
                  </a:lnTo>
                  <a:lnTo>
                    <a:pt x="1626996" y="460379"/>
                  </a:lnTo>
                  <a:lnTo>
                    <a:pt x="1623496" y="462283"/>
                  </a:lnTo>
                  <a:lnTo>
                    <a:pt x="1619360" y="463552"/>
                  </a:lnTo>
                  <a:lnTo>
                    <a:pt x="1615224" y="464186"/>
                  </a:lnTo>
                  <a:lnTo>
                    <a:pt x="1611407" y="465138"/>
                  </a:lnTo>
                  <a:lnTo>
                    <a:pt x="1607271" y="465138"/>
                  </a:lnTo>
                  <a:lnTo>
                    <a:pt x="1603135" y="465138"/>
                  </a:lnTo>
                  <a:lnTo>
                    <a:pt x="1599317" y="464186"/>
                  </a:lnTo>
                  <a:lnTo>
                    <a:pt x="1595181" y="463552"/>
                  </a:lnTo>
                  <a:lnTo>
                    <a:pt x="1591681" y="462283"/>
                  </a:lnTo>
                  <a:lnTo>
                    <a:pt x="1587864" y="460379"/>
                  </a:lnTo>
                  <a:lnTo>
                    <a:pt x="1584364" y="458158"/>
                  </a:lnTo>
                  <a:lnTo>
                    <a:pt x="1580864" y="455937"/>
                  </a:lnTo>
                  <a:lnTo>
                    <a:pt x="1577683" y="453081"/>
                  </a:lnTo>
                  <a:lnTo>
                    <a:pt x="1574819" y="449591"/>
                  </a:lnTo>
                  <a:lnTo>
                    <a:pt x="1572274" y="446418"/>
                  </a:lnTo>
                  <a:lnTo>
                    <a:pt x="1570047" y="442928"/>
                  </a:lnTo>
                  <a:lnTo>
                    <a:pt x="1568138" y="439121"/>
                  </a:lnTo>
                  <a:lnTo>
                    <a:pt x="1567184" y="435314"/>
                  </a:lnTo>
                  <a:lnTo>
                    <a:pt x="1565911" y="431189"/>
                  </a:lnTo>
                  <a:lnTo>
                    <a:pt x="1565275" y="427381"/>
                  </a:lnTo>
                  <a:lnTo>
                    <a:pt x="1565275" y="423257"/>
                  </a:lnTo>
                  <a:lnTo>
                    <a:pt x="1565275" y="419132"/>
                  </a:lnTo>
                  <a:lnTo>
                    <a:pt x="1565911" y="415007"/>
                  </a:lnTo>
                  <a:lnTo>
                    <a:pt x="1567184" y="411517"/>
                  </a:lnTo>
                  <a:lnTo>
                    <a:pt x="1568138" y="407393"/>
                  </a:lnTo>
                  <a:lnTo>
                    <a:pt x="1570047" y="403902"/>
                  </a:lnTo>
                  <a:lnTo>
                    <a:pt x="1572274" y="400095"/>
                  </a:lnTo>
                  <a:lnTo>
                    <a:pt x="1574819" y="396922"/>
                  </a:lnTo>
                  <a:lnTo>
                    <a:pt x="1577683" y="393749"/>
                  </a:lnTo>
                  <a:lnTo>
                    <a:pt x="1960098" y="12374"/>
                  </a:lnTo>
                  <a:lnTo>
                    <a:pt x="1962962" y="9518"/>
                  </a:lnTo>
                  <a:lnTo>
                    <a:pt x="1966779" y="6980"/>
                  </a:lnTo>
                  <a:lnTo>
                    <a:pt x="1970279" y="4759"/>
                  </a:lnTo>
                  <a:lnTo>
                    <a:pt x="1974097" y="2855"/>
                  </a:lnTo>
                  <a:lnTo>
                    <a:pt x="1977596" y="1903"/>
                  </a:lnTo>
                  <a:lnTo>
                    <a:pt x="1981732" y="634"/>
                  </a:lnTo>
                  <a:lnTo>
                    <a:pt x="19855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5613458" y="3347574"/>
            <a:ext cx="648440" cy="647092"/>
            <a:chOff x="5613458" y="3021322"/>
            <a:chExt cx="648440" cy="647092"/>
          </a:xfrm>
        </p:grpSpPr>
        <p:sp>
          <p:nvSpPr>
            <p:cNvPr id="2058" name="MH_Other_8"/>
            <p:cNvSpPr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5613458" y="3021322"/>
              <a:ext cx="648440" cy="647092"/>
            </a:xfrm>
            <a:prstGeom prst="ellipse">
              <a:avLst/>
            </a:prstGeom>
            <a:solidFill>
              <a:srgbClr val="2FAB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 marL="233680" indent="-23368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lnSpc>
                  <a:spcPct val="95000"/>
                </a:lnSpc>
                <a:spcBef>
                  <a:spcPct val="50000"/>
                </a:spcBef>
                <a:spcAft>
                  <a:spcPct val="35000"/>
                </a:spcAft>
                <a:buClr>
                  <a:srgbClr val="678BA8"/>
                </a:buClr>
                <a:buFontTx/>
                <a:buChar char="•"/>
              </a:pPr>
              <a:endParaRPr lang="zh-TW" altLang="en-US" sz="3200">
                <a:solidFill>
                  <a:srgbClr val="000000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4" name="MH_Other_12"/>
            <p:cNvSpPr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5753858" y="3197539"/>
              <a:ext cx="367642" cy="294659"/>
            </a:xfrm>
            <a:custGeom>
              <a:avLst/>
              <a:gdLst>
                <a:gd name="T0" fmla="*/ 552105 w 2874963"/>
                <a:gd name="T1" fmla="*/ 1256550 h 2311400"/>
                <a:gd name="T2" fmla="*/ 814407 w 2874963"/>
                <a:gd name="T3" fmla="*/ 1166381 h 2311400"/>
                <a:gd name="T4" fmla="*/ 861857 w 2874963"/>
                <a:gd name="T5" fmla="*/ 1221938 h 2311400"/>
                <a:gd name="T6" fmla="*/ 529108 w 2874963"/>
                <a:gd name="T7" fmla="*/ 1452571 h 2311400"/>
                <a:gd name="T8" fmla="*/ 122756 w 2874963"/>
                <a:gd name="T9" fmla="*/ 1358877 h 2311400"/>
                <a:gd name="T10" fmla="*/ 175912 w 2874963"/>
                <a:gd name="T11" fmla="*/ 1192357 h 2311400"/>
                <a:gd name="T12" fmla="*/ 277118 w 2874963"/>
                <a:gd name="T13" fmla="*/ 1128994 h 2311400"/>
                <a:gd name="T14" fmla="*/ 305052 w 2874963"/>
                <a:gd name="T15" fmla="*/ 1242809 h 2311400"/>
                <a:gd name="T16" fmla="*/ 994050 w 2874963"/>
                <a:gd name="T17" fmla="*/ 853464 h 2311400"/>
                <a:gd name="T18" fmla="*/ 644668 w 2874963"/>
                <a:gd name="T19" fmla="*/ 666225 h 2311400"/>
                <a:gd name="T20" fmla="*/ 675774 w 2874963"/>
                <a:gd name="T21" fmla="*/ 776137 h 2311400"/>
                <a:gd name="T22" fmla="*/ 719353 w 2874963"/>
                <a:gd name="T23" fmla="*/ 821032 h 2311400"/>
                <a:gd name="T24" fmla="*/ 694258 w 2874963"/>
                <a:gd name="T25" fmla="*/ 885897 h 2311400"/>
                <a:gd name="T26" fmla="*/ 639408 w 2874963"/>
                <a:gd name="T27" fmla="*/ 997010 h 2311400"/>
                <a:gd name="T28" fmla="*/ 561868 w 2874963"/>
                <a:gd name="T29" fmla="*/ 1068783 h 2311400"/>
                <a:gd name="T30" fmla="*/ 506117 w 2874963"/>
                <a:gd name="T31" fmla="*/ 1079143 h 2311400"/>
                <a:gd name="T32" fmla="*/ 449013 w 2874963"/>
                <a:gd name="T33" fmla="*/ 1059924 h 2311400"/>
                <a:gd name="T34" fmla="*/ 372374 w 2874963"/>
                <a:gd name="T35" fmla="*/ 966830 h 2311400"/>
                <a:gd name="T36" fmla="*/ 317074 w 2874963"/>
                <a:gd name="T37" fmla="*/ 867429 h 2311400"/>
                <a:gd name="T38" fmla="*/ 315722 w 2874963"/>
                <a:gd name="T39" fmla="*/ 807819 h 2311400"/>
                <a:gd name="T40" fmla="*/ 360804 w 2874963"/>
                <a:gd name="T41" fmla="*/ 726436 h 2311400"/>
                <a:gd name="T42" fmla="*/ 420311 w 2874963"/>
                <a:gd name="T43" fmla="*/ 688148 h 2311400"/>
                <a:gd name="T44" fmla="*/ 541281 w 2874963"/>
                <a:gd name="T45" fmla="*/ 679889 h 2311400"/>
                <a:gd name="T46" fmla="*/ 615816 w 2874963"/>
                <a:gd name="T47" fmla="*/ 642201 h 2311400"/>
                <a:gd name="T48" fmla="*/ 607328 w 2874963"/>
                <a:gd name="T49" fmla="*/ 550770 h 2311400"/>
                <a:gd name="T50" fmla="*/ 652075 w 2874963"/>
                <a:gd name="T51" fmla="*/ 576010 h 2311400"/>
                <a:gd name="T52" fmla="*/ 690816 w 2874963"/>
                <a:gd name="T53" fmla="*/ 613419 h 2311400"/>
                <a:gd name="T54" fmla="*/ 708834 w 2874963"/>
                <a:gd name="T55" fmla="*/ 715281 h 2311400"/>
                <a:gd name="T56" fmla="*/ 684809 w 2874963"/>
                <a:gd name="T57" fmla="*/ 784841 h 2311400"/>
                <a:gd name="T58" fmla="*/ 653727 w 2874963"/>
                <a:gd name="T59" fmla="*/ 664651 h 2311400"/>
                <a:gd name="T60" fmla="*/ 590811 w 2874963"/>
                <a:gd name="T61" fmla="*/ 648726 h 2311400"/>
                <a:gd name="T62" fmla="*/ 495911 w 2874963"/>
                <a:gd name="T63" fmla="*/ 681177 h 2311400"/>
                <a:gd name="T64" fmla="*/ 382693 w 2874963"/>
                <a:gd name="T65" fmla="*/ 672613 h 2311400"/>
                <a:gd name="T66" fmla="*/ 342000 w 2874963"/>
                <a:gd name="T67" fmla="*/ 784841 h 2311400"/>
                <a:gd name="T68" fmla="*/ 316624 w 2874963"/>
                <a:gd name="T69" fmla="*/ 733159 h 2311400"/>
                <a:gd name="T70" fmla="*/ 334342 w 2874963"/>
                <a:gd name="T71" fmla="*/ 634002 h 2311400"/>
                <a:gd name="T72" fmla="*/ 392753 w 2874963"/>
                <a:gd name="T73" fmla="*/ 561737 h 2311400"/>
                <a:gd name="T74" fmla="*/ 513330 w 2874963"/>
                <a:gd name="T75" fmla="*/ 530788 h 2311400"/>
                <a:gd name="T76" fmla="*/ 816493 w 2874963"/>
                <a:gd name="T77" fmla="*/ 367350 h 2311400"/>
                <a:gd name="T78" fmla="*/ 816493 w 2874963"/>
                <a:gd name="T79" fmla="*/ 418842 h 2311400"/>
                <a:gd name="T80" fmla="*/ 1079641 w 2874963"/>
                <a:gd name="T81" fmla="*/ 426048 h 2311400"/>
                <a:gd name="T82" fmla="*/ 1093467 w 2874963"/>
                <a:gd name="T83" fmla="*/ 377108 h 2311400"/>
                <a:gd name="T84" fmla="*/ 1049584 w 2874963"/>
                <a:gd name="T85" fmla="*/ 364048 h 2311400"/>
                <a:gd name="T86" fmla="*/ 1023434 w 2874963"/>
                <a:gd name="T87" fmla="*/ 392871 h 2311400"/>
                <a:gd name="T88" fmla="*/ 856619 w 2874963"/>
                <a:gd name="T89" fmla="*/ 372605 h 2311400"/>
                <a:gd name="T90" fmla="*/ 927854 w 2874963"/>
                <a:gd name="T91" fmla="*/ 64403 h 2311400"/>
                <a:gd name="T92" fmla="*/ 904258 w 2874963"/>
                <a:gd name="T93" fmla="*/ 91875 h 2311400"/>
                <a:gd name="T94" fmla="*/ 905010 w 2874963"/>
                <a:gd name="T95" fmla="*/ 129406 h 2311400"/>
                <a:gd name="T96" fmla="*/ 930108 w 2874963"/>
                <a:gd name="T97" fmla="*/ 155677 h 2311400"/>
                <a:gd name="T98" fmla="*/ 967829 w 2874963"/>
                <a:gd name="T99" fmla="*/ 158379 h 2311400"/>
                <a:gd name="T100" fmla="*/ 996233 w 2874963"/>
                <a:gd name="T101" fmla="*/ 136162 h 2311400"/>
                <a:gd name="T102" fmla="*/ 1002845 w 2874963"/>
                <a:gd name="T103" fmla="*/ 99081 h 2311400"/>
                <a:gd name="T104" fmla="*/ 983158 w 2874963"/>
                <a:gd name="T105" fmla="*/ 68306 h 2311400"/>
                <a:gd name="T106" fmla="*/ 881566 w 2874963"/>
                <a:gd name="T107" fmla="*/ 0 h 2311400"/>
                <a:gd name="T108" fmla="*/ 1048381 w 2874963"/>
                <a:gd name="T109" fmla="*/ 20417 h 2311400"/>
                <a:gd name="T110" fmla="*/ 1859163 w 2874963"/>
                <a:gd name="T111" fmla="*/ 308953 h 2311400"/>
                <a:gd name="T112" fmla="*/ 1899590 w 2874963"/>
                <a:gd name="T113" fmla="*/ 355791 h 2311400"/>
                <a:gd name="T114" fmla="*/ 2705 w 2874963"/>
                <a:gd name="T115" fmla="*/ 364048 h 2311400"/>
                <a:gd name="T116" fmla="*/ 38623 w 2874963"/>
                <a:gd name="T117" fmla="*/ 313456 h 2311400"/>
                <a:gd name="T118" fmla="*/ 855416 w 2874963"/>
                <a:gd name="T119" fmla="*/ 26121 h 2311400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2874963" h="2311400">
                  <a:moveTo>
                    <a:pt x="1500188" y="1927225"/>
                  </a:moveTo>
                  <a:lnTo>
                    <a:pt x="2676526" y="1927225"/>
                  </a:lnTo>
                  <a:lnTo>
                    <a:pt x="2676526" y="1949450"/>
                  </a:lnTo>
                  <a:lnTo>
                    <a:pt x="1500188" y="1949450"/>
                  </a:lnTo>
                  <a:lnTo>
                    <a:pt x="1500188" y="1927225"/>
                  </a:lnTo>
                  <a:close/>
                  <a:moveTo>
                    <a:pt x="1500188" y="1706563"/>
                  </a:moveTo>
                  <a:lnTo>
                    <a:pt x="2676526" y="1706563"/>
                  </a:lnTo>
                  <a:lnTo>
                    <a:pt x="2676526" y="1728788"/>
                  </a:lnTo>
                  <a:lnTo>
                    <a:pt x="1500188" y="1728788"/>
                  </a:lnTo>
                  <a:lnTo>
                    <a:pt x="1500188" y="1706563"/>
                  </a:lnTo>
                  <a:close/>
                  <a:moveTo>
                    <a:pt x="741023" y="1676400"/>
                  </a:moveTo>
                  <a:lnTo>
                    <a:pt x="803616" y="1676400"/>
                  </a:lnTo>
                  <a:lnTo>
                    <a:pt x="835026" y="1736633"/>
                  </a:lnTo>
                  <a:lnTo>
                    <a:pt x="813107" y="1759278"/>
                  </a:lnTo>
                  <a:lnTo>
                    <a:pt x="833218" y="1897860"/>
                  </a:lnTo>
                  <a:lnTo>
                    <a:pt x="772432" y="2124075"/>
                  </a:lnTo>
                  <a:lnTo>
                    <a:pt x="711647" y="1897860"/>
                  </a:lnTo>
                  <a:lnTo>
                    <a:pt x="731532" y="1759278"/>
                  </a:lnTo>
                  <a:lnTo>
                    <a:pt x="709613" y="1736633"/>
                  </a:lnTo>
                  <a:lnTo>
                    <a:pt x="741023" y="1676400"/>
                  </a:lnTo>
                  <a:close/>
                  <a:moveTo>
                    <a:pt x="1033510" y="1660525"/>
                  </a:moveTo>
                  <a:lnTo>
                    <a:pt x="1069768" y="1677761"/>
                  </a:lnTo>
                  <a:lnTo>
                    <a:pt x="1107612" y="1695904"/>
                  </a:lnTo>
                  <a:lnTo>
                    <a:pt x="1126421" y="1705202"/>
                  </a:lnTo>
                  <a:lnTo>
                    <a:pt x="1145003" y="1714727"/>
                  </a:lnTo>
                  <a:lnTo>
                    <a:pt x="1163585" y="1724252"/>
                  </a:lnTo>
                  <a:lnTo>
                    <a:pt x="1181261" y="1734004"/>
                  </a:lnTo>
                  <a:lnTo>
                    <a:pt x="1198257" y="1743302"/>
                  </a:lnTo>
                  <a:lnTo>
                    <a:pt x="1214346" y="1752600"/>
                  </a:lnTo>
                  <a:lnTo>
                    <a:pt x="1229076" y="1761671"/>
                  </a:lnTo>
                  <a:lnTo>
                    <a:pt x="1242673" y="1770289"/>
                  </a:lnTo>
                  <a:lnTo>
                    <a:pt x="1248792" y="1774598"/>
                  </a:lnTo>
                  <a:lnTo>
                    <a:pt x="1254683" y="1778680"/>
                  </a:lnTo>
                  <a:lnTo>
                    <a:pt x="1259896" y="1782762"/>
                  </a:lnTo>
                  <a:lnTo>
                    <a:pt x="1264881" y="1786618"/>
                  </a:lnTo>
                  <a:lnTo>
                    <a:pt x="1269187" y="1790473"/>
                  </a:lnTo>
                  <a:lnTo>
                    <a:pt x="1273039" y="1794102"/>
                  </a:lnTo>
                  <a:lnTo>
                    <a:pt x="1276438" y="1797504"/>
                  </a:lnTo>
                  <a:lnTo>
                    <a:pt x="1278931" y="1800905"/>
                  </a:lnTo>
                  <a:lnTo>
                    <a:pt x="1281197" y="1803627"/>
                  </a:lnTo>
                  <a:lnTo>
                    <a:pt x="1283237" y="1807029"/>
                  </a:lnTo>
                  <a:lnTo>
                    <a:pt x="1287542" y="1814739"/>
                  </a:lnTo>
                  <a:lnTo>
                    <a:pt x="1291621" y="1823811"/>
                  </a:lnTo>
                  <a:lnTo>
                    <a:pt x="1296380" y="1834016"/>
                  </a:lnTo>
                  <a:lnTo>
                    <a:pt x="1300686" y="1845582"/>
                  </a:lnTo>
                  <a:lnTo>
                    <a:pt x="1305445" y="1858282"/>
                  </a:lnTo>
                  <a:lnTo>
                    <a:pt x="1310203" y="1871889"/>
                  </a:lnTo>
                  <a:lnTo>
                    <a:pt x="1314736" y="1886404"/>
                  </a:lnTo>
                  <a:lnTo>
                    <a:pt x="1319495" y="1901371"/>
                  </a:lnTo>
                  <a:lnTo>
                    <a:pt x="1324027" y="1917246"/>
                  </a:lnTo>
                  <a:lnTo>
                    <a:pt x="1333318" y="1950130"/>
                  </a:lnTo>
                  <a:lnTo>
                    <a:pt x="1342382" y="1984375"/>
                  </a:lnTo>
                  <a:lnTo>
                    <a:pt x="1350994" y="2018620"/>
                  </a:lnTo>
                  <a:lnTo>
                    <a:pt x="1359378" y="2052411"/>
                  </a:lnTo>
                  <a:lnTo>
                    <a:pt x="1366857" y="2084388"/>
                  </a:lnTo>
                  <a:lnTo>
                    <a:pt x="1373655" y="2114097"/>
                  </a:lnTo>
                  <a:lnTo>
                    <a:pt x="1379320" y="2140404"/>
                  </a:lnTo>
                  <a:lnTo>
                    <a:pt x="1387478" y="2179184"/>
                  </a:lnTo>
                  <a:lnTo>
                    <a:pt x="1390651" y="2193925"/>
                  </a:lnTo>
                  <a:lnTo>
                    <a:pt x="798513" y="2193925"/>
                  </a:lnTo>
                  <a:lnTo>
                    <a:pt x="1111918" y="1875064"/>
                  </a:lnTo>
                  <a:lnTo>
                    <a:pt x="1011755" y="1800905"/>
                  </a:lnTo>
                  <a:lnTo>
                    <a:pt x="1094922" y="1766661"/>
                  </a:lnTo>
                  <a:lnTo>
                    <a:pt x="1033510" y="1660525"/>
                  </a:lnTo>
                  <a:close/>
                  <a:moveTo>
                    <a:pt x="511355" y="1660525"/>
                  </a:moveTo>
                  <a:lnTo>
                    <a:pt x="449944" y="1766661"/>
                  </a:lnTo>
                  <a:lnTo>
                    <a:pt x="532657" y="1800905"/>
                  </a:lnTo>
                  <a:lnTo>
                    <a:pt x="432494" y="1875064"/>
                  </a:lnTo>
                  <a:lnTo>
                    <a:pt x="746126" y="2193925"/>
                  </a:lnTo>
                  <a:lnTo>
                    <a:pt x="153988" y="2193925"/>
                  </a:lnTo>
                  <a:lnTo>
                    <a:pt x="157160" y="2179184"/>
                  </a:lnTo>
                  <a:lnTo>
                    <a:pt x="165318" y="2140404"/>
                  </a:lnTo>
                  <a:lnTo>
                    <a:pt x="171210" y="2114097"/>
                  </a:lnTo>
                  <a:lnTo>
                    <a:pt x="177782" y="2084388"/>
                  </a:lnTo>
                  <a:lnTo>
                    <a:pt x="185260" y="2052411"/>
                  </a:lnTo>
                  <a:lnTo>
                    <a:pt x="193418" y="2018620"/>
                  </a:lnTo>
                  <a:lnTo>
                    <a:pt x="202256" y="1984375"/>
                  </a:lnTo>
                  <a:lnTo>
                    <a:pt x="211321" y="1950130"/>
                  </a:lnTo>
                  <a:lnTo>
                    <a:pt x="220385" y="1917246"/>
                  </a:lnTo>
                  <a:lnTo>
                    <a:pt x="224918" y="1901371"/>
                  </a:lnTo>
                  <a:lnTo>
                    <a:pt x="229676" y="1886404"/>
                  </a:lnTo>
                  <a:lnTo>
                    <a:pt x="234209" y="1871889"/>
                  </a:lnTo>
                  <a:lnTo>
                    <a:pt x="238967" y="1858282"/>
                  </a:lnTo>
                  <a:lnTo>
                    <a:pt x="243726" y="1845582"/>
                  </a:lnTo>
                  <a:lnTo>
                    <a:pt x="248259" y="1834016"/>
                  </a:lnTo>
                  <a:lnTo>
                    <a:pt x="252791" y="1823811"/>
                  </a:lnTo>
                  <a:lnTo>
                    <a:pt x="257096" y="1814739"/>
                  </a:lnTo>
                  <a:lnTo>
                    <a:pt x="261175" y="1807029"/>
                  </a:lnTo>
                  <a:lnTo>
                    <a:pt x="263442" y="1803627"/>
                  </a:lnTo>
                  <a:lnTo>
                    <a:pt x="265481" y="1800905"/>
                  </a:lnTo>
                  <a:lnTo>
                    <a:pt x="268200" y="1797504"/>
                  </a:lnTo>
                  <a:lnTo>
                    <a:pt x="271600" y="1794102"/>
                  </a:lnTo>
                  <a:lnTo>
                    <a:pt x="275452" y="1790473"/>
                  </a:lnTo>
                  <a:lnTo>
                    <a:pt x="279984" y="1786618"/>
                  </a:lnTo>
                  <a:lnTo>
                    <a:pt x="284517" y="1782762"/>
                  </a:lnTo>
                  <a:lnTo>
                    <a:pt x="289955" y="1778680"/>
                  </a:lnTo>
                  <a:lnTo>
                    <a:pt x="295621" y="1774598"/>
                  </a:lnTo>
                  <a:lnTo>
                    <a:pt x="301966" y="1770289"/>
                  </a:lnTo>
                  <a:lnTo>
                    <a:pt x="315336" y="1761671"/>
                  </a:lnTo>
                  <a:lnTo>
                    <a:pt x="330066" y="1752600"/>
                  </a:lnTo>
                  <a:lnTo>
                    <a:pt x="346155" y="1743302"/>
                  </a:lnTo>
                  <a:lnTo>
                    <a:pt x="363378" y="1734004"/>
                  </a:lnTo>
                  <a:lnTo>
                    <a:pt x="381053" y="1724252"/>
                  </a:lnTo>
                  <a:lnTo>
                    <a:pt x="399409" y="1714727"/>
                  </a:lnTo>
                  <a:lnTo>
                    <a:pt x="418218" y="1705202"/>
                  </a:lnTo>
                  <a:lnTo>
                    <a:pt x="437253" y="1695904"/>
                  </a:lnTo>
                  <a:lnTo>
                    <a:pt x="475098" y="1677761"/>
                  </a:lnTo>
                  <a:lnTo>
                    <a:pt x="511355" y="1660525"/>
                  </a:lnTo>
                  <a:close/>
                  <a:moveTo>
                    <a:pt x="929254" y="1614488"/>
                  </a:moveTo>
                  <a:lnTo>
                    <a:pt x="950557" y="1623559"/>
                  </a:lnTo>
                  <a:lnTo>
                    <a:pt x="974579" y="1633992"/>
                  </a:lnTo>
                  <a:lnTo>
                    <a:pt x="1004946" y="1647599"/>
                  </a:lnTo>
                  <a:lnTo>
                    <a:pt x="1068853" y="1757817"/>
                  </a:lnTo>
                  <a:lnTo>
                    <a:pt x="975258" y="1796370"/>
                  </a:lnTo>
                  <a:lnTo>
                    <a:pt x="1084263" y="1877106"/>
                  </a:lnTo>
                  <a:lnTo>
                    <a:pt x="773113" y="2193926"/>
                  </a:lnTo>
                  <a:lnTo>
                    <a:pt x="929254" y="1614488"/>
                  </a:lnTo>
                  <a:close/>
                  <a:moveTo>
                    <a:pt x="615947" y="1614488"/>
                  </a:moveTo>
                  <a:lnTo>
                    <a:pt x="773113" y="2193926"/>
                  </a:lnTo>
                  <a:lnTo>
                    <a:pt x="460375" y="1877106"/>
                  </a:lnTo>
                  <a:lnTo>
                    <a:pt x="569936" y="1796370"/>
                  </a:lnTo>
                  <a:lnTo>
                    <a:pt x="475636" y="1757817"/>
                  </a:lnTo>
                  <a:lnTo>
                    <a:pt x="539869" y="1647599"/>
                  </a:lnTo>
                  <a:lnTo>
                    <a:pt x="570619" y="1633992"/>
                  </a:lnTo>
                  <a:lnTo>
                    <a:pt x="594536" y="1623559"/>
                  </a:lnTo>
                  <a:lnTo>
                    <a:pt x="615947" y="1614488"/>
                  </a:lnTo>
                  <a:close/>
                  <a:moveTo>
                    <a:pt x="1500188" y="1487488"/>
                  </a:moveTo>
                  <a:lnTo>
                    <a:pt x="2676526" y="1487488"/>
                  </a:lnTo>
                  <a:lnTo>
                    <a:pt x="2676526" y="1509713"/>
                  </a:lnTo>
                  <a:lnTo>
                    <a:pt x="1500188" y="1509713"/>
                  </a:lnTo>
                  <a:lnTo>
                    <a:pt x="1500188" y="1487488"/>
                  </a:lnTo>
                  <a:close/>
                  <a:moveTo>
                    <a:pt x="1500188" y="1266825"/>
                  </a:moveTo>
                  <a:lnTo>
                    <a:pt x="2676526" y="1266825"/>
                  </a:lnTo>
                  <a:lnTo>
                    <a:pt x="2676526" y="1289050"/>
                  </a:lnTo>
                  <a:lnTo>
                    <a:pt x="1500188" y="1289050"/>
                  </a:lnTo>
                  <a:lnTo>
                    <a:pt x="1500188" y="1266825"/>
                  </a:lnTo>
                  <a:close/>
                  <a:moveTo>
                    <a:pt x="1500188" y="1047750"/>
                  </a:moveTo>
                  <a:lnTo>
                    <a:pt x="2676526" y="1047750"/>
                  </a:lnTo>
                  <a:lnTo>
                    <a:pt x="2676526" y="1068388"/>
                  </a:lnTo>
                  <a:lnTo>
                    <a:pt x="1500188" y="1068388"/>
                  </a:lnTo>
                  <a:lnTo>
                    <a:pt x="1500188" y="1047750"/>
                  </a:lnTo>
                  <a:close/>
                  <a:moveTo>
                    <a:pt x="929369" y="969963"/>
                  </a:moveTo>
                  <a:lnTo>
                    <a:pt x="936399" y="973819"/>
                  </a:lnTo>
                  <a:lnTo>
                    <a:pt x="942522" y="977674"/>
                  </a:lnTo>
                  <a:lnTo>
                    <a:pt x="948872" y="981756"/>
                  </a:lnTo>
                  <a:lnTo>
                    <a:pt x="954315" y="986519"/>
                  </a:lnTo>
                  <a:lnTo>
                    <a:pt x="959531" y="991281"/>
                  </a:lnTo>
                  <a:lnTo>
                    <a:pt x="964294" y="995817"/>
                  </a:lnTo>
                  <a:lnTo>
                    <a:pt x="968829" y="1001033"/>
                  </a:lnTo>
                  <a:lnTo>
                    <a:pt x="972911" y="1006249"/>
                  </a:lnTo>
                  <a:lnTo>
                    <a:pt x="976767" y="1011919"/>
                  </a:lnTo>
                  <a:lnTo>
                    <a:pt x="980395" y="1017588"/>
                  </a:lnTo>
                  <a:lnTo>
                    <a:pt x="983797" y="1023485"/>
                  </a:lnTo>
                  <a:lnTo>
                    <a:pt x="986745" y="1029835"/>
                  </a:lnTo>
                  <a:lnTo>
                    <a:pt x="989467" y="1035958"/>
                  </a:lnTo>
                  <a:lnTo>
                    <a:pt x="992188" y="1042535"/>
                  </a:lnTo>
                  <a:lnTo>
                    <a:pt x="994683" y="1049338"/>
                  </a:lnTo>
                  <a:lnTo>
                    <a:pt x="996724" y="1056368"/>
                  </a:lnTo>
                  <a:lnTo>
                    <a:pt x="998765" y="1063172"/>
                  </a:lnTo>
                  <a:lnTo>
                    <a:pt x="1001033" y="1070883"/>
                  </a:lnTo>
                  <a:lnTo>
                    <a:pt x="1004208" y="1085850"/>
                  </a:lnTo>
                  <a:lnTo>
                    <a:pt x="1007383" y="1101725"/>
                  </a:lnTo>
                  <a:lnTo>
                    <a:pt x="1010558" y="1118508"/>
                  </a:lnTo>
                  <a:lnTo>
                    <a:pt x="1016454" y="1153433"/>
                  </a:lnTo>
                  <a:lnTo>
                    <a:pt x="1019856" y="1172256"/>
                  </a:lnTo>
                  <a:lnTo>
                    <a:pt x="1023712" y="1191306"/>
                  </a:lnTo>
                  <a:lnTo>
                    <a:pt x="1029608" y="1192667"/>
                  </a:lnTo>
                  <a:lnTo>
                    <a:pt x="1035958" y="1194254"/>
                  </a:lnTo>
                  <a:lnTo>
                    <a:pt x="1041628" y="1196295"/>
                  </a:lnTo>
                  <a:lnTo>
                    <a:pt x="1047297" y="1198790"/>
                  </a:lnTo>
                  <a:lnTo>
                    <a:pt x="1052513" y="1201511"/>
                  </a:lnTo>
                  <a:lnTo>
                    <a:pt x="1057729" y="1204459"/>
                  </a:lnTo>
                  <a:lnTo>
                    <a:pt x="1062492" y="1208088"/>
                  </a:lnTo>
                  <a:lnTo>
                    <a:pt x="1066801" y="1211943"/>
                  </a:lnTo>
                  <a:lnTo>
                    <a:pt x="1070883" y="1216025"/>
                  </a:lnTo>
                  <a:lnTo>
                    <a:pt x="1074738" y="1220108"/>
                  </a:lnTo>
                  <a:lnTo>
                    <a:pt x="1078140" y="1224870"/>
                  </a:lnTo>
                  <a:lnTo>
                    <a:pt x="1081088" y="1229633"/>
                  </a:lnTo>
                  <a:lnTo>
                    <a:pt x="1083583" y="1234849"/>
                  </a:lnTo>
                  <a:lnTo>
                    <a:pt x="1085624" y="1240065"/>
                  </a:lnTo>
                  <a:lnTo>
                    <a:pt x="1087212" y="1245734"/>
                  </a:lnTo>
                  <a:lnTo>
                    <a:pt x="1088345" y="1251404"/>
                  </a:lnTo>
                  <a:lnTo>
                    <a:pt x="1089026" y="1257527"/>
                  </a:lnTo>
                  <a:lnTo>
                    <a:pt x="1089026" y="1263424"/>
                  </a:lnTo>
                  <a:lnTo>
                    <a:pt x="1088572" y="1270000"/>
                  </a:lnTo>
                  <a:lnTo>
                    <a:pt x="1087438" y="1276124"/>
                  </a:lnTo>
                  <a:lnTo>
                    <a:pt x="1085624" y="1282927"/>
                  </a:lnTo>
                  <a:lnTo>
                    <a:pt x="1083356" y="1289277"/>
                  </a:lnTo>
                  <a:lnTo>
                    <a:pt x="1080635" y="1296081"/>
                  </a:lnTo>
                  <a:lnTo>
                    <a:pt x="1077006" y="1303111"/>
                  </a:lnTo>
                  <a:lnTo>
                    <a:pt x="1072470" y="1310141"/>
                  </a:lnTo>
                  <a:lnTo>
                    <a:pt x="1067481" y="1317172"/>
                  </a:lnTo>
                  <a:lnTo>
                    <a:pt x="1061585" y="1324202"/>
                  </a:lnTo>
                  <a:lnTo>
                    <a:pt x="1055235" y="1331006"/>
                  </a:lnTo>
                  <a:lnTo>
                    <a:pt x="1047751" y="1338036"/>
                  </a:lnTo>
                  <a:lnTo>
                    <a:pt x="1039587" y="1345293"/>
                  </a:lnTo>
                  <a:lnTo>
                    <a:pt x="1030742" y="1352324"/>
                  </a:lnTo>
                  <a:lnTo>
                    <a:pt x="1020990" y="1359354"/>
                  </a:lnTo>
                  <a:lnTo>
                    <a:pt x="1018269" y="1372281"/>
                  </a:lnTo>
                  <a:lnTo>
                    <a:pt x="1015094" y="1385208"/>
                  </a:lnTo>
                  <a:lnTo>
                    <a:pt x="1011919" y="1398361"/>
                  </a:lnTo>
                  <a:lnTo>
                    <a:pt x="1007836" y="1411061"/>
                  </a:lnTo>
                  <a:lnTo>
                    <a:pt x="1003754" y="1423761"/>
                  </a:lnTo>
                  <a:lnTo>
                    <a:pt x="999445" y="1436008"/>
                  </a:lnTo>
                  <a:lnTo>
                    <a:pt x="994456" y="1448254"/>
                  </a:lnTo>
                  <a:lnTo>
                    <a:pt x="989240" y="1460274"/>
                  </a:lnTo>
                  <a:lnTo>
                    <a:pt x="983570" y="1472066"/>
                  </a:lnTo>
                  <a:lnTo>
                    <a:pt x="977901" y="1483633"/>
                  </a:lnTo>
                  <a:lnTo>
                    <a:pt x="971551" y="1494745"/>
                  </a:lnTo>
                  <a:lnTo>
                    <a:pt x="964974" y="1505858"/>
                  </a:lnTo>
                  <a:lnTo>
                    <a:pt x="958170" y="1516516"/>
                  </a:lnTo>
                  <a:lnTo>
                    <a:pt x="950913" y="1526722"/>
                  </a:lnTo>
                  <a:lnTo>
                    <a:pt x="943429" y="1536700"/>
                  </a:lnTo>
                  <a:lnTo>
                    <a:pt x="935492" y="1546225"/>
                  </a:lnTo>
                  <a:lnTo>
                    <a:pt x="927554" y="1555297"/>
                  </a:lnTo>
                  <a:lnTo>
                    <a:pt x="919163" y="1564141"/>
                  </a:lnTo>
                  <a:lnTo>
                    <a:pt x="910772" y="1572533"/>
                  </a:lnTo>
                  <a:lnTo>
                    <a:pt x="901701" y="1580243"/>
                  </a:lnTo>
                  <a:lnTo>
                    <a:pt x="892629" y="1587500"/>
                  </a:lnTo>
                  <a:lnTo>
                    <a:pt x="883331" y="1594531"/>
                  </a:lnTo>
                  <a:lnTo>
                    <a:pt x="873352" y="1600881"/>
                  </a:lnTo>
                  <a:lnTo>
                    <a:pt x="863601" y="1606550"/>
                  </a:lnTo>
                  <a:lnTo>
                    <a:pt x="858385" y="1609272"/>
                  </a:lnTo>
                  <a:lnTo>
                    <a:pt x="853169" y="1611766"/>
                  </a:lnTo>
                  <a:lnTo>
                    <a:pt x="847952" y="1614261"/>
                  </a:lnTo>
                  <a:lnTo>
                    <a:pt x="842736" y="1616302"/>
                  </a:lnTo>
                  <a:lnTo>
                    <a:pt x="837520" y="1618343"/>
                  </a:lnTo>
                  <a:lnTo>
                    <a:pt x="832077" y="1620384"/>
                  </a:lnTo>
                  <a:lnTo>
                    <a:pt x="826635" y="1621972"/>
                  </a:lnTo>
                  <a:lnTo>
                    <a:pt x="821192" y="1623786"/>
                  </a:lnTo>
                  <a:lnTo>
                    <a:pt x="815749" y="1625147"/>
                  </a:lnTo>
                  <a:lnTo>
                    <a:pt x="810079" y="1626508"/>
                  </a:lnTo>
                  <a:lnTo>
                    <a:pt x="804410" y="1627415"/>
                  </a:lnTo>
                  <a:lnTo>
                    <a:pt x="798740" y="1628549"/>
                  </a:lnTo>
                  <a:lnTo>
                    <a:pt x="793070" y="1629229"/>
                  </a:lnTo>
                  <a:lnTo>
                    <a:pt x="787401" y="1629909"/>
                  </a:lnTo>
                  <a:lnTo>
                    <a:pt x="781277" y="1630363"/>
                  </a:lnTo>
                  <a:lnTo>
                    <a:pt x="775381" y="1630363"/>
                  </a:lnTo>
                  <a:lnTo>
                    <a:pt x="769711" y="1630363"/>
                  </a:lnTo>
                  <a:lnTo>
                    <a:pt x="763815" y="1629909"/>
                  </a:lnTo>
                  <a:lnTo>
                    <a:pt x="757918" y="1629229"/>
                  </a:lnTo>
                  <a:lnTo>
                    <a:pt x="752249" y="1628549"/>
                  </a:lnTo>
                  <a:lnTo>
                    <a:pt x="746579" y="1627415"/>
                  </a:lnTo>
                  <a:lnTo>
                    <a:pt x="740910" y="1626508"/>
                  </a:lnTo>
                  <a:lnTo>
                    <a:pt x="735240" y="1625147"/>
                  </a:lnTo>
                  <a:lnTo>
                    <a:pt x="729797" y="1623786"/>
                  </a:lnTo>
                  <a:lnTo>
                    <a:pt x="724354" y="1621972"/>
                  </a:lnTo>
                  <a:lnTo>
                    <a:pt x="718911" y="1620384"/>
                  </a:lnTo>
                  <a:lnTo>
                    <a:pt x="713468" y="1618343"/>
                  </a:lnTo>
                  <a:lnTo>
                    <a:pt x="708252" y="1616302"/>
                  </a:lnTo>
                  <a:lnTo>
                    <a:pt x="703036" y="1614261"/>
                  </a:lnTo>
                  <a:lnTo>
                    <a:pt x="697820" y="1611766"/>
                  </a:lnTo>
                  <a:lnTo>
                    <a:pt x="692604" y="1609272"/>
                  </a:lnTo>
                  <a:lnTo>
                    <a:pt x="687388" y="1606550"/>
                  </a:lnTo>
                  <a:lnTo>
                    <a:pt x="677636" y="1600881"/>
                  </a:lnTo>
                  <a:lnTo>
                    <a:pt x="668111" y="1594531"/>
                  </a:lnTo>
                  <a:lnTo>
                    <a:pt x="658359" y="1587500"/>
                  </a:lnTo>
                  <a:lnTo>
                    <a:pt x="649288" y="1580243"/>
                  </a:lnTo>
                  <a:lnTo>
                    <a:pt x="640217" y="1572533"/>
                  </a:lnTo>
                  <a:lnTo>
                    <a:pt x="631826" y="1564141"/>
                  </a:lnTo>
                  <a:lnTo>
                    <a:pt x="623434" y="1555297"/>
                  </a:lnTo>
                  <a:lnTo>
                    <a:pt x="615497" y="1546225"/>
                  </a:lnTo>
                  <a:lnTo>
                    <a:pt x="607559" y="1536700"/>
                  </a:lnTo>
                  <a:lnTo>
                    <a:pt x="600075" y="1526722"/>
                  </a:lnTo>
                  <a:lnTo>
                    <a:pt x="592818" y="1516516"/>
                  </a:lnTo>
                  <a:lnTo>
                    <a:pt x="586015" y="1505858"/>
                  </a:lnTo>
                  <a:lnTo>
                    <a:pt x="579665" y="1494745"/>
                  </a:lnTo>
                  <a:lnTo>
                    <a:pt x="573315" y="1483633"/>
                  </a:lnTo>
                  <a:lnTo>
                    <a:pt x="567418" y="1472066"/>
                  </a:lnTo>
                  <a:lnTo>
                    <a:pt x="561975" y="1460274"/>
                  </a:lnTo>
                  <a:lnTo>
                    <a:pt x="556533" y="1448254"/>
                  </a:lnTo>
                  <a:lnTo>
                    <a:pt x="551997" y="1436008"/>
                  </a:lnTo>
                  <a:lnTo>
                    <a:pt x="547234" y="1423761"/>
                  </a:lnTo>
                  <a:lnTo>
                    <a:pt x="543152" y="1411061"/>
                  </a:lnTo>
                  <a:lnTo>
                    <a:pt x="539524" y="1398361"/>
                  </a:lnTo>
                  <a:lnTo>
                    <a:pt x="535895" y="1385208"/>
                  </a:lnTo>
                  <a:lnTo>
                    <a:pt x="532947" y="1372281"/>
                  </a:lnTo>
                  <a:lnTo>
                    <a:pt x="529999" y="1359354"/>
                  </a:lnTo>
                  <a:lnTo>
                    <a:pt x="520247" y="1352324"/>
                  </a:lnTo>
                  <a:lnTo>
                    <a:pt x="511402" y="1345293"/>
                  </a:lnTo>
                  <a:lnTo>
                    <a:pt x="503238" y="1338036"/>
                  </a:lnTo>
                  <a:lnTo>
                    <a:pt x="495981" y="1331006"/>
                  </a:lnTo>
                  <a:lnTo>
                    <a:pt x="489404" y="1324202"/>
                  </a:lnTo>
                  <a:lnTo>
                    <a:pt x="483734" y="1317172"/>
                  </a:lnTo>
                  <a:lnTo>
                    <a:pt x="478518" y="1310141"/>
                  </a:lnTo>
                  <a:lnTo>
                    <a:pt x="474209" y="1303111"/>
                  </a:lnTo>
                  <a:lnTo>
                    <a:pt x="470581" y="1296081"/>
                  </a:lnTo>
                  <a:lnTo>
                    <a:pt x="467633" y="1289277"/>
                  </a:lnTo>
                  <a:lnTo>
                    <a:pt x="465365" y="1282927"/>
                  </a:lnTo>
                  <a:lnTo>
                    <a:pt x="463550" y="1276124"/>
                  </a:lnTo>
                  <a:lnTo>
                    <a:pt x="462416" y="1270000"/>
                  </a:lnTo>
                  <a:lnTo>
                    <a:pt x="461963" y="1263424"/>
                  </a:lnTo>
                  <a:lnTo>
                    <a:pt x="462190" y="1257527"/>
                  </a:lnTo>
                  <a:lnTo>
                    <a:pt x="462643" y="1251404"/>
                  </a:lnTo>
                  <a:lnTo>
                    <a:pt x="463777" y="1245734"/>
                  </a:lnTo>
                  <a:lnTo>
                    <a:pt x="465591" y="1240065"/>
                  </a:lnTo>
                  <a:lnTo>
                    <a:pt x="467633" y="1234849"/>
                  </a:lnTo>
                  <a:lnTo>
                    <a:pt x="469900" y="1229633"/>
                  </a:lnTo>
                  <a:lnTo>
                    <a:pt x="473075" y="1224870"/>
                  </a:lnTo>
                  <a:lnTo>
                    <a:pt x="476477" y="1220108"/>
                  </a:lnTo>
                  <a:lnTo>
                    <a:pt x="480106" y="1216025"/>
                  </a:lnTo>
                  <a:lnTo>
                    <a:pt x="484188" y="1211943"/>
                  </a:lnTo>
                  <a:lnTo>
                    <a:pt x="488724" y="1208088"/>
                  </a:lnTo>
                  <a:lnTo>
                    <a:pt x="493486" y="1204459"/>
                  </a:lnTo>
                  <a:lnTo>
                    <a:pt x="498475" y="1201511"/>
                  </a:lnTo>
                  <a:lnTo>
                    <a:pt x="503918" y="1198790"/>
                  </a:lnTo>
                  <a:lnTo>
                    <a:pt x="509361" y="1196295"/>
                  </a:lnTo>
                  <a:lnTo>
                    <a:pt x="515258" y="1194254"/>
                  </a:lnTo>
                  <a:lnTo>
                    <a:pt x="521381" y="1192667"/>
                  </a:lnTo>
                  <a:lnTo>
                    <a:pt x="527504" y="1191306"/>
                  </a:lnTo>
                  <a:lnTo>
                    <a:pt x="529999" y="1178606"/>
                  </a:lnTo>
                  <a:lnTo>
                    <a:pt x="532493" y="1166133"/>
                  </a:lnTo>
                  <a:lnTo>
                    <a:pt x="536575" y="1142093"/>
                  </a:lnTo>
                  <a:lnTo>
                    <a:pt x="540431" y="1118961"/>
                  </a:lnTo>
                  <a:lnTo>
                    <a:pt x="544513" y="1097190"/>
                  </a:lnTo>
                  <a:lnTo>
                    <a:pt x="546781" y="1086531"/>
                  </a:lnTo>
                  <a:lnTo>
                    <a:pt x="548822" y="1076552"/>
                  </a:lnTo>
                  <a:lnTo>
                    <a:pt x="551317" y="1066574"/>
                  </a:lnTo>
                  <a:lnTo>
                    <a:pt x="554038" y="1057275"/>
                  </a:lnTo>
                  <a:lnTo>
                    <a:pt x="556759" y="1048204"/>
                  </a:lnTo>
                  <a:lnTo>
                    <a:pt x="560161" y="1039360"/>
                  </a:lnTo>
                  <a:lnTo>
                    <a:pt x="563790" y="1030742"/>
                  </a:lnTo>
                  <a:lnTo>
                    <a:pt x="567645" y="1022804"/>
                  </a:lnTo>
                  <a:lnTo>
                    <a:pt x="575809" y="1025299"/>
                  </a:lnTo>
                  <a:lnTo>
                    <a:pt x="586695" y="1028701"/>
                  </a:lnTo>
                  <a:lnTo>
                    <a:pt x="600075" y="1032330"/>
                  </a:lnTo>
                  <a:lnTo>
                    <a:pt x="607786" y="1034144"/>
                  </a:lnTo>
                  <a:lnTo>
                    <a:pt x="615950" y="1035958"/>
                  </a:lnTo>
                  <a:lnTo>
                    <a:pt x="625022" y="1037772"/>
                  </a:lnTo>
                  <a:lnTo>
                    <a:pt x="634320" y="1039360"/>
                  </a:lnTo>
                  <a:lnTo>
                    <a:pt x="644072" y="1040947"/>
                  </a:lnTo>
                  <a:lnTo>
                    <a:pt x="654731" y="1042308"/>
                  </a:lnTo>
                  <a:lnTo>
                    <a:pt x="665617" y="1043215"/>
                  </a:lnTo>
                  <a:lnTo>
                    <a:pt x="676956" y="1044122"/>
                  </a:lnTo>
                  <a:lnTo>
                    <a:pt x="688749" y="1044576"/>
                  </a:lnTo>
                  <a:lnTo>
                    <a:pt x="700995" y="1044576"/>
                  </a:lnTo>
                  <a:lnTo>
                    <a:pt x="713468" y="1044576"/>
                  </a:lnTo>
                  <a:lnTo>
                    <a:pt x="726395" y="1043896"/>
                  </a:lnTo>
                  <a:lnTo>
                    <a:pt x="739549" y="1042762"/>
                  </a:lnTo>
                  <a:lnTo>
                    <a:pt x="753156" y="1041174"/>
                  </a:lnTo>
                  <a:lnTo>
                    <a:pt x="766763" y="1039133"/>
                  </a:lnTo>
                  <a:lnTo>
                    <a:pt x="780824" y="1036185"/>
                  </a:lnTo>
                  <a:lnTo>
                    <a:pt x="795111" y="1033010"/>
                  </a:lnTo>
                  <a:lnTo>
                    <a:pt x="809626" y="1028928"/>
                  </a:lnTo>
                  <a:lnTo>
                    <a:pt x="816883" y="1026887"/>
                  </a:lnTo>
                  <a:lnTo>
                    <a:pt x="824140" y="1024619"/>
                  </a:lnTo>
                  <a:lnTo>
                    <a:pt x="831624" y="1022124"/>
                  </a:lnTo>
                  <a:lnTo>
                    <a:pt x="838881" y="1019176"/>
                  </a:lnTo>
                  <a:lnTo>
                    <a:pt x="846365" y="1016228"/>
                  </a:lnTo>
                  <a:lnTo>
                    <a:pt x="853849" y="1013280"/>
                  </a:lnTo>
                  <a:lnTo>
                    <a:pt x="861560" y="1009878"/>
                  </a:lnTo>
                  <a:lnTo>
                    <a:pt x="869044" y="1006249"/>
                  </a:lnTo>
                  <a:lnTo>
                    <a:pt x="876527" y="1002621"/>
                  </a:lnTo>
                  <a:lnTo>
                    <a:pt x="884011" y="998538"/>
                  </a:lnTo>
                  <a:lnTo>
                    <a:pt x="891495" y="994230"/>
                  </a:lnTo>
                  <a:lnTo>
                    <a:pt x="898979" y="989921"/>
                  </a:lnTo>
                  <a:lnTo>
                    <a:pt x="906463" y="985158"/>
                  </a:lnTo>
                  <a:lnTo>
                    <a:pt x="914401" y="980622"/>
                  </a:lnTo>
                  <a:lnTo>
                    <a:pt x="921885" y="975406"/>
                  </a:lnTo>
                  <a:lnTo>
                    <a:pt x="929369" y="969963"/>
                  </a:lnTo>
                  <a:close/>
                  <a:moveTo>
                    <a:pt x="774700" y="801688"/>
                  </a:moveTo>
                  <a:lnTo>
                    <a:pt x="790563" y="802369"/>
                  </a:lnTo>
                  <a:lnTo>
                    <a:pt x="805746" y="803050"/>
                  </a:lnTo>
                  <a:lnTo>
                    <a:pt x="820702" y="804638"/>
                  </a:lnTo>
                  <a:lnTo>
                    <a:pt x="835205" y="806681"/>
                  </a:lnTo>
                  <a:lnTo>
                    <a:pt x="849255" y="809177"/>
                  </a:lnTo>
                  <a:lnTo>
                    <a:pt x="863079" y="812353"/>
                  </a:lnTo>
                  <a:lnTo>
                    <a:pt x="875996" y="815757"/>
                  </a:lnTo>
                  <a:lnTo>
                    <a:pt x="882567" y="817799"/>
                  </a:lnTo>
                  <a:lnTo>
                    <a:pt x="888459" y="819842"/>
                  </a:lnTo>
                  <a:lnTo>
                    <a:pt x="894578" y="822111"/>
                  </a:lnTo>
                  <a:lnTo>
                    <a:pt x="900243" y="824380"/>
                  </a:lnTo>
                  <a:lnTo>
                    <a:pt x="906135" y="826649"/>
                  </a:lnTo>
                  <a:lnTo>
                    <a:pt x="911574" y="829372"/>
                  </a:lnTo>
                  <a:lnTo>
                    <a:pt x="916559" y="831868"/>
                  </a:lnTo>
                  <a:lnTo>
                    <a:pt x="921771" y="834818"/>
                  </a:lnTo>
                  <a:lnTo>
                    <a:pt x="926757" y="837314"/>
                  </a:lnTo>
                  <a:lnTo>
                    <a:pt x="931516" y="840491"/>
                  </a:lnTo>
                  <a:lnTo>
                    <a:pt x="935821" y="843214"/>
                  </a:lnTo>
                  <a:lnTo>
                    <a:pt x="940127" y="846391"/>
                  </a:lnTo>
                  <a:lnTo>
                    <a:pt x="944206" y="849568"/>
                  </a:lnTo>
                  <a:lnTo>
                    <a:pt x="948058" y="852518"/>
                  </a:lnTo>
                  <a:lnTo>
                    <a:pt x="951684" y="855921"/>
                  </a:lnTo>
                  <a:lnTo>
                    <a:pt x="955083" y="859325"/>
                  </a:lnTo>
                  <a:lnTo>
                    <a:pt x="958029" y="862956"/>
                  </a:lnTo>
                  <a:lnTo>
                    <a:pt x="960975" y="866359"/>
                  </a:lnTo>
                  <a:lnTo>
                    <a:pt x="966867" y="866586"/>
                  </a:lnTo>
                  <a:lnTo>
                    <a:pt x="972986" y="867494"/>
                  </a:lnTo>
                  <a:lnTo>
                    <a:pt x="978651" y="868402"/>
                  </a:lnTo>
                  <a:lnTo>
                    <a:pt x="984090" y="869990"/>
                  </a:lnTo>
                  <a:lnTo>
                    <a:pt x="989302" y="871579"/>
                  </a:lnTo>
                  <a:lnTo>
                    <a:pt x="994287" y="873621"/>
                  </a:lnTo>
                  <a:lnTo>
                    <a:pt x="999273" y="876117"/>
                  </a:lnTo>
                  <a:lnTo>
                    <a:pt x="1003805" y="878840"/>
                  </a:lnTo>
                  <a:lnTo>
                    <a:pt x="1008337" y="882017"/>
                  </a:lnTo>
                  <a:lnTo>
                    <a:pt x="1012416" y="885194"/>
                  </a:lnTo>
                  <a:lnTo>
                    <a:pt x="1016722" y="888824"/>
                  </a:lnTo>
                  <a:lnTo>
                    <a:pt x="1020574" y="892909"/>
                  </a:lnTo>
                  <a:lnTo>
                    <a:pt x="1024200" y="896993"/>
                  </a:lnTo>
                  <a:lnTo>
                    <a:pt x="1027599" y="901078"/>
                  </a:lnTo>
                  <a:lnTo>
                    <a:pt x="1030999" y="905843"/>
                  </a:lnTo>
                  <a:lnTo>
                    <a:pt x="1034171" y="910835"/>
                  </a:lnTo>
                  <a:lnTo>
                    <a:pt x="1037117" y="915600"/>
                  </a:lnTo>
                  <a:lnTo>
                    <a:pt x="1040063" y="921046"/>
                  </a:lnTo>
                  <a:lnTo>
                    <a:pt x="1042556" y="926492"/>
                  </a:lnTo>
                  <a:lnTo>
                    <a:pt x="1045048" y="931938"/>
                  </a:lnTo>
                  <a:lnTo>
                    <a:pt x="1047541" y="938065"/>
                  </a:lnTo>
                  <a:lnTo>
                    <a:pt x="1049807" y="943965"/>
                  </a:lnTo>
                  <a:lnTo>
                    <a:pt x="1051847" y="949865"/>
                  </a:lnTo>
                  <a:lnTo>
                    <a:pt x="1053886" y="956218"/>
                  </a:lnTo>
                  <a:lnTo>
                    <a:pt x="1055699" y="962572"/>
                  </a:lnTo>
                  <a:lnTo>
                    <a:pt x="1057286" y="969153"/>
                  </a:lnTo>
                  <a:lnTo>
                    <a:pt x="1060458" y="982314"/>
                  </a:lnTo>
                  <a:lnTo>
                    <a:pt x="1062724" y="996156"/>
                  </a:lnTo>
                  <a:lnTo>
                    <a:pt x="1064764" y="1009997"/>
                  </a:lnTo>
                  <a:lnTo>
                    <a:pt x="1066577" y="1024066"/>
                  </a:lnTo>
                  <a:lnTo>
                    <a:pt x="1067936" y="1038362"/>
                  </a:lnTo>
                  <a:lnTo>
                    <a:pt x="1069069" y="1052430"/>
                  </a:lnTo>
                  <a:lnTo>
                    <a:pt x="1069523" y="1066499"/>
                  </a:lnTo>
                  <a:lnTo>
                    <a:pt x="1069749" y="1080341"/>
                  </a:lnTo>
                  <a:lnTo>
                    <a:pt x="1069976" y="1093956"/>
                  </a:lnTo>
                  <a:lnTo>
                    <a:pt x="1069749" y="1107117"/>
                  </a:lnTo>
                  <a:lnTo>
                    <a:pt x="1069523" y="1120051"/>
                  </a:lnTo>
                  <a:lnTo>
                    <a:pt x="1069069" y="1132305"/>
                  </a:lnTo>
                  <a:lnTo>
                    <a:pt x="1068390" y="1143878"/>
                  </a:lnTo>
                  <a:lnTo>
                    <a:pt x="1067030" y="1165208"/>
                  </a:lnTo>
                  <a:lnTo>
                    <a:pt x="1065444" y="1182907"/>
                  </a:lnTo>
                  <a:lnTo>
                    <a:pt x="1064084" y="1196295"/>
                  </a:lnTo>
                  <a:lnTo>
                    <a:pt x="1056832" y="1192665"/>
                  </a:lnTo>
                  <a:lnTo>
                    <a:pt x="1053207" y="1191076"/>
                  </a:lnTo>
                  <a:lnTo>
                    <a:pt x="1049581" y="1189715"/>
                  </a:lnTo>
                  <a:lnTo>
                    <a:pt x="1045728" y="1188353"/>
                  </a:lnTo>
                  <a:lnTo>
                    <a:pt x="1041876" y="1187219"/>
                  </a:lnTo>
                  <a:lnTo>
                    <a:pt x="1037570" y="1186311"/>
                  </a:lnTo>
                  <a:lnTo>
                    <a:pt x="1033491" y="1185403"/>
                  </a:lnTo>
                  <a:lnTo>
                    <a:pt x="1027826" y="1146147"/>
                  </a:lnTo>
                  <a:lnTo>
                    <a:pt x="1024880" y="1127086"/>
                  </a:lnTo>
                  <a:lnTo>
                    <a:pt x="1021934" y="1109159"/>
                  </a:lnTo>
                  <a:lnTo>
                    <a:pt x="1018761" y="1091914"/>
                  </a:lnTo>
                  <a:lnTo>
                    <a:pt x="1015136" y="1075122"/>
                  </a:lnTo>
                  <a:lnTo>
                    <a:pt x="1013096" y="1067180"/>
                  </a:lnTo>
                  <a:lnTo>
                    <a:pt x="1010603" y="1059465"/>
                  </a:lnTo>
                  <a:lnTo>
                    <a:pt x="1008337" y="1051523"/>
                  </a:lnTo>
                  <a:lnTo>
                    <a:pt x="1006071" y="1044262"/>
                  </a:lnTo>
                  <a:lnTo>
                    <a:pt x="1003125" y="1037000"/>
                  </a:lnTo>
                  <a:lnTo>
                    <a:pt x="1000406" y="1029966"/>
                  </a:lnTo>
                  <a:lnTo>
                    <a:pt x="997233" y="1023159"/>
                  </a:lnTo>
                  <a:lnTo>
                    <a:pt x="994061" y="1016578"/>
                  </a:lnTo>
                  <a:lnTo>
                    <a:pt x="990435" y="1009997"/>
                  </a:lnTo>
                  <a:lnTo>
                    <a:pt x="986583" y="1003871"/>
                  </a:lnTo>
                  <a:lnTo>
                    <a:pt x="982504" y="997971"/>
                  </a:lnTo>
                  <a:lnTo>
                    <a:pt x="977971" y="992298"/>
                  </a:lnTo>
                  <a:lnTo>
                    <a:pt x="973439" y="986852"/>
                  </a:lnTo>
                  <a:lnTo>
                    <a:pt x="968454" y="981406"/>
                  </a:lnTo>
                  <a:lnTo>
                    <a:pt x="963241" y="976414"/>
                  </a:lnTo>
                  <a:lnTo>
                    <a:pt x="957576" y="971422"/>
                  </a:lnTo>
                  <a:lnTo>
                    <a:pt x="951458" y="966657"/>
                  </a:lnTo>
                  <a:lnTo>
                    <a:pt x="945112" y="962345"/>
                  </a:lnTo>
                  <a:lnTo>
                    <a:pt x="938087" y="958261"/>
                  </a:lnTo>
                  <a:lnTo>
                    <a:pt x="931063" y="954403"/>
                  </a:lnTo>
                  <a:lnTo>
                    <a:pt x="923131" y="960076"/>
                  </a:lnTo>
                  <a:lnTo>
                    <a:pt x="915426" y="965295"/>
                  </a:lnTo>
                  <a:lnTo>
                    <a:pt x="907268" y="970287"/>
                  </a:lnTo>
                  <a:lnTo>
                    <a:pt x="899563" y="975052"/>
                  </a:lnTo>
                  <a:lnTo>
                    <a:pt x="891632" y="979818"/>
                  </a:lnTo>
                  <a:lnTo>
                    <a:pt x="883701" y="984129"/>
                  </a:lnTo>
                  <a:lnTo>
                    <a:pt x="875996" y="988213"/>
                  </a:lnTo>
                  <a:lnTo>
                    <a:pt x="868291" y="992298"/>
                  </a:lnTo>
                  <a:lnTo>
                    <a:pt x="860359" y="995929"/>
                  </a:lnTo>
                  <a:lnTo>
                    <a:pt x="852655" y="999559"/>
                  </a:lnTo>
                  <a:lnTo>
                    <a:pt x="844950" y="1002509"/>
                  </a:lnTo>
                  <a:lnTo>
                    <a:pt x="837018" y="1005686"/>
                  </a:lnTo>
                  <a:lnTo>
                    <a:pt x="829314" y="1008636"/>
                  </a:lnTo>
                  <a:lnTo>
                    <a:pt x="821835" y="1011359"/>
                  </a:lnTo>
                  <a:lnTo>
                    <a:pt x="814357" y="1013628"/>
                  </a:lnTo>
                  <a:lnTo>
                    <a:pt x="806879" y="1016124"/>
                  </a:lnTo>
                  <a:lnTo>
                    <a:pt x="791696" y="1020209"/>
                  </a:lnTo>
                  <a:lnTo>
                    <a:pt x="776966" y="1023612"/>
                  </a:lnTo>
                  <a:lnTo>
                    <a:pt x="762690" y="1026335"/>
                  </a:lnTo>
                  <a:lnTo>
                    <a:pt x="748413" y="1028832"/>
                  </a:lnTo>
                  <a:lnTo>
                    <a:pt x="734590" y="1030420"/>
                  </a:lnTo>
                  <a:lnTo>
                    <a:pt x="720993" y="1031328"/>
                  </a:lnTo>
                  <a:lnTo>
                    <a:pt x="707849" y="1032235"/>
                  </a:lnTo>
                  <a:lnTo>
                    <a:pt x="694932" y="1032462"/>
                  </a:lnTo>
                  <a:lnTo>
                    <a:pt x="682469" y="1032235"/>
                  </a:lnTo>
                  <a:lnTo>
                    <a:pt x="670232" y="1031555"/>
                  </a:lnTo>
                  <a:lnTo>
                    <a:pt x="658675" y="1030874"/>
                  </a:lnTo>
                  <a:lnTo>
                    <a:pt x="647570" y="1029739"/>
                  </a:lnTo>
                  <a:lnTo>
                    <a:pt x="636920" y="1028605"/>
                  </a:lnTo>
                  <a:lnTo>
                    <a:pt x="626496" y="1027016"/>
                  </a:lnTo>
                  <a:lnTo>
                    <a:pt x="616978" y="1025201"/>
                  </a:lnTo>
                  <a:lnTo>
                    <a:pt x="607913" y="1023385"/>
                  </a:lnTo>
                  <a:lnTo>
                    <a:pt x="599302" y="1021570"/>
                  </a:lnTo>
                  <a:lnTo>
                    <a:pt x="591597" y="1019755"/>
                  </a:lnTo>
                  <a:lnTo>
                    <a:pt x="577547" y="1015897"/>
                  </a:lnTo>
                  <a:lnTo>
                    <a:pt x="566443" y="1012267"/>
                  </a:lnTo>
                  <a:lnTo>
                    <a:pt x="558059" y="1009317"/>
                  </a:lnTo>
                  <a:lnTo>
                    <a:pt x="553980" y="1017940"/>
                  </a:lnTo>
                  <a:lnTo>
                    <a:pt x="550127" y="1026789"/>
                  </a:lnTo>
                  <a:lnTo>
                    <a:pt x="546728" y="1035866"/>
                  </a:lnTo>
                  <a:lnTo>
                    <a:pt x="543782" y="1045396"/>
                  </a:lnTo>
                  <a:lnTo>
                    <a:pt x="541063" y="1055607"/>
                  </a:lnTo>
                  <a:lnTo>
                    <a:pt x="538343" y="1065591"/>
                  </a:lnTo>
                  <a:lnTo>
                    <a:pt x="536077" y="1076257"/>
                  </a:lnTo>
                  <a:lnTo>
                    <a:pt x="533811" y="1087148"/>
                  </a:lnTo>
                  <a:lnTo>
                    <a:pt x="529505" y="1110067"/>
                  </a:lnTo>
                  <a:lnTo>
                    <a:pt x="525653" y="1133893"/>
                  </a:lnTo>
                  <a:lnTo>
                    <a:pt x="521347" y="1159081"/>
                  </a:lnTo>
                  <a:lnTo>
                    <a:pt x="518628" y="1172242"/>
                  </a:lnTo>
                  <a:lnTo>
                    <a:pt x="516135" y="1185403"/>
                  </a:lnTo>
                  <a:lnTo>
                    <a:pt x="512056" y="1186311"/>
                  </a:lnTo>
                  <a:lnTo>
                    <a:pt x="507751" y="1187219"/>
                  </a:lnTo>
                  <a:lnTo>
                    <a:pt x="503672" y="1188580"/>
                  </a:lnTo>
                  <a:lnTo>
                    <a:pt x="499819" y="1189942"/>
                  </a:lnTo>
                  <a:lnTo>
                    <a:pt x="495967" y="1191530"/>
                  </a:lnTo>
                  <a:lnTo>
                    <a:pt x="492341" y="1192891"/>
                  </a:lnTo>
                  <a:lnTo>
                    <a:pt x="488715" y="1195161"/>
                  </a:lnTo>
                  <a:lnTo>
                    <a:pt x="485089" y="1196976"/>
                  </a:lnTo>
                  <a:lnTo>
                    <a:pt x="482823" y="1181546"/>
                  </a:lnTo>
                  <a:lnTo>
                    <a:pt x="481464" y="1172015"/>
                  </a:lnTo>
                  <a:lnTo>
                    <a:pt x="480331" y="1161123"/>
                  </a:lnTo>
                  <a:lnTo>
                    <a:pt x="479424" y="1148870"/>
                  </a:lnTo>
                  <a:lnTo>
                    <a:pt x="478518" y="1135935"/>
                  </a:lnTo>
                  <a:lnTo>
                    <a:pt x="478064" y="1121867"/>
                  </a:lnTo>
                  <a:lnTo>
                    <a:pt x="477838" y="1107344"/>
                  </a:lnTo>
                  <a:lnTo>
                    <a:pt x="478064" y="1092141"/>
                  </a:lnTo>
                  <a:lnTo>
                    <a:pt x="478744" y="1076030"/>
                  </a:lnTo>
                  <a:lnTo>
                    <a:pt x="480104" y="1059692"/>
                  </a:lnTo>
                  <a:lnTo>
                    <a:pt x="481237" y="1051296"/>
                  </a:lnTo>
                  <a:lnTo>
                    <a:pt x="482144" y="1043127"/>
                  </a:lnTo>
                  <a:lnTo>
                    <a:pt x="483503" y="1034504"/>
                  </a:lnTo>
                  <a:lnTo>
                    <a:pt x="484863" y="1025882"/>
                  </a:lnTo>
                  <a:lnTo>
                    <a:pt x="486676" y="1017259"/>
                  </a:lnTo>
                  <a:lnTo>
                    <a:pt x="488489" y="1008863"/>
                  </a:lnTo>
                  <a:lnTo>
                    <a:pt x="490528" y="1000240"/>
                  </a:lnTo>
                  <a:lnTo>
                    <a:pt x="492794" y="991617"/>
                  </a:lnTo>
                  <a:lnTo>
                    <a:pt x="495514" y="983221"/>
                  </a:lnTo>
                  <a:lnTo>
                    <a:pt x="498233" y="974599"/>
                  </a:lnTo>
                  <a:lnTo>
                    <a:pt x="501406" y="966203"/>
                  </a:lnTo>
                  <a:lnTo>
                    <a:pt x="504578" y="957580"/>
                  </a:lnTo>
                  <a:lnTo>
                    <a:pt x="508204" y="949411"/>
                  </a:lnTo>
                  <a:lnTo>
                    <a:pt x="512056" y="941242"/>
                  </a:lnTo>
                  <a:lnTo>
                    <a:pt x="516362" y="933073"/>
                  </a:lnTo>
                  <a:lnTo>
                    <a:pt x="520894" y="924904"/>
                  </a:lnTo>
                  <a:lnTo>
                    <a:pt x="525653" y="917189"/>
                  </a:lnTo>
                  <a:lnTo>
                    <a:pt x="530639" y="909474"/>
                  </a:lnTo>
                  <a:lnTo>
                    <a:pt x="536077" y="901985"/>
                  </a:lnTo>
                  <a:lnTo>
                    <a:pt x="541969" y="894270"/>
                  </a:lnTo>
                  <a:lnTo>
                    <a:pt x="548314" y="887009"/>
                  </a:lnTo>
                  <a:lnTo>
                    <a:pt x="554659" y="880201"/>
                  </a:lnTo>
                  <a:lnTo>
                    <a:pt x="561458" y="873394"/>
                  </a:lnTo>
                  <a:lnTo>
                    <a:pt x="568709" y="866813"/>
                  </a:lnTo>
                  <a:lnTo>
                    <a:pt x="576414" y="860460"/>
                  </a:lnTo>
                  <a:lnTo>
                    <a:pt x="584572" y="854333"/>
                  </a:lnTo>
                  <a:lnTo>
                    <a:pt x="592730" y="848433"/>
                  </a:lnTo>
                  <a:lnTo>
                    <a:pt x="601795" y="842987"/>
                  </a:lnTo>
                  <a:lnTo>
                    <a:pt x="611313" y="837541"/>
                  </a:lnTo>
                  <a:lnTo>
                    <a:pt x="620830" y="832549"/>
                  </a:lnTo>
                  <a:lnTo>
                    <a:pt x="630801" y="828011"/>
                  </a:lnTo>
                  <a:lnTo>
                    <a:pt x="641452" y="823926"/>
                  </a:lnTo>
                  <a:lnTo>
                    <a:pt x="652783" y="819615"/>
                  </a:lnTo>
                  <a:lnTo>
                    <a:pt x="664340" y="815984"/>
                  </a:lnTo>
                  <a:lnTo>
                    <a:pt x="676350" y="812807"/>
                  </a:lnTo>
                  <a:lnTo>
                    <a:pt x="689041" y="810084"/>
                  </a:lnTo>
                  <a:lnTo>
                    <a:pt x="701957" y="807815"/>
                  </a:lnTo>
                  <a:lnTo>
                    <a:pt x="715328" y="805546"/>
                  </a:lnTo>
                  <a:lnTo>
                    <a:pt x="729378" y="804184"/>
                  </a:lnTo>
                  <a:lnTo>
                    <a:pt x="744107" y="802823"/>
                  </a:lnTo>
                  <a:lnTo>
                    <a:pt x="759064" y="801915"/>
                  </a:lnTo>
                  <a:lnTo>
                    <a:pt x="774700" y="801688"/>
                  </a:lnTo>
                  <a:close/>
                  <a:moveTo>
                    <a:pt x="44000" y="736683"/>
                  </a:moveTo>
                  <a:lnTo>
                    <a:pt x="44000" y="2267412"/>
                  </a:lnTo>
                  <a:lnTo>
                    <a:pt x="2830736" y="2267412"/>
                  </a:lnTo>
                  <a:lnTo>
                    <a:pt x="2830736" y="736683"/>
                  </a:lnTo>
                  <a:lnTo>
                    <a:pt x="44000" y="736683"/>
                  </a:lnTo>
                  <a:close/>
                  <a:moveTo>
                    <a:pt x="1266245" y="538738"/>
                  </a:moveTo>
                  <a:lnTo>
                    <a:pt x="1261935" y="538964"/>
                  </a:lnTo>
                  <a:lnTo>
                    <a:pt x="1257399" y="539645"/>
                  </a:lnTo>
                  <a:lnTo>
                    <a:pt x="1253317" y="540778"/>
                  </a:lnTo>
                  <a:lnTo>
                    <a:pt x="1249234" y="542365"/>
                  </a:lnTo>
                  <a:lnTo>
                    <a:pt x="1245605" y="544179"/>
                  </a:lnTo>
                  <a:lnTo>
                    <a:pt x="1241977" y="546220"/>
                  </a:lnTo>
                  <a:lnTo>
                    <a:pt x="1238348" y="548714"/>
                  </a:lnTo>
                  <a:lnTo>
                    <a:pt x="1235172" y="551662"/>
                  </a:lnTo>
                  <a:lnTo>
                    <a:pt x="1232224" y="554836"/>
                  </a:lnTo>
                  <a:lnTo>
                    <a:pt x="1229956" y="558237"/>
                  </a:lnTo>
                  <a:lnTo>
                    <a:pt x="1227688" y="561865"/>
                  </a:lnTo>
                  <a:lnTo>
                    <a:pt x="1225874" y="565720"/>
                  </a:lnTo>
                  <a:lnTo>
                    <a:pt x="1224286" y="569574"/>
                  </a:lnTo>
                  <a:lnTo>
                    <a:pt x="1223152" y="573883"/>
                  </a:lnTo>
                  <a:lnTo>
                    <a:pt x="1222471" y="578191"/>
                  </a:lnTo>
                  <a:lnTo>
                    <a:pt x="1222471" y="582725"/>
                  </a:lnTo>
                  <a:lnTo>
                    <a:pt x="1222471" y="604719"/>
                  </a:lnTo>
                  <a:lnTo>
                    <a:pt x="1222471" y="609254"/>
                  </a:lnTo>
                  <a:lnTo>
                    <a:pt x="1223152" y="613562"/>
                  </a:lnTo>
                  <a:lnTo>
                    <a:pt x="1224286" y="617870"/>
                  </a:lnTo>
                  <a:lnTo>
                    <a:pt x="1225874" y="621725"/>
                  </a:lnTo>
                  <a:lnTo>
                    <a:pt x="1227688" y="625579"/>
                  </a:lnTo>
                  <a:lnTo>
                    <a:pt x="1229956" y="629207"/>
                  </a:lnTo>
                  <a:lnTo>
                    <a:pt x="1232224" y="632608"/>
                  </a:lnTo>
                  <a:lnTo>
                    <a:pt x="1235172" y="635556"/>
                  </a:lnTo>
                  <a:lnTo>
                    <a:pt x="1238348" y="638504"/>
                  </a:lnTo>
                  <a:lnTo>
                    <a:pt x="1241977" y="640998"/>
                  </a:lnTo>
                  <a:lnTo>
                    <a:pt x="1245605" y="643492"/>
                  </a:lnTo>
                  <a:lnTo>
                    <a:pt x="1249234" y="645306"/>
                  </a:lnTo>
                  <a:lnTo>
                    <a:pt x="1253317" y="646893"/>
                  </a:lnTo>
                  <a:lnTo>
                    <a:pt x="1257399" y="647800"/>
                  </a:lnTo>
                  <a:lnTo>
                    <a:pt x="1261935" y="648254"/>
                  </a:lnTo>
                  <a:lnTo>
                    <a:pt x="1266245" y="648707"/>
                  </a:lnTo>
                  <a:lnTo>
                    <a:pt x="1608265" y="648707"/>
                  </a:lnTo>
                  <a:lnTo>
                    <a:pt x="1613028" y="648254"/>
                  </a:lnTo>
                  <a:lnTo>
                    <a:pt x="1617337" y="647800"/>
                  </a:lnTo>
                  <a:lnTo>
                    <a:pt x="1621419" y="646893"/>
                  </a:lnTo>
                  <a:lnTo>
                    <a:pt x="1625502" y="645306"/>
                  </a:lnTo>
                  <a:lnTo>
                    <a:pt x="1629358" y="643492"/>
                  </a:lnTo>
                  <a:lnTo>
                    <a:pt x="1632986" y="640998"/>
                  </a:lnTo>
                  <a:lnTo>
                    <a:pt x="1636388" y="638504"/>
                  </a:lnTo>
                  <a:lnTo>
                    <a:pt x="1639337" y="635556"/>
                  </a:lnTo>
                  <a:lnTo>
                    <a:pt x="1642285" y="632608"/>
                  </a:lnTo>
                  <a:lnTo>
                    <a:pt x="1644780" y="629207"/>
                  </a:lnTo>
                  <a:lnTo>
                    <a:pt x="1647275" y="625579"/>
                  </a:lnTo>
                  <a:lnTo>
                    <a:pt x="1649089" y="621725"/>
                  </a:lnTo>
                  <a:lnTo>
                    <a:pt x="1650224" y="617870"/>
                  </a:lnTo>
                  <a:lnTo>
                    <a:pt x="1651584" y="613562"/>
                  </a:lnTo>
                  <a:lnTo>
                    <a:pt x="1652038" y="609254"/>
                  </a:lnTo>
                  <a:lnTo>
                    <a:pt x="1652492" y="604719"/>
                  </a:lnTo>
                  <a:lnTo>
                    <a:pt x="1652492" y="582725"/>
                  </a:lnTo>
                  <a:lnTo>
                    <a:pt x="1652038" y="578191"/>
                  </a:lnTo>
                  <a:lnTo>
                    <a:pt x="1651584" y="573883"/>
                  </a:lnTo>
                  <a:lnTo>
                    <a:pt x="1650224" y="569574"/>
                  </a:lnTo>
                  <a:lnTo>
                    <a:pt x="1649089" y="565720"/>
                  </a:lnTo>
                  <a:lnTo>
                    <a:pt x="1647275" y="561865"/>
                  </a:lnTo>
                  <a:lnTo>
                    <a:pt x="1644780" y="558237"/>
                  </a:lnTo>
                  <a:lnTo>
                    <a:pt x="1642285" y="554836"/>
                  </a:lnTo>
                  <a:lnTo>
                    <a:pt x="1639337" y="551662"/>
                  </a:lnTo>
                  <a:lnTo>
                    <a:pt x="1636388" y="548714"/>
                  </a:lnTo>
                  <a:lnTo>
                    <a:pt x="1632986" y="546220"/>
                  </a:lnTo>
                  <a:lnTo>
                    <a:pt x="1629358" y="544179"/>
                  </a:lnTo>
                  <a:lnTo>
                    <a:pt x="1625502" y="542365"/>
                  </a:lnTo>
                  <a:lnTo>
                    <a:pt x="1621419" y="540778"/>
                  </a:lnTo>
                  <a:lnTo>
                    <a:pt x="1617337" y="539645"/>
                  </a:lnTo>
                  <a:lnTo>
                    <a:pt x="1613028" y="538964"/>
                  </a:lnTo>
                  <a:lnTo>
                    <a:pt x="1608265" y="538738"/>
                  </a:lnTo>
                  <a:lnTo>
                    <a:pt x="1583997" y="538738"/>
                  </a:lnTo>
                  <a:lnTo>
                    <a:pt x="1583997" y="549848"/>
                  </a:lnTo>
                  <a:lnTo>
                    <a:pt x="1583997" y="554156"/>
                  </a:lnTo>
                  <a:lnTo>
                    <a:pt x="1583090" y="558691"/>
                  </a:lnTo>
                  <a:lnTo>
                    <a:pt x="1582182" y="562772"/>
                  </a:lnTo>
                  <a:lnTo>
                    <a:pt x="1580595" y="566627"/>
                  </a:lnTo>
                  <a:lnTo>
                    <a:pt x="1578780" y="570481"/>
                  </a:lnTo>
                  <a:lnTo>
                    <a:pt x="1576512" y="574109"/>
                  </a:lnTo>
                  <a:lnTo>
                    <a:pt x="1574017" y="577510"/>
                  </a:lnTo>
                  <a:lnTo>
                    <a:pt x="1571296" y="580685"/>
                  </a:lnTo>
                  <a:lnTo>
                    <a:pt x="1568121" y="583632"/>
                  </a:lnTo>
                  <a:lnTo>
                    <a:pt x="1564492" y="586126"/>
                  </a:lnTo>
                  <a:lnTo>
                    <a:pt x="1560863" y="588394"/>
                  </a:lnTo>
                  <a:lnTo>
                    <a:pt x="1557234" y="590208"/>
                  </a:lnTo>
                  <a:lnTo>
                    <a:pt x="1553152" y="591795"/>
                  </a:lnTo>
                  <a:lnTo>
                    <a:pt x="1548842" y="592929"/>
                  </a:lnTo>
                  <a:lnTo>
                    <a:pt x="1544533" y="593382"/>
                  </a:lnTo>
                  <a:lnTo>
                    <a:pt x="1539997" y="593609"/>
                  </a:lnTo>
                  <a:lnTo>
                    <a:pt x="1334739" y="593609"/>
                  </a:lnTo>
                  <a:lnTo>
                    <a:pt x="1330430" y="593382"/>
                  </a:lnTo>
                  <a:lnTo>
                    <a:pt x="1325894" y="592929"/>
                  </a:lnTo>
                  <a:lnTo>
                    <a:pt x="1321811" y="591795"/>
                  </a:lnTo>
                  <a:lnTo>
                    <a:pt x="1317729" y="590208"/>
                  </a:lnTo>
                  <a:lnTo>
                    <a:pt x="1313647" y="588394"/>
                  </a:lnTo>
                  <a:lnTo>
                    <a:pt x="1310018" y="586126"/>
                  </a:lnTo>
                  <a:lnTo>
                    <a:pt x="1306842" y="583632"/>
                  </a:lnTo>
                  <a:lnTo>
                    <a:pt x="1303667" y="580685"/>
                  </a:lnTo>
                  <a:lnTo>
                    <a:pt x="1300719" y="577510"/>
                  </a:lnTo>
                  <a:lnTo>
                    <a:pt x="1298224" y="574109"/>
                  </a:lnTo>
                  <a:lnTo>
                    <a:pt x="1296183" y="570481"/>
                  </a:lnTo>
                  <a:lnTo>
                    <a:pt x="1294368" y="566627"/>
                  </a:lnTo>
                  <a:lnTo>
                    <a:pt x="1292781" y="562772"/>
                  </a:lnTo>
                  <a:lnTo>
                    <a:pt x="1291647" y="558691"/>
                  </a:lnTo>
                  <a:lnTo>
                    <a:pt x="1290966" y="554156"/>
                  </a:lnTo>
                  <a:lnTo>
                    <a:pt x="1290739" y="549848"/>
                  </a:lnTo>
                  <a:lnTo>
                    <a:pt x="1290739" y="538738"/>
                  </a:lnTo>
                  <a:lnTo>
                    <a:pt x="1266245" y="538738"/>
                  </a:lnTo>
                  <a:close/>
                  <a:moveTo>
                    <a:pt x="1433626" y="87976"/>
                  </a:moveTo>
                  <a:lnTo>
                    <a:pt x="1429316" y="88203"/>
                  </a:lnTo>
                  <a:lnTo>
                    <a:pt x="1425688" y="88656"/>
                  </a:lnTo>
                  <a:lnTo>
                    <a:pt x="1421832" y="89336"/>
                  </a:lnTo>
                  <a:lnTo>
                    <a:pt x="1417976" y="90243"/>
                  </a:lnTo>
                  <a:lnTo>
                    <a:pt x="1414347" y="91150"/>
                  </a:lnTo>
                  <a:lnTo>
                    <a:pt x="1410718" y="92511"/>
                  </a:lnTo>
                  <a:lnTo>
                    <a:pt x="1407316" y="93871"/>
                  </a:lnTo>
                  <a:lnTo>
                    <a:pt x="1403688" y="95458"/>
                  </a:lnTo>
                  <a:lnTo>
                    <a:pt x="1400286" y="97272"/>
                  </a:lnTo>
                  <a:lnTo>
                    <a:pt x="1397337" y="99086"/>
                  </a:lnTo>
                  <a:lnTo>
                    <a:pt x="1394162" y="101127"/>
                  </a:lnTo>
                  <a:lnTo>
                    <a:pt x="1390987" y="103168"/>
                  </a:lnTo>
                  <a:lnTo>
                    <a:pt x="1388265" y="105435"/>
                  </a:lnTo>
                  <a:lnTo>
                    <a:pt x="1385316" y="107929"/>
                  </a:lnTo>
                  <a:lnTo>
                    <a:pt x="1382822" y="110423"/>
                  </a:lnTo>
                  <a:lnTo>
                    <a:pt x="1380100" y="113371"/>
                  </a:lnTo>
                  <a:lnTo>
                    <a:pt x="1377605" y="116092"/>
                  </a:lnTo>
                  <a:lnTo>
                    <a:pt x="1375110" y="119039"/>
                  </a:lnTo>
                  <a:lnTo>
                    <a:pt x="1373069" y="122214"/>
                  </a:lnTo>
                  <a:lnTo>
                    <a:pt x="1371028" y="125161"/>
                  </a:lnTo>
                  <a:lnTo>
                    <a:pt x="1369213" y="128336"/>
                  </a:lnTo>
                  <a:lnTo>
                    <a:pt x="1367399" y="131737"/>
                  </a:lnTo>
                  <a:lnTo>
                    <a:pt x="1365811" y="135138"/>
                  </a:lnTo>
                  <a:lnTo>
                    <a:pt x="1364677" y="138766"/>
                  </a:lnTo>
                  <a:lnTo>
                    <a:pt x="1363317" y="142394"/>
                  </a:lnTo>
                  <a:lnTo>
                    <a:pt x="1362183" y="146022"/>
                  </a:lnTo>
                  <a:lnTo>
                    <a:pt x="1361502" y="149650"/>
                  </a:lnTo>
                  <a:lnTo>
                    <a:pt x="1360595" y="153504"/>
                  </a:lnTo>
                  <a:lnTo>
                    <a:pt x="1360141" y="157359"/>
                  </a:lnTo>
                  <a:lnTo>
                    <a:pt x="1359914" y="161213"/>
                  </a:lnTo>
                  <a:lnTo>
                    <a:pt x="1359914" y="165295"/>
                  </a:lnTo>
                  <a:lnTo>
                    <a:pt x="1359914" y="169376"/>
                  </a:lnTo>
                  <a:lnTo>
                    <a:pt x="1360141" y="173231"/>
                  </a:lnTo>
                  <a:lnTo>
                    <a:pt x="1360595" y="177085"/>
                  </a:lnTo>
                  <a:lnTo>
                    <a:pt x="1361502" y="180940"/>
                  </a:lnTo>
                  <a:lnTo>
                    <a:pt x="1362183" y="184568"/>
                  </a:lnTo>
                  <a:lnTo>
                    <a:pt x="1363317" y="188422"/>
                  </a:lnTo>
                  <a:lnTo>
                    <a:pt x="1364677" y="192050"/>
                  </a:lnTo>
                  <a:lnTo>
                    <a:pt x="1365811" y="195451"/>
                  </a:lnTo>
                  <a:lnTo>
                    <a:pt x="1367399" y="198852"/>
                  </a:lnTo>
                  <a:lnTo>
                    <a:pt x="1369213" y="202253"/>
                  </a:lnTo>
                  <a:lnTo>
                    <a:pt x="1371028" y="205655"/>
                  </a:lnTo>
                  <a:lnTo>
                    <a:pt x="1373069" y="208602"/>
                  </a:lnTo>
                  <a:lnTo>
                    <a:pt x="1375110" y="211777"/>
                  </a:lnTo>
                  <a:lnTo>
                    <a:pt x="1377605" y="214724"/>
                  </a:lnTo>
                  <a:lnTo>
                    <a:pt x="1380100" y="217445"/>
                  </a:lnTo>
                  <a:lnTo>
                    <a:pt x="1382822" y="220166"/>
                  </a:lnTo>
                  <a:lnTo>
                    <a:pt x="1385316" y="222660"/>
                  </a:lnTo>
                  <a:lnTo>
                    <a:pt x="1388265" y="225381"/>
                  </a:lnTo>
                  <a:lnTo>
                    <a:pt x="1390987" y="227422"/>
                  </a:lnTo>
                  <a:lnTo>
                    <a:pt x="1394162" y="229689"/>
                  </a:lnTo>
                  <a:lnTo>
                    <a:pt x="1397337" y="231730"/>
                  </a:lnTo>
                  <a:lnTo>
                    <a:pt x="1400286" y="233544"/>
                  </a:lnTo>
                  <a:lnTo>
                    <a:pt x="1403688" y="235131"/>
                  </a:lnTo>
                  <a:lnTo>
                    <a:pt x="1407316" y="236718"/>
                  </a:lnTo>
                  <a:lnTo>
                    <a:pt x="1410718" y="238305"/>
                  </a:lnTo>
                  <a:lnTo>
                    <a:pt x="1414347" y="239212"/>
                  </a:lnTo>
                  <a:lnTo>
                    <a:pt x="1417976" y="240346"/>
                  </a:lnTo>
                  <a:lnTo>
                    <a:pt x="1421832" y="241253"/>
                  </a:lnTo>
                  <a:lnTo>
                    <a:pt x="1425688" y="241933"/>
                  </a:lnTo>
                  <a:lnTo>
                    <a:pt x="1429316" y="242387"/>
                  </a:lnTo>
                  <a:lnTo>
                    <a:pt x="1433626" y="242613"/>
                  </a:lnTo>
                  <a:lnTo>
                    <a:pt x="1437481" y="242840"/>
                  </a:lnTo>
                  <a:lnTo>
                    <a:pt x="1441337" y="242613"/>
                  </a:lnTo>
                  <a:lnTo>
                    <a:pt x="1445419" y="242387"/>
                  </a:lnTo>
                  <a:lnTo>
                    <a:pt x="1449275" y="241933"/>
                  </a:lnTo>
                  <a:lnTo>
                    <a:pt x="1452904" y="241253"/>
                  </a:lnTo>
                  <a:lnTo>
                    <a:pt x="1456986" y="240346"/>
                  </a:lnTo>
                  <a:lnTo>
                    <a:pt x="1460615" y="239212"/>
                  </a:lnTo>
                  <a:lnTo>
                    <a:pt x="1464244" y="238305"/>
                  </a:lnTo>
                  <a:lnTo>
                    <a:pt x="1467419" y="236718"/>
                  </a:lnTo>
                  <a:lnTo>
                    <a:pt x="1471048" y="235131"/>
                  </a:lnTo>
                  <a:lnTo>
                    <a:pt x="1474224" y="233544"/>
                  </a:lnTo>
                  <a:lnTo>
                    <a:pt x="1477626" y="231730"/>
                  </a:lnTo>
                  <a:lnTo>
                    <a:pt x="1480801" y="229689"/>
                  </a:lnTo>
                  <a:lnTo>
                    <a:pt x="1483749" y="227422"/>
                  </a:lnTo>
                  <a:lnTo>
                    <a:pt x="1486698" y="225381"/>
                  </a:lnTo>
                  <a:lnTo>
                    <a:pt x="1489646" y="222660"/>
                  </a:lnTo>
                  <a:lnTo>
                    <a:pt x="1492141" y="220166"/>
                  </a:lnTo>
                  <a:lnTo>
                    <a:pt x="1494636" y="217445"/>
                  </a:lnTo>
                  <a:lnTo>
                    <a:pt x="1497131" y="214724"/>
                  </a:lnTo>
                  <a:lnTo>
                    <a:pt x="1499399" y="211777"/>
                  </a:lnTo>
                  <a:lnTo>
                    <a:pt x="1501667" y="208602"/>
                  </a:lnTo>
                  <a:lnTo>
                    <a:pt x="1503482" y="205655"/>
                  </a:lnTo>
                  <a:lnTo>
                    <a:pt x="1505523" y="202253"/>
                  </a:lnTo>
                  <a:lnTo>
                    <a:pt x="1507110" y="198852"/>
                  </a:lnTo>
                  <a:lnTo>
                    <a:pt x="1508698" y="195451"/>
                  </a:lnTo>
                  <a:lnTo>
                    <a:pt x="1510286" y="192050"/>
                  </a:lnTo>
                  <a:lnTo>
                    <a:pt x="1511420" y="188422"/>
                  </a:lnTo>
                  <a:lnTo>
                    <a:pt x="1512327" y="184568"/>
                  </a:lnTo>
                  <a:lnTo>
                    <a:pt x="1513461" y="180940"/>
                  </a:lnTo>
                  <a:lnTo>
                    <a:pt x="1513915" y="177085"/>
                  </a:lnTo>
                  <a:lnTo>
                    <a:pt x="1514368" y="173231"/>
                  </a:lnTo>
                  <a:lnTo>
                    <a:pt x="1514595" y="169376"/>
                  </a:lnTo>
                  <a:lnTo>
                    <a:pt x="1515049" y="165295"/>
                  </a:lnTo>
                  <a:lnTo>
                    <a:pt x="1514595" y="161213"/>
                  </a:lnTo>
                  <a:lnTo>
                    <a:pt x="1514368" y="157359"/>
                  </a:lnTo>
                  <a:lnTo>
                    <a:pt x="1513915" y="153504"/>
                  </a:lnTo>
                  <a:lnTo>
                    <a:pt x="1513461" y="149650"/>
                  </a:lnTo>
                  <a:lnTo>
                    <a:pt x="1512327" y="146022"/>
                  </a:lnTo>
                  <a:lnTo>
                    <a:pt x="1511420" y="142394"/>
                  </a:lnTo>
                  <a:lnTo>
                    <a:pt x="1510286" y="138766"/>
                  </a:lnTo>
                  <a:lnTo>
                    <a:pt x="1508698" y="135138"/>
                  </a:lnTo>
                  <a:lnTo>
                    <a:pt x="1507110" y="131737"/>
                  </a:lnTo>
                  <a:lnTo>
                    <a:pt x="1505523" y="128336"/>
                  </a:lnTo>
                  <a:lnTo>
                    <a:pt x="1503482" y="125161"/>
                  </a:lnTo>
                  <a:lnTo>
                    <a:pt x="1501667" y="122214"/>
                  </a:lnTo>
                  <a:lnTo>
                    <a:pt x="1499399" y="119039"/>
                  </a:lnTo>
                  <a:lnTo>
                    <a:pt x="1497131" y="116092"/>
                  </a:lnTo>
                  <a:lnTo>
                    <a:pt x="1494636" y="113371"/>
                  </a:lnTo>
                  <a:lnTo>
                    <a:pt x="1492141" y="110423"/>
                  </a:lnTo>
                  <a:lnTo>
                    <a:pt x="1489646" y="107929"/>
                  </a:lnTo>
                  <a:lnTo>
                    <a:pt x="1486698" y="105435"/>
                  </a:lnTo>
                  <a:lnTo>
                    <a:pt x="1483749" y="103168"/>
                  </a:lnTo>
                  <a:lnTo>
                    <a:pt x="1480801" y="101127"/>
                  </a:lnTo>
                  <a:lnTo>
                    <a:pt x="1477626" y="99086"/>
                  </a:lnTo>
                  <a:lnTo>
                    <a:pt x="1474224" y="97272"/>
                  </a:lnTo>
                  <a:lnTo>
                    <a:pt x="1471048" y="95458"/>
                  </a:lnTo>
                  <a:lnTo>
                    <a:pt x="1467419" y="93871"/>
                  </a:lnTo>
                  <a:lnTo>
                    <a:pt x="1464244" y="92511"/>
                  </a:lnTo>
                  <a:lnTo>
                    <a:pt x="1460615" y="91150"/>
                  </a:lnTo>
                  <a:lnTo>
                    <a:pt x="1456986" y="90243"/>
                  </a:lnTo>
                  <a:lnTo>
                    <a:pt x="1452904" y="89336"/>
                  </a:lnTo>
                  <a:lnTo>
                    <a:pt x="1449275" y="88656"/>
                  </a:lnTo>
                  <a:lnTo>
                    <a:pt x="1445419" y="88203"/>
                  </a:lnTo>
                  <a:lnTo>
                    <a:pt x="1441337" y="87976"/>
                  </a:lnTo>
                  <a:lnTo>
                    <a:pt x="1437481" y="87976"/>
                  </a:lnTo>
                  <a:lnTo>
                    <a:pt x="1433626" y="87976"/>
                  </a:lnTo>
                  <a:close/>
                  <a:moveTo>
                    <a:pt x="1330430" y="0"/>
                  </a:moveTo>
                  <a:lnTo>
                    <a:pt x="1334739" y="0"/>
                  </a:lnTo>
                  <a:lnTo>
                    <a:pt x="1539997" y="0"/>
                  </a:lnTo>
                  <a:lnTo>
                    <a:pt x="1544533" y="0"/>
                  </a:lnTo>
                  <a:lnTo>
                    <a:pt x="1548842" y="681"/>
                  </a:lnTo>
                  <a:lnTo>
                    <a:pt x="1553152" y="1814"/>
                  </a:lnTo>
                  <a:lnTo>
                    <a:pt x="1557234" y="3401"/>
                  </a:lnTo>
                  <a:lnTo>
                    <a:pt x="1560863" y="5215"/>
                  </a:lnTo>
                  <a:lnTo>
                    <a:pt x="1564492" y="7483"/>
                  </a:lnTo>
                  <a:lnTo>
                    <a:pt x="1568121" y="9750"/>
                  </a:lnTo>
                  <a:lnTo>
                    <a:pt x="1571296" y="12698"/>
                  </a:lnTo>
                  <a:lnTo>
                    <a:pt x="1574017" y="15872"/>
                  </a:lnTo>
                  <a:lnTo>
                    <a:pt x="1576512" y="19273"/>
                  </a:lnTo>
                  <a:lnTo>
                    <a:pt x="1578780" y="22901"/>
                  </a:lnTo>
                  <a:lnTo>
                    <a:pt x="1580595" y="26756"/>
                  </a:lnTo>
                  <a:lnTo>
                    <a:pt x="1582182" y="30837"/>
                  </a:lnTo>
                  <a:lnTo>
                    <a:pt x="1583090" y="34919"/>
                  </a:lnTo>
                  <a:lnTo>
                    <a:pt x="1583997" y="39453"/>
                  </a:lnTo>
                  <a:lnTo>
                    <a:pt x="1583997" y="43761"/>
                  </a:lnTo>
                  <a:lnTo>
                    <a:pt x="1583997" y="450762"/>
                  </a:lnTo>
                  <a:lnTo>
                    <a:pt x="2742963" y="450762"/>
                  </a:lnTo>
                  <a:lnTo>
                    <a:pt x="2749768" y="450762"/>
                  </a:lnTo>
                  <a:lnTo>
                    <a:pt x="2756345" y="451442"/>
                  </a:lnTo>
                  <a:lnTo>
                    <a:pt x="2762922" y="452349"/>
                  </a:lnTo>
                  <a:lnTo>
                    <a:pt x="2769499" y="453483"/>
                  </a:lnTo>
                  <a:lnTo>
                    <a:pt x="2775623" y="455070"/>
                  </a:lnTo>
                  <a:lnTo>
                    <a:pt x="2782200" y="456884"/>
                  </a:lnTo>
                  <a:lnTo>
                    <a:pt x="2788097" y="458925"/>
                  </a:lnTo>
                  <a:lnTo>
                    <a:pt x="2793994" y="461192"/>
                  </a:lnTo>
                  <a:lnTo>
                    <a:pt x="2799891" y="463686"/>
                  </a:lnTo>
                  <a:lnTo>
                    <a:pt x="2805788" y="466634"/>
                  </a:lnTo>
                  <a:lnTo>
                    <a:pt x="2811231" y="470035"/>
                  </a:lnTo>
                  <a:lnTo>
                    <a:pt x="2816675" y="473436"/>
                  </a:lnTo>
                  <a:lnTo>
                    <a:pt x="2821664" y="477064"/>
                  </a:lnTo>
                  <a:lnTo>
                    <a:pt x="2826654" y="480919"/>
                  </a:lnTo>
                  <a:lnTo>
                    <a:pt x="2831417" y="485000"/>
                  </a:lnTo>
                  <a:lnTo>
                    <a:pt x="2835953" y="489535"/>
                  </a:lnTo>
                  <a:lnTo>
                    <a:pt x="2840489" y="494070"/>
                  </a:lnTo>
                  <a:lnTo>
                    <a:pt x="2844571" y="498831"/>
                  </a:lnTo>
                  <a:lnTo>
                    <a:pt x="2848427" y="504046"/>
                  </a:lnTo>
                  <a:lnTo>
                    <a:pt x="2852056" y="509261"/>
                  </a:lnTo>
                  <a:lnTo>
                    <a:pt x="2855685" y="514249"/>
                  </a:lnTo>
                  <a:lnTo>
                    <a:pt x="2858860" y="520145"/>
                  </a:lnTo>
                  <a:lnTo>
                    <a:pt x="2861809" y="525813"/>
                  </a:lnTo>
                  <a:lnTo>
                    <a:pt x="2864530" y="531482"/>
                  </a:lnTo>
                  <a:lnTo>
                    <a:pt x="2866798" y="537377"/>
                  </a:lnTo>
                  <a:lnTo>
                    <a:pt x="2869066" y="543726"/>
                  </a:lnTo>
                  <a:lnTo>
                    <a:pt x="2870881" y="549848"/>
                  </a:lnTo>
                  <a:lnTo>
                    <a:pt x="2872015" y="556423"/>
                  </a:lnTo>
                  <a:lnTo>
                    <a:pt x="2873375" y="562772"/>
                  </a:lnTo>
                  <a:lnTo>
                    <a:pt x="2874056" y="569348"/>
                  </a:lnTo>
                  <a:lnTo>
                    <a:pt x="2874736" y="575923"/>
                  </a:lnTo>
                  <a:lnTo>
                    <a:pt x="2874963" y="582725"/>
                  </a:lnTo>
                  <a:lnTo>
                    <a:pt x="2874963" y="2311400"/>
                  </a:lnTo>
                  <a:lnTo>
                    <a:pt x="0" y="2311400"/>
                  </a:lnTo>
                  <a:lnTo>
                    <a:pt x="0" y="582725"/>
                  </a:lnTo>
                  <a:lnTo>
                    <a:pt x="227" y="575923"/>
                  </a:lnTo>
                  <a:lnTo>
                    <a:pt x="680" y="569348"/>
                  </a:lnTo>
                  <a:lnTo>
                    <a:pt x="1588" y="562772"/>
                  </a:lnTo>
                  <a:lnTo>
                    <a:pt x="2722" y="556423"/>
                  </a:lnTo>
                  <a:lnTo>
                    <a:pt x="4082" y="549848"/>
                  </a:lnTo>
                  <a:lnTo>
                    <a:pt x="5897" y="543726"/>
                  </a:lnTo>
                  <a:lnTo>
                    <a:pt x="7938" y="537377"/>
                  </a:lnTo>
                  <a:lnTo>
                    <a:pt x="10206" y="531482"/>
                  </a:lnTo>
                  <a:lnTo>
                    <a:pt x="13154" y="525813"/>
                  </a:lnTo>
                  <a:lnTo>
                    <a:pt x="16103" y="520145"/>
                  </a:lnTo>
                  <a:lnTo>
                    <a:pt x="19051" y="514249"/>
                  </a:lnTo>
                  <a:lnTo>
                    <a:pt x="22453" y="509261"/>
                  </a:lnTo>
                  <a:lnTo>
                    <a:pt x="26309" y="504046"/>
                  </a:lnTo>
                  <a:lnTo>
                    <a:pt x="30165" y="498831"/>
                  </a:lnTo>
                  <a:lnTo>
                    <a:pt x="34474" y="494070"/>
                  </a:lnTo>
                  <a:lnTo>
                    <a:pt x="38783" y="489535"/>
                  </a:lnTo>
                  <a:lnTo>
                    <a:pt x="43319" y="485000"/>
                  </a:lnTo>
                  <a:lnTo>
                    <a:pt x="48082" y="480919"/>
                  </a:lnTo>
                  <a:lnTo>
                    <a:pt x="53072" y="477064"/>
                  </a:lnTo>
                  <a:lnTo>
                    <a:pt x="58288" y="473436"/>
                  </a:lnTo>
                  <a:lnTo>
                    <a:pt x="63732" y="470035"/>
                  </a:lnTo>
                  <a:lnTo>
                    <a:pt x="69175" y="466634"/>
                  </a:lnTo>
                  <a:lnTo>
                    <a:pt x="74845" y="463686"/>
                  </a:lnTo>
                  <a:lnTo>
                    <a:pt x="80742" y="461192"/>
                  </a:lnTo>
                  <a:lnTo>
                    <a:pt x="86866" y="458925"/>
                  </a:lnTo>
                  <a:lnTo>
                    <a:pt x="92763" y="456884"/>
                  </a:lnTo>
                  <a:lnTo>
                    <a:pt x="99340" y="455070"/>
                  </a:lnTo>
                  <a:lnTo>
                    <a:pt x="105464" y="453483"/>
                  </a:lnTo>
                  <a:lnTo>
                    <a:pt x="112041" y="452349"/>
                  </a:lnTo>
                  <a:lnTo>
                    <a:pt x="118618" y="451442"/>
                  </a:lnTo>
                  <a:lnTo>
                    <a:pt x="125195" y="450762"/>
                  </a:lnTo>
                  <a:lnTo>
                    <a:pt x="132000" y="450762"/>
                  </a:lnTo>
                  <a:lnTo>
                    <a:pt x="1290739" y="450762"/>
                  </a:lnTo>
                  <a:lnTo>
                    <a:pt x="1290739" y="43761"/>
                  </a:lnTo>
                  <a:lnTo>
                    <a:pt x="1290966" y="39453"/>
                  </a:lnTo>
                  <a:lnTo>
                    <a:pt x="1291647" y="34919"/>
                  </a:lnTo>
                  <a:lnTo>
                    <a:pt x="1292781" y="30837"/>
                  </a:lnTo>
                  <a:lnTo>
                    <a:pt x="1294368" y="26756"/>
                  </a:lnTo>
                  <a:lnTo>
                    <a:pt x="1296183" y="22901"/>
                  </a:lnTo>
                  <a:lnTo>
                    <a:pt x="1298224" y="19273"/>
                  </a:lnTo>
                  <a:lnTo>
                    <a:pt x="1300719" y="15872"/>
                  </a:lnTo>
                  <a:lnTo>
                    <a:pt x="1303667" y="12698"/>
                  </a:lnTo>
                  <a:lnTo>
                    <a:pt x="1306842" y="9750"/>
                  </a:lnTo>
                  <a:lnTo>
                    <a:pt x="1310018" y="7483"/>
                  </a:lnTo>
                  <a:lnTo>
                    <a:pt x="1313647" y="5215"/>
                  </a:lnTo>
                  <a:lnTo>
                    <a:pt x="1317729" y="3401"/>
                  </a:lnTo>
                  <a:lnTo>
                    <a:pt x="1321811" y="1814"/>
                  </a:lnTo>
                  <a:lnTo>
                    <a:pt x="1325894" y="681"/>
                  </a:lnTo>
                  <a:lnTo>
                    <a:pt x="13304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 contourW="12700">
                <a:contourClr>
                  <a:srgbClr val="FFFFFF"/>
                </a:contourClr>
              </a:sp3d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srgbClr val="FFFFFF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25" name="MH_Text_1"/>
          <p:cNvSpPr/>
          <p:nvPr>
            <p:custDataLst>
              <p:tags r:id="rId6"/>
            </p:custDataLst>
          </p:nvPr>
        </p:nvSpPr>
        <p:spPr>
          <a:xfrm>
            <a:off x="5753858" y="1216186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27" name="MH_Text_1"/>
          <p:cNvSpPr/>
          <p:nvPr>
            <p:custDataLst>
              <p:tags r:id="rId7"/>
            </p:custDataLst>
          </p:nvPr>
        </p:nvSpPr>
        <p:spPr>
          <a:xfrm>
            <a:off x="6373656" y="3230335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29" name="MH_Text_1"/>
          <p:cNvSpPr/>
          <p:nvPr>
            <p:custDataLst>
              <p:tags r:id="rId8"/>
            </p:custDataLst>
          </p:nvPr>
        </p:nvSpPr>
        <p:spPr>
          <a:xfrm>
            <a:off x="1719984" y="1313824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30" name="MH_Text_1"/>
          <p:cNvSpPr/>
          <p:nvPr>
            <p:custDataLst>
              <p:tags r:id="rId9"/>
            </p:custDataLst>
          </p:nvPr>
        </p:nvSpPr>
        <p:spPr>
          <a:xfrm>
            <a:off x="1216023" y="1629908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4" name="MH_Text_1"/>
          <p:cNvSpPr/>
          <p:nvPr>
            <p:custDataLst>
              <p:tags r:id="rId10"/>
            </p:custDataLst>
          </p:nvPr>
        </p:nvSpPr>
        <p:spPr>
          <a:xfrm>
            <a:off x="999904" y="3169909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35" name="MH_Text_1"/>
          <p:cNvSpPr/>
          <p:nvPr>
            <p:custDataLst>
              <p:tags r:id="rId11"/>
            </p:custDataLst>
          </p:nvPr>
        </p:nvSpPr>
        <p:spPr>
          <a:xfrm>
            <a:off x="495946" y="3485994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6" name="MH_Text_1"/>
          <p:cNvSpPr/>
          <p:nvPr>
            <p:custDataLst>
              <p:tags r:id="rId12"/>
            </p:custDataLst>
          </p:nvPr>
        </p:nvSpPr>
        <p:spPr>
          <a:xfrm>
            <a:off x="5752519" y="1529864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13"/>
            </p:custDataLst>
          </p:nvPr>
        </p:nvSpPr>
        <p:spPr>
          <a:xfrm>
            <a:off x="6386394" y="3539460"/>
            <a:ext cx="2506091" cy="5614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14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  <p:bldP spid="8" grpId="0" bldLvl="0" animBg="1"/>
      <p:bldP spid="10" grpId="0" bldLvl="0" animBg="1"/>
      <p:bldP spid="25" grpId="0" bldLvl="0" animBg="1"/>
      <p:bldP spid="27" grpId="0" bldLvl="0" animBg="1"/>
      <p:bldP spid="29" grpId="0" bldLvl="0" animBg="1"/>
      <p:bldP spid="30" grpId="0" bldLvl="0" animBg="1"/>
      <p:bldP spid="34" grpId="0" bldLvl="0" animBg="1"/>
      <p:bldP spid="35" grpId="0" bldLvl="0" animBg="1"/>
      <p:bldP spid="36" grpId="0" bldLvl="0" animBg="1"/>
      <p:bldP spid="37" grpId="0" bldLvl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文本框 4"/>
          <p:cNvSpPr txBox="1"/>
          <p:nvPr/>
        </p:nvSpPr>
        <p:spPr>
          <a:xfrm>
            <a:off x="1429745" y="854710"/>
            <a:ext cx="6284912" cy="132207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/>
            <a:r>
              <a:rPr lang="en-US" altLang="zh-CN" sz="8000" dirty="0">
                <a:solidFill>
                  <a:srgbClr val="2FAB23"/>
                </a:solidFill>
                <a:latin typeface="Impact" panose="020B0806030902050204" pitchFamily="34" charset="0"/>
                <a:ea typeface="微软雅黑" panose="020B0503020204020204" charset="-122"/>
              </a:rPr>
              <a:t>20XX</a:t>
            </a:r>
            <a:endParaRPr lang="zh-CN" altLang="en-US" sz="4000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968826" y="3297873"/>
            <a:ext cx="3206750" cy="576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algn="ctr" defTabSz="914400" eaLnBrk="0" hangingPunct="0"/>
            <a:r>
              <a:rPr kumimoji="0" lang="en-US" altLang="zh-CN" sz="1050" kern="1200" cap="none" spc="0" normalizeH="0" baseline="0" noProof="1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+mn-cs"/>
                <a:sym typeface="+mn-ea"/>
              </a:rPr>
              <a:t>Fresh business general template</a:t>
            </a:r>
          </a:p>
          <a:p>
            <a:pPr marR="0" algn="ctr" defTabSz="914400" eaLnBrk="0" hangingPunct="0"/>
            <a:r>
              <a:rPr kumimoji="0" lang="en-US" altLang="zh-CN" sz="1050" kern="1200" cap="none" spc="0" normalizeH="0" baseline="0" noProof="1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+mn-cs"/>
                <a:sym typeface="+mn-ea"/>
              </a:rPr>
              <a:t>Applicable to enterprise introduction, summary report, sales marketing, chart data</a:t>
            </a:r>
          </a:p>
        </p:txBody>
      </p:sp>
      <p:sp>
        <p:nvSpPr>
          <p:cNvPr id="2060" name="文本框 15"/>
          <p:cNvSpPr txBox="1"/>
          <p:nvPr/>
        </p:nvSpPr>
        <p:spPr>
          <a:xfrm>
            <a:off x="2318745" y="2727325"/>
            <a:ext cx="4506912" cy="5708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 eaLnBrk="0" hangingPunct="0">
              <a:lnSpc>
                <a:spcPct val="130000"/>
              </a:lnSpc>
            </a:pPr>
            <a:r>
              <a:rPr lang="zh-CN" altLang="en-US" sz="1200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sym typeface="+mn-ea"/>
              </a:rPr>
              <a:t>请在此添加文字说明，编辑文字。请在此添加文字说明，编辑文字。请在此添加文字说明，编辑文字。</a:t>
            </a:r>
          </a:p>
        </p:txBody>
      </p:sp>
      <p:sp>
        <p:nvSpPr>
          <p:cNvPr id="3" name="矩形 259"/>
          <p:cNvSpPr>
            <a:spLocks noChangeArrowheads="1"/>
          </p:cNvSpPr>
          <p:nvPr/>
        </p:nvSpPr>
        <p:spPr bwMode="auto">
          <a:xfrm>
            <a:off x="1511861" y="4060833"/>
            <a:ext cx="6120680" cy="28638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108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400" smtClean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Arial" panose="020B0604020202020204" pitchFamily="34" charset="0"/>
              </a:rPr>
              <a:t>汇报人：</a:t>
            </a:r>
            <a:r>
              <a:rPr lang="en-US" altLang="zh-CN" sz="1400" smtClean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Arial" panose="020B0604020202020204" pitchFamily="34" charset="0"/>
              </a:rPr>
              <a:t>PPT818</a:t>
            </a:r>
            <a:endParaRPr lang="en-US" altLang="zh-CN" sz="1400" dirty="0">
              <a:solidFill>
                <a:srgbClr val="2FAB23"/>
              </a:solidFill>
              <a:latin typeface="思源黑体 CN Light" panose="020B0300000000000000" charset="-122"/>
              <a:ea typeface="思源黑体 CN Light" panose="020B03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319687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Bold" panose="020B0800000000000000" charset="-122"/>
              <a:ea typeface="思源黑体 Bold" panose="020B08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0032" y="2371659"/>
            <a:ext cx="31639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charset="-122"/>
                <a:sym typeface="+mn-lt"/>
              </a:rPr>
              <a:t>点击添加您的标题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564" y="914168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阿里巴巴普惠体 B" panose="00020600040101010101" charset="-122"/>
                <a:cs typeface="阿里巴巴普惠体 B" panose="00020600040101010101" charset="-122"/>
                <a:sym typeface="+mn-lt"/>
              </a:rPr>
              <a:t>01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531891" y="2968389"/>
            <a:ext cx="0" cy="148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7104" y="296839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17" name="KSO_Shape"/>
          <p:cNvSpPr/>
          <p:nvPr/>
        </p:nvSpPr>
        <p:spPr bwMode="auto">
          <a:xfrm>
            <a:off x="3707904" y="3399366"/>
            <a:ext cx="449760" cy="610534"/>
          </a:xfrm>
          <a:custGeom>
            <a:avLst/>
            <a:gdLst>
              <a:gd name="T0" fmla="*/ 1224924 w 2376488"/>
              <a:gd name="T1" fmla="*/ 2761395 h 3225800"/>
              <a:gd name="T2" fmla="*/ 1200514 w 2376488"/>
              <a:gd name="T3" fmla="*/ 2844137 h 3225800"/>
              <a:gd name="T4" fmla="*/ 434302 w 2376488"/>
              <a:gd name="T5" fmla="*/ 2840318 h 3225800"/>
              <a:gd name="T6" fmla="*/ 417817 w 2376488"/>
              <a:gd name="T7" fmla="*/ 2755348 h 3225800"/>
              <a:gd name="T8" fmla="*/ 1946947 w 2376488"/>
              <a:gd name="T9" fmla="*/ 2276790 h 3225800"/>
              <a:gd name="T10" fmla="*/ 2007871 w 2376488"/>
              <a:gd name="T11" fmla="*/ 2336867 h 3225800"/>
              <a:gd name="T12" fmla="*/ 1960274 w 2376488"/>
              <a:gd name="T13" fmla="*/ 2408268 h 3225800"/>
              <a:gd name="T14" fmla="*/ 421315 w 2376488"/>
              <a:gd name="T15" fmla="*/ 2381532 h 3225800"/>
              <a:gd name="T16" fmla="*/ 429565 w 2376488"/>
              <a:gd name="T17" fmla="*/ 2296291 h 3225800"/>
              <a:gd name="T18" fmla="*/ 1966620 w 2376488"/>
              <a:gd name="T19" fmla="*/ 1981797 h 3225800"/>
              <a:gd name="T20" fmla="*/ 2006602 w 2376488"/>
              <a:gd name="T21" fmla="*/ 2057463 h 3225800"/>
              <a:gd name="T22" fmla="*/ 1940284 w 2376488"/>
              <a:gd name="T23" fmla="*/ 2111375 h 3225800"/>
              <a:gd name="T24" fmla="*/ 412748 w 2376488"/>
              <a:gd name="T25" fmla="*/ 2064084 h 3225800"/>
              <a:gd name="T26" fmla="*/ 445431 w 2376488"/>
              <a:gd name="T27" fmla="*/ 1984634 h 3225800"/>
              <a:gd name="T28" fmla="*/ 1983438 w 2376488"/>
              <a:gd name="T29" fmla="*/ 1691813 h 3225800"/>
              <a:gd name="T30" fmla="*/ 1999621 w 2376488"/>
              <a:gd name="T31" fmla="*/ 1776110 h 3225800"/>
              <a:gd name="T32" fmla="*/ 464152 w 2376488"/>
              <a:gd name="T33" fmla="*/ 1809766 h 3225800"/>
              <a:gd name="T34" fmla="*/ 409575 w 2376488"/>
              <a:gd name="T35" fmla="*/ 1743712 h 3225800"/>
              <a:gd name="T36" fmla="*/ 464152 w 2376488"/>
              <a:gd name="T37" fmla="*/ 1677973 h 3225800"/>
              <a:gd name="T38" fmla="*/ 839503 w 2376488"/>
              <a:gd name="T39" fmla="*/ 1405929 h 3225800"/>
              <a:gd name="T40" fmla="*/ 831271 w 2376488"/>
              <a:gd name="T41" fmla="*/ 1491484 h 3225800"/>
              <a:gd name="T42" fmla="*/ 445349 w 2376488"/>
              <a:gd name="T43" fmla="*/ 1503122 h 3225800"/>
              <a:gd name="T44" fmla="*/ 412741 w 2376488"/>
              <a:gd name="T45" fmla="*/ 1423858 h 3225800"/>
              <a:gd name="T46" fmla="*/ 1305682 w 2376488"/>
              <a:gd name="T47" fmla="*/ 909637 h 3225800"/>
              <a:gd name="T48" fmla="*/ 1477663 w 2376488"/>
              <a:gd name="T49" fmla="*/ 930614 h 3225800"/>
              <a:gd name="T50" fmla="*/ 1610543 w 2376488"/>
              <a:gd name="T51" fmla="*/ 964305 h 3225800"/>
              <a:gd name="T52" fmla="*/ 1857547 w 2376488"/>
              <a:gd name="T53" fmla="*/ 995452 h 3225800"/>
              <a:gd name="T54" fmla="*/ 1953551 w 2376488"/>
              <a:gd name="T55" fmla="*/ 1129896 h 3225800"/>
              <a:gd name="T56" fmla="*/ 1951644 w 2376488"/>
              <a:gd name="T57" fmla="*/ 1484281 h 3225800"/>
              <a:gd name="T58" fmla="*/ 1772351 w 2376488"/>
              <a:gd name="T59" fmla="*/ 1229696 h 3225800"/>
              <a:gd name="T60" fmla="*/ 1346691 w 2376488"/>
              <a:gd name="T61" fmla="*/ 1512886 h 3225800"/>
              <a:gd name="T62" fmla="*/ 1134337 w 2376488"/>
              <a:gd name="T63" fmla="*/ 1276735 h 3225800"/>
              <a:gd name="T64" fmla="*/ 953455 w 2376488"/>
              <a:gd name="T65" fmla="*/ 1247177 h 3225800"/>
              <a:gd name="T66" fmla="*/ 985244 w 2376488"/>
              <a:gd name="T67" fmla="*/ 1088260 h 3225800"/>
              <a:gd name="T68" fmla="*/ 1137516 w 2376488"/>
              <a:gd name="T69" fmla="*/ 966212 h 3225800"/>
              <a:gd name="T70" fmla="*/ 1523318 w 2376488"/>
              <a:gd name="T71" fmla="*/ 269565 h 3225800"/>
              <a:gd name="T72" fmla="*/ 1643237 w 2376488"/>
              <a:gd name="T73" fmla="*/ 362372 h 3225800"/>
              <a:gd name="T74" fmla="*/ 1694767 w 2376488"/>
              <a:gd name="T75" fmla="*/ 516202 h 3225800"/>
              <a:gd name="T76" fmla="*/ 1720850 w 2376488"/>
              <a:gd name="T77" fmla="*/ 562923 h 3225800"/>
              <a:gd name="T78" fmla="*/ 1679181 w 2376488"/>
              <a:gd name="T79" fmla="*/ 652233 h 3225800"/>
              <a:gd name="T80" fmla="*/ 1618744 w 2376488"/>
              <a:gd name="T81" fmla="*/ 782861 h 3225800"/>
              <a:gd name="T82" fmla="*/ 1514411 w 2376488"/>
              <a:gd name="T83" fmla="*/ 865815 h 3225800"/>
              <a:gd name="T84" fmla="*/ 1382405 w 2376488"/>
              <a:gd name="T85" fmla="*/ 850559 h 3225800"/>
              <a:gd name="T86" fmla="*/ 1291750 w 2376488"/>
              <a:gd name="T87" fmla="*/ 748218 h 3225800"/>
              <a:gd name="T88" fmla="*/ 1240220 w 2376488"/>
              <a:gd name="T89" fmla="*/ 647783 h 3225800"/>
              <a:gd name="T90" fmla="*/ 1206503 w 2376488"/>
              <a:gd name="T91" fmla="*/ 551481 h 3225800"/>
              <a:gd name="T92" fmla="*/ 1239266 w 2376488"/>
              <a:gd name="T93" fmla="*/ 512705 h 3225800"/>
              <a:gd name="T94" fmla="*/ 1288251 w 2376488"/>
              <a:gd name="T95" fmla="*/ 361736 h 3225800"/>
              <a:gd name="T96" fmla="*/ 1408488 w 2376488"/>
              <a:gd name="T97" fmla="*/ 269565 h 3225800"/>
              <a:gd name="T98" fmla="*/ 124794 w 2376488"/>
              <a:gd name="T99" fmla="*/ 3092133 h 3225800"/>
              <a:gd name="T100" fmla="*/ 2233594 w 2376488"/>
              <a:gd name="T101" fmla="*/ 3105468 h 3225800"/>
              <a:gd name="T102" fmla="*/ 2257092 w 2376488"/>
              <a:gd name="T103" fmla="*/ 152400 h 3225800"/>
              <a:gd name="T104" fmla="*/ 2230736 w 2376488"/>
              <a:gd name="T105" fmla="*/ 120015 h 3225800"/>
              <a:gd name="T106" fmla="*/ 2289799 w 2376488"/>
              <a:gd name="T107" fmla="*/ 15557 h 3225800"/>
              <a:gd name="T108" fmla="*/ 2360928 w 2376488"/>
              <a:gd name="T109" fmla="*/ 86677 h 3225800"/>
              <a:gd name="T110" fmla="*/ 2372995 w 2376488"/>
              <a:gd name="T111" fmla="*/ 3104198 h 3225800"/>
              <a:gd name="T112" fmla="*/ 2320918 w 2376488"/>
              <a:gd name="T113" fmla="*/ 3191193 h 3225800"/>
              <a:gd name="T114" fmla="*/ 2224068 w 2376488"/>
              <a:gd name="T115" fmla="*/ 3225800 h 3225800"/>
              <a:gd name="T116" fmla="*/ 61285 w 2376488"/>
              <a:gd name="T117" fmla="*/ 3195638 h 3225800"/>
              <a:gd name="T118" fmla="*/ 5080 w 2376488"/>
              <a:gd name="T119" fmla="*/ 3111818 h 322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6488" h="3225800">
                <a:moveTo>
                  <a:pt x="477415" y="2719387"/>
                </a:moveTo>
                <a:lnTo>
                  <a:pt x="1162156" y="2719387"/>
                </a:lnTo>
                <a:lnTo>
                  <a:pt x="1169130" y="2720024"/>
                </a:lnTo>
                <a:lnTo>
                  <a:pt x="1175787" y="2720978"/>
                </a:lnTo>
                <a:lnTo>
                  <a:pt x="1182444" y="2722570"/>
                </a:lnTo>
                <a:lnTo>
                  <a:pt x="1188468" y="2724797"/>
                </a:lnTo>
                <a:lnTo>
                  <a:pt x="1194491" y="2727980"/>
                </a:lnTo>
                <a:lnTo>
                  <a:pt x="1200514" y="2731162"/>
                </a:lnTo>
                <a:lnTo>
                  <a:pt x="1205269" y="2735299"/>
                </a:lnTo>
                <a:lnTo>
                  <a:pt x="1210342" y="2739436"/>
                </a:lnTo>
                <a:lnTo>
                  <a:pt x="1214463" y="2744528"/>
                </a:lnTo>
                <a:lnTo>
                  <a:pt x="1218584" y="2749938"/>
                </a:lnTo>
                <a:lnTo>
                  <a:pt x="1222071" y="2755348"/>
                </a:lnTo>
                <a:lnTo>
                  <a:pt x="1224924" y="2761395"/>
                </a:lnTo>
                <a:lnTo>
                  <a:pt x="1227143" y="2767442"/>
                </a:lnTo>
                <a:lnTo>
                  <a:pt x="1228728" y="2774125"/>
                </a:lnTo>
                <a:lnTo>
                  <a:pt x="1229679" y="2780808"/>
                </a:lnTo>
                <a:lnTo>
                  <a:pt x="1230313" y="2787809"/>
                </a:lnTo>
                <a:lnTo>
                  <a:pt x="1229679" y="2794810"/>
                </a:lnTo>
                <a:lnTo>
                  <a:pt x="1228728" y="2801493"/>
                </a:lnTo>
                <a:lnTo>
                  <a:pt x="1227143" y="2808176"/>
                </a:lnTo>
                <a:lnTo>
                  <a:pt x="1224924" y="2814223"/>
                </a:lnTo>
                <a:lnTo>
                  <a:pt x="1222071" y="2820269"/>
                </a:lnTo>
                <a:lnTo>
                  <a:pt x="1218584" y="2825679"/>
                </a:lnTo>
                <a:lnTo>
                  <a:pt x="1214463" y="2831090"/>
                </a:lnTo>
                <a:lnTo>
                  <a:pt x="1210342" y="2836181"/>
                </a:lnTo>
                <a:lnTo>
                  <a:pt x="1205269" y="2840318"/>
                </a:lnTo>
                <a:lnTo>
                  <a:pt x="1200514" y="2844137"/>
                </a:lnTo>
                <a:lnTo>
                  <a:pt x="1194491" y="2847638"/>
                </a:lnTo>
                <a:lnTo>
                  <a:pt x="1188468" y="2850820"/>
                </a:lnTo>
                <a:lnTo>
                  <a:pt x="1182444" y="2853048"/>
                </a:lnTo>
                <a:lnTo>
                  <a:pt x="1175787" y="2854639"/>
                </a:lnTo>
                <a:lnTo>
                  <a:pt x="1169130" y="2855594"/>
                </a:lnTo>
                <a:lnTo>
                  <a:pt x="1162156" y="2855912"/>
                </a:lnTo>
                <a:lnTo>
                  <a:pt x="477415" y="2855912"/>
                </a:lnTo>
                <a:lnTo>
                  <a:pt x="470441" y="2855594"/>
                </a:lnTo>
                <a:lnTo>
                  <a:pt x="464100" y="2854639"/>
                </a:lnTo>
                <a:lnTo>
                  <a:pt x="457126" y="2853048"/>
                </a:lnTo>
                <a:lnTo>
                  <a:pt x="451103" y="2850820"/>
                </a:lnTo>
                <a:lnTo>
                  <a:pt x="445397" y="2847638"/>
                </a:lnTo>
                <a:lnTo>
                  <a:pt x="439374" y="2844137"/>
                </a:lnTo>
                <a:lnTo>
                  <a:pt x="434302" y="2840318"/>
                </a:lnTo>
                <a:lnTo>
                  <a:pt x="429546" y="2836181"/>
                </a:lnTo>
                <a:lnTo>
                  <a:pt x="425108" y="2831090"/>
                </a:lnTo>
                <a:lnTo>
                  <a:pt x="421304" y="2825679"/>
                </a:lnTo>
                <a:lnTo>
                  <a:pt x="417817" y="2820269"/>
                </a:lnTo>
                <a:lnTo>
                  <a:pt x="414964" y="2814223"/>
                </a:lnTo>
                <a:lnTo>
                  <a:pt x="412745" y="2808176"/>
                </a:lnTo>
                <a:lnTo>
                  <a:pt x="410843" y="2801493"/>
                </a:lnTo>
                <a:lnTo>
                  <a:pt x="409575" y="2794810"/>
                </a:lnTo>
                <a:lnTo>
                  <a:pt x="409575" y="2787809"/>
                </a:lnTo>
                <a:lnTo>
                  <a:pt x="409575" y="2780808"/>
                </a:lnTo>
                <a:lnTo>
                  <a:pt x="410843" y="2774125"/>
                </a:lnTo>
                <a:lnTo>
                  <a:pt x="412745" y="2767442"/>
                </a:lnTo>
                <a:lnTo>
                  <a:pt x="414964" y="2761395"/>
                </a:lnTo>
                <a:lnTo>
                  <a:pt x="417817" y="2755348"/>
                </a:lnTo>
                <a:lnTo>
                  <a:pt x="421304" y="2749938"/>
                </a:lnTo>
                <a:lnTo>
                  <a:pt x="425108" y="2744528"/>
                </a:lnTo>
                <a:lnTo>
                  <a:pt x="429546" y="2739436"/>
                </a:lnTo>
                <a:lnTo>
                  <a:pt x="434302" y="2735299"/>
                </a:lnTo>
                <a:lnTo>
                  <a:pt x="439374" y="2731162"/>
                </a:lnTo>
                <a:lnTo>
                  <a:pt x="445397" y="2727980"/>
                </a:lnTo>
                <a:lnTo>
                  <a:pt x="451103" y="2724797"/>
                </a:lnTo>
                <a:lnTo>
                  <a:pt x="457126" y="2722570"/>
                </a:lnTo>
                <a:lnTo>
                  <a:pt x="464100" y="2720978"/>
                </a:lnTo>
                <a:lnTo>
                  <a:pt x="470441" y="2720024"/>
                </a:lnTo>
                <a:lnTo>
                  <a:pt x="477415" y="2719387"/>
                </a:lnTo>
                <a:close/>
                <a:moveTo>
                  <a:pt x="477479" y="2276475"/>
                </a:moveTo>
                <a:lnTo>
                  <a:pt x="1940284" y="2276475"/>
                </a:lnTo>
                <a:lnTo>
                  <a:pt x="1946947" y="2276790"/>
                </a:lnTo>
                <a:lnTo>
                  <a:pt x="1953928" y="2277733"/>
                </a:lnTo>
                <a:lnTo>
                  <a:pt x="1960274" y="2279621"/>
                </a:lnTo>
                <a:lnTo>
                  <a:pt x="1966620" y="2281822"/>
                </a:lnTo>
                <a:lnTo>
                  <a:pt x="1972649" y="2284339"/>
                </a:lnTo>
                <a:lnTo>
                  <a:pt x="1978044" y="2287799"/>
                </a:lnTo>
                <a:lnTo>
                  <a:pt x="1983438" y="2291573"/>
                </a:lnTo>
                <a:lnTo>
                  <a:pt x="1988197" y="2296291"/>
                </a:lnTo>
                <a:lnTo>
                  <a:pt x="1992640" y="2300695"/>
                </a:lnTo>
                <a:lnTo>
                  <a:pt x="1996448" y="2306042"/>
                </a:lnTo>
                <a:lnTo>
                  <a:pt x="1999621" y="2311704"/>
                </a:lnTo>
                <a:lnTo>
                  <a:pt x="2002794" y="2317366"/>
                </a:lnTo>
                <a:lnTo>
                  <a:pt x="2005015" y="2323971"/>
                </a:lnTo>
                <a:lnTo>
                  <a:pt x="2006602" y="2330262"/>
                </a:lnTo>
                <a:lnTo>
                  <a:pt x="2007871" y="2336867"/>
                </a:lnTo>
                <a:lnTo>
                  <a:pt x="2008188" y="2343787"/>
                </a:lnTo>
                <a:lnTo>
                  <a:pt x="2007871" y="2350707"/>
                </a:lnTo>
                <a:lnTo>
                  <a:pt x="2006602" y="2357312"/>
                </a:lnTo>
                <a:lnTo>
                  <a:pt x="2005015" y="2363603"/>
                </a:lnTo>
                <a:lnTo>
                  <a:pt x="2002794" y="2370208"/>
                </a:lnTo>
                <a:lnTo>
                  <a:pt x="1999621" y="2375870"/>
                </a:lnTo>
                <a:lnTo>
                  <a:pt x="1996448" y="2381532"/>
                </a:lnTo>
                <a:lnTo>
                  <a:pt x="1992640" y="2386879"/>
                </a:lnTo>
                <a:lnTo>
                  <a:pt x="1988197" y="2391283"/>
                </a:lnTo>
                <a:lnTo>
                  <a:pt x="1983438" y="2395686"/>
                </a:lnTo>
                <a:lnTo>
                  <a:pt x="1978044" y="2399775"/>
                </a:lnTo>
                <a:lnTo>
                  <a:pt x="1972649" y="2402921"/>
                </a:lnTo>
                <a:lnTo>
                  <a:pt x="1966620" y="2406066"/>
                </a:lnTo>
                <a:lnTo>
                  <a:pt x="1960274" y="2408268"/>
                </a:lnTo>
                <a:lnTo>
                  <a:pt x="1953928" y="2409841"/>
                </a:lnTo>
                <a:lnTo>
                  <a:pt x="1946947" y="2411099"/>
                </a:lnTo>
                <a:lnTo>
                  <a:pt x="1940284" y="2411413"/>
                </a:lnTo>
                <a:lnTo>
                  <a:pt x="477479" y="2411413"/>
                </a:lnTo>
                <a:lnTo>
                  <a:pt x="470498" y="2411099"/>
                </a:lnTo>
                <a:lnTo>
                  <a:pt x="464152" y="2409841"/>
                </a:lnTo>
                <a:lnTo>
                  <a:pt x="457171" y="2408268"/>
                </a:lnTo>
                <a:lnTo>
                  <a:pt x="451142" y="2406066"/>
                </a:lnTo>
                <a:lnTo>
                  <a:pt x="445431" y="2402921"/>
                </a:lnTo>
                <a:lnTo>
                  <a:pt x="439402" y="2399775"/>
                </a:lnTo>
                <a:lnTo>
                  <a:pt x="434325" y="2395686"/>
                </a:lnTo>
                <a:lnTo>
                  <a:pt x="429565" y="2391283"/>
                </a:lnTo>
                <a:lnTo>
                  <a:pt x="425123" y="2386879"/>
                </a:lnTo>
                <a:lnTo>
                  <a:pt x="421315" y="2381532"/>
                </a:lnTo>
                <a:lnTo>
                  <a:pt x="417825" y="2375870"/>
                </a:lnTo>
                <a:lnTo>
                  <a:pt x="414969" y="2370208"/>
                </a:lnTo>
                <a:lnTo>
                  <a:pt x="412748" y="2363603"/>
                </a:lnTo>
                <a:lnTo>
                  <a:pt x="410844" y="2357312"/>
                </a:lnTo>
                <a:lnTo>
                  <a:pt x="409575" y="2350707"/>
                </a:lnTo>
                <a:lnTo>
                  <a:pt x="409575" y="2343787"/>
                </a:lnTo>
                <a:lnTo>
                  <a:pt x="409575" y="2336867"/>
                </a:lnTo>
                <a:lnTo>
                  <a:pt x="410844" y="2330262"/>
                </a:lnTo>
                <a:lnTo>
                  <a:pt x="412748" y="2323971"/>
                </a:lnTo>
                <a:lnTo>
                  <a:pt x="414969" y="2317366"/>
                </a:lnTo>
                <a:lnTo>
                  <a:pt x="417825" y="2311704"/>
                </a:lnTo>
                <a:lnTo>
                  <a:pt x="421315" y="2306042"/>
                </a:lnTo>
                <a:lnTo>
                  <a:pt x="425123" y="2300695"/>
                </a:lnTo>
                <a:lnTo>
                  <a:pt x="429565" y="2296291"/>
                </a:lnTo>
                <a:lnTo>
                  <a:pt x="434325" y="2291573"/>
                </a:lnTo>
                <a:lnTo>
                  <a:pt x="439402" y="2287799"/>
                </a:lnTo>
                <a:lnTo>
                  <a:pt x="445431" y="2284339"/>
                </a:lnTo>
                <a:lnTo>
                  <a:pt x="451142" y="2281822"/>
                </a:lnTo>
                <a:lnTo>
                  <a:pt x="457171" y="2279621"/>
                </a:lnTo>
                <a:lnTo>
                  <a:pt x="464152" y="2277733"/>
                </a:lnTo>
                <a:lnTo>
                  <a:pt x="470498" y="2276790"/>
                </a:lnTo>
                <a:lnTo>
                  <a:pt x="477479" y="2276475"/>
                </a:lnTo>
                <a:close/>
                <a:moveTo>
                  <a:pt x="477479" y="1976437"/>
                </a:moveTo>
                <a:lnTo>
                  <a:pt x="1940284" y="1976437"/>
                </a:lnTo>
                <a:lnTo>
                  <a:pt x="1946947" y="1977068"/>
                </a:lnTo>
                <a:lnTo>
                  <a:pt x="1953928" y="1977698"/>
                </a:lnTo>
                <a:lnTo>
                  <a:pt x="1960274" y="1979590"/>
                </a:lnTo>
                <a:lnTo>
                  <a:pt x="1966620" y="1981797"/>
                </a:lnTo>
                <a:lnTo>
                  <a:pt x="1972649" y="1984634"/>
                </a:lnTo>
                <a:lnTo>
                  <a:pt x="1978044" y="1988102"/>
                </a:lnTo>
                <a:lnTo>
                  <a:pt x="1983438" y="1991886"/>
                </a:lnTo>
                <a:lnTo>
                  <a:pt x="1988197" y="1996300"/>
                </a:lnTo>
                <a:lnTo>
                  <a:pt x="1992640" y="2001029"/>
                </a:lnTo>
                <a:lnTo>
                  <a:pt x="1996448" y="2006073"/>
                </a:lnTo>
                <a:lnTo>
                  <a:pt x="1999621" y="2011748"/>
                </a:lnTo>
                <a:lnTo>
                  <a:pt x="2002794" y="2017738"/>
                </a:lnTo>
                <a:lnTo>
                  <a:pt x="2005015" y="2024044"/>
                </a:lnTo>
                <a:lnTo>
                  <a:pt x="2006602" y="2030665"/>
                </a:lnTo>
                <a:lnTo>
                  <a:pt x="2007871" y="2036970"/>
                </a:lnTo>
                <a:lnTo>
                  <a:pt x="2008188" y="2043906"/>
                </a:lnTo>
                <a:lnTo>
                  <a:pt x="2007871" y="2051158"/>
                </a:lnTo>
                <a:lnTo>
                  <a:pt x="2006602" y="2057463"/>
                </a:lnTo>
                <a:lnTo>
                  <a:pt x="2005015" y="2064084"/>
                </a:lnTo>
                <a:lnTo>
                  <a:pt x="2002794" y="2070389"/>
                </a:lnTo>
                <a:lnTo>
                  <a:pt x="1999621" y="2076064"/>
                </a:lnTo>
                <a:lnTo>
                  <a:pt x="1996448" y="2081739"/>
                </a:lnTo>
                <a:lnTo>
                  <a:pt x="1992640" y="2087099"/>
                </a:lnTo>
                <a:lnTo>
                  <a:pt x="1988197" y="2091513"/>
                </a:lnTo>
                <a:lnTo>
                  <a:pt x="1983438" y="2096242"/>
                </a:lnTo>
                <a:lnTo>
                  <a:pt x="1978044" y="2100025"/>
                </a:lnTo>
                <a:lnTo>
                  <a:pt x="1972649" y="2103493"/>
                </a:lnTo>
                <a:lnTo>
                  <a:pt x="1966620" y="2106016"/>
                </a:lnTo>
                <a:lnTo>
                  <a:pt x="1960274" y="2108538"/>
                </a:lnTo>
                <a:lnTo>
                  <a:pt x="1953928" y="2110429"/>
                </a:lnTo>
                <a:lnTo>
                  <a:pt x="1946947" y="2111060"/>
                </a:lnTo>
                <a:lnTo>
                  <a:pt x="1940284" y="2111375"/>
                </a:lnTo>
                <a:lnTo>
                  <a:pt x="477479" y="2111375"/>
                </a:lnTo>
                <a:lnTo>
                  <a:pt x="470498" y="2111060"/>
                </a:lnTo>
                <a:lnTo>
                  <a:pt x="464152" y="2110429"/>
                </a:lnTo>
                <a:lnTo>
                  <a:pt x="457171" y="2108538"/>
                </a:lnTo>
                <a:lnTo>
                  <a:pt x="451142" y="2106016"/>
                </a:lnTo>
                <a:lnTo>
                  <a:pt x="445431" y="2103493"/>
                </a:lnTo>
                <a:lnTo>
                  <a:pt x="439402" y="2100025"/>
                </a:lnTo>
                <a:lnTo>
                  <a:pt x="434325" y="2096242"/>
                </a:lnTo>
                <a:lnTo>
                  <a:pt x="429565" y="2091513"/>
                </a:lnTo>
                <a:lnTo>
                  <a:pt x="425123" y="2087099"/>
                </a:lnTo>
                <a:lnTo>
                  <a:pt x="421315" y="2081739"/>
                </a:lnTo>
                <a:lnTo>
                  <a:pt x="417825" y="2076064"/>
                </a:lnTo>
                <a:lnTo>
                  <a:pt x="414969" y="2070389"/>
                </a:lnTo>
                <a:lnTo>
                  <a:pt x="412748" y="2064084"/>
                </a:lnTo>
                <a:lnTo>
                  <a:pt x="410844" y="2057463"/>
                </a:lnTo>
                <a:lnTo>
                  <a:pt x="409575" y="2051158"/>
                </a:lnTo>
                <a:lnTo>
                  <a:pt x="409575" y="2043906"/>
                </a:lnTo>
                <a:lnTo>
                  <a:pt x="409575" y="2036970"/>
                </a:lnTo>
                <a:lnTo>
                  <a:pt x="410844" y="2030665"/>
                </a:lnTo>
                <a:lnTo>
                  <a:pt x="412748" y="2024044"/>
                </a:lnTo>
                <a:lnTo>
                  <a:pt x="414969" y="2017738"/>
                </a:lnTo>
                <a:lnTo>
                  <a:pt x="417825" y="2011748"/>
                </a:lnTo>
                <a:lnTo>
                  <a:pt x="421315" y="2006073"/>
                </a:lnTo>
                <a:lnTo>
                  <a:pt x="425123" y="2001029"/>
                </a:lnTo>
                <a:lnTo>
                  <a:pt x="429565" y="1996300"/>
                </a:lnTo>
                <a:lnTo>
                  <a:pt x="434325" y="1991886"/>
                </a:lnTo>
                <a:lnTo>
                  <a:pt x="439402" y="1988102"/>
                </a:lnTo>
                <a:lnTo>
                  <a:pt x="445431" y="1984634"/>
                </a:lnTo>
                <a:lnTo>
                  <a:pt x="451142" y="1981797"/>
                </a:lnTo>
                <a:lnTo>
                  <a:pt x="457171" y="1979590"/>
                </a:lnTo>
                <a:lnTo>
                  <a:pt x="464152" y="1977698"/>
                </a:lnTo>
                <a:lnTo>
                  <a:pt x="470498" y="1977068"/>
                </a:lnTo>
                <a:lnTo>
                  <a:pt x="477479" y="1976437"/>
                </a:lnTo>
                <a:close/>
                <a:moveTo>
                  <a:pt x="477479" y="1676400"/>
                </a:moveTo>
                <a:lnTo>
                  <a:pt x="1940284" y="1676400"/>
                </a:lnTo>
                <a:lnTo>
                  <a:pt x="1946947" y="1676715"/>
                </a:lnTo>
                <a:lnTo>
                  <a:pt x="1953928" y="1677973"/>
                </a:lnTo>
                <a:lnTo>
                  <a:pt x="1960274" y="1679231"/>
                </a:lnTo>
                <a:lnTo>
                  <a:pt x="1966620" y="1681747"/>
                </a:lnTo>
                <a:lnTo>
                  <a:pt x="1972649" y="1684578"/>
                </a:lnTo>
                <a:lnTo>
                  <a:pt x="1978044" y="1688038"/>
                </a:lnTo>
                <a:lnTo>
                  <a:pt x="1983438" y="1691813"/>
                </a:lnTo>
                <a:lnTo>
                  <a:pt x="1988197" y="1695902"/>
                </a:lnTo>
                <a:lnTo>
                  <a:pt x="1992640" y="1700934"/>
                </a:lnTo>
                <a:lnTo>
                  <a:pt x="1996448" y="1706282"/>
                </a:lnTo>
                <a:lnTo>
                  <a:pt x="1999621" y="1711629"/>
                </a:lnTo>
                <a:lnTo>
                  <a:pt x="2002794" y="1717605"/>
                </a:lnTo>
                <a:lnTo>
                  <a:pt x="2005015" y="1723581"/>
                </a:lnTo>
                <a:lnTo>
                  <a:pt x="2006602" y="1730187"/>
                </a:lnTo>
                <a:lnTo>
                  <a:pt x="2007871" y="1736792"/>
                </a:lnTo>
                <a:lnTo>
                  <a:pt x="2008188" y="1743712"/>
                </a:lnTo>
                <a:lnTo>
                  <a:pt x="2007871" y="1750632"/>
                </a:lnTo>
                <a:lnTo>
                  <a:pt x="2006602" y="1757552"/>
                </a:lnTo>
                <a:lnTo>
                  <a:pt x="2005015" y="1763843"/>
                </a:lnTo>
                <a:lnTo>
                  <a:pt x="2002794" y="1769819"/>
                </a:lnTo>
                <a:lnTo>
                  <a:pt x="1999621" y="1776110"/>
                </a:lnTo>
                <a:lnTo>
                  <a:pt x="1996448" y="1781771"/>
                </a:lnTo>
                <a:lnTo>
                  <a:pt x="1992640" y="1786490"/>
                </a:lnTo>
                <a:lnTo>
                  <a:pt x="1988197" y="1791522"/>
                </a:lnTo>
                <a:lnTo>
                  <a:pt x="1983438" y="1795611"/>
                </a:lnTo>
                <a:lnTo>
                  <a:pt x="1978044" y="1799700"/>
                </a:lnTo>
                <a:lnTo>
                  <a:pt x="1972649" y="1803160"/>
                </a:lnTo>
                <a:lnTo>
                  <a:pt x="1966620" y="1805991"/>
                </a:lnTo>
                <a:lnTo>
                  <a:pt x="1960274" y="1808193"/>
                </a:lnTo>
                <a:lnTo>
                  <a:pt x="1953928" y="1809766"/>
                </a:lnTo>
                <a:lnTo>
                  <a:pt x="1946947" y="1810709"/>
                </a:lnTo>
                <a:lnTo>
                  <a:pt x="1940284" y="1811338"/>
                </a:lnTo>
                <a:lnTo>
                  <a:pt x="477479" y="1811338"/>
                </a:lnTo>
                <a:lnTo>
                  <a:pt x="470498" y="1810709"/>
                </a:lnTo>
                <a:lnTo>
                  <a:pt x="464152" y="1809766"/>
                </a:lnTo>
                <a:lnTo>
                  <a:pt x="457171" y="1808193"/>
                </a:lnTo>
                <a:lnTo>
                  <a:pt x="451142" y="1805991"/>
                </a:lnTo>
                <a:lnTo>
                  <a:pt x="445431" y="1803160"/>
                </a:lnTo>
                <a:lnTo>
                  <a:pt x="439402" y="1799700"/>
                </a:lnTo>
                <a:lnTo>
                  <a:pt x="434325" y="1795611"/>
                </a:lnTo>
                <a:lnTo>
                  <a:pt x="429565" y="1791522"/>
                </a:lnTo>
                <a:lnTo>
                  <a:pt x="425123" y="1786490"/>
                </a:lnTo>
                <a:lnTo>
                  <a:pt x="421315" y="1781771"/>
                </a:lnTo>
                <a:lnTo>
                  <a:pt x="417825" y="1776110"/>
                </a:lnTo>
                <a:lnTo>
                  <a:pt x="414969" y="1769819"/>
                </a:lnTo>
                <a:lnTo>
                  <a:pt x="412748" y="1763843"/>
                </a:lnTo>
                <a:lnTo>
                  <a:pt x="410844" y="1757552"/>
                </a:lnTo>
                <a:lnTo>
                  <a:pt x="409575" y="1750632"/>
                </a:lnTo>
                <a:lnTo>
                  <a:pt x="409575" y="1743712"/>
                </a:lnTo>
                <a:lnTo>
                  <a:pt x="409575" y="1736792"/>
                </a:lnTo>
                <a:lnTo>
                  <a:pt x="410844" y="1730187"/>
                </a:lnTo>
                <a:lnTo>
                  <a:pt x="412748" y="1723581"/>
                </a:lnTo>
                <a:lnTo>
                  <a:pt x="414969" y="1717605"/>
                </a:lnTo>
                <a:lnTo>
                  <a:pt x="417825" y="1711629"/>
                </a:lnTo>
                <a:lnTo>
                  <a:pt x="421315" y="1706282"/>
                </a:lnTo>
                <a:lnTo>
                  <a:pt x="425123" y="1700934"/>
                </a:lnTo>
                <a:lnTo>
                  <a:pt x="429565" y="1695902"/>
                </a:lnTo>
                <a:lnTo>
                  <a:pt x="434325" y="1691813"/>
                </a:lnTo>
                <a:lnTo>
                  <a:pt x="439402" y="1688038"/>
                </a:lnTo>
                <a:lnTo>
                  <a:pt x="445431" y="1684578"/>
                </a:lnTo>
                <a:lnTo>
                  <a:pt x="451142" y="1681747"/>
                </a:lnTo>
                <a:lnTo>
                  <a:pt x="457171" y="1679231"/>
                </a:lnTo>
                <a:lnTo>
                  <a:pt x="464152" y="1677973"/>
                </a:lnTo>
                <a:lnTo>
                  <a:pt x="470498" y="1676715"/>
                </a:lnTo>
                <a:lnTo>
                  <a:pt x="477479" y="1676400"/>
                </a:lnTo>
                <a:close/>
                <a:moveTo>
                  <a:pt x="477325" y="1376362"/>
                </a:moveTo>
                <a:lnTo>
                  <a:pt x="783466" y="1376362"/>
                </a:lnTo>
                <a:lnTo>
                  <a:pt x="790431" y="1376677"/>
                </a:lnTo>
                <a:lnTo>
                  <a:pt x="796763" y="1377935"/>
                </a:lnTo>
                <a:lnTo>
                  <a:pt x="803411" y="1379508"/>
                </a:lnTo>
                <a:lnTo>
                  <a:pt x="809743" y="1381709"/>
                </a:lnTo>
                <a:lnTo>
                  <a:pt x="815442" y="1384226"/>
                </a:lnTo>
                <a:lnTo>
                  <a:pt x="821457" y="1387686"/>
                </a:lnTo>
                <a:lnTo>
                  <a:pt x="826522" y="1392089"/>
                </a:lnTo>
                <a:lnTo>
                  <a:pt x="831271" y="1396178"/>
                </a:lnTo>
                <a:lnTo>
                  <a:pt x="835703" y="1401211"/>
                </a:lnTo>
                <a:lnTo>
                  <a:pt x="839503" y="1405929"/>
                </a:lnTo>
                <a:lnTo>
                  <a:pt x="842985" y="1411591"/>
                </a:lnTo>
                <a:lnTo>
                  <a:pt x="845834" y="1417882"/>
                </a:lnTo>
                <a:lnTo>
                  <a:pt x="848050" y="1423858"/>
                </a:lnTo>
                <a:lnTo>
                  <a:pt x="849950" y="1430149"/>
                </a:lnTo>
                <a:lnTo>
                  <a:pt x="850583" y="1437069"/>
                </a:lnTo>
                <a:lnTo>
                  <a:pt x="850900" y="1443989"/>
                </a:lnTo>
                <a:lnTo>
                  <a:pt x="850583" y="1450594"/>
                </a:lnTo>
                <a:lnTo>
                  <a:pt x="849950" y="1457514"/>
                </a:lnTo>
                <a:lnTo>
                  <a:pt x="848050" y="1463805"/>
                </a:lnTo>
                <a:lnTo>
                  <a:pt x="845834" y="1470095"/>
                </a:lnTo>
                <a:lnTo>
                  <a:pt x="842985" y="1476072"/>
                </a:lnTo>
                <a:lnTo>
                  <a:pt x="839503" y="1481419"/>
                </a:lnTo>
                <a:lnTo>
                  <a:pt x="835703" y="1486766"/>
                </a:lnTo>
                <a:lnTo>
                  <a:pt x="831271" y="1491484"/>
                </a:lnTo>
                <a:lnTo>
                  <a:pt x="826522" y="1495888"/>
                </a:lnTo>
                <a:lnTo>
                  <a:pt x="821457" y="1499662"/>
                </a:lnTo>
                <a:lnTo>
                  <a:pt x="815442" y="1503122"/>
                </a:lnTo>
                <a:lnTo>
                  <a:pt x="809743" y="1505953"/>
                </a:lnTo>
                <a:lnTo>
                  <a:pt x="803411" y="1508155"/>
                </a:lnTo>
                <a:lnTo>
                  <a:pt x="796763" y="1509728"/>
                </a:lnTo>
                <a:lnTo>
                  <a:pt x="790431" y="1510986"/>
                </a:lnTo>
                <a:lnTo>
                  <a:pt x="783466" y="1511300"/>
                </a:lnTo>
                <a:lnTo>
                  <a:pt x="477325" y="1511300"/>
                </a:lnTo>
                <a:lnTo>
                  <a:pt x="470360" y="1510986"/>
                </a:lnTo>
                <a:lnTo>
                  <a:pt x="464028" y="1509728"/>
                </a:lnTo>
                <a:lnTo>
                  <a:pt x="457063" y="1508155"/>
                </a:lnTo>
                <a:lnTo>
                  <a:pt x="451048" y="1505953"/>
                </a:lnTo>
                <a:lnTo>
                  <a:pt x="445349" y="1503122"/>
                </a:lnTo>
                <a:lnTo>
                  <a:pt x="439334" y="1499662"/>
                </a:lnTo>
                <a:lnTo>
                  <a:pt x="434269" y="1495888"/>
                </a:lnTo>
                <a:lnTo>
                  <a:pt x="429520" y="1491484"/>
                </a:lnTo>
                <a:lnTo>
                  <a:pt x="425088" y="1486766"/>
                </a:lnTo>
                <a:lnTo>
                  <a:pt x="421289" y="1481419"/>
                </a:lnTo>
                <a:lnTo>
                  <a:pt x="417806" y="1476072"/>
                </a:lnTo>
                <a:lnTo>
                  <a:pt x="414957" y="1470095"/>
                </a:lnTo>
                <a:lnTo>
                  <a:pt x="412741" y="1463805"/>
                </a:lnTo>
                <a:lnTo>
                  <a:pt x="410841" y="1457514"/>
                </a:lnTo>
                <a:lnTo>
                  <a:pt x="409575" y="1450594"/>
                </a:lnTo>
                <a:lnTo>
                  <a:pt x="409575" y="1443989"/>
                </a:lnTo>
                <a:lnTo>
                  <a:pt x="409575" y="1437069"/>
                </a:lnTo>
                <a:lnTo>
                  <a:pt x="410841" y="1430149"/>
                </a:lnTo>
                <a:lnTo>
                  <a:pt x="412741" y="1423858"/>
                </a:lnTo>
                <a:lnTo>
                  <a:pt x="414957" y="1417882"/>
                </a:lnTo>
                <a:lnTo>
                  <a:pt x="417806" y="1411591"/>
                </a:lnTo>
                <a:lnTo>
                  <a:pt x="421289" y="1405929"/>
                </a:lnTo>
                <a:lnTo>
                  <a:pt x="425088" y="1401211"/>
                </a:lnTo>
                <a:lnTo>
                  <a:pt x="429520" y="1396178"/>
                </a:lnTo>
                <a:lnTo>
                  <a:pt x="434269" y="1392089"/>
                </a:lnTo>
                <a:lnTo>
                  <a:pt x="439334" y="1387686"/>
                </a:lnTo>
                <a:lnTo>
                  <a:pt x="445349" y="1384226"/>
                </a:lnTo>
                <a:lnTo>
                  <a:pt x="451048" y="1381709"/>
                </a:lnTo>
                <a:lnTo>
                  <a:pt x="457063" y="1379508"/>
                </a:lnTo>
                <a:lnTo>
                  <a:pt x="464028" y="1377935"/>
                </a:lnTo>
                <a:lnTo>
                  <a:pt x="470360" y="1376677"/>
                </a:lnTo>
                <a:lnTo>
                  <a:pt x="477325" y="1376362"/>
                </a:lnTo>
                <a:close/>
                <a:moveTo>
                  <a:pt x="1305682" y="909637"/>
                </a:moveTo>
                <a:lnTo>
                  <a:pt x="1307590" y="922668"/>
                </a:lnTo>
                <a:lnTo>
                  <a:pt x="1310451" y="941103"/>
                </a:lnTo>
                <a:lnTo>
                  <a:pt x="1314901" y="964305"/>
                </a:lnTo>
                <a:lnTo>
                  <a:pt x="1319987" y="991956"/>
                </a:lnTo>
                <a:lnTo>
                  <a:pt x="1333021" y="1054252"/>
                </a:lnTo>
                <a:lnTo>
                  <a:pt x="1347644" y="1121315"/>
                </a:lnTo>
                <a:lnTo>
                  <a:pt x="1374665" y="1241138"/>
                </a:lnTo>
                <a:lnTo>
                  <a:pt x="1386427" y="1293898"/>
                </a:lnTo>
                <a:lnTo>
                  <a:pt x="1430933" y="1032957"/>
                </a:lnTo>
                <a:lnTo>
                  <a:pt x="1404865" y="971297"/>
                </a:lnTo>
                <a:lnTo>
                  <a:pt x="1447781" y="930614"/>
                </a:lnTo>
                <a:lnTo>
                  <a:pt x="1461133" y="930614"/>
                </a:lnTo>
                <a:lnTo>
                  <a:pt x="1463994" y="930614"/>
                </a:lnTo>
                <a:lnTo>
                  <a:pt x="1477663" y="930614"/>
                </a:lnTo>
                <a:lnTo>
                  <a:pt x="1520897" y="971297"/>
                </a:lnTo>
                <a:lnTo>
                  <a:pt x="1506909" y="1001809"/>
                </a:lnTo>
                <a:lnTo>
                  <a:pt x="1498326" y="1023422"/>
                </a:lnTo>
                <a:lnTo>
                  <a:pt x="1495147" y="1030096"/>
                </a:lnTo>
                <a:lnTo>
                  <a:pt x="1494512" y="1032957"/>
                </a:lnTo>
                <a:lnTo>
                  <a:pt x="1496419" y="1044399"/>
                </a:lnTo>
                <a:lnTo>
                  <a:pt x="1501823" y="1073957"/>
                </a:lnTo>
                <a:lnTo>
                  <a:pt x="1517082" y="1163904"/>
                </a:lnTo>
                <a:lnTo>
                  <a:pt x="1538699" y="1293898"/>
                </a:lnTo>
                <a:lnTo>
                  <a:pt x="1551097" y="1241138"/>
                </a:lnTo>
                <a:lnTo>
                  <a:pt x="1577482" y="1121315"/>
                </a:lnTo>
                <a:lnTo>
                  <a:pt x="1592105" y="1054252"/>
                </a:lnTo>
                <a:lnTo>
                  <a:pt x="1605139" y="991956"/>
                </a:lnTo>
                <a:lnTo>
                  <a:pt x="1610543" y="964305"/>
                </a:lnTo>
                <a:lnTo>
                  <a:pt x="1614676" y="941103"/>
                </a:lnTo>
                <a:lnTo>
                  <a:pt x="1618172" y="922668"/>
                </a:lnTo>
                <a:lnTo>
                  <a:pt x="1619762" y="909637"/>
                </a:lnTo>
                <a:lnTo>
                  <a:pt x="1622623" y="910273"/>
                </a:lnTo>
                <a:lnTo>
                  <a:pt x="1627074" y="911544"/>
                </a:lnTo>
                <a:lnTo>
                  <a:pt x="1650280" y="918854"/>
                </a:lnTo>
                <a:lnTo>
                  <a:pt x="1679844" y="928389"/>
                </a:lnTo>
                <a:lnTo>
                  <a:pt x="1713859" y="939831"/>
                </a:lnTo>
                <a:lnTo>
                  <a:pt x="1750099" y="952545"/>
                </a:lnTo>
                <a:lnTo>
                  <a:pt x="1787928" y="966212"/>
                </a:lnTo>
                <a:lnTo>
                  <a:pt x="1806048" y="973522"/>
                </a:lnTo>
                <a:lnTo>
                  <a:pt x="1824168" y="980832"/>
                </a:lnTo>
                <a:lnTo>
                  <a:pt x="1841334" y="988142"/>
                </a:lnTo>
                <a:lnTo>
                  <a:pt x="1857547" y="995452"/>
                </a:lnTo>
                <a:lnTo>
                  <a:pt x="1872806" y="1002763"/>
                </a:lnTo>
                <a:lnTo>
                  <a:pt x="1886475" y="1009755"/>
                </a:lnTo>
                <a:lnTo>
                  <a:pt x="1896966" y="1020561"/>
                </a:lnTo>
                <a:lnTo>
                  <a:pt x="1902688" y="1027236"/>
                </a:lnTo>
                <a:lnTo>
                  <a:pt x="1908728" y="1034546"/>
                </a:lnTo>
                <a:lnTo>
                  <a:pt x="1915086" y="1042810"/>
                </a:lnTo>
                <a:lnTo>
                  <a:pt x="1921126" y="1052027"/>
                </a:lnTo>
                <a:lnTo>
                  <a:pt x="1927484" y="1062833"/>
                </a:lnTo>
                <a:lnTo>
                  <a:pt x="1933842" y="1074593"/>
                </a:lnTo>
                <a:lnTo>
                  <a:pt x="1939882" y="1088260"/>
                </a:lnTo>
                <a:lnTo>
                  <a:pt x="1945604" y="1103198"/>
                </a:lnTo>
                <a:lnTo>
                  <a:pt x="1948147" y="1111780"/>
                </a:lnTo>
                <a:lnTo>
                  <a:pt x="1951008" y="1120679"/>
                </a:lnTo>
                <a:lnTo>
                  <a:pt x="1953551" y="1129896"/>
                </a:lnTo>
                <a:lnTo>
                  <a:pt x="1956412" y="1139431"/>
                </a:lnTo>
                <a:lnTo>
                  <a:pt x="1958637" y="1149602"/>
                </a:lnTo>
                <a:lnTo>
                  <a:pt x="1960863" y="1160408"/>
                </a:lnTo>
                <a:lnTo>
                  <a:pt x="1963088" y="1171532"/>
                </a:lnTo>
                <a:lnTo>
                  <a:pt x="1964995" y="1183292"/>
                </a:lnTo>
                <a:lnTo>
                  <a:pt x="1966903" y="1195688"/>
                </a:lnTo>
                <a:lnTo>
                  <a:pt x="1968492" y="1208719"/>
                </a:lnTo>
                <a:lnTo>
                  <a:pt x="1970082" y="1222386"/>
                </a:lnTo>
                <a:lnTo>
                  <a:pt x="1971353" y="1236688"/>
                </a:lnTo>
                <a:lnTo>
                  <a:pt x="1971989" y="1247177"/>
                </a:lnTo>
                <a:lnTo>
                  <a:pt x="1972307" y="1266883"/>
                </a:lnTo>
                <a:lnTo>
                  <a:pt x="1973260" y="1326953"/>
                </a:lnTo>
                <a:lnTo>
                  <a:pt x="1974850" y="1481738"/>
                </a:lnTo>
                <a:lnTo>
                  <a:pt x="1951644" y="1484281"/>
                </a:lnTo>
                <a:lnTo>
                  <a:pt x="1929073" y="1487459"/>
                </a:lnTo>
                <a:lnTo>
                  <a:pt x="1906503" y="1489684"/>
                </a:lnTo>
                <a:lnTo>
                  <a:pt x="1883614" y="1491909"/>
                </a:lnTo>
                <a:lnTo>
                  <a:pt x="1836884" y="1495723"/>
                </a:lnTo>
                <a:lnTo>
                  <a:pt x="1786974" y="1499537"/>
                </a:lnTo>
                <a:lnTo>
                  <a:pt x="1786339" y="1378760"/>
                </a:lnTo>
                <a:lnTo>
                  <a:pt x="1786339" y="1291991"/>
                </a:lnTo>
                <a:lnTo>
                  <a:pt x="1786021" y="1285953"/>
                </a:lnTo>
                <a:lnTo>
                  <a:pt x="1785385" y="1279914"/>
                </a:lnTo>
                <a:lnTo>
                  <a:pt x="1784431" y="1268472"/>
                </a:lnTo>
                <a:lnTo>
                  <a:pt x="1782524" y="1257665"/>
                </a:lnTo>
                <a:lnTo>
                  <a:pt x="1779663" y="1247813"/>
                </a:lnTo>
                <a:lnTo>
                  <a:pt x="1776166" y="1238595"/>
                </a:lnTo>
                <a:lnTo>
                  <a:pt x="1772351" y="1229696"/>
                </a:lnTo>
                <a:lnTo>
                  <a:pt x="1768536" y="1221115"/>
                </a:lnTo>
                <a:lnTo>
                  <a:pt x="1764404" y="1213486"/>
                </a:lnTo>
                <a:lnTo>
                  <a:pt x="1764404" y="1504622"/>
                </a:lnTo>
                <a:lnTo>
                  <a:pt x="1729118" y="1506847"/>
                </a:lnTo>
                <a:lnTo>
                  <a:pt x="1692878" y="1508754"/>
                </a:lnTo>
                <a:lnTo>
                  <a:pt x="1655366" y="1510343"/>
                </a:lnTo>
                <a:lnTo>
                  <a:pt x="1616583" y="1511933"/>
                </a:lnTo>
                <a:lnTo>
                  <a:pt x="1577800" y="1512886"/>
                </a:lnTo>
                <a:lnTo>
                  <a:pt x="1538699" y="1513840"/>
                </a:lnTo>
                <a:lnTo>
                  <a:pt x="1500552" y="1514157"/>
                </a:lnTo>
                <a:lnTo>
                  <a:pt x="1462722" y="1514475"/>
                </a:lnTo>
                <a:lnTo>
                  <a:pt x="1424575" y="1514157"/>
                </a:lnTo>
                <a:lnTo>
                  <a:pt x="1386110" y="1513840"/>
                </a:lnTo>
                <a:lnTo>
                  <a:pt x="1346691" y="1512886"/>
                </a:lnTo>
                <a:lnTo>
                  <a:pt x="1307590" y="1511933"/>
                </a:lnTo>
                <a:lnTo>
                  <a:pt x="1268489" y="1510343"/>
                </a:lnTo>
                <a:lnTo>
                  <a:pt x="1230659" y="1508754"/>
                </a:lnTo>
                <a:lnTo>
                  <a:pt x="1193783" y="1506847"/>
                </a:lnTo>
                <a:lnTo>
                  <a:pt x="1158815" y="1504622"/>
                </a:lnTo>
                <a:lnTo>
                  <a:pt x="1158815" y="1213486"/>
                </a:lnTo>
                <a:lnTo>
                  <a:pt x="1155000" y="1222068"/>
                </a:lnTo>
                <a:lnTo>
                  <a:pt x="1150867" y="1230967"/>
                </a:lnTo>
                <a:lnTo>
                  <a:pt x="1146735" y="1240185"/>
                </a:lnTo>
                <a:lnTo>
                  <a:pt x="1142284" y="1250037"/>
                </a:lnTo>
                <a:lnTo>
                  <a:pt x="1138469" y="1260208"/>
                </a:lnTo>
                <a:lnTo>
                  <a:pt x="1137198" y="1265611"/>
                </a:lnTo>
                <a:lnTo>
                  <a:pt x="1135608" y="1271014"/>
                </a:lnTo>
                <a:lnTo>
                  <a:pt x="1134337" y="1276735"/>
                </a:lnTo>
                <a:lnTo>
                  <a:pt x="1133701" y="1282774"/>
                </a:lnTo>
                <a:lnTo>
                  <a:pt x="1133065" y="1289131"/>
                </a:lnTo>
                <a:lnTo>
                  <a:pt x="1132747" y="1295170"/>
                </a:lnTo>
                <a:lnTo>
                  <a:pt x="1132429" y="1381303"/>
                </a:lnTo>
                <a:lnTo>
                  <a:pt x="1131794" y="1502715"/>
                </a:lnTo>
                <a:lnTo>
                  <a:pt x="1106680" y="1500808"/>
                </a:lnTo>
                <a:lnTo>
                  <a:pt x="1083156" y="1498584"/>
                </a:lnTo>
                <a:lnTo>
                  <a:pt x="1060585" y="1495723"/>
                </a:lnTo>
                <a:lnTo>
                  <a:pt x="1038651" y="1493180"/>
                </a:lnTo>
                <a:lnTo>
                  <a:pt x="995417" y="1487777"/>
                </a:lnTo>
                <a:lnTo>
                  <a:pt x="950912" y="1481738"/>
                </a:lnTo>
                <a:lnTo>
                  <a:pt x="952183" y="1326953"/>
                </a:lnTo>
                <a:lnTo>
                  <a:pt x="952819" y="1266883"/>
                </a:lnTo>
                <a:lnTo>
                  <a:pt x="953455" y="1247177"/>
                </a:lnTo>
                <a:lnTo>
                  <a:pt x="954091" y="1236688"/>
                </a:lnTo>
                <a:lnTo>
                  <a:pt x="955044" y="1222386"/>
                </a:lnTo>
                <a:lnTo>
                  <a:pt x="956634" y="1208719"/>
                </a:lnTo>
                <a:lnTo>
                  <a:pt x="958223" y="1195688"/>
                </a:lnTo>
                <a:lnTo>
                  <a:pt x="960131" y="1183292"/>
                </a:lnTo>
                <a:lnTo>
                  <a:pt x="962038" y="1171532"/>
                </a:lnTo>
                <a:lnTo>
                  <a:pt x="964263" y="1160408"/>
                </a:lnTo>
                <a:lnTo>
                  <a:pt x="966489" y="1149602"/>
                </a:lnTo>
                <a:lnTo>
                  <a:pt x="969032" y="1139431"/>
                </a:lnTo>
                <a:lnTo>
                  <a:pt x="971575" y="1129896"/>
                </a:lnTo>
                <a:lnTo>
                  <a:pt x="974118" y="1120679"/>
                </a:lnTo>
                <a:lnTo>
                  <a:pt x="976979" y="1111780"/>
                </a:lnTo>
                <a:lnTo>
                  <a:pt x="979522" y="1103198"/>
                </a:lnTo>
                <a:lnTo>
                  <a:pt x="985244" y="1088260"/>
                </a:lnTo>
                <a:lnTo>
                  <a:pt x="991602" y="1074593"/>
                </a:lnTo>
                <a:lnTo>
                  <a:pt x="997960" y="1062833"/>
                </a:lnTo>
                <a:lnTo>
                  <a:pt x="1004000" y="1052027"/>
                </a:lnTo>
                <a:lnTo>
                  <a:pt x="1010358" y="1042810"/>
                </a:lnTo>
                <a:lnTo>
                  <a:pt x="1016398" y="1034546"/>
                </a:lnTo>
                <a:lnTo>
                  <a:pt x="1022438" y="1027236"/>
                </a:lnTo>
                <a:lnTo>
                  <a:pt x="1028160" y="1020561"/>
                </a:lnTo>
                <a:lnTo>
                  <a:pt x="1038651" y="1009755"/>
                </a:lnTo>
                <a:lnTo>
                  <a:pt x="1052320" y="1002763"/>
                </a:lnTo>
                <a:lnTo>
                  <a:pt x="1067261" y="995452"/>
                </a:lnTo>
                <a:lnTo>
                  <a:pt x="1083792" y="988142"/>
                </a:lnTo>
                <a:lnTo>
                  <a:pt x="1100958" y="980832"/>
                </a:lnTo>
                <a:lnTo>
                  <a:pt x="1119078" y="973522"/>
                </a:lnTo>
                <a:lnTo>
                  <a:pt x="1137516" y="966212"/>
                </a:lnTo>
                <a:lnTo>
                  <a:pt x="1174709" y="952545"/>
                </a:lnTo>
                <a:lnTo>
                  <a:pt x="1211268" y="939831"/>
                </a:lnTo>
                <a:lnTo>
                  <a:pt x="1245282" y="928389"/>
                </a:lnTo>
                <a:lnTo>
                  <a:pt x="1274847" y="918854"/>
                </a:lnTo>
                <a:lnTo>
                  <a:pt x="1298371" y="911544"/>
                </a:lnTo>
                <a:lnTo>
                  <a:pt x="1302821" y="910273"/>
                </a:lnTo>
                <a:lnTo>
                  <a:pt x="1305682" y="909637"/>
                </a:lnTo>
                <a:close/>
                <a:moveTo>
                  <a:pt x="1453656" y="261937"/>
                </a:moveTo>
                <a:lnTo>
                  <a:pt x="1465744" y="261937"/>
                </a:lnTo>
                <a:lnTo>
                  <a:pt x="1477831" y="261937"/>
                </a:lnTo>
                <a:lnTo>
                  <a:pt x="1489600" y="263208"/>
                </a:lnTo>
                <a:lnTo>
                  <a:pt x="1501052" y="264798"/>
                </a:lnTo>
                <a:lnTo>
                  <a:pt x="1512185" y="267022"/>
                </a:lnTo>
                <a:lnTo>
                  <a:pt x="1523318" y="269565"/>
                </a:lnTo>
                <a:lnTo>
                  <a:pt x="1534133" y="273061"/>
                </a:lnTo>
                <a:lnTo>
                  <a:pt x="1544311" y="276875"/>
                </a:lnTo>
                <a:lnTo>
                  <a:pt x="1554490" y="281643"/>
                </a:lnTo>
                <a:lnTo>
                  <a:pt x="1564033" y="286410"/>
                </a:lnTo>
                <a:lnTo>
                  <a:pt x="1573575" y="291813"/>
                </a:lnTo>
                <a:lnTo>
                  <a:pt x="1582800" y="298170"/>
                </a:lnTo>
                <a:lnTo>
                  <a:pt x="1591388" y="304526"/>
                </a:lnTo>
                <a:lnTo>
                  <a:pt x="1599977" y="311519"/>
                </a:lnTo>
                <a:lnTo>
                  <a:pt x="1607929" y="319147"/>
                </a:lnTo>
                <a:lnTo>
                  <a:pt x="1615563" y="326775"/>
                </a:lnTo>
                <a:lnTo>
                  <a:pt x="1623197" y="335038"/>
                </a:lnTo>
                <a:lnTo>
                  <a:pt x="1630195" y="343937"/>
                </a:lnTo>
                <a:lnTo>
                  <a:pt x="1637193" y="352837"/>
                </a:lnTo>
                <a:lnTo>
                  <a:pt x="1643237" y="362372"/>
                </a:lnTo>
                <a:lnTo>
                  <a:pt x="1649280" y="372224"/>
                </a:lnTo>
                <a:lnTo>
                  <a:pt x="1654688" y="382713"/>
                </a:lnTo>
                <a:lnTo>
                  <a:pt x="1660095" y="392883"/>
                </a:lnTo>
                <a:lnTo>
                  <a:pt x="1664867" y="404007"/>
                </a:lnTo>
                <a:lnTo>
                  <a:pt x="1669320" y="415131"/>
                </a:lnTo>
                <a:lnTo>
                  <a:pt x="1673137" y="426573"/>
                </a:lnTo>
                <a:lnTo>
                  <a:pt x="1676636" y="438333"/>
                </a:lnTo>
                <a:lnTo>
                  <a:pt x="1679817" y="450411"/>
                </a:lnTo>
                <a:lnTo>
                  <a:pt x="1682361" y="462806"/>
                </a:lnTo>
                <a:lnTo>
                  <a:pt x="1684588" y="474884"/>
                </a:lnTo>
                <a:lnTo>
                  <a:pt x="1686497" y="487915"/>
                </a:lnTo>
                <a:lnTo>
                  <a:pt x="1687769" y="500628"/>
                </a:lnTo>
                <a:lnTo>
                  <a:pt x="1688405" y="513659"/>
                </a:lnTo>
                <a:lnTo>
                  <a:pt x="1694767" y="516202"/>
                </a:lnTo>
                <a:lnTo>
                  <a:pt x="1700492" y="519698"/>
                </a:lnTo>
                <a:lnTo>
                  <a:pt x="1702719" y="521605"/>
                </a:lnTo>
                <a:lnTo>
                  <a:pt x="1705264" y="523512"/>
                </a:lnTo>
                <a:lnTo>
                  <a:pt x="1707808" y="525736"/>
                </a:lnTo>
                <a:lnTo>
                  <a:pt x="1709717" y="528279"/>
                </a:lnTo>
                <a:lnTo>
                  <a:pt x="1711625" y="531140"/>
                </a:lnTo>
                <a:lnTo>
                  <a:pt x="1713534" y="534000"/>
                </a:lnTo>
                <a:lnTo>
                  <a:pt x="1714806" y="536860"/>
                </a:lnTo>
                <a:lnTo>
                  <a:pt x="1716397" y="540357"/>
                </a:lnTo>
                <a:lnTo>
                  <a:pt x="1717669" y="543853"/>
                </a:lnTo>
                <a:lnTo>
                  <a:pt x="1718623" y="547667"/>
                </a:lnTo>
                <a:lnTo>
                  <a:pt x="1719578" y="551799"/>
                </a:lnTo>
                <a:lnTo>
                  <a:pt x="1719896" y="556248"/>
                </a:lnTo>
                <a:lnTo>
                  <a:pt x="1720850" y="562923"/>
                </a:lnTo>
                <a:lnTo>
                  <a:pt x="1720850" y="570233"/>
                </a:lnTo>
                <a:lnTo>
                  <a:pt x="1719896" y="577543"/>
                </a:lnTo>
                <a:lnTo>
                  <a:pt x="1719260" y="585171"/>
                </a:lnTo>
                <a:lnTo>
                  <a:pt x="1717669" y="592481"/>
                </a:lnTo>
                <a:lnTo>
                  <a:pt x="1715442" y="599791"/>
                </a:lnTo>
                <a:lnTo>
                  <a:pt x="1712898" y="607101"/>
                </a:lnTo>
                <a:lnTo>
                  <a:pt x="1710035" y="614411"/>
                </a:lnTo>
                <a:lnTo>
                  <a:pt x="1706854" y="620768"/>
                </a:lnTo>
                <a:lnTo>
                  <a:pt x="1703037" y="627442"/>
                </a:lnTo>
                <a:lnTo>
                  <a:pt x="1699220" y="633481"/>
                </a:lnTo>
                <a:lnTo>
                  <a:pt x="1694767" y="639202"/>
                </a:lnTo>
                <a:lnTo>
                  <a:pt x="1689996" y="644287"/>
                </a:lnTo>
                <a:lnTo>
                  <a:pt x="1684588" y="648419"/>
                </a:lnTo>
                <a:lnTo>
                  <a:pt x="1679181" y="652233"/>
                </a:lnTo>
                <a:lnTo>
                  <a:pt x="1673455" y="655411"/>
                </a:lnTo>
                <a:lnTo>
                  <a:pt x="1670910" y="665900"/>
                </a:lnTo>
                <a:lnTo>
                  <a:pt x="1667729" y="676388"/>
                </a:lnTo>
                <a:lnTo>
                  <a:pt x="1664867" y="687194"/>
                </a:lnTo>
                <a:lnTo>
                  <a:pt x="1661050" y="697365"/>
                </a:lnTo>
                <a:lnTo>
                  <a:pt x="1657551" y="707853"/>
                </a:lnTo>
                <a:lnTo>
                  <a:pt x="1653097" y="717706"/>
                </a:lnTo>
                <a:lnTo>
                  <a:pt x="1648962" y="727559"/>
                </a:lnTo>
                <a:lnTo>
                  <a:pt x="1644827" y="737094"/>
                </a:lnTo>
                <a:lnTo>
                  <a:pt x="1640056" y="746947"/>
                </a:lnTo>
                <a:lnTo>
                  <a:pt x="1635284" y="756481"/>
                </a:lnTo>
                <a:lnTo>
                  <a:pt x="1629877" y="765699"/>
                </a:lnTo>
                <a:lnTo>
                  <a:pt x="1624469" y="774280"/>
                </a:lnTo>
                <a:lnTo>
                  <a:pt x="1618744" y="782861"/>
                </a:lnTo>
                <a:lnTo>
                  <a:pt x="1613018" y="791125"/>
                </a:lnTo>
                <a:lnTo>
                  <a:pt x="1606975" y="799389"/>
                </a:lnTo>
                <a:lnTo>
                  <a:pt x="1600613" y="807016"/>
                </a:lnTo>
                <a:lnTo>
                  <a:pt x="1593933" y="814327"/>
                </a:lnTo>
                <a:lnTo>
                  <a:pt x="1587253" y="821637"/>
                </a:lnTo>
                <a:lnTo>
                  <a:pt x="1579937" y="827993"/>
                </a:lnTo>
                <a:lnTo>
                  <a:pt x="1572621" y="834032"/>
                </a:lnTo>
                <a:lnTo>
                  <a:pt x="1564987" y="840389"/>
                </a:lnTo>
                <a:lnTo>
                  <a:pt x="1557353" y="845474"/>
                </a:lnTo>
                <a:lnTo>
                  <a:pt x="1549401" y="850559"/>
                </a:lnTo>
                <a:lnTo>
                  <a:pt x="1540812" y="855327"/>
                </a:lnTo>
                <a:lnTo>
                  <a:pt x="1532542" y="859141"/>
                </a:lnTo>
                <a:lnTo>
                  <a:pt x="1523636" y="862955"/>
                </a:lnTo>
                <a:lnTo>
                  <a:pt x="1514411" y="865815"/>
                </a:lnTo>
                <a:lnTo>
                  <a:pt x="1505187" y="868040"/>
                </a:lnTo>
                <a:lnTo>
                  <a:pt x="1495644" y="870583"/>
                </a:lnTo>
                <a:lnTo>
                  <a:pt x="1486101" y="872172"/>
                </a:lnTo>
                <a:lnTo>
                  <a:pt x="1475923" y="872807"/>
                </a:lnTo>
                <a:lnTo>
                  <a:pt x="1465744" y="873125"/>
                </a:lnTo>
                <a:lnTo>
                  <a:pt x="1455565" y="872807"/>
                </a:lnTo>
                <a:lnTo>
                  <a:pt x="1445386" y="872172"/>
                </a:lnTo>
                <a:lnTo>
                  <a:pt x="1435525" y="870583"/>
                </a:lnTo>
                <a:lnTo>
                  <a:pt x="1426301" y="868676"/>
                </a:lnTo>
                <a:lnTo>
                  <a:pt x="1417076" y="865815"/>
                </a:lnTo>
                <a:lnTo>
                  <a:pt x="1407852" y="862955"/>
                </a:lnTo>
                <a:lnTo>
                  <a:pt x="1399263" y="859459"/>
                </a:lnTo>
                <a:lnTo>
                  <a:pt x="1390675" y="855327"/>
                </a:lnTo>
                <a:lnTo>
                  <a:pt x="1382405" y="850559"/>
                </a:lnTo>
                <a:lnTo>
                  <a:pt x="1374771" y="846110"/>
                </a:lnTo>
                <a:lnTo>
                  <a:pt x="1366500" y="840707"/>
                </a:lnTo>
                <a:lnTo>
                  <a:pt x="1359184" y="834350"/>
                </a:lnTo>
                <a:lnTo>
                  <a:pt x="1351868" y="828311"/>
                </a:lnTo>
                <a:lnTo>
                  <a:pt x="1344871" y="821955"/>
                </a:lnTo>
                <a:lnTo>
                  <a:pt x="1337873" y="814962"/>
                </a:lnTo>
                <a:lnTo>
                  <a:pt x="1331193" y="807652"/>
                </a:lnTo>
                <a:lnTo>
                  <a:pt x="1325149" y="800024"/>
                </a:lnTo>
                <a:lnTo>
                  <a:pt x="1319105" y="792078"/>
                </a:lnTo>
                <a:lnTo>
                  <a:pt x="1313062" y="783815"/>
                </a:lnTo>
                <a:lnTo>
                  <a:pt x="1307654" y="775233"/>
                </a:lnTo>
                <a:lnTo>
                  <a:pt x="1302247" y="766334"/>
                </a:lnTo>
                <a:lnTo>
                  <a:pt x="1296840" y="757435"/>
                </a:lnTo>
                <a:lnTo>
                  <a:pt x="1291750" y="748218"/>
                </a:lnTo>
                <a:lnTo>
                  <a:pt x="1287297" y="738683"/>
                </a:lnTo>
                <a:lnTo>
                  <a:pt x="1283162" y="729148"/>
                </a:lnTo>
                <a:lnTo>
                  <a:pt x="1278709" y="719295"/>
                </a:lnTo>
                <a:lnTo>
                  <a:pt x="1274573" y="709443"/>
                </a:lnTo>
                <a:lnTo>
                  <a:pt x="1270756" y="698954"/>
                </a:lnTo>
                <a:lnTo>
                  <a:pt x="1267257" y="688466"/>
                </a:lnTo>
                <a:lnTo>
                  <a:pt x="1264395" y="678295"/>
                </a:lnTo>
                <a:lnTo>
                  <a:pt x="1261214" y="667807"/>
                </a:lnTo>
                <a:lnTo>
                  <a:pt x="1258033" y="657318"/>
                </a:lnTo>
                <a:lnTo>
                  <a:pt x="1255170" y="656047"/>
                </a:lnTo>
                <a:lnTo>
                  <a:pt x="1251989" y="654776"/>
                </a:lnTo>
                <a:lnTo>
                  <a:pt x="1248808" y="653504"/>
                </a:lnTo>
                <a:lnTo>
                  <a:pt x="1245946" y="651915"/>
                </a:lnTo>
                <a:lnTo>
                  <a:pt x="1240220" y="647783"/>
                </a:lnTo>
                <a:lnTo>
                  <a:pt x="1234812" y="642698"/>
                </a:lnTo>
                <a:lnTo>
                  <a:pt x="1229723" y="637295"/>
                </a:lnTo>
                <a:lnTo>
                  <a:pt x="1225270" y="631256"/>
                </a:lnTo>
                <a:lnTo>
                  <a:pt x="1220817" y="624582"/>
                </a:lnTo>
                <a:lnTo>
                  <a:pt x="1217000" y="617907"/>
                </a:lnTo>
                <a:lnTo>
                  <a:pt x="1214137" y="609962"/>
                </a:lnTo>
                <a:lnTo>
                  <a:pt x="1210956" y="602334"/>
                </a:lnTo>
                <a:lnTo>
                  <a:pt x="1208729" y="594706"/>
                </a:lnTo>
                <a:lnTo>
                  <a:pt x="1207139" y="587078"/>
                </a:lnTo>
                <a:lnTo>
                  <a:pt x="1205548" y="579132"/>
                </a:lnTo>
                <a:lnTo>
                  <a:pt x="1205230" y="571186"/>
                </a:lnTo>
                <a:lnTo>
                  <a:pt x="1204912" y="563558"/>
                </a:lnTo>
                <a:lnTo>
                  <a:pt x="1205548" y="556248"/>
                </a:lnTo>
                <a:lnTo>
                  <a:pt x="1206503" y="551481"/>
                </a:lnTo>
                <a:lnTo>
                  <a:pt x="1207139" y="547031"/>
                </a:lnTo>
                <a:lnTo>
                  <a:pt x="1208411" y="542581"/>
                </a:lnTo>
                <a:lnTo>
                  <a:pt x="1209684" y="538767"/>
                </a:lnTo>
                <a:lnTo>
                  <a:pt x="1211274" y="534954"/>
                </a:lnTo>
                <a:lnTo>
                  <a:pt x="1213183" y="532093"/>
                </a:lnTo>
                <a:lnTo>
                  <a:pt x="1215727" y="528915"/>
                </a:lnTo>
                <a:lnTo>
                  <a:pt x="1217954" y="525736"/>
                </a:lnTo>
                <a:lnTo>
                  <a:pt x="1220180" y="523512"/>
                </a:lnTo>
                <a:lnTo>
                  <a:pt x="1222725" y="521287"/>
                </a:lnTo>
                <a:lnTo>
                  <a:pt x="1225906" y="519062"/>
                </a:lnTo>
                <a:lnTo>
                  <a:pt x="1229087" y="517155"/>
                </a:lnTo>
                <a:lnTo>
                  <a:pt x="1232586" y="515566"/>
                </a:lnTo>
                <a:lnTo>
                  <a:pt x="1235449" y="513977"/>
                </a:lnTo>
                <a:lnTo>
                  <a:pt x="1239266" y="512705"/>
                </a:lnTo>
                <a:lnTo>
                  <a:pt x="1242765" y="511752"/>
                </a:lnTo>
                <a:lnTo>
                  <a:pt x="1244037" y="498721"/>
                </a:lnTo>
                <a:lnTo>
                  <a:pt x="1244991" y="486008"/>
                </a:lnTo>
                <a:lnTo>
                  <a:pt x="1246900" y="473294"/>
                </a:lnTo>
                <a:lnTo>
                  <a:pt x="1249445" y="461217"/>
                </a:lnTo>
                <a:lnTo>
                  <a:pt x="1251989" y="448821"/>
                </a:lnTo>
                <a:lnTo>
                  <a:pt x="1255170" y="437062"/>
                </a:lnTo>
                <a:lnTo>
                  <a:pt x="1258987" y="425302"/>
                </a:lnTo>
                <a:lnTo>
                  <a:pt x="1262804" y="413542"/>
                </a:lnTo>
                <a:lnTo>
                  <a:pt x="1266939" y="402736"/>
                </a:lnTo>
                <a:lnTo>
                  <a:pt x="1272029" y="391930"/>
                </a:lnTo>
                <a:lnTo>
                  <a:pt x="1276800" y="381441"/>
                </a:lnTo>
                <a:lnTo>
                  <a:pt x="1282526" y="371271"/>
                </a:lnTo>
                <a:lnTo>
                  <a:pt x="1288251" y="361736"/>
                </a:lnTo>
                <a:lnTo>
                  <a:pt x="1294931" y="351883"/>
                </a:lnTo>
                <a:lnTo>
                  <a:pt x="1301293" y="343302"/>
                </a:lnTo>
                <a:lnTo>
                  <a:pt x="1308609" y="334402"/>
                </a:lnTo>
                <a:lnTo>
                  <a:pt x="1315925" y="326457"/>
                </a:lnTo>
                <a:lnTo>
                  <a:pt x="1323559" y="318193"/>
                </a:lnTo>
                <a:lnTo>
                  <a:pt x="1332147" y="311201"/>
                </a:lnTo>
                <a:lnTo>
                  <a:pt x="1340417" y="304209"/>
                </a:lnTo>
                <a:lnTo>
                  <a:pt x="1349324" y="297534"/>
                </a:lnTo>
                <a:lnTo>
                  <a:pt x="1358230" y="291813"/>
                </a:lnTo>
                <a:lnTo>
                  <a:pt x="1367773" y="286092"/>
                </a:lnTo>
                <a:lnTo>
                  <a:pt x="1377315" y="281325"/>
                </a:lnTo>
                <a:lnTo>
                  <a:pt x="1387176" y="276875"/>
                </a:lnTo>
                <a:lnTo>
                  <a:pt x="1397673" y="273061"/>
                </a:lnTo>
                <a:lnTo>
                  <a:pt x="1408488" y="269565"/>
                </a:lnTo>
                <a:lnTo>
                  <a:pt x="1419303" y="267022"/>
                </a:lnTo>
                <a:lnTo>
                  <a:pt x="1430436" y="264798"/>
                </a:lnTo>
                <a:lnTo>
                  <a:pt x="1442205" y="263208"/>
                </a:lnTo>
                <a:lnTo>
                  <a:pt x="1453656" y="261937"/>
                </a:lnTo>
                <a:close/>
                <a:moveTo>
                  <a:pt x="767182" y="119062"/>
                </a:moveTo>
                <a:lnTo>
                  <a:pt x="746542" y="795338"/>
                </a:lnTo>
                <a:lnTo>
                  <a:pt x="119396" y="795338"/>
                </a:lnTo>
                <a:lnTo>
                  <a:pt x="119396" y="3073718"/>
                </a:lnTo>
                <a:lnTo>
                  <a:pt x="119396" y="3077210"/>
                </a:lnTo>
                <a:lnTo>
                  <a:pt x="119713" y="3080068"/>
                </a:lnTo>
                <a:lnTo>
                  <a:pt x="120666" y="3083560"/>
                </a:lnTo>
                <a:lnTo>
                  <a:pt x="121619" y="3086100"/>
                </a:lnTo>
                <a:lnTo>
                  <a:pt x="123206" y="3089275"/>
                </a:lnTo>
                <a:lnTo>
                  <a:pt x="124794" y="3092133"/>
                </a:lnTo>
                <a:lnTo>
                  <a:pt x="126699" y="3094673"/>
                </a:lnTo>
                <a:lnTo>
                  <a:pt x="128922" y="3096895"/>
                </a:lnTo>
                <a:lnTo>
                  <a:pt x="131780" y="3099118"/>
                </a:lnTo>
                <a:lnTo>
                  <a:pt x="134003" y="3101023"/>
                </a:lnTo>
                <a:lnTo>
                  <a:pt x="136543" y="3102610"/>
                </a:lnTo>
                <a:lnTo>
                  <a:pt x="139718" y="3104198"/>
                </a:lnTo>
                <a:lnTo>
                  <a:pt x="142894" y="3105468"/>
                </a:lnTo>
                <a:lnTo>
                  <a:pt x="145752" y="3106103"/>
                </a:lnTo>
                <a:lnTo>
                  <a:pt x="149245" y="3106420"/>
                </a:lnTo>
                <a:lnTo>
                  <a:pt x="152420" y="3106738"/>
                </a:lnTo>
                <a:lnTo>
                  <a:pt x="2224068" y="3106738"/>
                </a:lnTo>
                <a:lnTo>
                  <a:pt x="2227243" y="3106420"/>
                </a:lnTo>
                <a:lnTo>
                  <a:pt x="2230736" y="3106103"/>
                </a:lnTo>
                <a:lnTo>
                  <a:pt x="2233594" y="3105468"/>
                </a:lnTo>
                <a:lnTo>
                  <a:pt x="2236769" y="3104198"/>
                </a:lnTo>
                <a:lnTo>
                  <a:pt x="2239310" y="3102610"/>
                </a:lnTo>
                <a:lnTo>
                  <a:pt x="2242168" y="3101023"/>
                </a:lnTo>
                <a:lnTo>
                  <a:pt x="2244708" y="3099118"/>
                </a:lnTo>
                <a:lnTo>
                  <a:pt x="2247566" y="3096895"/>
                </a:lnTo>
                <a:lnTo>
                  <a:pt x="2249471" y="3094673"/>
                </a:lnTo>
                <a:lnTo>
                  <a:pt x="2251694" y="3092133"/>
                </a:lnTo>
                <a:lnTo>
                  <a:pt x="2253282" y="3089275"/>
                </a:lnTo>
                <a:lnTo>
                  <a:pt x="2254552" y="3086100"/>
                </a:lnTo>
                <a:lnTo>
                  <a:pt x="2255822" y="3083560"/>
                </a:lnTo>
                <a:lnTo>
                  <a:pt x="2256774" y="3080068"/>
                </a:lnTo>
                <a:lnTo>
                  <a:pt x="2257092" y="3077210"/>
                </a:lnTo>
                <a:lnTo>
                  <a:pt x="2257092" y="3073718"/>
                </a:lnTo>
                <a:lnTo>
                  <a:pt x="2257092" y="152400"/>
                </a:lnTo>
                <a:lnTo>
                  <a:pt x="2257092" y="148907"/>
                </a:lnTo>
                <a:lnTo>
                  <a:pt x="2256774" y="146050"/>
                </a:lnTo>
                <a:lnTo>
                  <a:pt x="2255504" y="142875"/>
                </a:lnTo>
                <a:lnTo>
                  <a:pt x="2254234" y="139700"/>
                </a:lnTo>
                <a:lnTo>
                  <a:pt x="2253282" y="136842"/>
                </a:lnTo>
                <a:lnTo>
                  <a:pt x="2251376" y="133985"/>
                </a:lnTo>
                <a:lnTo>
                  <a:pt x="2249471" y="131445"/>
                </a:lnTo>
                <a:lnTo>
                  <a:pt x="2247566" y="128905"/>
                </a:lnTo>
                <a:lnTo>
                  <a:pt x="2244708" y="126682"/>
                </a:lnTo>
                <a:lnTo>
                  <a:pt x="2242168" y="124777"/>
                </a:lnTo>
                <a:lnTo>
                  <a:pt x="2239310" y="123190"/>
                </a:lnTo>
                <a:lnTo>
                  <a:pt x="2236769" y="121920"/>
                </a:lnTo>
                <a:lnTo>
                  <a:pt x="2233594" y="120650"/>
                </a:lnTo>
                <a:lnTo>
                  <a:pt x="2230736" y="120015"/>
                </a:lnTo>
                <a:lnTo>
                  <a:pt x="2227243" y="119380"/>
                </a:lnTo>
                <a:lnTo>
                  <a:pt x="2224068" y="119062"/>
                </a:lnTo>
                <a:lnTo>
                  <a:pt x="767182" y="119062"/>
                </a:lnTo>
                <a:close/>
                <a:moveTo>
                  <a:pt x="688114" y="0"/>
                </a:moveTo>
                <a:lnTo>
                  <a:pt x="2224068" y="0"/>
                </a:lnTo>
                <a:lnTo>
                  <a:pt x="2231688" y="635"/>
                </a:lnTo>
                <a:lnTo>
                  <a:pt x="2239310" y="952"/>
                </a:lnTo>
                <a:lnTo>
                  <a:pt x="2246931" y="2222"/>
                </a:lnTo>
                <a:lnTo>
                  <a:pt x="2254552" y="3175"/>
                </a:lnTo>
                <a:lnTo>
                  <a:pt x="2261855" y="5080"/>
                </a:lnTo>
                <a:lnTo>
                  <a:pt x="2269159" y="6985"/>
                </a:lnTo>
                <a:lnTo>
                  <a:pt x="2276144" y="9207"/>
                </a:lnTo>
                <a:lnTo>
                  <a:pt x="2283130" y="12382"/>
                </a:lnTo>
                <a:lnTo>
                  <a:pt x="2289799" y="15557"/>
                </a:lnTo>
                <a:lnTo>
                  <a:pt x="2296467" y="18415"/>
                </a:lnTo>
                <a:lnTo>
                  <a:pt x="2302818" y="22225"/>
                </a:lnTo>
                <a:lnTo>
                  <a:pt x="2309169" y="26035"/>
                </a:lnTo>
                <a:lnTo>
                  <a:pt x="2315202" y="30480"/>
                </a:lnTo>
                <a:lnTo>
                  <a:pt x="2320918" y="34925"/>
                </a:lnTo>
                <a:lnTo>
                  <a:pt x="2326316" y="40005"/>
                </a:lnTo>
                <a:lnTo>
                  <a:pt x="2331714" y="44767"/>
                </a:lnTo>
                <a:lnTo>
                  <a:pt x="2336478" y="50165"/>
                </a:lnTo>
                <a:lnTo>
                  <a:pt x="2341241" y="55562"/>
                </a:lnTo>
                <a:lnTo>
                  <a:pt x="2345686" y="61277"/>
                </a:lnTo>
                <a:lnTo>
                  <a:pt x="2350132" y="67627"/>
                </a:lnTo>
                <a:lnTo>
                  <a:pt x="2354260" y="73660"/>
                </a:lnTo>
                <a:lnTo>
                  <a:pt x="2357753" y="79692"/>
                </a:lnTo>
                <a:lnTo>
                  <a:pt x="2360928" y="86677"/>
                </a:lnTo>
                <a:lnTo>
                  <a:pt x="2364104" y="93027"/>
                </a:lnTo>
                <a:lnTo>
                  <a:pt x="2366962" y="100012"/>
                </a:lnTo>
                <a:lnTo>
                  <a:pt x="2369184" y="107315"/>
                </a:lnTo>
                <a:lnTo>
                  <a:pt x="2371407" y="114617"/>
                </a:lnTo>
                <a:lnTo>
                  <a:pt x="2372995" y="121920"/>
                </a:lnTo>
                <a:lnTo>
                  <a:pt x="2374583" y="129540"/>
                </a:lnTo>
                <a:lnTo>
                  <a:pt x="2375218" y="137160"/>
                </a:lnTo>
                <a:lnTo>
                  <a:pt x="2375853" y="144780"/>
                </a:lnTo>
                <a:lnTo>
                  <a:pt x="2376488" y="152400"/>
                </a:lnTo>
                <a:lnTo>
                  <a:pt x="2376488" y="3073718"/>
                </a:lnTo>
                <a:lnTo>
                  <a:pt x="2375853" y="3081338"/>
                </a:lnTo>
                <a:lnTo>
                  <a:pt x="2375218" y="3089275"/>
                </a:lnTo>
                <a:lnTo>
                  <a:pt x="2374583" y="3096895"/>
                </a:lnTo>
                <a:lnTo>
                  <a:pt x="2372995" y="3104198"/>
                </a:lnTo>
                <a:lnTo>
                  <a:pt x="2371407" y="3111500"/>
                </a:lnTo>
                <a:lnTo>
                  <a:pt x="2369184" y="3118803"/>
                </a:lnTo>
                <a:lnTo>
                  <a:pt x="2366962" y="3126105"/>
                </a:lnTo>
                <a:lnTo>
                  <a:pt x="2364104" y="3132773"/>
                </a:lnTo>
                <a:lnTo>
                  <a:pt x="2360928" y="3139758"/>
                </a:lnTo>
                <a:lnTo>
                  <a:pt x="2357753" y="3146425"/>
                </a:lnTo>
                <a:lnTo>
                  <a:pt x="2354260" y="3152458"/>
                </a:lnTo>
                <a:lnTo>
                  <a:pt x="2350132" y="3158490"/>
                </a:lnTo>
                <a:lnTo>
                  <a:pt x="2345686" y="3164523"/>
                </a:lnTo>
                <a:lnTo>
                  <a:pt x="2341241" y="3170238"/>
                </a:lnTo>
                <a:lnTo>
                  <a:pt x="2336478" y="3176270"/>
                </a:lnTo>
                <a:lnTo>
                  <a:pt x="2331714" y="3181033"/>
                </a:lnTo>
                <a:lnTo>
                  <a:pt x="2326316" y="3186113"/>
                </a:lnTo>
                <a:lnTo>
                  <a:pt x="2320918" y="3191193"/>
                </a:lnTo>
                <a:lnTo>
                  <a:pt x="2315202" y="3195638"/>
                </a:lnTo>
                <a:lnTo>
                  <a:pt x="2309169" y="3199765"/>
                </a:lnTo>
                <a:lnTo>
                  <a:pt x="2302818" y="3203575"/>
                </a:lnTo>
                <a:lnTo>
                  <a:pt x="2296467" y="3207385"/>
                </a:lnTo>
                <a:lnTo>
                  <a:pt x="2289799" y="3210878"/>
                </a:lnTo>
                <a:lnTo>
                  <a:pt x="2283130" y="3214053"/>
                </a:lnTo>
                <a:lnTo>
                  <a:pt x="2276144" y="3216593"/>
                </a:lnTo>
                <a:lnTo>
                  <a:pt x="2269159" y="3218815"/>
                </a:lnTo>
                <a:lnTo>
                  <a:pt x="2261855" y="3221038"/>
                </a:lnTo>
                <a:lnTo>
                  <a:pt x="2254552" y="3222943"/>
                </a:lnTo>
                <a:lnTo>
                  <a:pt x="2246931" y="3223895"/>
                </a:lnTo>
                <a:lnTo>
                  <a:pt x="2239310" y="3225165"/>
                </a:lnTo>
                <a:lnTo>
                  <a:pt x="2231688" y="3225483"/>
                </a:lnTo>
                <a:lnTo>
                  <a:pt x="2224068" y="3225800"/>
                </a:lnTo>
                <a:lnTo>
                  <a:pt x="152420" y="3225800"/>
                </a:lnTo>
                <a:lnTo>
                  <a:pt x="144799" y="3225483"/>
                </a:lnTo>
                <a:lnTo>
                  <a:pt x="137178" y="3225165"/>
                </a:lnTo>
                <a:lnTo>
                  <a:pt x="129557" y="3223895"/>
                </a:lnTo>
                <a:lnTo>
                  <a:pt x="121619" y="3222943"/>
                </a:lnTo>
                <a:lnTo>
                  <a:pt x="114633" y="3221038"/>
                </a:lnTo>
                <a:lnTo>
                  <a:pt x="107329" y="3218815"/>
                </a:lnTo>
                <a:lnTo>
                  <a:pt x="100343" y="3216593"/>
                </a:lnTo>
                <a:lnTo>
                  <a:pt x="93040" y="3214053"/>
                </a:lnTo>
                <a:lnTo>
                  <a:pt x="86689" y="3210878"/>
                </a:lnTo>
                <a:lnTo>
                  <a:pt x="80020" y="3207385"/>
                </a:lnTo>
                <a:lnTo>
                  <a:pt x="73670" y="3203575"/>
                </a:lnTo>
                <a:lnTo>
                  <a:pt x="67319" y="3199765"/>
                </a:lnTo>
                <a:lnTo>
                  <a:pt x="61285" y="3195638"/>
                </a:lnTo>
                <a:lnTo>
                  <a:pt x="55570" y="3191193"/>
                </a:lnTo>
                <a:lnTo>
                  <a:pt x="50171" y="3186430"/>
                </a:lnTo>
                <a:lnTo>
                  <a:pt x="44773" y="3181033"/>
                </a:lnTo>
                <a:lnTo>
                  <a:pt x="40010" y="3176270"/>
                </a:lnTo>
                <a:lnTo>
                  <a:pt x="34929" y="3170238"/>
                </a:lnTo>
                <a:lnTo>
                  <a:pt x="30801" y="3164523"/>
                </a:lnTo>
                <a:lnTo>
                  <a:pt x="26038" y="3158808"/>
                </a:lnTo>
                <a:lnTo>
                  <a:pt x="22228" y="3152458"/>
                </a:lnTo>
                <a:lnTo>
                  <a:pt x="18735" y="3146425"/>
                </a:lnTo>
                <a:lnTo>
                  <a:pt x="15242" y="3139758"/>
                </a:lnTo>
                <a:lnTo>
                  <a:pt x="12384" y="3132773"/>
                </a:lnTo>
                <a:lnTo>
                  <a:pt x="9526" y="3126105"/>
                </a:lnTo>
                <a:lnTo>
                  <a:pt x="6986" y="3118803"/>
                </a:lnTo>
                <a:lnTo>
                  <a:pt x="5080" y="3111818"/>
                </a:lnTo>
                <a:lnTo>
                  <a:pt x="3175" y="3104198"/>
                </a:lnTo>
                <a:lnTo>
                  <a:pt x="1905" y="3096895"/>
                </a:lnTo>
                <a:lnTo>
                  <a:pt x="952" y="3089275"/>
                </a:lnTo>
                <a:lnTo>
                  <a:pt x="317" y="3081338"/>
                </a:lnTo>
                <a:lnTo>
                  <a:pt x="0" y="3073718"/>
                </a:lnTo>
                <a:lnTo>
                  <a:pt x="0" y="743268"/>
                </a:lnTo>
                <a:lnTo>
                  <a:pt x="688114" y="0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" name="TextBox 9"/>
          <p:cNvSpPr txBox="1"/>
          <p:nvPr/>
        </p:nvSpPr>
        <p:spPr>
          <a:xfrm>
            <a:off x="4877104" y="3270017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4877104" y="357164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4877104" y="3873267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4877104" y="417489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5" grpId="0"/>
      <p:bldP spid="18" grpId="0" bldLvl="0" animBg="1"/>
      <p:bldP spid="10" grpId="0"/>
      <p:bldP spid="17" grpId="0" bldLvl="0" animBg="1"/>
      <p:bldP spid="2" grpId="0"/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H_Other_1"/>
          <p:cNvSpPr/>
          <p:nvPr>
            <p:custDataLst>
              <p:tags r:id="rId2"/>
            </p:custDataLst>
          </p:nvPr>
        </p:nvSpPr>
        <p:spPr>
          <a:xfrm rot="21439215">
            <a:off x="2175933" y="2510756"/>
            <a:ext cx="1247173" cy="1107960"/>
          </a:xfrm>
          <a:prstGeom prst="roundRect">
            <a:avLst>
              <a:gd name="adj" fmla="val 18567"/>
            </a:avLst>
          </a:prstGeom>
          <a:solidFill>
            <a:srgbClr val="2FAB23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4000" kern="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2</a:t>
            </a:r>
          </a:p>
        </p:txBody>
      </p:sp>
      <p:cxnSp>
        <p:nvCxnSpPr>
          <p:cNvPr id="8" name="MH_Other_2"/>
          <p:cNvCxnSpPr>
            <a:stCxn id="5" idx="3"/>
          </p:cNvCxnSpPr>
          <p:nvPr>
            <p:custDataLst>
              <p:tags r:id="rId3"/>
            </p:custDataLst>
          </p:nvPr>
        </p:nvCxnSpPr>
        <p:spPr>
          <a:xfrm flipV="1">
            <a:off x="3422471" y="3031843"/>
            <a:ext cx="1087031" cy="4256"/>
          </a:xfrm>
          <a:prstGeom prst="straightConnector1">
            <a:avLst/>
          </a:prstGeom>
          <a:ln>
            <a:solidFill>
              <a:srgbClr val="2FAB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H_Other_3"/>
          <p:cNvSpPr/>
          <p:nvPr>
            <p:custDataLst>
              <p:tags r:id="rId4"/>
            </p:custDataLst>
          </p:nvPr>
        </p:nvSpPr>
        <p:spPr>
          <a:xfrm rot="183635">
            <a:off x="1863735" y="1384354"/>
            <a:ext cx="1248791" cy="1107960"/>
          </a:xfrm>
          <a:prstGeom prst="roundRect">
            <a:avLst>
              <a:gd name="adj" fmla="val 18567"/>
            </a:avLst>
          </a:prstGeom>
          <a:solidFill>
            <a:srgbClr val="2FAB23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4000" kern="0" dirty="0">
                <a:solidFill>
                  <a:schemeClr val="bg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1</a:t>
            </a:r>
          </a:p>
        </p:txBody>
      </p:sp>
      <p:cxnSp>
        <p:nvCxnSpPr>
          <p:cNvPr id="11" name="MH_Other_4"/>
          <p:cNvCxnSpPr/>
          <p:nvPr>
            <p:custDataLst>
              <p:tags r:id="rId5"/>
            </p:custDataLst>
          </p:nvPr>
        </p:nvCxnSpPr>
        <p:spPr>
          <a:xfrm>
            <a:off x="3123848" y="1855343"/>
            <a:ext cx="1363640" cy="0"/>
          </a:xfrm>
          <a:prstGeom prst="straightConnector1">
            <a:avLst/>
          </a:prstGeom>
          <a:ln>
            <a:solidFill>
              <a:srgbClr val="2FAB2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MH_Other_5"/>
          <p:cNvSpPr/>
          <p:nvPr>
            <p:custDataLst>
              <p:tags r:id="rId6"/>
            </p:custDataLst>
          </p:nvPr>
        </p:nvSpPr>
        <p:spPr>
          <a:xfrm>
            <a:off x="1043608" y="1878041"/>
            <a:ext cx="983504" cy="1774722"/>
          </a:xfrm>
          <a:custGeom>
            <a:avLst/>
            <a:gdLst>
              <a:gd name="connsiteX0" fmla="*/ 217182 w 965707"/>
              <a:gd name="connsiteY0" fmla="*/ 0 h 1986527"/>
              <a:gd name="connsiteX1" fmla="*/ 432892 w 965707"/>
              <a:gd name="connsiteY1" fmla="*/ 215710 h 1986527"/>
              <a:gd name="connsiteX2" fmla="*/ 428510 w 965707"/>
              <a:gd name="connsiteY2" fmla="*/ 259183 h 1986527"/>
              <a:gd name="connsiteX3" fmla="*/ 426677 w 965707"/>
              <a:gd name="connsiteY3" fmla="*/ 265085 h 1986527"/>
              <a:gd name="connsiteX4" fmla="*/ 691433 w 965707"/>
              <a:gd name="connsiteY4" fmla="*/ 70895 h 1986527"/>
              <a:gd name="connsiteX5" fmla="*/ 727149 w 965707"/>
              <a:gd name="connsiteY5" fmla="*/ 76387 h 1986527"/>
              <a:gd name="connsiteX6" fmla="*/ 787596 w 965707"/>
              <a:gd name="connsiteY6" fmla="*/ 158799 h 1986527"/>
              <a:gd name="connsiteX7" fmla="*/ 782104 w 965707"/>
              <a:gd name="connsiteY7" fmla="*/ 194515 h 1986527"/>
              <a:gd name="connsiteX8" fmla="*/ 453481 w 965707"/>
              <a:gd name="connsiteY8" fmla="*/ 435549 h 1986527"/>
              <a:gd name="connsiteX9" fmla="*/ 874061 w 965707"/>
              <a:gd name="connsiteY9" fmla="*/ 181449 h 1986527"/>
              <a:gd name="connsiteX10" fmla="*/ 909154 w 965707"/>
              <a:gd name="connsiteY10" fmla="*/ 190109 h 1986527"/>
              <a:gd name="connsiteX11" fmla="*/ 962021 w 965707"/>
              <a:gd name="connsiteY11" fmla="*/ 277611 h 1986527"/>
              <a:gd name="connsiteX12" fmla="*/ 953361 w 965707"/>
              <a:gd name="connsiteY12" fmla="*/ 312705 h 1986527"/>
              <a:gd name="connsiteX13" fmla="*/ 384793 w 965707"/>
              <a:gd name="connsiteY13" fmla="*/ 656215 h 1986527"/>
              <a:gd name="connsiteX14" fmla="*/ 384793 w 965707"/>
              <a:gd name="connsiteY14" fmla="*/ 1131649 h 1986527"/>
              <a:gd name="connsiteX15" fmla="*/ 381842 w 965707"/>
              <a:gd name="connsiteY15" fmla="*/ 1146266 h 1986527"/>
              <a:gd name="connsiteX16" fmla="*/ 387708 w 965707"/>
              <a:gd name="connsiteY16" fmla="*/ 1152370 h 1986527"/>
              <a:gd name="connsiteX17" fmla="*/ 442440 w 965707"/>
              <a:gd name="connsiteY17" fmla="*/ 1292303 h 1986527"/>
              <a:gd name="connsiteX18" fmla="*/ 445419 w 965707"/>
              <a:gd name="connsiteY18" fmla="*/ 1293537 h 1986527"/>
              <a:gd name="connsiteX19" fmla="*/ 453847 w 965707"/>
              <a:gd name="connsiteY19" fmla="*/ 1313884 h 1986527"/>
              <a:gd name="connsiteX20" fmla="*/ 453847 w 965707"/>
              <a:gd name="connsiteY20" fmla="*/ 1951177 h 1986527"/>
              <a:gd name="connsiteX21" fmla="*/ 425072 w 965707"/>
              <a:gd name="connsiteY21" fmla="*/ 1979952 h 1986527"/>
              <a:gd name="connsiteX22" fmla="*/ 309975 w 965707"/>
              <a:gd name="connsiteY22" fmla="*/ 1979952 h 1986527"/>
              <a:gd name="connsiteX23" fmla="*/ 281200 w 965707"/>
              <a:gd name="connsiteY23" fmla="*/ 1951177 h 1986527"/>
              <a:gd name="connsiteX24" fmla="*/ 281200 w 965707"/>
              <a:gd name="connsiteY24" fmla="*/ 1342234 h 1986527"/>
              <a:gd name="connsiteX25" fmla="*/ 230924 w 965707"/>
              <a:gd name="connsiteY25" fmla="*/ 1213693 h 1986527"/>
              <a:gd name="connsiteX26" fmla="*/ 227782 w 965707"/>
              <a:gd name="connsiteY26" fmla="*/ 1195782 h 1986527"/>
              <a:gd name="connsiteX27" fmla="*/ 172672 w 965707"/>
              <a:gd name="connsiteY27" fmla="*/ 1195782 h 1986527"/>
              <a:gd name="connsiteX28" fmla="*/ 172672 w 965707"/>
              <a:gd name="connsiteY28" fmla="*/ 1958468 h 1986527"/>
              <a:gd name="connsiteX29" fmla="*/ 144613 w 965707"/>
              <a:gd name="connsiteY29" fmla="*/ 1986527 h 1986527"/>
              <a:gd name="connsiteX30" fmla="*/ 32381 w 965707"/>
              <a:gd name="connsiteY30" fmla="*/ 1986527 h 1986527"/>
              <a:gd name="connsiteX31" fmla="*/ 4322 w 965707"/>
              <a:gd name="connsiteY31" fmla="*/ 1958468 h 1986527"/>
              <a:gd name="connsiteX32" fmla="*/ 4322 w 965707"/>
              <a:gd name="connsiteY32" fmla="*/ 1169537 h 1986527"/>
              <a:gd name="connsiteX33" fmla="*/ 7911 w 965707"/>
              <a:gd name="connsiteY33" fmla="*/ 1160872 h 1986527"/>
              <a:gd name="connsiteX34" fmla="*/ 5040 w 965707"/>
              <a:gd name="connsiteY34" fmla="*/ 1156613 h 1986527"/>
              <a:gd name="connsiteX35" fmla="*/ 0 w 965707"/>
              <a:gd name="connsiteY35" fmla="*/ 1131649 h 1986527"/>
              <a:gd name="connsiteX36" fmla="*/ 0 w 965707"/>
              <a:gd name="connsiteY36" fmla="*/ 514378 h 1986527"/>
              <a:gd name="connsiteX37" fmla="*/ 64133 w 965707"/>
              <a:gd name="connsiteY37" fmla="*/ 450245 h 1986527"/>
              <a:gd name="connsiteX38" fmla="*/ 174233 w 965707"/>
              <a:gd name="connsiteY38" fmla="*/ 450245 h 1986527"/>
              <a:gd name="connsiteX39" fmla="*/ 203629 w 965707"/>
              <a:gd name="connsiteY39" fmla="*/ 428684 h 1986527"/>
              <a:gd name="connsiteX40" fmla="*/ 133218 w 965707"/>
              <a:gd name="connsiteY40" fmla="*/ 414469 h 1986527"/>
              <a:gd name="connsiteX41" fmla="*/ 1472 w 965707"/>
              <a:gd name="connsiteY41" fmla="*/ 215710 h 1986527"/>
              <a:gd name="connsiteX42" fmla="*/ 217182 w 965707"/>
              <a:gd name="connsiteY42" fmla="*/ 0 h 1986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965707" h="1986527">
                <a:moveTo>
                  <a:pt x="217182" y="0"/>
                </a:moveTo>
                <a:cubicBezTo>
                  <a:pt x="336315" y="0"/>
                  <a:pt x="432892" y="96577"/>
                  <a:pt x="432892" y="215710"/>
                </a:cubicBezTo>
                <a:cubicBezTo>
                  <a:pt x="432892" y="230602"/>
                  <a:pt x="431383" y="245141"/>
                  <a:pt x="428510" y="259183"/>
                </a:cubicBezTo>
                <a:lnTo>
                  <a:pt x="426677" y="265085"/>
                </a:lnTo>
                <a:lnTo>
                  <a:pt x="691433" y="70895"/>
                </a:lnTo>
                <a:cubicBezTo>
                  <a:pt x="702812" y="62549"/>
                  <a:pt x="718803" y="65008"/>
                  <a:pt x="727149" y="76387"/>
                </a:cubicBezTo>
                <a:lnTo>
                  <a:pt x="787596" y="158799"/>
                </a:lnTo>
                <a:cubicBezTo>
                  <a:pt x="795942" y="170178"/>
                  <a:pt x="793483" y="186169"/>
                  <a:pt x="782104" y="194515"/>
                </a:cubicBezTo>
                <a:lnTo>
                  <a:pt x="453481" y="435549"/>
                </a:lnTo>
                <a:lnTo>
                  <a:pt x="874061" y="181449"/>
                </a:lnTo>
                <a:cubicBezTo>
                  <a:pt x="886143" y="174150"/>
                  <a:pt x="901855" y="178027"/>
                  <a:pt x="909154" y="190109"/>
                </a:cubicBezTo>
                <a:lnTo>
                  <a:pt x="962021" y="277611"/>
                </a:lnTo>
                <a:cubicBezTo>
                  <a:pt x="969320" y="289694"/>
                  <a:pt x="965443" y="305405"/>
                  <a:pt x="953361" y="312705"/>
                </a:cubicBezTo>
                <a:lnTo>
                  <a:pt x="384793" y="656215"/>
                </a:lnTo>
                <a:lnTo>
                  <a:pt x="384793" y="1131649"/>
                </a:lnTo>
                <a:lnTo>
                  <a:pt x="381842" y="1146266"/>
                </a:lnTo>
                <a:lnTo>
                  <a:pt x="387708" y="1152370"/>
                </a:lnTo>
                <a:lnTo>
                  <a:pt x="442440" y="1292303"/>
                </a:lnTo>
                <a:lnTo>
                  <a:pt x="445419" y="1293537"/>
                </a:lnTo>
                <a:cubicBezTo>
                  <a:pt x="450626" y="1298744"/>
                  <a:pt x="453847" y="1305938"/>
                  <a:pt x="453847" y="1313884"/>
                </a:cubicBezTo>
                <a:lnTo>
                  <a:pt x="453847" y="1951177"/>
                </a:lnTo>
                <a:cubicBezTo>
                  <a:pt x="453847" y="1967069"/>
                  <a:pt x="440964" y="1979952"/>
                  <a:pt x="425072" y="1979952"/>
                </a:cubicBezTo>
                <a:lnTo>
                  <a:pt x="309975" y="1979952"/>
                </a:lnTo>
                <a:cubicBezTo>
                  <a:pt x="294083" y="1979952"/>
                  <a:pt x="281200" y="1967069"/>
                  <a:pt x="281200" y="1951177"/>
                </a:cubicBezTo>
                <a:lnTo>
                  <a:pt x="281200" y="1342234"/>
                </a:lnTo>
                <a:lnTo>
                  <a:pt x="230924" y="1213693"/>
                </a:lnTo>
                <a:lnTo>
                  <a:pt x="227782" y="1195782"/>
                </a:lnTo>
                <a:lnTo>
                  <a:pt x="172672" y="1195782"/>
                </a:lnTo>
                <a:lnTo>
                  <a:pt x="172672" y="1958468"/>
                </a:lnTo>
                <a:cubicBezTo>
                  <a:pt x="172672" y="1973965"/>
                  <a:pt x="160110" y="1986527"/>
                  <a:pt x="144613" y="1986527"/>
                </a:cubicBezTo>
                <a:lnTo>
                  <a:pt x="32381" y="1986527"/>
                </a:lnTo>
                <a:cubicBezTo>
                  <a:pt x="16884" y="1986527"/>
                  <a:pt x="4322" y="1973965"/>
                  <a:pt x="4322" y="1958468"/>
                </a:cubicBezTo>
                <a:lnTo>
                  <a:pt x="4322" y="1169537"/>
                </a:lnTo>
                <a:lnTo>
                  <a:pt x="7911" y="1160872"/>
                </a:lnTo>
                <a:lnTo>
                  <a:pt x="5040" y="1156613"/>
                </a:lnTo>
                <a:cubicBezTo>
                  <a:pt x="1795" y="1148940"/>
                  <a:pt x="0" y="1140504"/>
                  <a:pt x="0" y="1131649"/>
                </a:cubicBezTo>
                <a:lnTo>
                  <a:pt x="0" y="514378"/>
                </a:lnTo>
                <a:cubicBezTo>
                  <a:pt x="0" y="478958"/>
                  <a:pt x="28713" y="450245"/>
                  <a:pt x="64133" y="450245"/>
                </a:cubicBezTo>
                <a:lnTo>
                  <a:pt x="174233" y="450245"/>
                </a:lnTo>
                <a:lnTo>
                  <a:pt x="203629" y="428684"/>
                </a:lnTo>
                <a:lnTo>
                  <a:pt x="133218" y="414469"/>
                </a:lnTo>
                <a:cubicBezTo>
                  <a:pt x="55797" y="381722"/>
                  <a:pt x="1472" y="305060"/>
                  <a:pt x="1472" y="215710"/>
                </a:cubicBezTo>
                <a:cubicBezTo>
                  <a:pt x="1472" y="96577"/>
                  <a:pt x="98049" y="0"/>
                  <a:pt x="217182" y="0"/>
                </a:cubicBez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3" name="MH_Text_2"/>
          <p:cNvSpPr txBox="1"/>
          <p:nvPr>
            <p:custDataLst>
              <p:tags r:id="rId7"/>
            </p:custDataLst>
          </p:nvPr>
        </p:nvSpPr>
        <p:spPr>
          <a:xfrm>
            <a:off x="4644397" y="1719424"/>
            <a:ext cx="3758488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2" name="MH_SubTitle_2"/>
          <p:cNvSpPr txBox="1"/>
          <p:nvPr>
            <p:custDataLst>
              <p:tags r:id="rId8"/>
            </p:custDataLst>
          </p:nvPr>
        </p:nvSpPr>
        <p:spPr>
          <a:xfrm>
            <a:off x="4644397" y="1334972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添加标题</a:t>
            </a: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  <p:sp>
        <p:nvSpPr>
          <p:cNvPr id="14" name="MH_Text_2"/>
          <p:cNvSpPr txBox="1"/>
          <p:nvPr>
            <p:custDataLst>
              <p:tags r:id="rId10"/>
            </p:custDataLst>
          </p:nvPr>
        </p:nvSpPr>
        <p:spPr>
          <a:xfrm>
            <a:off x="4629936" y="3007991"/>
            <a:ext cx="3758488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</a:p>
        </p:txBody>
      </p:sp>
      <p:sp>
        <p:nvSpPr>
          <p:cNvPr id="15" name="MH_SubTitle_2"/>
          <p:cNvSpPr txBox="1"/>
          <p:nvPr>
            <p:custDataLst>
              <p:tags r:id="rId11"/>
            </p:custDataLst>
          </p:nvPr>
        </p:nvSpPr>
        <p:spPr>
          <a:xfrm>
            <a:off x="4629936" y="2647950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添加标题</a:t>
            </a: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6349"/>
                            </p:stCondLst>
                            <p:childTnLst>
                              <p:par>
                                <p:cTn id="3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349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0" grpId="0" bldLvl="0" animBg="1"/>
      <p:bldP spid="22" grpId="0" bldLvl="0" animBg="1"/>
      <p:bldP spid="13" grpId="0"/>
      <p:bldP spid="12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03810" y="1286536"/>
            <a:ext cx="1097355" cy="1097864"/>
            <a:chOff x="4423242" y="1204495"/>
            <a:chExt cx="1097355" cy="1097864"/>
          </a:xfrm>
        </p:grpSpPr>
        <p:sp>
          <p:nvSpPr>
            <p:cNvPr id="17" name="MH_Other_1"/>
            <p:cNvSpPr/>
            <p:nvPr>
              <p:custDataLst>
                <p:tags r:id="rId19"/>
              </p:custDataLst>
            </p:nvPr>
          </p:nvSpPr>
          <p:spPr>
            <a:xfrm>
              <a:off x="4423242" y="1204495"/>
              <a:ext cx="1097355" cy="1097864"/>
            </a:xfrm>
            <a:prstGeom prst="ellipse">
              <a:avLst/>
            </a:prstGeom>
            <a:solidFill>
              <a:srgbClr val="2FAB23"/>
            </a:solidFill>
            <a:ln w="3175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zh-CN" altLang="en-US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8" name="MH_SubTitle_1"/>
            <p:cNvSpPr/>
            <p:nvPr>
              <p:custDataLst>
                <p:tags r:id="rId20"/>
              </p:custDataLst>
            </p:nvPr>
          </p:nvSpPr>
          <p:spPr>
            <a:xfrm>
              <a:off x="4516098" y="1296988"/>
              <a:ext cx="912039" cy="912462"/>
            </a:xfrm>
            <a:prstGeom prst="ellipse">
              <a:avLst/>
            </a:prstGeom>
            <a:solidFill>
              <a:srgbClr val="FFFFFF">
                <a:alpha val="95000"/>
              </a:srgb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2FAB23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添加标题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3878394" y="2571626"/>
            <a:ext cx="1095986" cy="1097864"/>
            <a:chOff x="3897826" y="2503555"/>
            <a:chExt cx="1095986" cy="1097864"/>
          </a:xfrm>
        </p:grpSpPr>
        <p:sp>
          <p:nvSpPr>
            <p:cNvPr id="20" name="MH_Other_2"/>
            <p:cNvSpPr/>
            <p:nvPr>
              <p:custDataLst>
                <p:tags r:id="rId17"/>
              </p:custDataLst>
            </p:nvPr>
          </p:nvSpPr>
          <p:spPr>
            <a:xfrm>
              <a:off x="3897826" y="2503555"/>
              <a:ext cx="1095986" cy="1097864"/>
            </a:xfrm>
            <a:prstGeom prst="ellipse">
              <a:avLst/>
            </a:prstGeom>
            <a:solidFill>
              <a:srgbClr val="2FAB23"/>
            </a:solidFill>
            <a:ln w="3175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zh-CN" altLang="en-US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1" name="MH_SubTitle_2"/>
            <p:cNvSpPr/>
            <p:nvPr>
              <p:custDataLst>
                <p:tags r:id="rId18"/>
              </p:custDataLst>
            </p:nvPr>
          </p:nvSpPr>
          <p:spPr>
            <a:xfrm>
              <a:off x="3989865" y="2595936"/>
              <a:ext cx="912039" cy="912462"/>
            </a:xfrm>
            <a:prstGeom prst="ellipse">
              <a:avLst/>
            </a:prstGeom>
            <a:solidFill>
              <a:srgbClr val="FFFFFF">
                <a:alpha val="95000"/>
              </a:srgb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2FAB23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添加标题</a:t>
              </a: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2336357" y="3534002"/>
            <a:ext cx="1097355" cy="1097864"/>
            <a:chOff x="2355789" y="3465931"/>
            <a:chExt cx="1097355" cy="1097864"/>
          </a:xfrm>
        </p:grpSpPr>
        <p:sp>
          <p:nvSpPr>
            <p:cNvPr id="23" name="MH_Other_3"/>
            <p:cNvSpPr/>
            <p:nvPr>
              <p:custDataLst>
                <p:tags r:id="rId15"/>
              </p:custDataLst>
            </p:nvPr>
          </p:nvSpPr>
          <p:spPr>
            <a:xfrm>
              <a:off x="2355789" y="3465931"/>
              <a:ext cx="1097355" cy="1097864"/>
            </a:xfrm>
            <a:prstGeom prst="ellipse">
              <a:avLst/>
            </a:prstGeom>
            <a:solidFill>
              <a:srgbClr val="2FAB23"/>
            </a:solidFill>
            <a:ln w="3175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12" tIns="60956" rIns="121912" bIns="60956" anchor="ctr"/>
            <a:lstStyle/>
            <a:p>
              <a:pPr algn="ctr">
                <a:defRPr/>
              </a:pPr>
              <a:endParaRPr lang="zh-CN" altLang="en-US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4" name="MH_SubTitle_3"/>
            <p:cNvSpPr/>
            <p:nvPr>
              <p:custDataLst>
                <p:tags r:id="rId16"/>
              </p:custDataLst>
            </p:nvPr>
          </p:nvSpPr>
          <p:spPr>
            <a:xfrm>
              <a:off x="2448063" y="3558986"/>
              <a:ext cx="912039" cy="912462"/>
            </a:xfrm>
            <a:prstGeom prst="ellipse">
              <a:avLst/>
            </a:prstGeom>
            <a:solidFill>
              <a:srgbClr val="FFFFFF">
                <a:alpha val="95000"/>
              </a:srgbClr>
            </a:solidFill>
            <a:ln w="12700" cmpd="sng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rmAutofit/>
            </a:bodyPr>
            <a:lstStyle/>
            <a:p>
              <a:pPr algn="ctr">
                <a:defRPr/>
              </a:pPr>
              <a:r>
                <a:rPr lang="zh-CN" altLang="en-US" dirty="0">
                  <a:solidFill>
                    <a:srgbClr val="2FAB23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添加标题</a:t>
              </a:r>
            </a:p>
          </p:txBody>
        </p:sp>
      </p:grpSp>
      <p:sp>
        <p:nvSpPr>
          <p:cNvPr id="25" name="MH_Other_4"/>
          <p:cNvSpPr/>
          <p:nvPr>
            <p:custDataLst>
              <p:tags r:id="rId2"/>
            </p:custDataLst>
          </p:nvPr>
        </p:nvSpPr>
        <p:spPr>
          <a:xfrm>
            <a:off x="3997434" y="1618898"/>
            <a:ext cx="337964" cy="338120"/>
          </a:xfrm>
          <a:prstGeom prst="ellipse">
            <a:avLst/>
          </a:prstGeom>
          <a:noFill/>
          <a:ln w="38100" cmpd="sng">
            <a:solidFill>
              <a:srgbClr val="2FAB23">
                <a:alpha val="64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6" name="MH_Other_5"/>
          <p:cNvSpPr/>
          <p:nvPr>
            <p:custDataLst>
              <p:tags r:id="rId3"/>
            </p:custDataLst>
          </p:nvPr>
        </p:nvSpPr>
        <p:spPr>
          <a:xfrm>
            <a:off x="5178251" y="2399176"/>
            <a:ext cx="240816" cy="240928"/>
          </a:xfrm>
          <a:prstGeom prst="ellipse">
            <a:avLst/>
          </a:prstGeom>
          <a:noFill/>
          <a:ln w="38100" cmpd="sng">
            <a:solidFill>
              <a:srgbClr val="2FAB23">
                <a:alpha val="45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7" name="MH_Other_6"/>
          <p:cNvSpPr/>
          <p:nvPr>
            <p:custDataLst>
              <p:tags r:id="rId4"/>
            </p:custDataLst>
          </p:nvPr>
        </p:nvSpPr>
        <p:spPr>
          <a:xfrm>
            <a:off x="2005260" y="4280019"/>
            <a:ext cx="216187" cy="216288"/>
          </a:xfrm>
          <a:prstGeom prst="ellipse">
            <a:avLst/>
          </a:prstGeom>
          <a:noFill/>
          <a:ln w="38100" cmpd="sng">
            <a:solidFill>
              <a:srgbClr val="2FAB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8" name="MH_Other_7"/>
          <p:cNvSpPr/>
          <p:nvPr>
            <p:custDataLst>
              <p:tags r:id="rId5"/>
            </p:custDataLst>
          </p:nvPr>
        </p:nvSpPr>
        <p:spPr>
          <a:xfrm>
            <a:off x="1325196" y="1134305"/>
            <a:ext cx="2135874" cy="2136866"/>
          </a:xfrm>
          <a:prstGeom prst="ellipse">
            <a:avLst/>
          </a:prstGeom>
          <a:solidFill>
            <a:srgbClr val="2FAB23"/>
          </a:solidFill>
          <a:ln w="3175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 sz="3700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6" name="MH_Title_1"/>
          <p:cNvSpPr/>
          <p:nvPr>
            <p:custDataLst>
              <p:tags r:id="rId6"/>
            </p:custDataLst>
          </p:nvPr>
        </p:nvSpPr>
        <p:spPr>
          <a:xfrm>
            <a:off x="1530212" y="1338985"/>
            <a:ext cx="1726053" cy="1726855"/>
          </a:xfrm>
          <a:prstGeom prst="ellipse">
            <a:avLst/>
          </a:prstGeom>
          <a:solidFill>
            <a:srgbClr val="FFFFFF">
              <a:alpha val="95000"/>
            </a:srgbClr>
          </a:solidFill>
          <a:ln w="12700" cmpd="sng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2800" b="1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研究</a:t>
            </a:r>
            <a:endParaRPr lang="en-US" altLang="zh-CN" sz="2800" b="1" dirty="0">
              <a:solidFill>
                <a:srgbClr val="2FAB23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意义</a:t>
            </a:r>
          </a:p>
        </p:txBody>
      </p:sp>
      <p:sp>
        <p:nvSpPr>
          <p:cNvPr id="28" name="MH_Other_8"/>
          <p:cNvSpPr/>
          <p:nvPr>
            <p:custDataLst>
              <p:tags r:id="rId7"/>
            </p:custDataLst>
          </p:nvPr>
        </p:nvSpPr>
        <p:spPr>
          <a:xfrm>
            <a:off x="1024209" y="2025426"/>
            <a:ext cx="216187" cy="216288"/>
          </a:xfrm>
          <a:prstGeom prst="ellipse">
            <a:avLst/>
          </a:prstGeom>
          <a:noFill/>
          <a:ln w="38100" cmpd="sng">
            <a:solidFill>
              <a:srgbClr val="2FAB23">
                <a:alpha val="52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9" name="MH_Other_9"/>
          <p:cNvSpPr/>
          <p:nvPr>
            <p:custDataLst>
              <p:tags r:id="rId8"/>
            </p:custDataLst>
          </p:nvPr>
        </p:nvSpPr>
        <p:spPr>
          <a:xfrm>
            <a:off x="1024131" y="1379516"/>
            <a:ext cx="292810" cy="292947"/>
          </a:xfrm>
          <a:prstGeom prst="ellipse">
            <a:avLst/>
          </a:prstGeom>
          <a:noFill/>
          <a:ln w="38100" cmpd="sng">
            <a:solidFill>
              <a:srgbClr val="2FAB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6" name="MH_Other_10"/>
          <p:cNvSpPr/>
          <p:nvPr>
            <p:custDataLst>
              <p:tags r:id="rId9"/>
            </p:custDataLst>
          </p:nvPr>
        </p:nvSpPr>
        <p:spPr>
          <a:xfrm>
            <a:off x="3425526" y="2764646"/>
            <a:ext cx="242185" cy="242297"/>
          </a:xfrm>
          <a:prstGeom prst="ellipse">
            <a:avLst/>
          </a:prstGeom>
          <a:noFill/>
          <a:ln w="38100" cmpd="sng">
            <a:solidFill>
              <a:srgbClr val="2FAB2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7" name="MH_Other_11"/>
          <p:cNvSpPr/>
          <p:nvPr>
            <p:custDataLst>
              <p:tags r:id="rId10"/>
            </p:custDataLst>
          </p:nvPr>
        </p:nvSpPr>
        <p:spPr>
          <a:xfrm>
            <a:off x="3235313" y="1060346"/>
            <a:ext cx="225765" cy="225870"/>
          </a:xfrm>
          <a:prstGeom prst="ellipse">
            <a:avLst/>
          </a:prstGeom>
          <a:noFill/>
          <a:ln w="38100" cmpd="sng">
            <a:solidFill>
              <a:srgbClr val="2FAB23">
                <a:alpha val="52000"/>
              </a:srgb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2" name="MH_Text_2"/>
          <p:cNvSpPr txBox="1"/>
          <p:nvPr>
            <p:custDataLst>
              <p:tags r:id="rId11"/>
            </p:custDataLst>
          </p:nvPr>
        </p:nvSpPr>
        <p:spPr>
          <a:xfrm>
            <a:off x="5992728" y="1580998"/>
            <a:ext cx="2592288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4B4D4F">
                    <a:lumMod val="75000"/>
                  </a:srgb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3" name="MH_Text_2"/>
          <p:cNvSpPr txBox="1"/>
          <p:nvPr>
            <p:custDataLst>
              <p:tags r:id="rId12"/>
            </p:custDataLst>
          </p:nvPr>
        </p:nvSpPr>
        <p:spPr>
          <a:xfrm>
            <a:off x="5416664" y="2886970"/>
            <a:ext cx="2592288" cy="711673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4B4D4F">
                    <a:lumMod val="75000"/>
                  </a:srgb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34" name="MH_Text_2"/>
          <p:cNvSpPr txBox="1"/>
          <p:nvPr>
            <p:custDataLst>
              <p:tags r:id="rId13"/>
            </p:custDataLst>
          </p:nvPr>
        </p:nvSpPr>
        <p:spPr>
          <a:xfrm>
            <a:off x="3760480" y="3963013"/>
            <a:ext cx="2592288" cy="782840"/>
          </a:xfrm>
          <a:prstGeom prst="rect">
            <a:avLst/>
          </a:prstGeom>
          <a:noFill/>
        </p:spPr>
        <p:txBody>
          <a:bodyPr lIns="121912" tIns="60956" rIns="121912" bIns="60956" anchor="ctr">
            <a:norm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050" dirty="0">
                <a:solidFill>
                  <a:srgbClr val="4B4D4F">
                    <a:lumMod val="75000"/>
                  </a:srgb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您的内容打在这里，或者通过复制您的文本后，在此框中选项粘贴，并选择只保留文字。</a:t>
            </a:r>
          </a:p>
        </p:txBody>
      </p:sp>
      <p:sp>
        <p:nvSpPr>
          <p:cNvPr id="2059" name="MH_PageTitle"/>
          <p:cNvSpPr>
            <a:spLocks noGrp="1"/>
          </p:cNvSpPr>
          <p:nvPr>
            <p:custDataLst>
              <p:tags r:id="rId14"/>
            </p:custDataLst>
          </p:nvPr>
        </p:nvSpPr>
        <p:spPr>
          <a:xfrm>
            <a:off x="605790" y="153035"/>
            <a:ext cx="3408045" cy="493395"/>
          </a:xfrm>
          <a:prstGeom prst="rect">
            <a:avLst/>
          </a:prstGeom>
        </p:spPr>
        <p:txBody>
          <a:bodyPr vert="horz" lIns="68580" tIns="34290" rIns="68580" bIns="34290" rtlCol="0" anchor="b">
            <a:normAutofit/>
          </a:bodyPr>
          <a:lstStyle>
            <a:lvl1pPr algn="l" defTabSz="28892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chemeClr val="accent1"/>
                </a:solidFill>
                <a:effectLst/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</a:defRPr>
            </a:lvl1pPr>
          </a:lstStyle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300" fill="hold"/>
                                        <p:tgtEl>
                                          <p:spTgt spid="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300" fill="hold"/>
                                        <p:tgtEl>
                                          <p:spTgt spid="2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ccel="36600" decel="3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7" dur="300" fill="hold"/>
                                        <p:tgtEl>
                                          <p:spTgt spid="3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32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9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0" dur="300" fill="hold"/>
                                        <p:tgtEl>
                                          <p:spTgt spid="2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1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" presetClass="emph" presetSubtype="0" accel="36600" decel="30000" autoRev="1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Scale>
                                      <p:cBhvr>
                                        <p:cTn id="83" dur="300" fill="hold"/>
                                        <p:tgtEl>
                                          <p:spTgt spid="3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4" presetID="32" presetClass="emph" presetSubtype="0" fill="hold" grpId="2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5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7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9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300" fill="hold"/>
                                        <p:tgtEl>
                                          <p:spTgt spid="2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9" dur="300" fill="hold"/>
                                        <p:tgtEl>
                                          <p:spTgt spid="2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1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2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3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5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ccel="36600" decel="30000" autoRev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300" fill="hold"/>
                                        <p:tgtEl>
                                          <p:spTgt spid="2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4" dur="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5" dur="120" fill="hold">
                                          <p:stCondLst>
                                            <p:cond delay="12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6" dur="12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120" fill="hold">
                                          <p:stCondLst>
                                            <p:cond delay="36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8" dur="120" fill="hold">
                                          <p:stCondLst>
                                            <p:cond delay="48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3000"/>
                            </p:stCondLst>
                            <p:childTnLst>
                              <p:par>
                                <p:cTn id="1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bldLvl="0" animBg="1"/>
      <p:bldP spid="25" grpId="1" bldLvl="0" animBg="1"/>
      <p:bldP spid="25" grpId="2" bldLvl="0" animBg="1"/>
      <p:bldP spid="26" grpId="0" bldLvl="0" animBg="1"/>
      <p:bldP spid="26" grpId="1" bldLvl="0" animBg="1"/>
      <p:bldP spid="26" grpId="2" bldLvl="0" animBg="1"/>
      <p:bldP spid="27" grpId="0" bldLvl="0" animBg="1"/>
      <p:bldP spid="27" grpId="1" bldLvl="0" animBg="1"/>
      <p:bldP spid="27" grpId="2" bldLvl="0" animBg="1"/>
      <p:bldP spid="8" grpId="0" bldLvl="0" animBg="1"/>
      <p:bldP spid="6" grpId="0" bldLvl="0" animBg="1"/>
      <p:bldP spid="6" grpId="1" bldLvl="0" animBg="1"/>
      <p:bldP spid="6" grpId="2" bldLvl="0" animBg="1"/>
      <p:bldP spid="28" grpId="0" bldLvl="0" animBg="1"/>
      <p:bldP spid="28" grpId="1" bldLvl="0" animBg="1"/>
      <p:bldP spid="28" grpId="2" bldLvl="0" animBg="1"/>
      <p:bldP spid="29" grpId="0" bldLvl="0" animBg="1"/>
      <p:bldP spid="29" grpId="1" bldLvl="0" animBg="1"/>
      <p:bldP spid="29" grpId="2" bldLvl="0" animBg="1"/>
      <p:bldP spid="36" grpId="0" bldLvl="0" animBg="1"/>
      <p:bldP spid="36" grpId="1" bldLvl="0" animBg="1"/>
      <p:bldP spid="36" grpId="2" bldLvl="0" animBg="1"/>
      <p:bldP spid="37" grpId="0" bldLvl="0" animBg="1"/>
      <p:bldP spid="37" grpId="1" bldLvl="0" animBg="1"/>
      <p:bldP spid="37" grpId="2" bldLvl="0" animBg="1"/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MH_Other_17"/>
          <p:cNvSpPr>
            <a:spLocks noChangeArrowheads="1"/>
          </p:cNvSpPr>
          <p:nvPr>
            <p:custDataLst>
              <p:tags r:id="rId2"/>
            </p:custDataLst>
          </p:nvPr>
        </p:nvSpPr>
        <p:spPr bwMode="gray">
          <a:xfrm>
            <a:off x="0" y="876935"/>
            <a:ext cx="9144000" cy="19050"/>
          </a:xfrm>
          <a:prstGeom prst="rect">
            <a:avLst/>
          </a:prstGeom>
          <a:solidFill>
            <a:srgbClr val="2FAB23"/>
          </a:solidFill>
          <a:ln>
            <a:noFill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1" name="MH_Other_2"/>
          <p:cNvSpPr/>
          <p:nvPr>
            <p:custDataLst>
              <p:tags r:id="rId3"/>
            </p:custDataLst>
          </p:nvPr>
        </p:nvSpPr>
        <p:spPr>
          <a:xfrm>
            <a:off x="899592" y="1872255"/>
            <a:ext cx="1100822" cy="1094676"/>
          </a:xfrm>
          <a:prstGeom prst="star8">
            <a:avLst>
              <a:gd name="adj" fmla="val 42115"/>
            </a:avLst>
          </a:prstGeom>
          <a:solidFill>
            <a:srgbClr val="2FAB2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阿里巴巴普惠体 B" panose="00020600040101010101" charset="-122"/>
                <a:cs typeface="阿里巴巴普惠体 B" panose="00020600040101010101" charset="-122"/>
                <a:sym typeface="+mn-lt"/>
              </a:rPr>
              <a:t>01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360561" y="909695"/>
            <a:ext cx="178884" cy="1106686"/>
            <a:chOff x="1360561" y="909695"/>
            <a:chExt cx="178884" cy="1106686"/>
          </a:xfrm>
        </p:grpSpPr>
        <p:sp>
          <p:nvSpPr>
            <p:cNvPr id="87" name="MH_Other_1"/>
            <p:cNvSpPr/>
            <p:nvPr>
              <p:custDataLst>
                <p:tags r:id="rId25"/>
              </p:custDataLst>
            </p:nvPr>
          </p:nvSpPr>
          <p:spPr>
            <a:xfrm flipH="1" flipV="1">
              <a:off x="1360561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2FAB2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88" name="MH_Other_3"/>
            <p:cNvSpPr/>
            <p:nvPr>
              <p:custDataLst>
                <p:tags r:id="rId26"/>
              </p:custDataLst>
            </p:nvPr>
          </p:nvSpPr>
          <p:spPr>
            <a:xfrm>
              <a:off x="1364003" y="1831075"/>
              <a:ext cx="172003" cy="1853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89" name="MH_Other_4"/>
            <p:cNvSpPr/>
            <p:nvPr>
              <p:custDataLst>
                <p:tags r:id="rId27"/>
              </p:custDataLst>
            </p:nvPr>
          </p:nvSpPr>
          <p:spPr>
            <a:xfrm>
              <a:off x="1374323" y="1851665"/>
              <a:ext cx="151363" cy="14584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2FAB2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66" name="MH_Other_10"/>
          <p:cNvSpPr/>
          <p:nvPr>
            <p:custDataLst>
              <p:tags r:id="rId4"/>
            </p:custDataLst>
          </p:nvPr>
        </p:nvSpPr>
        <p:spPr>
          <a:xfrm>
            <a:off x="2898851" y="1915149"/>
            <a:ext cx="1097382" cy="1096392"/>
          </a:xfrm>
          <a:prstGeom prst="star8">
            <a:avLst>
              <a:gd name="adj" fmla="val 42115"/>
            </a:avLst>
          </a:prstGeom>
          <a:solidFill>
            <a:srgbClr val="2FAB2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阿里巴巴普惠体 B" panose="00020600040101010101" charset="-122"/>
                <a:cs typeface="阿里巴巴普惠体 B" panose="00020600040101010101" charset="-122"/>
                <a:sym typeface="+mn-lt"/>
              </a:rPr>
              <a:t>02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356381" y="909695"/>
            <a:ext cx="182322" cy="1134139"/>
            <a:chOff x="3356381" y="909695"/>
            <a:chExt cx="182322" cy="1134139"/>
          </a:xfrm>
        </p:grpSpPr>
        <p:sp>
          <p:nvSpPr>
            <p:cNvPr id="139" name="MH_Other_9"/>
            <p:cNvSpPr/>
            <p:nvPr>
              <p:custDataLst>
                <p:tags r:id="rId22"/>
              </p:custDataLst>
            </p:nvPr>
          </p:nvSpPr>
          <p:spPr>
            <a:xfrm flipV="1">
              <a:off x="3359819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2FAB2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40" name="MH_Other_11"/>
            <p:cNvSpPr/>
            <p:nvPr>
              <p:custDataLst>
                <p:tags r:id="rId23"/>
              </p:custDataLst>
            </p:nvPr>
          </p:nvSpPr>
          <p:spPr>
            <a:xfrm>
              <a:off x="3356381" y="1858528"/>
              <a:ext cx="172003" cy="1853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41" name="MH_Other_12"/>
            <p:cNvSpPr/>
            <p:nvPr>
              <p:custDataLst>
                <p:tags r:id="rId24"/>
              </p:custDataLst>
            </p:nvPr>
          </p:nvSpPr>
          <p:spPr>
            <a:xfrm>
              <a:off x="3373583" y="1879118"/>
              <a:ext cx="147923" cy="14584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2FAB2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69" name="MH_Other_6"/>
          <p:cNvSpPr/>
          <p:nvPr>
            <p:custDataLst>
              <p:tags r:id="rId5"/>
            </p:custDataLst>
          </p:nvPr>
        </p:nvSpPr>
        <p:spPr>
          <a:xfrm>
            <a:off x="4839330" y="1903140"/>
            <a:ext cx="1100822" cy="1096391"/>
          </a:xfrm>
          <a:prstGeom prst="star8">
            <a:avLst>
              <a:gd name="adj" fmla="val 42115"/>
            </a:avLst>
          </a:prstGeom>
          <a:solidFill>
            <a:srgbClr val="2FAB23"/>
          </a:solidFill>
          <a:ln w="3175" cap="flat" cmpd="sng" algn="ctr">
            <a:solidFill>
              <a:srgbClr val="D7D7D7"/>
            </a:solidFill>
            <a:prstDash val="solid"/>
          </a:ln>
          <a:effectLst/>
        </p:spPr>
        <p:txBody>
          <a:bodyPr anchor="ctr"/>
          <a:lstStyle/>
          <a:p>
            <a:pPr algn="ctr">
              <a:lnSpc>
                <a:spcPct val="120000"/>
              </a:lnSpc>
            </a:pPr>
            <a:r>
              <a:rPr lang="en-US" altLang="zh-CN" sz="3000" kern="0" dirty="0">
                <a:solidFill>
                  <a:schemeClr val="bg1"/>
                </a:solidFill>
                <a:latin typeface="Impact" panose="020B0806030902050204" pitchFamily="34" charset="0"/>
                <a:ea typeface="阿里巴巴普惠体 B" panose="00020600040101010101" charset="-122"/>
                <a:cs typeface="阿里巴巴普惠体 B" panose="00020600040101010101" charset="-122"/>
                <a:sym typeface="+mn-lt"/>
              </a:rPr>
              <a:t>03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5300299" y="909695"/>
            <a:ext cx="178884" cy="1134139"/>
            <a:chOff x="5300299" y="909695"/>
            <a:chExt cx="178884" cy="1134139"/>
          </a:xfrm>
        </p:grpSpPr>
        <p:sp>
          <p:nvSpPr>
            <p:cNvPr id="123" name="MH_Other_5"/>
            <p:cNvSpPr/>
            <p:nvPr>
              <p:custDataLst>
                <p:tags r:id="rId19"/>
              </p:custDataLst>
            </p:nvPr>
          </p:nvSpPr>
          <p:spPr>
            <a:xfrm flipV="1">
              <a:off x="5300299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2FAB2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24" name="MH_Other_7"/>
            <p:cNvSpPr/>
            <p:nvPr>
              <p:custDataLst>
                <p:tags r:id="rId20"/>
              </p:custDataLst>
            </p:nvPr>
          </p:nvSpPr>
          <p:spPr>
            <a:xfrm>
              <a:off x="5300302" y="1858528"/>
              <a:ext cx="168563" cy="185306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25" name="MH_Other_8"/>
            <p:cNvSpPr/>
            <p:nvPr>
              <p:custDataLst>
                <p:tags r:id="rId21"/>
              </p:custDataLst>
            </p:nvPr>
          </p:nvSpPr>
          <p:spPr>
            <a:xfrm>
              <a:off x="5314062" y="1879118"/>
              <a:ext cx="151363" cy="145842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2FAB2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72" name="MH_Other_14"/>
          <p:cNvSpPr/>
          <p:nvPr>
            <p:custDataLst>
              <p:tags r:id="rId6"/>
            </p:custDataLst>
          </p:nvPr>
        </p:nvSpPr>
        <p:spPr>
          <a:xfrm>
            <a:off x="6858994" y="1915149"/>
            <a:ext cx="1097382" cy="1096392"/>
          </a:xfrm>
          <a:prstGeom prst="star8">
            <a:avLst>
              <a:gd name="adj" fmla="val 42115"/>
            </a:avLst>
          </a:prstGeom>
          <a:solidFill>
            <a:srgbClr val="2FAB23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800" dirty="0">
                <a:ln w="12700">
                  <a:noFill/>
                </a:ln>
                <a:solidFill>
                  <a:schemeClr val="bg1"/>
                </a:solidFill>
                <a:latin typeface="Impact" panose="020B0806030902050204" pitchFamily="34" charset="0"/>
                <a:ea typeface="阿里巴巴普惠体 B" panose="00020600040101010101" charset="-122"/>
                <a:cs typeface="阿里巴巴普惠体 B" panose="00020600040101010101" charset="-122"/>
                <a:sym typeface="+mn-lt"/>
              </a:rPr>
              <a:t>04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7311363" y="909695"/>
            <a:ext cx="180602" cy="1108404"/>
            <a:chOff x="7311363" y="909695"/>
            <a:chExt cx="180602" cy="1108404"/>
          </a:xfrm>
        </p:grpSpPr>
        <p:sp>
          <p:nvSpPr>
            <p:cNvPr id="143" name="MH_Other_13"/>
            <p:cNvSpPr/>
            <p:nvPr>
              <p:custDataLst>
                <p:tags r:id="rId16"/>
              </p:custDataLst>
            </p:nvPr>
          </p:nvSpPr>
          <p:spPr>
            <a:xfrm flipH="1" flipV="1">
              <a:off x="7313081" y="909695"/>
              <a:ext cx="178884" cy="1092961"/>
            </a:xfrm>
            <a:custGeom>
              <a:avLst/>
              <a:gdLst>
                <a:gd name="connsiteX0" fmla="*/ 379028 w 470468"/>
                <a:gd name="connsiteY0" fmla="*/ 0 h 2132857"/>
                <a:gd name="connsiteX1" fmla="*/ 379027 w 470468"/>
                <a:gd name="connsiteY1" fmla="*/ 1943343 h 2132857"/>
                <a:gd name="connsiteX2" fmla="*/ 189513 w 470468"/>
                <a:gd name="connsiteY2" fmla="*/ 2132857 h 2132857"/>
                <a:gd name="connsiteX3" fmla="*/ 189514 w 470468"/>
                <a:gd name="connsiteY3" fmla="*/ 2132856 h 2132857"/>
                <a:gd name="connsiteX4" fmla="*/ 0 w 470468"/>
                <a:gd name="connsiteY4" fmla="*/ 1943342 h 2132857"/>
                <a:gd name="connsiteX5" fmla="*/ 0 w 470468"/>
                <a:gd name="connsiteY5" fmla="*/ 0 h 2132857"/>
                <a:gd name="connsiteX6" fmla="*/ 470468 w 470468"/>
                <a:gd name="connsiteY6" fmla="*/ 91440 h 2132857"/>
                <a:gd name="connsiteX0-1" fmla="*/ 379028 w 379028"/>
                <a:gd name="connsiteY0-2" fmla="*/ 0 h 2132857"/>
                <a:gd name="connsiteX1-3" fmla="*/ 379027 w 379028"/>
                <a:gd name="connsiteY1-4" fmla="*/ 1943343 h 2132857"/>
                <a:gd name="connsiteX2-5" fmla="*/ 189513 w 379028"/>
                <a:gd name="connsiteY2-6" fmla="*/ 2132857 h 2132857"/>
                <a:gd name="connsiteX3-7" fmla="*/ 189514 w 379028"/>
                <a:gd name="connsiteY3-8" fmla="*/ 2132856 h 2132857"/>
                <a:gd name="connsiteX4-9" fmla="*/ 0 w 379028"/>
                <a:gd name="connsiteY4-10" fmla="*/ 1943342 h 2132857"/>
                <a:gd name="connsiteX5-11" fmla="*/ 0 w 379028"/>
                <a:gd name="connsiteY5-12" fmla="*/ 0 h 213285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379028" h="2132857">
                  <a:moveTo>
                    <a:pt x="379028" y="0"/>
                  </a:moveTo>
                  <a:cubicBezTo>
                    <a:pt x="379028" y="647781"/>
                    <a:pt x="379027" y="1295562"/>
                    <a:pt x="379027" y="1943343"/>
                  </a:cubicBezTo>
                  <a:cubicBezTo>
                    <a:pt x="379027" y="2048009"/>
                    <a:pt x="294179" y="2132857"/>
                    <a:pt x="189513" y="2132857"/>
                  </a:cubicBezTo>
                  <a:lnTo>
                    <a:pt x="189514" y="2132856"/>
                  </a:lnTo>
                  <a:cubicBezTo>
                    <a:pt x="84848" y="2132856"/>
                    <a:pt x="0" y="2048008"/>
                    <a:pt x="0" y="1943342"/>
                  </a:cubicBezTo>
                  <a:lnTo>
                    <a:pt x="0" y="0"/>
                  </a:lnTo>
                </a:path>
              </a:pathLst>
            </a:custGeom>
            <a:noFill/>
            <a:ln w="25400" cap="flat" cmpd="sng" algn="ctr">
              <a:solidFill>
                <a:srgbClr val="2FAB2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ysClr val="window" lastClr="FFFFFF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44" name="MH_Other_15"/>
            <p:cNvSpPr/>
            <p:nvPr>
              <p:custDataLst>
                <p:tags r:id="rId17"/>
              </p:custDataLst>
            </p:nvPr>
          </p:nvSpPr>
          <p:spPr>
            <a:xfrm>
              <a:off x="7311363" y="1834509"/>
              <a:ext cx="170283" cy="183590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45" name="MH_Other_16"/>
            <p:cNvSpPr/>
            <p:nvPr>
              <p:custDataLst>
                <p:tags r:id="rId18"/>
              </p:custDataLst>
            </p:nvPr>
          </p:nvSpPr>
          <p:spPr>
            <a:xfrm>
              <a:off x="7328565" y="1853380"/>
              <a:ext cx="147923" cy="145844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solidFill>
                <a:srgbClr val="2FAB23"/>
              </a:solidFill>
              <a:prstDash val="solid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schemeClr val="accent1"/>
                </a:solidFill>
                <a:latin typeface="阿里巴巴普惠体 B" panose="00020600040101010101" charset="-122"/>
                <a:ea typeface="阿里巴巴普惠体 B" panose="00020600040101010101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31" name="MH_Text_1"/>
          <p:cNvSpPr/>
          <p:nvPr>
            <p:custDataLst>
              <p:tags r:id="rId7"/>
            </p:custDataLst>
          </p:nvPr>
        </p:nvSpPr>
        <p:spPr>
          <a:xfrm>
            <a:off x="395536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32" name="MH_Text_1"/>
          <p:cNvSpPr/>
          <p:nvPr>
            <p:custDataLst>
              <p:tags r:id="rId8"/>
            </p:custDataLst>
          </p:nvPr>
        </p:nvSpPr>
        <p:spPr>
          <a:xfrm>
            <a:off x="405735" y="3579934"/>
            <a:ext cx="1862085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3" name="MH_Text_1"/>
          <p:cNvSpPr/>
          <p:nvPr>
            <p:custDataLst>
              <p:tags r:id="rId9"/>
            </p:custDataLst>
          </p:nvPr>
        </p:nvSpPr>
        <p:spPr>
          <a:xfrm>
            <a:off x="2444209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34" name="MH_Text_1"/>
          <p:cNvSpPr/>
          <p:nvPr>
            <p:custDataLst>
              <p:tags r:id="rId10"/>
            </p:custDataLst>
          </p:nvPr>
        </p:nvSpPr>
        <p:spPr>
          <a:xfrm>
            <a:off x="2433122" y="3579934"/>
            <a:ext cx="185400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5" name="MH_Text_1"/>
          <p:cNvSpPr/>
          <p:nvPr>
            <p:custDataLst>
              <p:tags r:id="rId11"/>
            </p:custDataLst>
          </p:nvPr>
        </p:nvSpPr>
        <p:spPr>
          <a:xfrm>
            <a:off x="4492882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36" name="MH_Text_1"/>
          <p:cNvSpPr/>
          <p:nvPr>
            <p:custDataLst>
              <p:tags r:id="rId12"/>
            </p:custDataLst>
          </p:nvPr>
        </p:nvSpPr>
        <p:spPr>
          <a:xfrm>
            <a:off x="4452433" y="3579934"/>
            <a:ext cx="193401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7" name="MH_Text_1"/>
          <p:cNvSpPr/>
          <p:nvPr>
            <p:custDataLst>
              <p:tags r:id="rId13"/>
            </p:custDataLst>
          </p:nvPr>
        </p:nvSpPr>
        <p:spPr>
          <a:xfrm>
            <a:off x="6541556" y="3248328"/>
            <a:ext cx="1872282" cy="29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pPr marL="285750" indent="-285750">
              <a:lnSpc>
                <a:spcPct val="120000"/>
              </a:lnSpc>
              <a:buClr>
                <a:srgbClr val="2FAB23"/>
              </a:buClr>
              <a:buFont typeface="Wingdings" panose="05000000000000000000" pitchFamily="2" charset="2"/>
              <a:buChar char="n"/>
            </a:pPr>
            <a:r>
              <a:rPr lang="zh-CN" altLang="en-US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点击输入小标题</a:t>
            </a:r>
          </a:p>
        </p:txBody>
      </p:sp>
      <p:sp>
        <p:nvSpPr>
          <p:cNvPr id="38" name="MH_Text_1"/>
          <p:cNvSpPr/>
          <p:nvPr>
            <p:custDataLst>
              <p:tags r:id="rId14"/>
            </p:custDataLst>
          </p:nvPr>
        </p:nvSpPr>
        <p:spPr>
          <a:xfrm>
            <a:off x="6551753" y="3579934"/>
            <a:ext cx="1934019" cy="64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/>
          <a:p>
            <a:r>
              <a:rPr lang="zh-CN" altLang="en-US" sz="1050" dirty="0">
                <a:solidFill>
                  <a:schemeClr val="tx1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</a:t>
            </a:r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  <a:p>
            <a:endParaRPr lang="en-US" altLang="zh-CN" sz="1050" dirty="0">
              <a:solidFill>
                <a:schemeClr val="tx1"/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66" grpId="0" bldLvl="0" animBg="1"/>
      <p:bldP spid="69" grpId="0" bldLvl="0" animBg="1"/>
      <p:bldP spid="72" grpId="0" bldLvl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3" name="MH_Other_1"/>
          <p:cNvCxnSpPr/>
          <p:nvPr>
            <p:custDataLst>
              <p:tags r:id="rId2"/>
            </p:custDataLst>
          </p:nvPr>
        </p:nvCxnSpPr>
        <p:spPr>
          <a:xfrm>
            <a:off x="2544165" y="1312856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2FAB23"/>
                </a:gs>
              </a:gsLst>
              <a:lin ang="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MH_Other_8"/>
          <p:cNvCxnSpPr/>
          <p:nvPr>
            <p:custDataLst>
              <p:tags r:id="rId3"/>
            </p:custDataLst>
          </p:nvPr>
        </p:nvCxnSpPr>
        <p:spPr>
          <a:xfrm>
            <a:off x="1033708" y="4249894"/>
            <a:ext cx="1963447" cy="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08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MH_Other_9"/>
          <p:cNvCxnSpPr/>
          <p:nvPr>
            <p:custDataLst>
              <p:tags r:id="rId4"/>
            </p:custDataLst>
          </p:nvPr>
        </p:nvCxnSpPr>
        <p:spPr>
          <a:xfrm>
            <a:off x="818081" y="3319870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MH_Other_10"/>
          <p:cNvCxnSpPr/>
          <p:nvPr>
            <p:custDataLst>
              <p:tags r:id="rId5"/>
            </p:custDataLst>
          </p:nvPr>
        </p:nvCxnSpPr>
        <p:spPr>
          <a:xfrm>
            <a:off x="4269721" y="1472916"/>
            <a:ext cx="0" cy="1114355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rgbClr val="2FAB23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MH_Other_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232409" y="4573600"/>
            <a:ext cx="1131342" cy="276882"/>
          </a:xfrm>
          <a:prstGeom prst="ellipse">
            <a:avLst/>
          </a:prstGeom>
          <a:gradFill rotWithShape="1">
            <a:gsLst>
              <a:gs pos="0">
                <a:srgbClr val="2FAB23"/>
              </a:gs>
              <a:gs pos="100000">
                <a:schemeClr val="bg2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" name="MH_Other_3"/>
          <p:cNvSpPr/>
          <p:nvPr>
            <p:custDataLst>
              <p:tags r:id="rId7"/>
            </p:custDataLst>
          </p:nvPr>
        </p:nvSpPr>
        <p:spPr>
          <a:xfrm rot="5400000">
            <a:off x="7385338" y="1402252"/>
            <a:ext cx="44118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5" name="MH_Other_4"/>
          <p:cNvSpPr/>
          <p:nvPr>
            <p:custDataLst>
              <p:tags r:id="rId8"/>
            </p:custDataLst>
          </p:nvPr>
        </p:nvSpPr>
        <p:spPr>
          <a:xfrm rot="5400000">
            <a:off x="6108327" y="2058703"/>
            <a:ext cx="45640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6" name="MH_Other_5"/>
          <p:cNvSpPr/>
          <p:nvPr>
            <p:custDataLst>
              <p:tags r:id="rId9"/>
            </p:custDataLst>
          </p:nvPr>
        </p:nvSpPr>
        <p:spPr>
          <a:xfrm rot="5400000">
            <a:off x="7391449" y="2735807"/>
            <a:ext cx="44118" cy="1325137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7" name="MH_Other_6"/>
          <p:cNvSpPr/>
          <p:nvPr>
            <p:custDataLst>
              <p:tags r:id="rId10"/>
            </p:custDataLst>
          </p:nvPr>
        </p:nvSpPr>
        <p:spPr>
          <a:xfrm rot="5400000">
            <a:off x="6109087" y="757208"/>
            <a:ext cx="44118" cy="1326882"/>
          </a:xfrm>
          <a:prstGeom prst="roundRect">
            <a:avLst>
              <a:gd name="adj" fmla="val 44167"/>
            </a:avLst>
          </a:prstGeom>
          <a:gradFill>
            <a:gsLst>
              <a:gs pos="0">
                <a:srgbClr val="9D9D9D"/>
              </a:gs>
              <a:gs pos="50000">
                <a:srgbClr val="FFFFFF"/>
              </a:gs>
            </a:gsLst>
            <a:lin ang="10800000" scaled="0"/>
          </a:gradFill>
          <a:ln w="9525">
            <a:solidFill>
              <a:srgbClr val="9F9F9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4928223" y="1302746"/>
            <a:ext cx="1573054" cy="993427"/>
            <a:chOff x="4920603" y="1112246"/>
            <a:chExt cx="1573054" cy="993427"/>
          </a:xfrm>
        </p:grpSpPr>
        <p:sp>
          <p:nvSpPr>
            <p:cNvPr id="22" name="MH_Text_1"/>
            <p:cNvSpPr/>
            <p:nvPr>
              <p:custDataLst>
                <p:tags r:id="rId22"/>
              </p:custDataLst>
            </p:nvPr>
          </p:nvSpPr>
          <p:spPr bwMode="auto">
            <a:xfrm>
              <a:off x="4920603" y="1354137"/>
              <a:ext cx="1573054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fontScale="62500" lnSpcReduction="20000"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1600" dirty="0">
                  <a:solidFill>
                    <a:srgbClr val="646464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4" name="MH_SubTitle_1"/>
            <p:cNvSpPr/>
            <p:nvPr>
              <p:custDataLst>
                <p:tags r:id="rId23"/>
              </p:custDataLst>
            </p:nvPr>
          </p:nvSpPr>
          <p:spPr bwMode="auto">
            <a:xfrm>
              <a:off x="4922349" y="1112246"/>
              <a:ext cx="1571308" cy="240370"/>
            </a:xfrm>
            <a:prstGeom prst="round2SameRect">
              <a:avLst/>
            </a:prstGeom>
            <a:solidFill>
              <a:srgbClr val="2FAB2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01</a:t>
              </a:r>
            </a:p>
          </p:txBody>
        </p:sp>
      </p:grpSp>
      <p:sp>
        <p:nvSpPr>
          <p:cNvPr id="35" name="MH_Other_7"/>
          <p:cNvSpPr/>
          <p:nvPr>
            <p:custDataLst>
              <p:tags r:id="rId11"/>
            </p:custDataLst>
          </p:nvPr>
        </p:nvSpPr>
        <p:spPr>
          <a:xfrm>
            <a:off x="6702055" y="1152134"/>
            <a:ext cx="132688" cy="3559907"/>
          </a:xfrm>
          <a:prstGeom prst="roundRect">
            <a:avLst>
              <a:gd name="adj" fmla="val 44167"/>
            </a:avLst>
          </a:prstGeom>
          <a:gradFill>
            <a:gsLst>
              <a:gs pos="15000">
                <a:srgbClr val="D7D7D7"/>
              </a:gs>
              <a:gs pos="83000">
                <a:srgbClr val="FFFFFF"/>
              </a:gs>
            </a:gsLst>
            <a:lin ang="10800000" scaled="0"/>
          </a:gradFill>
          <a:ln w="9525">
            <a:solidFill>
              <a:srgbClr val="C5C5C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4928223" y="2606523"/>
            <a:ext cx="1573054" cy="993427"/>
            <a:chOff x="4920603" y="2416023"/>
            <a:chExt cx="1573054" cy="993427"/>
          </a:xfrm>
        </p:grpSpPr>
        <p:sp>
          <p:nvSpPr>
            <p:cNvPr id="25" name="MH_Text_3"/>
            <p:cNvSpPr/>
            <p:nvPr>
              <p:custDataLst>
                <p:tags r:id="rId20"/>
              </p:custDataLst>
            </p:nvPr>
          </p:nvSpPr>
          <p:spPr bwMode="auto">
            <a:xfrm>
              <a:off x="4920603" y="2657914"/>
              <a:ext cx="1573054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zh-CN" altLang="en-US" sz="1000" dirty="0">
                  <a:solidFill>
                    <a:srgbClr val="646464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6" name="MH_SubTitle_3"/>
            <p:cNvSpPr/>
            <p:nvPr>
              <p:custDataLst>
                <p:tags r:id="rId21"/>
              </p:custDataLst>
            </p:nvPr>
          </p:nvSpPr>
          <p:spPr bwMode="auto">
            <a:xfrm>
              <a:off x="4922349" y="2416023"/>
              <a:ext cx="1571308" cy="241891"/>
            </a:xfrm>
            <a:prstGeom prst="round2SameRect">
              <a:avLst/>
            </a:prstGeom>
            <a:solidFill>
              <a:srgbClr val="2FAB2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03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039014" y="1944746"/>
            <a:ext cx="1573054" cy="993427"/>
            <a:chOff x="7031394" y="1754246"/>
            <a:chExt cx="1573054" cy="993427"/>
          </a:xfrm>
        </p:grpSpPr>
        <p:sp>
          <p:nvSpPr>
            <p:cNvPr id="27" name="MH_Text_2"/>
            <p:cNvSpPr/>
            <p:nvPr>
              <p:custDataLst>
                <p:tags r:id="rId18"/>
              </p:custDataLst>
            </p:nvPr>
          </p:nvSpPr>
          <p:spPr bwMode="auto">
            <a:xfrm>
              <a:off x="7031395" y="1996137"/>
              <a:ext cx="1573053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zh-CN" altLang="en-US" sz="1000" dirty="0">
                  <a:solidFill>
                    <a:srgbClr val="646464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28" name="MH_SubTitle_2"/>
            <p:cNvSpPr/>
            <p:nvPr>
              <p:custDataLst>
                <p:tags r:id="rId19"/>
              </p:custDataLst>
            </p:nvPr>
          </p:nvSpPr>
          <p:spPr bwMode="auto">
            <a:xfrm>
              <a:off x="7031394" y="1754246"/>
              <a:ext cx="1571308" cy="241892"/>
            </a:xfrm>
            <a:prstGeom prst="round2SameRect">
              <a:avLst/>
            </a:prstGeom>
            <a:solidFill>
              <a:srgbClr val="2FAB2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02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7039014" y="3280472"/>
            <a:ext cx="1573054" cy="993427"/>
            <a:chOff x="7031394" y="3089972"/>
            <a:chExt cx="1573054" cy="993427"/>
          </a:xfrm>
        </p:grpSpPr>
        <p:sp>
          <p:nvSpPr>
            <p:cNvPr id="30" name="MH_Text_4"/>
            <p:cNvSpPr/>
            <p:nvPr>
              <p:custDataLst>
                <p:tags r:id="rId16"/>
              </p:custDataLst>
            </p:nvPr>
          </p:nvSpPr>
          <p:spPr bwMode="auto">
            <a:xfrm>
              <a:off x="7031395" y="3331863"/>
              <a:ext cx="1573053" cy="751536"/>
            </a:xfrm>
            <a:prstGeom prst="round2SameRect">
              <a:avLst>
                <a:gd name="adj1" fmla="val 0"/>
                <a:gd name="adj2" fmla="val 7284"/>
              </a:avLst>
            </a:prstGeom>
            <a:solidFill>
              <a:srgbClr val="FFFFFF"/>
            </a:solidFill>
            <a:ln>
              <a:solidFill>
                <a:schemeClr val="accent1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/>
            </a:bodyPr>
            <a:lstStyle/>
            <a:p>
              <a:pPr lvl="0">
                <a:lnSpc>
                  <a:spcPct val="110000"/>
                </a:lnSpc>
                <a:defRPr/>
              </a:pPr>
              <a:r>
                <a:rPr lang="zh-CN" altLang="en-US" sz="1000" dirty="0">
                  <a:solidFill>
                    <a:srgbClr val="646464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您的内容打在这里，或者通过复制您的文本后，在此框中选择粘贴，并选择只保留文字。</a:t>
              </a:r>
            </a:p>
          </p:txBody>
        </p:sp>
        <p:sp>
          <p:nvSpPr>
            <p:cNvPr id="32" name="MH_SubTitle_4"/>
            <p:cNvSpPr/>
            <p:nvPr>
              <p:custDataLst>
                <p:tags r:id="rId17"/>
              </p:custDataLst>
            </p:nvPr>
          </p:nvSpPr>
          <p:spPr bwMode="auto">
            <a:xfrm>
              <a:off x="7031394" y="3089972"/>
              <a:ext cx="1571308" cy="241892"/>
            </a:xfrm>
            <a:prstGeom prst="round2SameRect">
              <a:avLst/>
            </a:prstGeom>
            <a:solidFill>
              <a:srgbClr val="2FAB2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0" anchor="ctr">
              <a:normAutofit lnSpcReduction="10000"/>
            </a:bodyPr>
            <a:lstStyle/>
            <a:p>
              <a:pPr lvl="0" algn="ctr">
                <a:defRPr/>
              </a:pPr>
              <a:r>
                <a:rPr lang="en-US" altLang="zh-CN" sz="1600" dirty="0">
                  <a:solidFill>
                    <a:srgbClr val="FFFFFF"/>
                  </a:solidFill>
                  <a:latin typeface="思源黑体 CN Light" panose="020B0300000000000000" charset="-122"/>
                  <a:ea typeface="思源黑体 CN Light" panose="020B0300000000000000" charset="-122"/>
                  <a:cs typeface="阿里巴巴普惠体 B" panose="00020600040101010101" charset="-122"/>
                  <a:sym typeface="+mn-lt"/>
                </a:rPr>
                <a:t>04</a:t>
              </a:r>
            </a:p>
          </p:txBody>
        </p:sp>
      </p:grpSp>
      <p:sp>
        <p:nvSpPr>
          <p:cNvPr id="29" name="MH_Text_2"/>
          <p:cNvSpPr txBox="1"/>
          <p:nvPr>
            <p:custDataLst>
              <p:tags r:id="rId12"/>
            </p:custDataLst>
          </p:nvPr>
        </p:nvSpPr>
        <p:spPr>
          <a:xfrm>
            <a:off x="953636" y="2040654"/>
            <a:ext cx="3161795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31" name="MH_SubTitle_2"/>
          <p:cNvSpPr txBox="1"/>
          <p:nvPr>
            <p:custDataLst>
              <p:tags r:id="rId13"/>
            </p:custDataLst>
          </p:nvPr>
        </p:nvSpPr>
        <p:spPr>
          <a:xfrm>
            <a:off x="849487" y="1538114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点击添加标题</a:t>
            </a:r>
          </a:p>
        </p:txBody>
      </p:sp>
      <p:sp>
        <p:nvSpPr>
          <p:cNvPr id="33" name="MH_Text_2"/>
          <p:cNvSpPr txBox="1"/>
          <p:nvPr>
            <p:custDataLst>
              <p:tags r:id="rId14"/>
            </p:custDataLst>
          </p:nvPr>
        </p:nvSpPr>
        <p:spPr>
          <a:xfrm>
            <a:off x="922230" y="3050282"/>
            <a:ext cx="3081326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  <p:custDataLst>
      <p:tags r:id="rId1"/>
    </p:custData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11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3" grpId="0" bldLvl="0" animBg="1"/>
      <p:bldP spid="5" grpId="0" bldLvl="0" animBg="1"/>
      <p:bldP spid="6" grpId="0" bldLvl="0" animBg="1"/>
      <p:bldP spid="7" grpId="0" bldLvl="0" animBg="1"/>
      <p:bldP spid="35" grpId="0" bldLvl="0" animBg="1"/>
      <p:bldP spid="29" grpId="0"/>
      <p:bldP spid="31" grpId="0"/>
      <p:bldP spid="3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590961" y="2319687"/>
            <a:ext cx="3960444" cy="504056"/>
          </a:xfrm>
          <a:custGeom>
            <a:avLst/>
            <a:gdLst/>
            <a:ahLst/>
            <a:cxnLst/>
            <a:rect l="l" t="t" r="r" b="b"/>
            <a:pathLst>
              <a:path w="3960444" h="504056">
                <a:moveTo>
                  <a:pt x="2" y="0"/>
                </a:moveTo>
                <a:lnTo>
                  <a:pt x="3960440" y="0"/>
                </a:lnTo>
                <a:lnTo>
                  <a:pt x="3708414" y="252026"/>
                </a:lnTo>
                <a:lnTo>
                  <a:pt x="3960444" y="504056"/>
                </a:lnTo>
                <a:lnTo>
                  <a:pt x="0" y="504056"/>
                </a:lnTo>
                <a:lnTo>
                  <a:pt x="252029" y="252027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思源黑体 Bold" panose="020B0800000000000000" charset="-122"/>
              <a:ea typeface="思源黑体 Bold" panose="020B08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990032" y="2371659"/>
            <a:ext cx="3163937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300" dirty="0">
                <a:solidFill>
                  <a:schemeClr val="bg1"/>
                </a:solidFill>
                <a:latin typeface="思源黑体 Bold" panose="020B0800000000000000" charset="-122"/>
                <a:ea typeface="思源黑体 Bold" panose="020B0800000000000000" charset="-122"/>
                <a:cs typeface="阿里巴巴普惠体 B" panose="00020600040101010101" charset="-122"/>
                <a:sym typeface="+mn-lt"/>
              </a:rPr>
              <a:t>点击添加您的标题</a:t>
            </a:r>
          </a:p>
        </p:txBody>
      </p:sp>
      <p:sp>
        <p:nvSpPr>
          <p:cNvPr id="18" name="椭圆 11"/>
          <p:cNvSpPr/>
          <p:nvPr/>
        </p:nvSpPr>
        <p:spPr>
          <a:xfrm>
            <a:off x="4097564" y="914168"/>
            <a:ext cx="948873" cy="1143356"/>
          </a:xfrm>
          <a:custGeom>
            <a:avLst/>
            <a:gdLst/>
            <a:ahLst/>
            <a:cxnLst/>
            <a:rect l="l" t="t" r="r" b="b"/>
            <a:pathLst>
              <a:path w="1845204" h="2223400">
                <a:moveTo>
                  <a:pt x="922602" y="0"/>
                </a:moveTo>
                <a:cubicBezTo>
                  <a:pt x="1432141" y="0"/>
                  <a:pt x="1845204" y="413063"/>
                  <a:pt x="1845204" y="922602"/>
                </a:cubicBezTo>
                <a:cubicBezTo>
                  <a:pt x="1845204" y="1147299"/>
                  <a:pt x="1764878" y="1353235"/>
                  <a:pt x="1628134" y="1510557"/>
                </a:cubicBezTo>
                <a:lnTo>
                  <a:pt x="1635445" y="1510557"/>
                </a:lnTo>
                <a:lnTo>
                  <a:pt x="1593653" y="1552349"/>
                </a:lnTo>
                <a:cubicBezTo>
                  <a:pt x="1581994" y="1568184"/>
                  <a:pt x="1568184" y="1581994"/>
                  <a:pt x="1552350" y="1593652"/>
                </a:cubicBezTo>
                <a:lnTo>
                  <a:pt x="922602" y="2223400"/>
                </a:lnTo>
                <a:lnTo>
                  <a:pt x="292852" y="1593650"/>
                </a:lnTo>
                <a:cubicBezTo>
                  <a:pt x="277019" y="1581993"/>
                  <a:pt x="263211" y="1568185"/>
                  <a:pt x="251554" y="1552352"/>
                </a:cubicBezTo>
                <a:lnTo>
                  <a:pt x="209759" y="1510557"/>
                </a:lnTo>
                <a:lnTo>
                  <a:pt x="217070" y="1510557"/>
                </a:lnTo>
                <a:cubicBezTo>
                  <a:pt x="80326" y="1353235"/>
                  <a:pt x="0" y="1147299"/>
                  <a:pt x="0" y="922602"/>
                </a:cubicBezTo>
                <a:cubicBezTo>
                  <a:pt x="0" y="413063"/>
                  <a:pt x="413063" y="0"/>
                  <a:pt x="922602" y="0"/>
                </a:cubicBezTo>
                <a:close/>
              </a:path>
            </a:pathLst>
          </a:custGeom>
          <a:solidFill>
            <a:srgbClr val="2FAB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4400" dirty="0">
                <a:solidFill>
                  <a:schemeClr val="bg1"/>
                </a:solidFill>
                <a:latin typeface="Impact" panose="020B0806030902050204" pitchFamily="34" charset="0"/>
                <a:ea typeface="阿里巴巴普惠体 B" panose="00020600040101010101" charset="-122"/>
                <a:cs typeface="阿里巴巴普惠体 B" panose="00020600040101010101" charset="-122"/>
                <a:sym typeface="+mn-lt"/>
              </a:rPr>
              <a:t>02</a:t>
            </a:r>
          </a:p>
        </p:txBody>
      </p:sp>
      <p:cxnSp>
        <p:nvCxnSpPr>
          <p:cNvPr id="3" name="直接连接符 2"/>
          <p:cNvCxnSpPr/>
          <p:nvPr/>
        </p:nvCxnSpPr>
        <p:spPr>
          <a:xfrm>
            <a:off x="4531891" y="2968389"/>
            <a:ext cx="0" cy="1481014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877104" y="296839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17" name="KSO_Shape"/>
          <p:cNvSpPr/>
          <p:nvPr/>
        </p:nvSpPr>
        <p:spPr bwMode="auto">
          <a:xfrm>
            <a:off x="3707904" y="3399366"/>
            <a:ext cx="449760" cy="610534"/>
          </a:xfrm>
          <a:custGeom>
            <a:avLst/>
            <a:gdLst>
              <a:gd name="T0" fmla="*/ 1224924 w 2376488"/>
              <a:gd name="T1" fmla="*/ 2761395 h 3225800"/>
              <a:gd name="T2" fmla="*/ 1200514 w 2376488"/>
              <a:gd name="T3" fmla="*/ 2844137 h 3225800"/>
              <a:gd name="T4" fmla="*/ 434302 w 2376488"/>
              <a:gd name="T5" fmla="*/ 2840318 h 3225800"/>
              <a:gd name="T6" fmla="*/ 417817 w 2376488"/>
              <a:gd name="T7" fmla="*/ 2755348 h 3225800"/>
              <a:gd name="T8" fmla="*/ 1946947 w 2376488"/>
              <a:gd name="T9" fmla="*/ 2276790 h 3225800"/>
              <a:gd name="T10" fmla="*/ 2007871 w 2376488"/>
              <a:gd name="T11" fmla="*/ 2336867 h 3225800"/>
              <a:gd name="T12" fmla="*/ 1960274 w 2376488"/>
              <a:gd name="T13" fmla="*/ 2408268 h 3225800"/>
              <a:gd name="T14" fmla="*/ 421315 w 2376488"/>
              <a:gd name="T15" fmla="*/ 2381532 h 3225800"/>
              <a:gd name="T16" fmla="*/ 429565 w 2376488"/>
              <a:gd name="T17" fmla="*/ 2296291 h 3225800"/>
              <a:gd name="T18" fmla="*/ 1966620 w 2376488"/>
              <a:gd name="T19" fmla="*/ 1981797 h 3225800"/>
              <a:gd name="T20" fmla="*/ 2006602 w 2376488"/>
              <a:gd name="T21" fmla="*/ 2057463 h 3225800"/>
              <a:gd name="T22" fmla="*/ 1940284 w 2376488"/>
              <a:gd name="T23" fmla="*/ 2111375 h 3225800"/>
              <a:gd name="T24" fmla="*/ 412748 w 2376488"/>
              <a:gd name="T25" fmla="*/ 2064084 h 3225800"/>
              <a:gd name="T26" fmla="*/ 445431 w 2376488"/>
              <a:gd name="T27" fmla="*/ 1984634 h 3225800"/>
              <a:gd name="T28" fmla="*/ 1983438 w 2376488"/>
              <a:gd name="T29" fmla="*/ 1691813 h 3225800"/>
              <a:gd name="T30" fmla="*/ 1999621 w 2376488"/>
              <a:gd name="T31" fmla="*/ 1776110 h 3225800"/>
              <a:gd name="T32" fmla="*/ 464152 w 2376488"/>
              <a:gd name="T33" fmla="*/ 1809766 h 3225800"/>
              <a:gd name="T34" fmla="*/ 409575 w 2376488"/>
              <a:gd name="T35" fmla="*/ 1743712 h 3225800"/>
              <a:gd name="T36" fmla="*/ 464152 w 2376488"/>
              <a:gd name="T37" fmla="*/ 1677973 h 3225800"/>
              <a:gd name="T38" fmla="*/ 839503 w 2376488"/>
              <a:gd name="T39" fmla="*/ 1405929 h 3225800"/>
              <a:gd name="T40" fmla="*/ 831271 w 2376488"/>
              <a:gd name="T41" fmla="*/ 1491484 h 3225800"/>
              <a:gd name="T42" fmla="*/ 445349 w 2376488"/>
              <a:gd name="T43" fmla="*/ 1503122 h 3225800"/>
              <a:gd name="T44" fmla="*/ 412741 w 2376488"/>
              <a:gd name="T45" fmla="*/ 1423858 h 3225800"/>
              <a:gd name="T46" fmla="*/ 1305682 w 2376488"/>
              <a:gd name="T47" fmla="*/ 909637 h 3225800"/>
              <a:gd name="T48" fmla="*/ 1477663 w 2376488"/>
              <a:gd name="T49" fmla="*/ 930614 h 3225800"/>
              <a:gd name="T50" fmla="*/ 1610543 w 2376488"/>
              <a:gd name="T51" fmla="*/ 964305 h 3225800"/>
              <a:gd name="T52" fmla="*/ 1857547 w 2376488"/>
              <a:gd name="T53" fmla="*/ 995452 h 3225800"/>
              <a:gd name="T54" fmla="*/ 1953551 w 2376488"/>
              <a:gd name="T55" fmla="*/ 1129896 h 3225800"/>
              <a:gd name="T56" fmla="*/ 1951644 w 2376488"/>
              <a:gd name="T57" fmla="*/ 1484281 h 3225800"/>
              <a:gd name="T58" fmla="*/ 1772351 w 2376488"/>
              <a:gd name="T59" fmla="*/ 1229696 h 3225800"/>
              <a:gd name="T60" fmla="*/ 1346691 w 2376488"/>
              <a:gd name="T61" fmla="*/ 1512886 h 3225800"/>
              <a:gd name="T62" fmla="*/ 1134337 w 2376488"/>
              <a:gd name="T63" fmla="*/ 1276735 h 3225800"/>
              <a:gd name="T64" fmla="*/ 953455 w 2376488"/>
              <a:gd name="T65" fmla="*/ 1247177 h 3225800"/>
              <a:gd name="T66" fmla="*/ 985244 w 2376488"/>
              <a:gd name="T67" fmla="*/ 1088260 h 3225800"/>
              <a:gd name="T68" fmla="*/ 1137516 w 2376488"/>
              <a:gd name="T69" fmla="*/ 966212 h 3225800"/>
              <a:gd name="T70" fmla="*/ 1523318 w 2376488"/>
              <a:gd name="T71" fmla="*/ 269565 h 3225800"/>
              <a:gd name="T72" fmla="*/ 1643237 w 2376488"/>
              <a:gd name="T73" fmla="*/ 362372 h 3225800"/>
              <a:gd name="T74" fmla="*/ 1694767 w 2376488"/>
              <a:gd name="T75" fmla="*/ 516202 h 3225800"/>
              <a:gd name="T76" fmla="*/ 1720850 w 2376488"/>
              <a:gd name="T77" fmla="*/ 562923 h 3225800"/>
              <a:gd name="T78" fmla="*/ 1679181 w 2376488"/>
              <a:gd name="T79" fmla="*/ 652233 h 3225800"/>
              <a:gd name="T80" fmla="*/ 1618744 w 2376488"/>
              <a:gd name="T81" fmla="*/ 782861 h 3225800"/>
              <a:gd name="T82" fmla="*/ 1514411 w 2376488"/>
              <a:gd name="T83" fmla="*/ 865815 h 3225800"/>
              <a:gd name="T84" fmla="*/ 1382405 w 2376488"/>
              <a:gd name="T85" fmla="*/ 850559 h 3225800"/>
              <a:gd name="T86" fmla="*/ 1291750 w 2376488"/>
              <a:gd name="T87" fmla="*/ 748218 h 3225800"/>
              <a:gd name="T88" fmla="*/ 1240220 w 2376488"/>
              <a:gd name="T89" fmla="*/ 647783 h 3225800"/>
              <a:gd name="T90" fmla="*/ 1206503 w 2376488"/>
              <a:gd name="T91" fmla="*/ 551481 h 3225800"/>
              <a:gd name="T92" fmla="*/ 1239266 w 2376488"/>
              <a:gd name="T93" fmla="*/ 512705 h 3225800"/>
              <a:gd name="T94" fmla="*/ 1288251 w 2376488"/>
              <a:gd name="T95" fmla="*/ 361736 h 3225800"/>
              <a:gd name="T96" fmla="*/ 1408488 w 2376488"/>
              <a:gd name="T97" fmla="*/ 269565 h 3225800"/>
              <a:gd name="T98" fmla="*/ 124794 w 2376488"/>
              <a:gd name="T99" fmla="*/ 3092133 h 3225800"/>
              <a:gd name="T100" fmla="*/ 2233594 w 2376488"/>
              <a:gd name="T101" fmla="*/ 3105468 h 3225800"/>
              <a:gd name="T102" fmla="*/ 2257092 w 2376488"/>
              <a:gd name="T103" fmla="*/ 152400 h 3225800"/>
              <a:gd name="T104" fmla="*/ 2230736 w 2376488"/>
              <a:gd name="T105" fmla="*/ 120015 h 3225800"/>
              <a:gd name="T106" fmla="*/ 2289799 w 2376488"/>
              <a:gd name="T107" fmla="*/ 15557 h 3225800"/>
              <a:gd name="T108" fmla="*/ 2360928 w 2376488"/>
              <a:gd name="T109" fmla="*/ 86677 h 3225800"/>
              <a:gd name="T110" fmla="*/ 2372995 w 2376488"/>
              <a:gd name="T111" fmla="*/ 3104198 h 3225800"/>
              <a:gd name="T112" fmla="*/ 2320918 w 2376488"/>
              <a:gd name="T113" fmla="*/ 3191193 h 3225800"/>
              <a:gd name="T114" fmla="*/ 2224068 w 2376488"/>
              <a:gd name="T115" fmla="*/ 3225800 h 3225800"/>
              <a:gd name="T116" fmla="*/ 61285 w 2376488"/>
              <a:gd name="T117" fmla="*/ 3195638 h 3225800"/>
              <a:gd name="T118" fmla="*/ 5080 w 2376488"/>
              <a:gd name="T119" fmla="*/ 3111818 h 3225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376488" h="3225800">
                <a:moveTo>
                  <a:pt x="477415" y="2719387"/>
                </a:moveTo>
                <a:lnTo>
                  <a:pt x="1162156" y="2719387"/>
                </a:lnTo>
                <a:lnTo>
                  <a:pt x="1169130" y="2720024"/>
                </a:lnTo>
                <a:lnTo>
                  <a:pt x="1175787" y="2720978"/>
                </a:lnTo>
                <a:lnTo>
                  <a:pt x="1182444" y="2722570"/>
                </a:lnTo>
                <a:lnTo>
                  <a:pt x="1188468" y="2724797"/>
                </a:lnTo>
                <a:lnTo>
                  <a:pt x="1194491" y="2727980"/>
                </a:lnTo>
                <a:lnTo>
                  <a:pt x="1200514" y="2731162"/>
                </a:lnTo>
                <a:lnTo>
                  <a:pt x="1205269" y="2735299"/>
                </a:lnTo>
                <a:lnTo>
                  <a:pt x="1210342" y="2739436"/>
                </a:lnTo>
                <a:lnTo>
                  <a:pt x="1214463" y="2744528"/>
                </a:lnTo>
                <a:lnTo>
                  <a:pt x="1218584" y="2749938"/>
                </a:lnTo>
                <a:lnTo>
                  <a:pt x="1222071" y="2755348"/>
                </a:lnTo>
                <a:lnTo>
                  <a:pt x="1224924" y="2761395"/>
                </a:lnTo>
                <a:lnTo>
                  <a:pt x="1227143" y="2767442"/>
                </a:lnTo>
                <a:lnTo>
                  <a:pt x="1228728" y="2774125"/>
                </a:lnTo>
                <a:lnTo>
                  <a:pt x="1229679" y="2780808"/>
                </a:lnTo>
                <a:lnTo>
                  <a:pt x="1230313" y="2787809"/>
                </a:lnTo>
                <a:lnTo>
                  <a:pt x="1229679" y="2794810"/>
                </a:lnTo>
                <a:lnTo>
                  <a:pt x="1228728" y="2801493"/>
                </a:lnTo>
                <a:lnTo>
                  <a:pt x="1227143" y="2808176"/>
                </a:lnTo>
                <a:lnTo>
                  <a:pt x="1224924" y="2814223"/>
                </a:lnTo>
                <a:lnTo>
                  <a:pt x="1222071" y="2820269"/>
                </a:lnTo>
                <a:lnTo>
                  <a:pt x="1218584" y="2825679"/>
                </a:lnTo>
                <a:lnTo>
                  <a:pt x="1214463" y="2831090"/>
                </a:lnTo>
                <a:lnTo>
                  <a:pt x="1210342" y="2836181"/>
                </a:lnTo>
                <a:lnTo>
                  <a:pt x="1205269" y="2840318"/>
                </a:lnTo>
                <a:lnTo>
                  <a:pt x="1200514" y="2844137"/>
                </a:lnTo>
                <a:lnTo>
                  <a:pt x="1194491" y="2847638"/>
                </a:lnTo>
                <a:lnTo>
                  <a:pt x="1188468" y="2850820"/>
                </a:lnTo>
                <a:lnTo>
                  <a:pt x="1182444" y="2853048"/>
                </a:lnTo>
                <a:lnTo>
                  <a:pt x="1175787" y="2854639"/>
                </a:lnTo>
                <a:lnTo>
                  <a:pt x="1169130" y="2855594"/>
                </a:lnTo>
                <a:lnTo>
                  <a:pt x="1162156" y="2855912"/>
                </a:lnTo>
                <a:lnTo>
                  <a:pt x="477415" y="2855912"/>
                </a:lnTo>
                <a:lnTo>
                  <a:pt x="470441" y="2855594"/>
                </a:lnTo>
                <a:lnTo>
                  <a:pt x="464100" y="2854639"/>
                </a:lnTo>
                <a:lnTo>
                  <a:pt x="457126" y="2853048"/>
                </a:lnTo>
                <a:lnTo>
                  <a:pt x="451103" y="2850820"/>
                </a:lnTo>
                <a:lnTo>
                  <a:pt x="445397" y="2847638"/>
                </a:lnTo>
                <a:lnTo>
                  <a:pt x="439374" y="2844137"/>
                </a:lnTo>
                <a:lnTo>
                  <a:pt x="434302" y="2840318"/>
                </a:lnTo>
                <a:lnTo>
                  <a:pt x="429546" y="2836181"/>
                </a:lnTo>
                <a:lnTo>
                  <a:pt x="425108" y="2831090"/>
                </a:lnTo>
                <a:lnTo>
                  <a:pt x="421304" y="2825679"/>
                </a:lnTo>
                <a:lnTo>
                  <a:pt x="417817" y="2820269"/>
                </a:lnTo>
                <a:lnTo>
                  <a:pt x="414964" y="2814223"/>
                </a:lnTo>
                <a:lnTo>
                  <a:pt x="412745" y="2808176"/>
                </a:lnTo>
                <a:lnTo>
                  <a:pt x="410843" y="2801493"/>
                </a:lnTo>
                <a:lnTo>
                  <a:pt x="409575" y="2794810"/>
                </a:lnTo>
                <a:lnTo>
                  <a:pt x="409575" y="2787809"/>
                </a:lnTo>
                <a:lnTo>
                  <a:pt x="409575" y="2780808"/>
                </a:lnTo>
                <a:lnTo>
                  <a:pt x="410843" y="2774125"/>
                </a:lnTo>
                <a:lnTo>
                  <a:pt x="412745" y="2767442"/>
                </a:lnTo>
                <a:lnTo>
                  <a:pt x="414964" y="2761395"/>
                </a:lnTo>
                <a:lnTo>
                  <a:pt x="417817" y="2755348"/>
                </a:lnTo>
                <a:lnTo>
                  <a:pt x="421304" y="2749938"/>
                </a:lnTo>
                <a:lnTo>
                  <a:pt x="425108" y="2744528"/>
                </a:lnTo>
                <a:lnTo>
                  <a:pt x="429546" y="2739436"/>
                </a:lnTo>
                <a:lnTo>
                  <a:pt x="434302" y="2735299"/>
                </a:lnTo>
                <a:lnTo>
                  <a:pt x="439374" y="2731162"/>
                </a:lnTo>
                <a:lnTo>
                  <a:pt x="445397" y="2727980"/>
                </a:lnTo>
                <a:lnTo>
                  <a:pt x="451103" y="2724797"/>
                </a:lnTo>
                <a:lnTo>
                  <a:pt x="457126" y="2722570"/>
                </a:lnTo>
                <a:lnTo>
                  <a:pt x="464100" y="2720978"/>
                </a:lnTo>
                <a:lnTo>
                  <a:pt x="470441" y="2720024"/>
                </a:lnTo>
                <a:lnTo>
                  <a:pt x="477415" y="2719387"/>
                </a:lnTo>
                <a:close/>
                <a:moveTo>
                  <a:pt x="477479" y="2276475"/>
                </a:moveTo>
                <a:lnTo>
                  <a:pt x="1940284" y="2276475"/>
                </a:lnTo>
                <a:lnTo>
                  <a:pt x="1946947" y="2276790"/>
                </a:lnTo>
                <a:lnTo>
                  <a:pt x="1953928" y="2277733"/>
                </a:lnTo>
                <a:lnTo>
                  <a:pt x="1960274" y="2279621"/>
                </a:lnTo>
                <a:lnTo>
                  <a:pt x="1966620" y="2281822"/>
                </a:lnTo>
                <a:lnTo>
                  <a:pt x="1972649" y="2284339"/>
                </a:lnTo>
                <a:lnTo>
                  <a:pt x="1978044" y="2287799"/>
                </a:lnTo>
                <a:lnTo>
                  <a:pt x="1983438" y="2291573"/>
                </a:lnTo>
                <a:lnTo>
                  <a:pt x="1988197" y="2296291"/>
                </a:lnTo>
                <a:lnTo>
                  <a:pt x="1992640" y="2300695"/>
                </a:lnTo>
                <a:lnTo>
                  <a:pt x="1996448" y="2306042"/>
                </a:lnTo>
                <a:lnTo>
                  <a:pt x="1999621" y="2311704"/>
                </a:lnTo>
                <a:lnTo>
                  <a:pt x="2002794" y="2317366"/>
                </a:lnTo>
                <a:lnTo>
                  <a:pt x="2005015" y="2323971"/>
                </a:lnTo>
                <a:lnTo>
                  <a:pt x="2006602" y="2330262"/>
                </a:lnTo>
                <a:lnTo>
                  <a:pt x="2007871" y="2336867"/>
                </a:lnTo>
                <a:lnTo>
                  <a:pt x="2008188" y="2343787"/>
                </a:lnTo>
                <a:lnTo>
                  <a:pt x="2007871" y="2350707"/>
                </a:lnTo>
                <a:lnTo>
                  <a:pt x="2006602" y="2357312"/>
                </a:lnTo>
                <a:lnTo>
                  <a:pt x="2005015" y="2363603"/>
                </a:lnTo>
                <a:lnTo>
                  <a:pt x="2002794" y="2370208"/>
                </a:lnTo>
                <a:lnTo>
                  <a:pt x="1999621" y="2375870"/>
                </a:lnTo>
                <a:lnTo>
                  <a:pt x="1996448" y="2381532"/>
                </a:lnTo>
                <a:lnTo>
                  <a:pt x="1992640" y="2386879"/>
                </a:lnTo>
                <a:lnTo>
                  <a:pt x="1988197" y="2391283"/>
                </a:lnTo>
                <a:lnTo>
                  <a:pt x="1983438" y="2395686"/>
                </a:lnTo>
                <a:lnTo>
                  <a:pt x="1978044" y="2399775"/>
                </a:lnTo>
                <a:lnTo>
                  <a:pt x="1972649" y="2402921"/>
                </a:lnTo>
                <a:lnTo>
                  <a:pt x="1966620" y="2406066"/>
                </a:lnTo>
                <a:lnTo>
                  <a:pt x="1960274" y="2408268"/>
                </a:lnTo>
                <a:lnTo>
                  <a:pt x="1953928" y="2409841"/>
                </a:lnTo>
                <a:lnTo>
                  <a:pt x="1946947" y="2411099"/>
                </a:lnTo>
                <a:lnTo>
                  <a:pt x="1940284" y="2411413"/>
                </a:lnTo>
                <a:lnTo>
                  <a:pt x="477479" y="2411413"/>
                </a:lnTo>
                <a:lnTo>
                  <a:pt x="470498" y="2411099"/>
                </a:lnTo>
                <a:lnTo>
                  <a:pt x="464152" y="2409841"/>
                </a:lnTo>
                <a:lnTo>
                  <a:pt x="457171" y="2408268"/>
                </a:lnTo>
                <a:lnTo>
                  <a:pt x="451142" y="2406066"/>
                </a:lnTo>
                <a:lnTo>
                  <a:pt x="445431" y="2402921"/>
                </a:lnTo>
                <a:lnTo>
                  <a:pt x="439402" y="2399775"/>
                </a:lnTo>
                <a:lnTo>
                  <a:pt x="434325" y="2395686"/>
                </a:lnTo>
                <a:lnTo>
                  <a:pt x="429565" y="2391283"/>
                </a:lnTo>
                <a:lnTo>
                  <a:pt x="425123" y="2386879"/>
                </a:lnTo>
                <a:lnTo>
                  <a:pt x="421315" y="2381532"/>
                </a:lnTo>
                <a:lnTo>
                  <a:pt x="417825" y="2375870"/>
                </a:lnTo>
                <a:lnTo>
                  <a:pt x="414969" y="2370208"/>
                </a:lnTo>
                <a:lnTo>
                  <a:pt x="412748" y="2363603"/>
                </a:lnTo>
                <a:lnTo>
                  <a:pt x="410844" y="2357312"/>
                </a:lnTo>
                <a:lnTo>
                  <a:pt x="409575" y="2350707"/>
                </a:lnTo>
                <a:lnTo>
                  <a:pt x="409575" y="2343787"/>
                </a:lnTo>
                <a:lnTo>
                  <a:pt x="409575" y="2336867"/>
                </a:lnTo>
                <a:lnTo>
                  <a:pt x="410844" y="2330262"/>
                </a:lnTo>
                <a:lnTo>
                  <a:pt x="412748" y="2323971"/>
                </a:lnTo>
                <a:lnTo>
                  <a:pt x="414969" y="2317366"/>
                </a:lnTo>
                <a:lnTo>
                  <a:pt x="417825" y="2311704"/>
                </a:lnTo>
                <a:lnTo>
                  <a:pt x="421315" y="2306042"/>
                </a:lnTo>
                <a:lnTo>
                  <a:pt x="425123" y="2300695"/>
                </a:lnTo>
                <a:lnTo>
                  <a:pt x="429565" y="2296291"/>
                </a:lnTo>
                <a:lnTo>
                  <a:pt x="434325" y="2291573"/>
                </a:lnTo>
                <a:lnTo>
                  <a:pt x="439402" y="2287799"/>
                </a:lnTo>
                <a:lnTo>
                  <a:pt x="445431" y="2284339"/>
                </a:lnTo>
                <a:lnTo>
                  <a:pt x="451142" y="2281822"/>
                </a:lnTo>
                <a:lnTo>
                  <a:pt x="457171" y="2279621"/>
                </a:lnTo>
                <a:lnTo>
                  <a:pt x="464152" y="2277733"/>
                </a:lnTo>
                <a:lnTo>
                  <a:pt x="470498" y="2276790"/>
                </a:lnTo>
                <a:lnTo>
                  <a:pt x="477479" y="2276475"/>
                </a:lnTo>
                <a:close/>
                <a:moveTo>
                  <a:pt x="477479" y="1976437"/>
                </a:moveTo>
                <a:lnTo>
                  <a:pt x="1940284" y="1976437"/>
                </a:lnTo>
                <a:lnTo>
                  <a:pt x="1946947" y="1977068"/>
                </a:lnTo>
                <a:lnTo>
                  <a:pt x="1953928" y="1977698"/>
                </a:lnTo>
                <a:lnTo>
                  <a:pt x="1960274" y="1979590"/>
                </a:lnTo>
                <a:lnTo>
                  <a:pt x="1966620" y="1981797"/>
                </a:lnTo>
                <a:lnTo>
                  <a:pt x="1972649" y="1984634"/>
                </a:lnTo>
                <a:lnTo>
                  <a:pt x="1978044" y="1988102"/>
                </a:lnTo>
                <a:lnTo>
                  <a:pt x="1983438" y="1991886"/>
                </a:lnTo>
                <a:lnTo>
                  <a:pt x="1988197" y="1996300"/>
                </a:lnTo>
                <a:lnTo>
                  <a:pt x="1992640" y="2001029"/>
                </a:lnTo>
                <a:lnTo>
                  <a:pt x="1996448" y="2006073"/>
                </a:lnTo>
                <a:lnTo>
                  <a:pt x="1999621" y="2011748"/>
                </a:lnTo>
                <a:lnTo>
                  <a:pt x="2002794" y="2017738"/>
                </a:lnTo>
                <a:lnTo>
                  <a:pt x="2005015" y="2024044"/>
                </a:lnTo>
                <a:lnTo>
                  <a:pt x="2006602" y="2030665"/>
                </a:lnTo>
                <a:lnTo>
                  <a:pt x="2007871" y="2036970"/>
                </a:lnTo>
                <a:lnTo>
                  <a:pt x="2008188" y="2043906"/>
                </a:lnTo>
                <a:lnTo>
                  <a:pt x="2007871" y="2051158"/>
                </a:lnTo>
                <a:lnTo>
                  <a:pt x="2006602" y="2057463"/>
                </a:lnTo>
                <a:lnTo>
                  <a:pt x="2005015" y="2064084"/>
                </a:lnTo>
                <a:lnTo>
                  <a:pt x="2002794" y="2070389"/>
                </a:lnTo>
                <a:lnTo>
                  <a:pt x="1999621" y="2076064"/>
                </a:lnTo>
                <a:lnTo>
                  <a:pt x="1996448" y="2081739"/>
                </a:lnTo>
                <a:lnTo>
                  <a:pt x="1992640" y="2087099"/>
                </a:lnTo>
                <a:lnTo>
                  <a:pt x="1988197" y="2091513"/>
                </a:lnTo>
                <a:lnTo>
                  <a:pt x="1983438" y="2096242"/>
                </a:lnTo>
                <a:lnTo>
                  <a:pt x="1978044" y="2100025"/>
                </a:lnTo>
                <a:lnTo>
                  <a:pt x="1972649" y="2103493"/>
                </a:lnTo>
                <a:lnTo>
                  <a:pt x="1966620" y="2106016"/>
                </a:lnTo>
                <a:lnTo>
                  <a:pt x="1960274" y="2108538"/>
                </a:lnTo>
                <a:lnTo>
                  <a:pt x="1953928" y="2110429"/>
                </a:lnTo>
                <a:lnTo>
                  <a:pt x="1946947" y="2111060"/>
                </a:lnTo>
                <a:lnTo>
                  <a:pt x="1940284" y="2111375"/>
                </a:lnTo>
                <a:lnTo>
                  <a:pt x="477479" y="2111375"/>
                </a:lnTo>
                <a:lnTo>
                  <a:pt x="470498" y="2111060"/>
                </a:lnTo>
                <a:lnTo>
                  <a:pt x="464152" y="2110429"/>
                </a:lnTo>
                <a:lnTo>
                  <a:pt x="457171" y="2108538"/>
                </a:lnTo>
                <a:lnTo>
                  <a:pt x="451142" y="2106016"/>
                </a:lnTo>
                <a:lnTo>
                  <a:pt x="445431" y="2103493"/>
                </a:lnTo>
                <a:lnTo>
                  <a:pt x="439402" y="2100025"/>
                </a:lnTo>
                <a:lnTo>
                  <a:pt x="434325" y="2096242"/>
                </a:lnTo>
                <a:lnTo>
                  <a:pt x="429565" y="2091513"/>
                </a:lnTo>
                <a:lnTo>
                  <a:pt x="425123" y="2087099"/>
                </a:lnTo>
                <a:lnTo>
                  <a:pt x="421315" y="2081739"/>
                </a:lnTo>
                <a:lnTo>
                  <a:pt x="417825" y="2076064"/>
                </a:lnTo>
                <a:lnTo>
                  <a:pt x="414969" y="2070389"/>
                </a:lnTo>
                <a:lnTo>
                  <a:pt x="412748" y="2064084"/>
                </a:lnTo>
                <a:lnTo>
                  <a:pt x="410844" y="2057463"/>
                </a:lnTo>
                <a:lnTo>
                  <a:pt x="409575" y="2051158"/>
                </a:lnTo>
                <a:lnTo>
                  <a:pt x="409575" y="2043906"/>
                </a:lnTo>
                <a:lnTo>
                  <a:pt x="409575" y="2036970"/>
                </a:lnTo>
                <a:lnTo>
                  <a:pt x="410844" y="2030665"/>
                </a:lnTo>
                <a:lnTo>
                  <a:pt x="412748" y="2024044"/>
                </a:lnTo>
                <a:lnTo>
                  <a:pt x="414969" y="2017738"/>
                </a:lnTo>
                <a:lnTo>
                  <a:pt x="417825" y="2011748"/>
                </a:lnTo>
                <a:lnTo>
                  <a:pt x="421315" y="2006073"/>
                </a:lnTo>
                <a:lnTo>
                  <a:pt x="425123" y="2001029"/>
                </a:lnTo>
                <a:lnTo>
                  <a:pt x="429565" y="1996300"/>
                </a:lnTo>
                <a:lnTo>
                  <a:pt x="434325" y="1991886"/>
                </a:lnTo>
                <a:lnTo>
                  <a:pt x="439402" y="1988102"/>
                </a:lnTo>
                <a:lnTo>
                  <a:pt x="445431" y="1984634"/>
                </a:lnTo>
                <a:lnTo>
                  <a:pt x="451142" y="1981797"/>
                </a:lnTo>
                <a:lnTo>
                  <a:pt x="457171" y="1979590"/>
                </a:lnTo>
                <a:lnTo>
                  <a:pt x="464152" y="1977698"/>
                </a:lnTo>
                <a:lnTo>
                  <a:pt x="470498" y="1977068"/>
                </a:lnTo>
                <a:lnTo>
                  <a:pt x="477479" y="1976437"/>
                </a:lnTo>
                <a:close/>
                <a:moveTo>
                  <a:pt x="477479" y="1676400"/>
                </a:moveTo>
                <a:lnTo>
                  <a:pt x="1940284" y="1676400"/>
                </a:lnTo>
                <a:lnTo>
                  <a:pt x="1946947" y="1676715"/>
                </a:lnTo>
                <a:lnTo>
                  <a:pt x="1953928" y="1677973"/>
                </a:lnTo>
                <a:lnTo>
                  <a:pt x="1960274" y="1679231"/>
                </a:lnTo>
                <a:lnTo>
                  <a:pt x="1966620" y="1681747"/>
                </a:lnTo>
                <a:lnTo>
                  <a:pt x="1972649" y="1684578"/>
                </a:lnTo>
                <a:lnTo>
                  <a:pt x="1978044" y="1688038"/>
                </a:lnTo>
                <a:lnTo>
                  <a:pt x="1983438" y="1691813"/>
                </a:lnTo>
                <a:lnTo>
                  <a:pt x="1988197" y="1695902"/>
                </a:lnTo>
                <a:lnTo>
                  <a:pt x="1992640" y="1700934"/>
                </a:lnTo>
                <a:lnTo>
                  <a:pt x="1996448" y="1706282"/>
                </a:lnTo>
                <a:lnTo>
                  <a:pt x="1999621" y="1711629"/>
                </a:lnTo>
                <a:lnTo>
                  <a:pt x="2002794" y="1717605"/>
                </a:lnTo>
                <a:lnTo>
                  <a:pt x="2005015" y="1723581"/>
                </a:lnTo>
                <a:lnTo>
                  <a:pt x="2006602" y="1730187"/>
                </a:lnTo>
                <a:lnTo>
                  <a:pt x="2007871" y="1736792"/>
                </a:lnTo>
                <a:lnTo>
                  <a:pt x="2008188" y="1743712"/>
                </a:lnTo>
                <a:lnTo>
                  <a:pt x="2007871" y="1750632"/>
                </a:lnTo>
                <a:lnTo>
                  <a:pt x="2006602" y="1757552"/>
                </a:lnTo>
                <a:lnTo>
                  <a:pt x="2005015" y="1763843"/>
                </a:lnTo>
                <a:lnTo>
                  <a:pt x="2002794" y="1769819"/>
                </a:lnTo>
                <a:lnTo>
                  <a:pt x="1999621" y="1776110"/>
                </a:lnTo>
                <a:lnTo>
                  <a:pt x="1996448" y="1781771"/>
                </a:lnTo>
                <a:lnTo>
                  <a:pt x="1992640" y="1786490"/>
                </a:lnTo>
                <a:lnTo>
                  <a:pt x="1988197" y="1791522"/>
                </a:lnTo>
                <a:lnTo>
                  <a:pt x="1983438" y="1795611"/>
                </a:lnTo>
                <a:lnTo>
                  <a:pt x="1978044" y="1799700"/>
                </a:lnTo>
                <a:lnTo>
                  <a:pt x="1972649" y="1803160"/>
                </a:lnTo>
                <a:lnTo>
                  <a:pt x="1966620" y="1805991"/>
                </a:lnTo>
                <a:lnTo>
                  <a:pt x="1960274" y="1808193"/>
                </a:lnTo>
                <a:lnTo>
                  <a:pt x="1953928" y="1809766"/>
                </a:lnTo>
                <a:lnTo>
                  <a:pt x="1946947" y="1810709"/>
                </a:lnTo>
                <a:lnTo>
                  <a:pt x="1940284" y="1811338"/>
                </a:lnTo>
                <a:lnTo>
                  <a:pt x="477479" y="1811338"/>
                </a:lnTo>
                <a:lnTo>
                  <a:pt x="470498" y="1810709"/>
                </a:lnTo>
                <a:lnTo>
                  <a:pt x="464152" y="1809766"/>
                </a:lnTo>
                <a:lnTo>
                  <a:pt x="457171" y="1808193"/>
                </a:lnTo>
                <a:lnTo>
                  <a:pt x="451142" y="1805991"/>
                </a:lnTo>
                <a:lnTo>
                  <a:pt x="445431" y="1803160"/>
                </a:lnTo>
                <a:lnTo>
                  <a:pt x="439402" y="1799700"/>
                </a:lnTo>
                <a:lnTo>
                  <a:pt x="434325" y="1795611"/>
                </a:lnTo>
                <a:lnTo>
                  <a:pt x="429565" y="1791522"/>
                </a:lnTo>
                <a:lnTo>
                  <a:pt x="425123" y="1786490"/>
                </a:lnTo>
                <a:lnTo>
                  <a:pt x="421315" y="1781771"/>
                </a:lnTo>
                <a:lnTo>
                  <a:pt x="417825" y="1776110"/>
                </a:lnTo>
                <a:lnTo>
                  <a:pt x="414969" y="1769819"/>
                </a:lnTo>
                <a:lnTo>
                  <a:pt x="412748" y="1763843"/>
                </a:lnTo>
                <a:lnTo>
                  <a:pt x="410844" y="1757552"/>
                </a:lnTo>
                <a:lnTo>
                  <a:pt x="409575" y="1750632"/>
                </a:lnTo>
                <a:lnTo>
                  <a:pt x="409575" y="1743712"/>
                </a:lnTo>
                <a:lnTo>
                  <a:pt x="409575" y="1736792"/>
                </a:lnTo>
                <a:lnTo>
                  <a:pt x="410844" y="1730187"/>
                </a:lnTo>
                <a:lnTo>
                  <a:pt x="412748" y="1723581"/>
                </a:lnTo>
                <a:lnTo>
                  <a:pt x="414969" y="1717605"/>
                </a:lnTo>
                <a:lnTo>
                  <a:pt x="417825" y="1711629"/>
                </a:lnTo>
                <a:lnTo>
                  <a:pt x="421315" y="1706282"/>
                </a:lnTo>
                <a:lnTo>
                  <a:pt x="425123" y="1700934"/>
                </a:lnTo>
                <a:lnTo>
                  <a:pt x="429565" y="1695902"/>
                </a:lnTo>
                <a:lnTo>
                  <a:pt x="434325" y="1691813"/>
                </a:lnTo>
                <a:lnTo>
                  <a:pt x="439402" y="1688038"/>
                </a:lnTo>
                <a:lnTo>
                  <a:pt x="445431" y="1684578"/>
                </a:lnTo>
                <a:lnTo>
                  <a:pt x="451142" y="1681747"/>
                </a:lnTo>
                <a:lnTo>
                  <a:pt x="457171" y="1679231"/>
                </a:lnTo>
                <a:lnTo>
                  <a:pt x="464152" y="1677973"/>
                </a:lnTo>
                <a:lnTo>
                  <a:pt x="470498" y="1676715"/>
                </a:lnTo>
                <a:lnTo>
                  <a:pt x="477479" y="1676400"/>
                </a:lnTo>
                <a:close/>
                <a:moveTo>
                  <a:pt x="477325" y="1376362"/>
                </a:moveTo>
                <a:lnTo>
                  <a:pt x="783466" y="1376362"/>
                </a:lnTo>
                <a:lnTo>
                  <a:pt x="790431" y="1376677"/>
                </a:lnTo>
                <a:lnTo>
                  <a:pt x="796763" y="1377935"/>
                </a:lnTo>
                <a:lnTo>
                  <a:pt x="803411" y="1379508"/>
                </a:lnTo>
                <a:lnTo>
                  <a:pt x="809743" y="1381709"/>
                </a:lnTo>
                <a:lnTo>
                  <a:pt x="815442" y="1384226"/>
                </a:lnTo>
                <a:lnTo>
                  <a:pt x="821457" y="1387686"/>
                </a:lnTo>
                <a:lnTo>
                  <a:pt x="826522" y="1392089"/>
                </a:lnTo>
                <a:lnTo>
                  <a:pt x="831271" y="1396178"/>
                </a:lnTo>
                <a:lnTo>
                  <a:pt x="835703" y="1401211"/>
                </a:lnTo>
                <a:lnTo>
                  <a:pt x="839503" y="1405929"/>
                </a:lnTo>
                <a:lnTo>
                  <a:pt x="842985" y="1411591"/>
                </a:lnTo>
                <a:lnTo>
                  <a:pt x="845834" y="1417882"/>
                </a:lnTo>
                <a:lnTo>
                  <a:pt x="848050" y="1423858"/>
                </a:lnTo>
                <a:lnTo>
                  <a:pt x="849950" y="1430149"/>
                </a:lnTo>
                <a:lnTo>
                  <a:pt x="850583" y="1437069"/>
                </a:lnTo>
                <a:lnTo>
                  <a:pt x="850900" y="1443989"/>
                </a:lnTo>
                <a:lnTo>
                  <a:pt x="850583" y="1450594"/>
                </a:lnTo>
                <a:lnTo>
                  <a:pt x="849950" y="1457514"/>
                </a:lnTo>
                <a:lnTo>
                  <a:pt x="848050" y="1463805"/>
                </a:lnTo>
                <a:lnTo>
                  <a:pt x="845834" y="1470095"/>
                </a:lnTo>
                <a:lnTo>
                  <a:pt x="842985" y="1476072"/>
                </a:lnTo>
                <a:lnTo>
                  <a:pt x="839503" y="1481419"/>
                </a:lnTo>
                <a:lnTo>
                  <a:pt x="835703" y="1486766"/>
                </a:lnTo>
                <a:lnTo>
                  <a:pt x="831271" y="1491484"/>
                </a:lnTo>
                <a:lnTo>
                  <a:pt x="826522" y="1495888"/>
                </a:lnTo>
                <a:lnTo>
                  <a:pt x="821457" y="1499662"/>
                </a:lnTo>
                <a:lnTo>
                  <a:pt x="815442" y="1503122"/>
                </a:lnTo>
                <a:lnTo>
                  <a:pt x="809743" y="1505953"/>
                </a:lnTo>
                <a:lnTo>
                  <a:pt x="803411" y="1508155"/>
                </a:lnTo>
                <a:lnTo>
                  <a:pt x="796763" y="1509728"/>
                </a:lnTo>
                <a:lnTo>
                  <a:pt x="790431" y="1510986"/>
                </a:lnTo>
                <a:lnTo>
                  <a:pt x="783466" y="1511300"/>
                </a:lnTo>
                <a:lnTo>
                  <a:pt x="477325" y="1511300"/>
                </a:lnTo>
                <a:lnTo>
                  <a:pt x="470360" y="1510986"/>
                </a:lnTo>
                <a:lnTo>
                  <a:pt x="464028" y="1509728"/>
                </a:lnTo>
                <a:lnTo>
                  <a:pt x="457063" y="1508155"/>
                </a:lnTo>
                <a:lnTo>
                  <a:pt x="451048" y="1505953"/>
                </a:lnTo>
                <a:lnTo>
                  <a:pt x="445349" y="1503122"/>
                </a:lnTo>
                <a:lnTo>
                  <a:pt x="439334" y="1499662"/>
                </a:lnTo>
                <a:lnTo>
                  <a:pt x="434269" y="1495888"/>
                </a:lnTo>
                <a:lnTo>
                  <a:pt x="429520" y="1491484"/>
                </a:lnTo>
                <a:lnTo>
                  <a:pt x="425088" y="1486766"/>
                </a:lnTo>
                <a:lnTo>
                  <a:pt x="421289" y="1481419"/>
                </a:lnTo>
                <a:lnTo>
                  <a:pt x="417806" y="1476072"/>
                </a:lnTo>
                <a:lnTo>
                  <a:pt x="414957" y="1470095"/>
                </a:lnTo>
                <a:lnTo>
                  <a:pt x="412741" y="1463805"/>
                </a:lnTo>
                <a:lnTo>
                  <a:pt x="410841" y="1457514"/>
                </a:lnTo>
                <a:lnTo>
                  <a:pt x="409575" y="1450594"/>
                </a:lnTo>
                <a:lnTo>
                  <a:pt x="409575" y="1443989"/>
                </a:lnTo>
                <a:lnTo>
                  <a:pt x="409575" y="1437069"/>
                </a:lnTo>
                <a:lnTo>
                  <a:pt x="410841" y="1430149"/>
                </a:lnTo>
                <a:lnTo>
                  <a:pt x="412741" y="1423858"/>
                </a:lnTo>
                <a:lnTo>
                  <a:pt x="414957" y="1417882"/>
                </a:lnTo>
                <a:lnTo>
                  <a:pt x="417806" y="1411591"/>
                </a:lnTo>
                <a:lnTo>
                  <a:pt x="421289" y="1405929"/>
                </a:lnTo>
                <a:lnTo>
                  <a:pt x="425088" y="1401211"/>
                </a:lnTo>
                <a:lnTo>
                  <a:pt x="429520" y="1396178"/>
                </a:lnTo>
                <a:lnTo>
                  <a:pt x="434269" y="1392089"/>
                </a:lnTo>
                <a:lnTo>
                  <a:pt x="439334" y="1387686"/>
                </a:lnTo>
                <a:lnTo>
                  <a:pt x="445349" y="1384226"/>
                </a:lnTo>
                <a:lnTo>
                  <a:pt x="451048" y="1381709"/>
                </a:lnTo>
                <a:lnTo>
                  <a:pt x="457063" y="1379508"/>
                </a:lnTo>
                <a:lnTo>
                  <a:pt x="464028" y="1377935"/>
                </a:lnTo>
                <a:lnTo>
                  <a:pt x="470360" y="1376677"/>
                </a:lnTo>
                <a:lnTo>
                  <a:pt x="477325" y="1376362"/>
                </a:lnTo>
                <a:close/>
                <a:moveTo>
                  <a:pt x="1305682" y="909637"/>
                </a:moveTo>
                <a:lnTo>
                  <a:pt x="1307590" y="922668"/>
                </a:lnTo>
                <a:lnTo>
                  <a:pt x="1310451" y="941103"/>
                </a:lnTo>
                <a:lnTo>
                  <a:pt x="1314901" y="964305"/>
                </a:lnTo>
                <a:lnTo>
                  <a:pt x="1319987" y="991956"/>
                </a:lnTo>
                <a:lnTo>
                  <a:pt x="1333021" y="1054252"/>
                </a:lnTo>
                <a:lnTo>
                  <a:pt x="1347644" y="1121315"/>
                </a:lnTo>
                <a:lnTo>
                  <a:pt x="1374665" y="1241138"/>
                </a:lnTo>
                <a:lnTo>
                  <a:pt x="1386427" y="1293898"/>
                </a:lnTo>
                <a:lnTo>
                  <a:pt x="1430933" y="1032957"/>
                </a:lnTo>
                <a:lnTo>
                  <a:pt x="1404865" y="971297"/>
                </a:lnTo>
                <a:lnTo>
                  <a:pt x="1447781" y="930614"/>
                </a:lnTo>
                <a:lnTo>
                  <a:pt x="1461133" y="930614"/>
                </a:lnTo>
                <a:lnTo>
                  <a:pt x="1463994" y="930614"/>
                </a:lnTo>
                <a:lnTo>
                  <a:pt x="1477663" y="930614"/>
                </a:lnTo>
                <a:lnTo>
                  <a:pt x="1520897" y="971297"/>
                </a:lnTo>
                <a:lnTo>
                  <a:pt x="1506909" y="1001809"/>
                </a:lnTo>
                <a:lnTo>
                  <a:pt x="1498326" y="1023422"/>
                </a:lnTo>
                <a:lnTo>
                  <a:pt x="1495147" y="1030096"/>
                </a:lnTo>
                <a:lnTo>
                  <a:pt x="1494512" y="1032957"/>
                </a:lnTo>
                <a:lnTo>
                  <a:pt x="1496419" y="1044399"/>
                </a:lnTo>
                <a:lnTo>
                  <a:pt x="1501823" y="1073957"/>
                </a:lnTo>
                <a:lnTo>
                  <a:pt x="1517082" y="1163904"/>
                </a:lnTo>
                <a:lnTo>
                  <a:pt x="1538699" y="1293898"/>
                </a:lnTo>
                <a:lnTo>
                  <a:pt x="1551097" y="1241138"/>
                </a:lnTo>
                <a:lnTo>
                  <a:pt x="1577482" y="1121315"/>
                </a:lnTo>
                <a:lnTo>
                  <a:pt x="1592105" y="1054252"/>
                </a:lnTo>
                <a:lnTo>
                  <a:pt x="1605139" y="991956"/>
                </a:lnTo>
                <a:lnTo>
                  <a:pt x="1610543" y="964305"/>
                </a:lnTo>
                <a:lnTo>
                  <a:pt x="1614676" y="941103"/>
                </a:lnTo>
                <a:lnTo>
                  <a:pt x="1618172" y="922668"/>
                </a:lnTo>
                <a:lnTo>
                  <a:pt x="1619762" y="909637"/>
                </a:lnTo>
                <a:lnTo>
                  <a:pt x="1622623" y="910273"/>
                </a:lnTo>
                <a:lnTo>
                  <a:pt x="1627074" y="911544"/>
                </a:lnTo>
                <a:lnTo>
                  <a:pt x="1650280" y="918854"/>
                </a:lnTo>
                <a:lnTo>
                  <a:pt x="1679844" y="928389"/>
                </a:lnTo>
                <a:lnTo>
                  <a:pt x="1713859" y="939831"/>
                </a:lnTo>
                <a:lnTo>
                  <a:pt x="1750099" y="952545"/>
                </a:lnTo>
                <a:lnTo>
                  <a:pt x="1787928" y="966212"/>
                </a:lnTo>
                <a:lnTo>
                  <a:pt x="1806048" y="973522"/>
                </a:lnTo>
                <a:lnTo>
                  <a:pt x="1824168" y="980832"/>
                </a:lnTo>
                <a:lnTo>
                  <a:pt x="1841334" y="988142"/>
                </a:lnTo>
                <a:lnTo>
                  <a:pt x="1857547" y="995452"/>
                </a:lnTo>
                <a:lnTo>
                  <a:pt x="1872806" y="1002763"/>
                </a:lnTo>
                <a:lnTo>
                  <a:pt x="1886475" y="1009755"/>
                </a:lnTo>
                <a:lnTo>
                  <a:pt x="1896966" y="1020561"/>
                </a:lnTo>
                <a:lnTo>
                  <a:pt x="1902688" y="1027236"/>
                </a:lnTo>
                <a:lnTo>
                  <a:pt x="1908728" y="1034546"/>
                </a:lnTo>
                <a:lnTo>
                  <a:pt x="1915086" y="1042810"/>
                </a:lnTo>
                <a:lnTo>
                  <a:pt x="1921126" y="1052027"/>
                </a:lnTo>
                <a:lnTo>
                  <a:pt x="1927484" y="1062833"/>
                </a:lnTo>
                <a:lnTo>
                  <a:pt x="1933842" y="1074593"/>
                </a:lnTo>
                <a:lnTo>
                  <a:pt x="1939882" y="1088260"/>
                </a:lnTo>
                <a:lnTo>
                  <a:pt x="1945604" y="1103198"/>
                </a:lnTo>
                <a:lnTo>
                  <a:pt x="1948147" y="1111780"/>
                </a:lnTo>
                <a:lnTo>
                  <a:pt x="1951008" y="1120679"/>
                </a:lnTo>
                <a:lnTo>
                  <a:pt x="1953551" y="1129896"/>
                </a:lnTo>
                <a:lnTo>
                  <a:pt x="1956412" y="1139431"/>
                </a:lnTo>
                <a:lnTo>
                  <a:pt x="1958637" y="1149602"/>
                </a:lnTo>
                <a:lnTo>
                  <a:pt x="1960863" y="1160408"/>
                </a:lnTo>
                <a:lnTo>
                  <a:pt x="1963088" y="1171532"/>
                </a:lnTo>
                <a:lnTo>
                  <a:pt x="1964995" y="1183292"/>
                </a:lnTo>
                <a:lnTo>
                  <a:pt x="1966903" y="1195688"/>
                </a:lnTo>
                <a:lnTo>
                  <a:pt x="1968492" y="1208719"/>
                </a:lnTo>
                <a:lnTo>
                  <a:pt x="1970082" y="1222386"/>
                </a:lnTo>
                <a:lnTo>
                  <a:pt x="1971353" y="1236688"/>
                </a:lnTo>
                <a:lnTo>
                  <a:pt x="1971989" y="1247177"/>
                </a:lnTo>
                <a:lnTo>
                  <a:pt x="1972307" y="1266883"/>
                </a:lnTo>
                <a:lnTo>
                  <a:pt x="1973260" y="1326953"/>
                </a:lnTo>
                <a:lnTo>
                  <a:pt x="1974850" y="1481738"/>
                </a:lnTo>
                <a:lnTo>
                  <a:pt x="1951644" y="1484281"/>
                </a:lnTo>
                <a:lnTo>
                  <a:pt x="1929073" y="1487459"/>
                </a:lnTo>
                <a:lnTo>
                  <a:pt x="1906503" y="1489684"/>
                </a:lnTo>
                <a:lnTo>
                  <a:pt x="1883614" y="1491909"/>
                </a:lnTo>
                <a:lnTo>
                  <a:pt x="1836884" y="1495723"/>
                </a:lnTo>
                <a:lnTo>
                  <a:pt x="1786974" y="1499537"/>
                </a:lnTo>
                <a:lnTo>
                  <a:pt x="1786339" y="1378760"/>
                </a:lnTo>
                <a:lnTo>
                  <a:pt x="1786339" y="1291991"/>
                </a:lnTo>
                <a:lnTo>
                  <a:pt x="1786021" y="1285953"/>
                </a:lnTo>
                <a:lnTo>
                  <a:pt x="1785385" y="1279914"/>
                </a:lnTo>
                <a:lnTo>
                  <a:pt x="1784431" y="1268472"/>
                </a:lnTo>
                <a:lnTo>
                  <a:pt x="1782524" y="1257665"/>
                </a:lnTo>
                <a:lnTo>
                  <a:pt x="1779663" y="1247813"/>
                </a:lnTo>
                <a:lnTo>
                  <a:pt x="1776166" y="1238595"/>
                </a:lnTo>
                <a:lnTo>
                  <a:pt x="1772351" y="1229696"/>
                </a:lnTo>
                <a:lnTo>
                  <a:pt x="1768536" y="1221115"/>
                </a:lnTo>
                <a:lnTo>
                  <a:pt x="1764404" y="1213486"/>
                </a:lnTo>
                <a:lnTo>
                  <a:pt x="1764404" y="1504622"/>
                </a:lnTo>
                <a:lnTo>
                  <a:pt x="1729118" y="1506847"/>
                </a:lnTo>
                <a:lnTo>
                  <a:pt x="1692878" y="1508754"/>
                </a:lnTo>
                <a:lnTo>
                  <a:pt x="1655366" y="1510343"/>
                </a:lnTo>
                <a:lnTo>
                  <a:pt x="1616583" y="1511933"/>
                </a:lnTo>
                <a:lnTo>
                  <a:pt x="1577800" y="1512886"/>
                </a:lnTo>
                <a:lnTo>
                  <a:pt x="1538699" y="1513840"/>
                </a:lnTo>
                <a:lnTo>
                  <a:pt x="1500552" y="1514157"/>
                </a:lnTo>
                <a:lnTo>
                  <a:pt x="1462722" y="1514475"/>
                </a:lnTo>
                <a:lnTo>
                  <a:pt x="1424575" y="1514157"/>
                </a:lnTo>
                <a:lnTo>
                  <a:pt x="1386110" y="1513840"/>
                </a:lnTo>
                <a:lnTo>
                  <a:pt x="1346691" y="1512886"/>
                </a:lnTo>
                <a:lnTo>
                  <a:pt x="1307590" y="1511933"/>
                </a:lnTo>
                <a:lnTo>
                  <a:pt x="1268489" y="1510343"/>
                </a:lnTo>
                <a:lnTo>
                  <a:pt x="1230659" y="1508754"/>
                </a:lnTo>
                <a:lnTo>
                  <a:pt x="1193783" y="1506847"/>
                </a:lnTo>
                <a:lnTo>
                  <a:pt x="1158815" y="1504622"/>
                </a:lnTo>
                <a:lnTo>
                  <a:pt x="1158815" y="1213486"/>
                </a:lnTo>
                <a:lnTo>
                  <a:pt x="1155000" y="1222068"/>
                </a:lnTo>
                <a:lnTo>
                  <a:pt x="1150867" y="1230967"/>
                </a:lnTo>
                <a:lnTo>
                  <a:pt x="1146735" y="1240185"/>
                </a:lnTo>
                <a:lnTo>
                  <a:pt x="1142284" y="1250037"/>
                </a:lnTo>
                <a:lnTo>
                  <a:pt x="1138469" y="1260208"/>
                </a:lnTo>
                <a:lnTo>
                  <a:pt x="1137198" y="1265611"/>
                </a:lnTo>
                <a:lnTo>
                  <a:pt x="1135608" y="1271014"/>
                </a:lnTo>
                <a:lnTo>
                  <a:pt x="1134337" y="1276735"/>
                </a:lnTo>
                <a:lnTo>
                  <a:pt x="1133701" y="1282774"/>
                </a:lnTo>
                <a:lnTo>
                  <a:pt x="1133065" y="1289131"/>
                </a:lnTo>
                <a:lnTo>
                  <a:pt x="1132747" y="1295170"/>
                </a:lnTo>
                <a:lnTo>
                  <a:pt x="1132429" y="1381303"/>
                </a:lnTo>
                <a:lnTo>
                  <a:pt x="1131794" y="1502715"/>
                </a:lnTo>
                <a:lnTo>
                  <a:pt x="1106680" y="1500808"/>
                </a:lnTo>
                <a:lnTo>
                  <a:pt x="1083156" y="1498584"/>
                </a:lnTo>
                <a:lnTo>
                  <a:pt x="1060585" y="1495723"/>
                </a:lnTo>
                <a:lnTo>
                  <a:pt x="1038651" y="1493180"/>
                </a:lnTo>
                <a:lnTo>
                  <a:pt x="995417" y="1487777"/>
                </a:lnTo>
                <a:lnTo>
                  <a:pt x="950912" y="1481738"/>
                </a:lnTo>
                <a:lnTo>
                  <a:pt x="952183" y="1326953"/>
                </a:lnTo>
                <a:lnTo>
                  <a:pt x="952819" y="1266883"/>
                </a:lnTo>
                <a:lnTo>
                  <a:pt x="953455" y="1247177"/>
                </a:lnTo>
                <a:lnTo>
                  <a:pt x="954091" y="1236688"/>
                </a:lnTo>
                <a:lnTo>
                  <a:pt x="955044" y="1222386"/>
                </a:lnTo>
                <a:lnTo>
                  <a:pt x="956634" y="1208719"/>
                </a:lnTo>
                <a:lnTo>
                  <a:pt x="958223" y="1195688"/>
                </a:lnTo>
                <a:lnTo>
                  <a:pt x="960131" y="1183292"/>
                </a:lnTo>
                <a:lnTo>
                  <a:pt x="962038" y="1171532"/>
                </a:lnTo>
                <a:lnTo>
                  <a:pt x="964263" y="1160408"/>
                </a:lnTo>
                <a:lnTo>
                  <a:pt x="966489" y="1149602"/>
                </a:lnTo>
                <a:lnTo>
                  <a:pt x="969032" y="1139431"/>
                </a:lnTo>
                <a:lnTo>
                  <a:pt x="971575" y="1129896"/>
                </a:lnTo>
                <a:lnTo>
                  <a:pt x="974118" y="1120679"/>
                </a:lnTo>
                <a:lnTo>
                  <a:pt x="976979" y="1111780"/>
                </a:lnTo>
                <a:lnTo>
                  <a:pt x="979522" y="1103198"/>
                </a:lnTo>
                <a:lnTo>
                  <a:pt x="985244" y="1088260"/>
                </a:lnTo>
                <a:lnTo>
                  <a:pt x="991602" y="1074593"/>
                </a:lnTo>
                <a:lnTo>
                  <a:pt x="997960" y="1062833"/>
                </a:lnTo>
                <a:lnTo>
                  <a:pt x="1004000" y="1052027"/>
                </a:lnTo>
                <a:lnTo>
                  <a:pt x="1010358" y="1042810"/>
                </a:lnTo>
                <a:lnTo>
                  <a:pt x="1016398" y="1034546"/>
                </a:lnTo>
                <a:lnTo>
                  <a:pt x="1022438" y="1027236"/>
                </a:lnTo>
                <a:lnTo>
                  <a:pt x="1028160" y="1020561"/>
                </a:lnTo>
                <a:lnTo>
                  <a:pt x="1038651" y="1009755"/>
                </a:lnTo>
                <a:lnTo>
                  <a:pt x="1052320" y="1002763"/>
                </a:lnTo>
                <a:lnTo>
                  <a:pt x="1067261" y="995452"/>
                </a:lnTo>
                <a:lnTo>
                  <a:pt x="1083792" y="988142"/>
                </a:lnTo>
                <a:lnTo>
                  <a:pt x="1100958" y="980832"/>
                </a:lnTo>
                <a:lnTo>
                  <a:pt x="1119078" y="973522"/>
                </a:lnTo>
                <a:lnTo>
                  <a:pt x="1137516" y="966212"/>
                </a:lnTo>
                <a:lnTo>
                  <a:pt x="1174709" y="952545"/>
                </a:lnTo>
                <a:lnTo>
                  <a:pt x="1211268" y="939831"/>
                </a:lnTo>
                <a:lnTo>
                  <a:pt x="1245282" y="928389"/>
                </a:lnTo>
                <a:lnTo>
                  <a:pt x="1274847" y="918854"/>
                </a:lnTo>
                <a:lnTo>
                  <a:pt x="1298371" y="911544"/>
                </a:lnTo>
                <a:lnTo>
                  <a:pt x="1302821" y="910273"/>
                </a:lnTo>
                <a:lnTo>
                  <a:pt x="1305682" y="909637"/>
                </a:lnTo>
                <a:close/>
                <a:moveTo>
                  <a:pt x="1453656" y="261937"/>
                </a:moveTo>
                <a:lnTo>
                  <a:pt x="1465744" y="261937"/>
                </a:lnTo>
                <a:lnTo>
                  <a:pt x="1477831" y="261937"/>
                </a:lnTo>
                <a:lnTo>
                  <a:pt x="1489600" y="263208"/>
                </a:lnTo>
                <a:lnTo>
                  <a:pt x="1501052" y="264798"/>
                </a:lnTo>
                <a:lnTo>
                  <a:pt x="1512185" y="267022"/>
                </a:lnTo>
                <a:lnTo>
                  <a:pt x="1523318" y="269565"/>
                </a:lnTo>
                <a:lnTo>
                  <a:pt x="1534133" y="273061"/>
                </a:lnTo>
                <a:lnTo>
                  <a:pt x="1544311" y="276875"/>
                </a:lnTo>
                <a:lnTo>
                  <a:pt x="1554490" y="281643"/>
                </a:lnTo>
                <a:lnTo>
                  <a:pt x="1564033" y="286410"/>
                </a:lnTo>
                <a:lnTo>
                  <a:pt x="1573575" y="291813"/>
                </a:lnTo>
                <a:lnTo>
                  <a:pt x="1582800" y="298170"/>
                </a:lnTo>
                <a:lnTo>
                  <a:pt x="1591388" y="304526"/>
                </a:lnTo>
                <a:lnTo>
                  <a:pt x="1599977" y="311519"/>
                </a:lnTo>
                <a:lnTo>
                  <a:pt x="1607929" y="319147"/>
                </a:lnTo>
                <a:lnTo>
                  <a:pt x="1615563" y="326775"/>
                </a:lnTo>
                <a:lnTo>
                  <a:pt x="1623197" y="335038"/>
                </a:lnTo>
                <a:lnTo>
                  <a:pt x="1630195" y="343937"/>
                </a:lnTo>
                <a:lnTo>
                  <a:pt x="1637193" y="352837"/>
                </a:lnTo>
                <a:lnTo>
                  <a:pt x="1643237" y="362372"/>
                </a:lnTo>
                <a:lnTo>
                  <a:pt x="1649280" y="372224"/>
                </a:lnTo>
                <a:lnTo>
                  <a:pt x="1654688" y="382713"/>
                </a:lnTo>
                <a:lnTo>
                  <a:pt x="1660095" y="392883"/>
                </a:lnTo>
                <a:lnTo>
                  <a:pt x="1664867" y="404007"/>
                </a:lnTo>
                <a:lnTo>
                  <a:pt x="1669320" y="415131"/>
                </a:lnTo>
                <a:lnTo>
                  <a:pt x="1673137" y="426573"/>
                </a:lnTo>
                <a:lnTo>
                  <a:pt x="1676636" y="438333"/>
                </a:lnTo>
                <a:lnTo>
                  <a:pt x="1679817" y="450411"/>
                </a:lnTo>
                <a:lnTo>
                  <a:pt x="1682361" y="462806"/>
                </a:lnTo>
                <a:lnTo>
                  <a:pt x="1684588" y="474884"/>
                </a:lnTo>
                <a:lnTo>
                  <a:pt x="1686497" y="487915"/>
                </a:lnTo>
                <a:lnTo>
                  <a:pt x="1687769" y="500628"/>
                </a:lnTo>
                <a:lnTo>
                  <a:pt x="1688405" y="513659"/>
                </a:lnTo>
                <a:lnTo>
                  <a:pt x="1694767" y="516202"/>
                </a:lnTo>
                <a:lnTo>
                  <a:pt x="1700492" y="519698"/>
                </a:lnTo>
                <a:lnTo>
                  <a:pt x="1702719" y="521605"/>
                </a:lnTo>
                <a:lnTo>
                  <a:pt x="1705264" y="523512"/>
                </a:lnTo>
                <a:lnTo>
                  <a:pt x="1707808" y="525736"/>
                </a:lnTo>
                <a:lnTo>
                  <a:pt x="1709717" y="528279"/>
                </a:lnTo>
                <a:lnTo>
                  <a:pt x="1711625" y="531140"/>
                </a:lnTo>
                <a:lnTo>
                  <a:pt x="1713534" y="534000"/>
                </a:lnTo>
                <a:lnTo>
                  <a:pt x="1714806" y="536860"/>
                </a:lnTo>
                <a:lnTo>
                  <a:pt x="1716397" y="540357"/>
                </a:lnTo>
                <a:lnTo>
                  <a:pt x="1717669" y="543853"/>
                </a:lnTo>
                <a:lnTo>
                  <a:pt x="1718623" y="547667"/>
                </a:lnTo>
                <a:lnTo>
                  <a:pt x="1719578" y="551799"/>
                </a:lnTo>
                <a:lnTo>
                  <a:pt x="1719896" y="556248"/>
                </a:lnTo>
                <a:lnTo>
                  <a:pt x="1720850" y="562923"/>
                </a:lnTo>
                <a:lnTo>
                  <a:pt x="1720850" y="570233"/>
                </a:lnTo>
                <a:lnTo>
                  <a:pt x="1719896" y="577543"/>
                </a:lnTo>
                <a:lnTo>
                  <a:pt x="1719260" y="585171"/>
                </a:lnTo>
                <a:lnTo>
                  <a:pt x="1717669" y="592481"/>
                </a:lnTo>
                <a:lnTo>
                  <a:pt x="1715442" y="599791"/>
                </a:lnTo>
                <a:lnTo>
                  <a:pt x="1712898" y="607101"/>
                </a:lnTo>
                <a:lnTo>
                  <a:pt x="1710035" y="614411"/>
                </a:lnTo>
                <a:lnTo>
                  <a:pt x="1706854" y="620768"/>
                </a:lnTo>
                <a:lnTo>
                  <a:pt x="1703037" y="627442"/>
                </a:lnTo>
                <a:lnTo>
                  <a:pt x="1699220" y="633481"/>
                </a:lnTo>
                <a:lnTo>
                  <a:pt x="1694767" y="639202"/>
                </a:lnTo>
                <a:lnTo>
                  <a:pt x="1689996" y="644287"/>
                </a:lnTo>
                <a:lnTo>
                  <a:pt x="1684588" y="648419"/>
                </a:lnTo>
                <a:lnTo>
                  <a:pt x="1679181" y="652233"/>
                </a:lnTo>
                <a:lnTo>
                  <a:pt x="1673455" y="655411"/>
                </a:lnTo>
                <a:lnTo>
                  <a:pt x="1670910" y="665900"/>
                </a:lnTo>
                <a:lnTo>
                  <a:pt x="1667729" y="676388"/>
                </a:lnTo>
                <a:lnTo>
                  <a:pt x="1664867" y="687194"/>
                </a:lnTo>
                <a:lnTo>
                  <a:pt x="1661050" y="697365"/>
                </a:lnTo>
                <a:lnTo>
                  <a:pt x="1657551" y="707853"/>
                </a:lnTo>
                <a:lnTo>
                  <a:pt x="1653097" y="717706"/>
                </a:lnTo>
                <a:lnTo>
                  <a:pt x="1648962" y="727559"/>
                </a:lnTo>
                <a:lnTo>
                  <a:pt x="1644827" y="737094"/>
                </a:lnTo>
                <a:lnTo>
                  <a:pt x="1640056" y="746947"/>
                </a:lnTo>
                <a:lnTo>
                  <a:pt x="1635284" y="756481"/>
                </a:lnTo>
                <a:lnTo>
                  <a:pt x="1629877" y="765699"/>
                </a:lnTo>
                <a:lnTo>
                  <a:pt x="1624469" y="774280"/>
                </a:lnTo>
                <a:lnTo>
                  <a:pt x="1618744" y="782861"/>
                </a:lnTo>
                <a:lnTo>
                  <a:pt x="1613018" y="791125"/>
                </a:lnTo>
                <a:lnTo>
                  <a:pt x="1606975" y="799389"/>
                </a:lnTo>
                <a:lnTo>
                  <a:pt x="1600613" y="807016"/>
                </a:lnTo>
                <a:lnTo>
                  <a:pt x="1593933" y="814327"/>
                </a:lnTo>
                <a:lnTo>
                  <a:pt x="1587253" y="821637"/>
                </a:lnTo>
                <a:lnTo>
                  <a:pt x="1579937" y="827993"/>
                </a:lnTo>
                <a:lnTo>
                  <a:pt x="1572621" y="834032"/>
                </a:lnTo>
                <a:lnTo>
                  <a:pt x="1564987" y="840389"/>
                </a:lnTo>
                <a:lnTo>
                  <a:pt x="1557353" y="845474"/>
                </a:lnTo>
                <a:lnTo>
                  <a:pt x="1549401" y="850559"/>
                </a:lnTo>
                <a:lnTo>
                  <a:pt x="1540812" y="855327"/>
                </a:lnTo>
                <a:lnTo>
                  <a:pt x="1532542" y="859141"/>
                </a:lnTo>
                <a:lnTo>
                  <a:pt x="1523636" y="862955"/>
                </a:lnTo>
                <a:lnTo>
                  <a:pt x="1514411" y="865815"/>
                </a:lnTo>
                <a:lnTo>
                  <a:pt x="1505187" y="868040"/>
                </a:lnTo>
                <a:lnTo>
                  <a:pt x="1495644" y="870583"/>
                </a:lnTo>
                <a:lnTo>
                  <a:pt x="1486101" y="872172"/>
                </a:lnTo>
                <a:lnTo>
                  <a:pt x="1475923" y="872807"/>
                </a:lnTo>
                <a:lnTo>
                  <a:pt x="1465744" y="873125"/>
                </a:lnTo>
                <a:lnTo>
                  <a:pt x="1455565" y="872807"/>
                </a:lnTo>
                <a:lnTo>
                  <a:pt x="1445386" y="872172"/>
                </a:lnTo>
                <a:lnTo>
                  <a:pt x="1435525" y="870583"/>
                </a:lnTo>
                <a:lnTo>
                  <a:pt x="1426301" y="868676"/>
                </a:lnTo>
                <a:lnTo>
                  <a:pt x="1417076" y="865815"/>
                </a:lnTo>
                <a:lnTo>
                  <a:pt x="1407852" y="862955"/>
                </a:lnTo>
                <a:lnTo>
                  <a:pt x="1399263" y="859459"/>
                </a:lnTo>
                <a:lnTo>
                  <a:pt x="1390675" y="855327"/>
                </a:lnTo>
                <a:lnTo>
                  <a:pt x="1382405" y="850559"/>
                </a:lnTo>
                <a:lnTo>
                  <a:pt x="1374771" y="846110"/>
                </a:lnTo>
                <a:lnTo>
                  <a:pt x="1366500" y="840707"/>
                </a:lnTo>
                <a:lnTo>
                  <a:pt x="1359184" y="834350"/>
                </a:lnTo>
                <a:lnTo>
                  <a:pt x="1351868" y="828311"/>
                </a:lnTo>
                <a:lnTo>
                  <a:pt x="1344871" y="821955"/>
                </a:lnTo>
                <a:lnTo>
                  <a:pt x="1337873" y="814962"/>
                </a:lnTo>
                <a:lnTo>
                  <a:pt x="1331193" y="807652"/>
                </a:lnTo>
                <a:lnTo>
                  <a:pt x="1325149" y="800024"/>
                </a:lnTo>
                <a:lnTo>
                  <a:pt x="1319105" y="792078"/>
                </a:lnTo>
                <a:lnTo>
                  <a:pt x="1313062" y="783815"/>
                </a:lnTo>
                <a:lnTo>
                  <a:pt x="1307654" y="775233"/>
                </a:lnTo>
                <a:lnTo>
                  <a:pt x="1302247" y="766334"/>
                </a:lnTo>
                <a:lnTo>
                  <a:pt x="1296840" y="757435"/>
                </a:lnTo>
                <a:lnTo>
                  <a:pt x="1291750" y="748218"/>
                </a:lnTo>
                <a:lnTo>
                  <a:pt x="1287297" y="738683"/>
                </a:lnTo>
                <a:lnTo>
                  <a:pt x="1283162" y="729148"/>
                </a:lnTo>
                <a:lnTo>
                  <a:pt x="1278709" y="719295"/>
                </a:lnTo>
                <a:lnTo>
                  <a:pt x="1274573" y="709443"/>
                </a:lnTo>
                <a:lnTo>
                  <a:pt x="1270756" y="698954"/>
                </a:lnTo>
                <a:lnTo>
                  <a:pt x="1267257" y="688466"/>
                </a:lnTo>
                <a:lnTo>
                  <a:pt x="1264395" y="678295"/>
                </a:lnTo>
                <a:lnTo>
                  <a:pt x="1261214" y="667807"/>
                </a:lnTo>
                <a:lnTo>
                  <a:pt x="1258033" y="657318"/>
                </a:lnTo>
                <a:lnTo>
                  <a:pt x="1255170" y="656047"/>
                </a:lnTo>
                <a:lnTo>
                  <a:pt x="1251989" y="654776"/>
                </a:lnTo>
                <a:lnTo>
                  <a:pt x="1248808" y="653504"/>
                </a:lnTo>
                <a:lnTo>
                  <a:pt x="1245946" y="651915"/>
                </a:lnTo>
                <a:lnTo>
                  <a:pt x="1240220" y="647783"/>
                </a:lnTo>
                <a:lnTo>
                  <a:pt x="1234812" y="642698"/>
                </a:lnTo>
                <a:lnTo>
                  <a:pt x="1229723" y="637295"/>
                </a:lnTo>
                <a:lnTo>
                  <a:pt x="1225270" y="631256"/>
                </a:lnTo>
                <a:lnTo>
                  <a:pt x="1220817" y="624582"/>
                </a:lnTo>
                <a:lnTo>
                  <a:pt x="1217000" y="617907"/>
                </a:lnTo>
                <a:lnTo>
                  <a:pt x="1214137" y="609962"/>
                </a:lnTo>
                <a:lnTo>
                  <a:pt x="1210956" y="602334"/>
                </a:lnTo>
                <a:lnTo>
                  <a:pt x="1208729" y="594706"/>
                </a:lnTo>
                <a:lnTo>
                  <a:pt x="1207139" y="587078"/>
                </a:lnTo>
                <a:lnTo>
                  <a:pt x="1205548" y="579132"/>
                </a:lnTo>
                <a:lnTo>
                  <a:pt x="1205230" y="571186"/>
                </a:lnTo>
                <a:lnTo>
                  <a:pt x="1204912" y="563558"/>
                </a:lnTo>
                <a:lnTo>
                  <a:pt x="1205548" y="556248"/>
                </a:lnTo>
                <a:lnTo>
                  <a:pt x="1206503" y="551481"/>
                </a:lnTo>
                <a:lnTo>
                  <a:pt x="1207139" y="547031"/>
                </a:lnTo>
                <a:lnTo>
                  <a:pt x="1208411" y="542581"/>
                </a:lnTo>
                <a:lnTo>
                  <a:pt x="1209684" y="538767"/>
                </a:lnTo>
                <a:lnTo>
                  <a:pt x="1211274" y="534954"/>
                </a:lnTo>
                <a:lnTo>
                  <a:pt x="1213183" y="532093"/>
                </a:lnTo>
                <a:lnTo>
                  <a:pt x="1215727" y="528915"/>
                </a:lnTo>
                <a:lnTo>
                  <a:pt x="1217954" y="525736"/>
                </a:lnTo>
                <a:lnTo>
                  <a:pt x="1220180" y="523512"/>
                </a:lnTo>
                <a:lnTo>
                  <a:pt x="1222725" y="521287"/>
                </a:lnTo>
                <a:lnTo>
                  <a:pt x="1225906" y="519062"/>
                </a:lnTo>
                <a:lnTo>
                  <a:pt x="1229087" y="517155"/>
                </a:lnTo>
                <a:lnTo>
                  <a:pt x="1232586" y="515566"/>
                </a:lnTo>
                <a:lnTo>
                  <a:pt x="1235449" y="513977"/>
                </a:lnTo>
                <a:lnTo>
                  <a:pt x="1239266" y="512705"/>
                </a:lnTo>
                <a:lnTo>
                  <a:pt x="1242765" y="511752"/>
                </a:lnTo>
                <a:lnTo>
                  <a:pt x="1244037" y="498721"/>
                </a:lnTo>
                <a:lnTo>
                  <a:pt x="1244991" y="486008"/>
                </a:lnTo>
                <a:lnTo>
                  <a:pt x="1246900" y="473294"/>
                </a:lnTo>
                <a:lnTo>
                  <a:pt x="1249445" y="461217"/>
                </a:lnTo>
                <a:lnTo>
                  <a:pt x="1251989" y="448821"/>
                </a:lnTo>
                <a:lnTo>
                  <a:pt x="1255170" y="437062"/>
                </a:lnTo>
                <a:lnTo>
                  <a:pt x="1258987" y="425302"/>
                </a:lnTo>
                <a:lnTo>
                  <a:pt x="1262804" y="413542"/>
                </a:lnTo>
                <a:lnTo>
                  <a:pt x="1266939" y="402736"/>
                </a:lnTo>
                <a:lnTo>
                  <a:pt x="1272029" y="391930"/>
                </a:lnTo>
                <a:lnTo>
                  <a:pt x="1276800" y="381441"/>
                </a:lnTo>
                <a:lnTo>
                  <a:pt x="1282526" y="371271"/>
                </a:lnTo>
                <a:lnTo>
                  <a:pt x="1288251" y="361736"/>
                </a:lnTo>
                <a:lnTo>
                  <a:pt x="1294931" y="351883"/>
                </a:lnTo>
                <a:lnTo>
                  <a:pt x="1301293" y="343302"/>
                </a:lnTo>
                <a:lnTo>
                  <a:pt x="1308609" y="334402"/>
                </a:lnTo>
                <a:lnTo>
                  <a:pt x="1315925" y="326457"/>
                </a:lnTo>
                <a:lnTo>
                  <a:pt x="1323559" y="318193"/>
                </a:lnTo>
                <a:lnTo>
                  <a:pt x="1332147" y="311201"/>
                </a:lnTo>
                <a:lnTo>
                  <a:pt x="1340417" y="304209"/>
                </a:lnTo>
                <a:lnTo>
                  <a:pt x="1349324" y="297534"/>
                </a:lnTo>
                <a:lnTo>
                  <a:pt x="1358230" y="291813"/>
                </a:lnTo>
                <a:lnTo>
                  <a:pt x="1367773" y="286092"/>
                </a:lnTo>
                <a:lnTo>
                  <a:pt x="1377315" y="281325"/>
                </a:lnTo>
                <a:lnTo>
                  <a:pt x="1387176" y="276875"/>
                </a:lnTo>
                <a:lnTo>
                  <a:pt x="1397673" y="273061"/>
                </a:lnTo>
                <a:lnTo>
                  <a:pt x="1408488" y="269565"/>
                </a:lnTo>
                <a:lnTo>
                  <a:pt x="1419303" y="267022"/>
                </a:lnTo>
                <a:lnTo>
                  <a:pt x="1430436" y="264798"/>
                </a:lnTo>
                <a:lnTo>
                  <a:pt x="1442205" y="263208"/>
                </a:lnTo>
                <a:lnTo>
                  <a:pt x="1453656" y="261937"/>
                </a:lnTo>
                <a:close/>
                <a:moveTo>
                  <a:pt x="767182" y="119062"/>
                </a:moveTo>
                <a:lnTo>
                  <a:pt x="746542" y="795338"/>
                </a:lnTo>
                <a:lnTo>
                  <a:pt x="119396" y="795338"/>
                </a:lnTo>
                <a:lnTo>
                  <a:pt x="119396" y="3073718"/>
                </a:lnTo>
                <a:lnTo>
                  <a:pt x="119396" y="3077210"/>
                </a:lnTo>
                <a:lnTo>
                  <a:pt x="119713" y="3080068"/>
                </a:lnTo>
                <a:lnTo>
                  <a:pt x="120666" y="3083560"/>
                </a:lnTo>
                <a:lnTo>
                  <a:pt x="121619" y="3086100"/>
                </a:lnTo>
                <a:lnTo>
                  <a:pt x="123206" y="3089275"/>
                </a:lnTo>
                <a:lnTo>
                  <a:pt x="124794" y="3092133"/>
                </a:lnTo>
                <a:lnTo>
                  <a:pt x="126699" y="3094673"/>
                </a:lnTo>
                <a:lnTo>
                  <a:pt x="128922" y="3096895"/>
                </a:lnTo>
                <a:lnTo>
                  <a:pt x="131780" y="3099118"/>
                </a:lnTo>
                <a:lnTo>
                  <a:pt x="134003" y="3101023"/>
                </a:lnTo>
                <a:lnTo>
                  <a:pt x="136543" y="3102610"/>
                </a:lnTo>
                <a:lnTo>
                  <a:pt x="139718" y="3104198"/>
                </a:lnTo>
                <a:lnTo>
                  <a:pt x="142894" y="3105468"/>
                </a:lnTo>
                <a:lnTo>
                  <a:pt x="145752" y="3106103"/>
                </a:lnTo>
                <a:lnTo>
                  <a:pt x="149245" y="3106420"/>
                </a:lnTo>
                <a:lnTo>
                  <a:pt x="152420" y="3106738"/>
                </a:lnTo>
                <a:lnTo>
                  <a:pt x="2224068" y="3106738"/>
                </a:lnTo>
                <a:lnTo>
                  <a:pt x="2227243" y="3106420"/>
                </a:lnTo>
                <a:lnTo>
                  <a:pt x="2230736" y="3106103"/>
                </a:lnTo>
                <a:lnTo>
                  <a:pt x="2233594" y="3105468"/>
                </a:lnTo>
                <a:lnTo>
                  <a:pt x="2236769" y="3104198"/>
                </a:lnTo>
                <a:lnTo>
                  <a:pt x="2239310" y="3102610"/>
                </a:lnTo>
                <a:lnTo>
                  <a:pt x="2242168" y="3101023"/>
                </a:lnTo>
                <a:lnTo>
                  <a:pt x="2244708" y="3099118"/>
                </a:lnTo>
                <a:lnTo>
                  <a:pt x="2247566" y="3096895"/>
                </a:lnTo>
                <a:lnTo>
                  <a:pt x="2249471" y="3094673"/>
                </a:lnTo>
                <a:lnTo>
                  <a:pt x="2251694" y="3092133"/>
                </a:lnTo>
                <a:lnTo>
                  <a:pt x="2253282" y="3089275"/>
                </a:lnTo>
                <a:lnTo>
                  <a:pt x="2254552" y="3086100"/>
                </a:lnTo>
                <a:lnTo>
                  <a:pt x="2255822" y="3083560"/>
                </a:lnTo>
                <a:lnTo>
                  <a:pt x="2256774" y="3080068"/>
                </a:lnTo>
                <a:lnTo>
                  <a:pt x="2257092" y="3077210"/>
                </a:lnTo>
                <a:lnTo>
                  <a:pt x="2257092" y="3073718"/>
                </a:lnTo>
                <a:lnTo>
                  <a:pt x="2257092" y="152400"/>
                </a:lnTo>
                <a:lnTo>
                  <a:pt x="2257092" y="148907"/>
                </a:lnTo>
                <a:lnTo>
                  <a:pt x="2256774" y="146050"/>
                </a:lnTo>
                <a:lnTo>
                  <a:pt x="2255504" y="142875"/>
                </a:lnTo>
                <a:lnTo>
                  <a:pt x="2254234" y="139700"/>
                </a:lnTo>
                <a:lnTo>
                  <a:pt x="2253282" y="136842"/>
                </a:lnTo>
                <a:lnTo>
                  <a:pt x="2251376" y="133985"/>
                </a:lnTo>
                <a:lnTo>
                  <a:pt x="2249471" y="131445"/>
                </a:lnTo>
                <a:lnTo>
                  <a:pt x="2247566" y="128905"/>
                </a:lnTo>
                <a:lnTo>
                  <a:pt x="2244708" y="126682"/>
                </a:lnTo>
                <a:lnTo>
                  <a:pt x="2242168" y="124777"/>
                </a:lnTo>
                <a:lnTo>
                  <a:pt x="2239310" y="123190"/>
                </a:lnTo>
                <a:lnTo>
                  <a:pt x="2236769" y="121920"/>
                </a:lnTo>
                <a:lnTo>
                  <a:pt x="2233594" y="120650"/>
                </a:lnTo>
                <a:lnTo>
                  <a:pt x="2230736" y="120015"/>
                </a:lnTo>
                <a:lnTo>
                  <a:pt x="2227243" y="119380"/>
                </a:lnTo>
                <a:lnTo>
                  <a:pt x="2224068" y="119062"/>
                </a:lnTo>
                <a:lnTo>
                  <a:pt x="767182" y="119062"/>
                </a:lnTo>
                <a:close/>
                <a:moveTo>
                  <a:pt x="688114" y="0"/>
                </a:moveTo>
                <a:lnTo>
                  <a:pt x="2224068" y="0"/>
                </a:lnTo>
                <a:lnTo>
                  <a:pt x="2231688" y="635"/>
                </a:lnTo>
                <a:lnTo>
                  <a:pt x="2239310" y="952"/>
                </a:lnTo>
                <a:lnTo>
                  <a:pt x="2246931" y="2222"/>
                </a:lnTo>
                <a:lnTo>
                  <a:pt x="2254552" y="3175"/>
                </a:lnTo>
                <a:lnTo>
                  <a:pt x="2261855" y="5080"/>
                </a:lnTo>
                <a:lnTo>
                  <a:pt x="2269159" y="6985"/>
                </a:lnTo>
                <a:lnTo>
                  <a:pt x="2276144" y="9207"/>
                </a:lnTo>
                <a:lnTo>
                  <a:pt x="2283130" y="12382"/>
                </a:lnTo>
                <a:lnTo>
                  <a:pt x="2289799" y="15557"/>
                </a:lnTo>
                <a:lnTo>
                  <a:pt x="2296467" y="18415"/>
                </a:lnTo>
                <a:lnTo>
                  <a:pt x="2302818" y="22225"/>
                </a:lnTo>
                <a:lnTo>
                  <a:pt x="2309169" y="26035"/>
                </a:lnTo>
                <a:lnTo>
                  <a:pt x="2315202" y="30480"/>
                </a:lnTo>
                <a:lnTo>
                  <a:pt x="2320918" y="34925"/>
                </a:lnTo>
                <a:lnTo>
                  <a:pt x="2326316" y="40005"/>
                </a:lnTo>
                <a:lnTo>
                  <a:pt x="2331714" y="44767"/>
                </a:lnTo>
                <a:lnTo>
                  <a:pt x="2336478" y="50165"/>
                </a:lnTo>
                <a:lnTo>
                  <a:pt x="2341241" y="55562"/>
                </a:lnTo>
                <a:lnTo>
                  <a:pt x="2345686" y="61277"/>
                </a:lnTo>
                <a:lnTo>
                  <a:pt x="2350132" y="67627"/>
                </a:lnTo>
                <a:lnTo>
                  <a:pt x="2354260" y="73660"/>
                </a:lnTo>
                <a:lnTo>
                  <a:pt x="2357753" y="79692"/>
                </a:lnTo>
                <a:lnTo>
                  <a:pt x="2360928" y="86677"/>
                </a:lnTo>
                <a:lnTo>
                  <a:pt x="2364104" y="93027"/>
                </a:lnTo>
                <a:lnTo>
                  <a:pt x="2366962" y="100012"/>
                </a:lnTo>
                <a:lnTo>
                  <a:pt x="2369184" y="107315"/>
                </a:lnTo>
                <a:lnTo>
                  <a:pt x="2371407" y="114617"/>
                </a:lnTo>
                <a:lnTo>
                  <a:pt x="2372995" y="121920"/>
                </a:lnTo>
                <a:lnTo>
                  <a:pt x="2374583" y="129540"/>
                </a:lnTo>
                <a:lnTo>
                  <a:pt x="2375218" y="137160"/>
                </a:lnTo>
                <a:lnTo>
                  <a:pt x="2375853" y="144780"/>
                </a:lnTo>
                <a:lnTo>
                  <a:pt x="2376488" y="152400"/>
                </a:lnTo>
                <a:lnTo>
                  <a:pt x="2376488" y="3073718"/>
                </a:lnTo>
                <a:lnTo>
                  <a:pt x="2375853" y="3081338"/>
                </a:lnTo>
                <a:lnTo>
                  <a:pt x="2375218" y="3089275"/>
                </a:lnTo>
                <a:lnTo>
                  <a:pt x="2374583" y="3096895"/>
                </a:lnTo>
                <a:lnTo>
                  <a:pt x="2372995" y="3104198"/>
                </a:lnTo>
                <a:lnTo>
                  <a:pt x="2371407" y="3111500"/>
                </a:lnTo>
                <a:lnTo>
                  <a:pt x="2369184" y="3118803"/>
                </a:lnTo>
                <a:lnTo>
                  <a:pt x="2366962" y="3126105"/>
                </a:lnTo>
                <a:lnTo>
                  <a:pt x="2364104" y="3132773"/>
                </a:lnTo>
                <a:lnTo>
                  <a:pt x="2360928" y="3139758"/>
                </a:lnTo>
                <a:lnTo>
                  <a:pt x="2357753" y="3146425"/>
                </a:lnTo>
                <a:lnTo>
                  <a:pt x="2354260" y="3152458"/>
                </a:lnTo>
                <a:lnTo>
                  <a:pt x="2350132" y="3158490"/>
                </a:lnTo>
                <a:lnTo>
                  <a:pt x="2345686" y="3164523"/>
                </a:lnTo>
                <a:lnTo>
                  <a:pt x="2341241" y="3170238"/>
                </a:lnTo>
                <a:lnTo>
                  <a:pt x="2336478" y="3176270"/>
                </a:lnTo>
                <a:lnTo>
                  <a:pt x="2331714" y="3181033"/>
                </a:lnTo>
                <a:lnTo>
                  <a:pt x="2326316" y="3186113"/>
                </a:lnTo>
                <a:lnTo>
                  <a:pt x="2320918" y="3191193"/>
                </a:lnTo>
                <a:lnTo>
                  <a:pt x="2315202" y="3195638"/>
                </a:lnTo>
                <a:lnTo>
                  <a:pt x="2309169" y="3199765"/>
                </a:lnTo>
                <a:lnTo>
                  <a:pt x="2302818" y="3203575"/>
                </a:lnTo>
                <a:lnTo>
                  <a:pt x="2296467" y="3207385"/>
                </a:lnTo>
                <a:lnTo>
                  <a:pt x="2289799" y="3210878"/>
                </a:lnTo>
                <a:lnTo>
                  <a:pt x="2283130" y="3214053"/>
                </a:lnTo>
                <a:lnTo>
                  <a:pt x="2276144" y="3216593"/>
                </a:lnTo>
                <a:lnTo>
                  <a:pt x="2269159" y="3218815"/>
                </a:lnTo>
                <a:lnTo>
                  <a:pt x="2261855" y="3221038"/>
                </a:lnTo>
                <a:lnTo>
                  <a:pt x="2254552" y="3222943"/>
                </a:lnTo>
                <a:lnTo>
                  <a:pt x="2246931" y="3223895"/>
                </a:lnTo>
                <a:lnTo>
                  <a:pt x="2239310" y="3225165"/>
                </a:lnTo>
                <a:lnTo>
                  <a:pt x="2231688" y="3225483"/>
                </a:lnTo>
                <a:lnTo>
                  <a:pt x="2224068" y="3225800"/>
                </a:lnTo>
                <a:lnTo>
                  <a:pt x="152420" y="3225800"/>
                </a:lnTo>
                <a:lnTo>
                  <a:pt x="144799" y="3225483"/>
                </a:lnTo>
                <a:lnTo>
                  <a:pt x="137178" y="3225165"/>
                </a:lnTo>
                <a:lnTo>
                  <a:pt x="129557" y="3223895"/>
                </a:lnTo>
                <a:lnTo>
                  <a:pt x="121619" y="3222943"/>
                </a:lnTo>
                <a:lnTo>
                  <a:pt x="114633" y="3221038"/>
                </a:lnTo>
                <a:lnTo>
                  <a:pt x="107329" y="3218815"/>
                </a:lnTo>
                <a:lnTo>
                  <a:pt x="100343" y="3216593"/>
                </a:lnTo>
                <a:lnTo>
                  <a:pt x="93040" y="3214053"/>
                </a:lnTo>
                <a:lnTo>
                  <a:pt x="86689" y="3210878"/>
                </a:lnTo>
                <a:lnTo>
                  <a:pt x="80020" y="3207385"/>
                </a:lnTo>
                <a:lnTo>
                  <a:pt x="73670" y="3203575"/>
                </a:lnTo>
                <a:lnTo>
                  <a:pt x="67319" y="3199765"/>
                </a:lnTo>
                <a:lnTo>
                  <a:pt x="61285" y="3195638"/>
                </a:lnTo>
                <a:lnTo>
                  <a:pt x="55570" y="3191193"/>
                </a:lnTo>
                <a:lnTo>
                  <a:pt x="50171" y="3186430"/>
                </a:lnTo>
                <a:lnTo>
                  <a:pt x="44773" y="3181033"/>
                </a:lnTo>
                <a:lnTo>
                  <a:pt x="40010" y="3176270"/>
                </a:lnTo>
                <a:lnTo>
                  <a:pt x="34929" y="3170238"/>
                </a:lnTo>
                <a:lnTo>
                  <a:pt x="30801" y="3164523"/>
                </a:lnTo>
                <a:lnTo>
                  <a:pt x="26038" y="3158808"/>
                </a:lnTo>
                <a:lnTo>
                  <a:pt x="22228" y="3152458"/>
                </a:lnTo>
                <a:lnTo>
                  <a:pt x="18735" y="3146425"/>
                </a:lnTo>
                <a:lnTo>
                  <a:pt x="15242" y="3139758"/>
                </a:lnTo>
                <a:lnTo>
                  <a:pt x="12384" y="3132773"/>
                </a:lnTo>
                <a:lnTo>
                  <a:pt x="9526" y="3126105"/>
                </a:lnTo>
                <a:lnTo>
                  <a:pt x="6986" y="3118803"/>
                </a:lnTo>
                <a:lnTo>
                  <a:pt x="5080" y="3111818"/>
                </a:lnTo>
                <a:lnTo>
                  <a:pt x="3175" y="3104198"/>
                </a:lnTo>
                <a:lnTo>
                  <a:pt x="1905" y="3096895"/>
                </a:lnTo>
                <a:lnTo>
                  <a:pt x="952" y="3089275"/>
                </a:lnTo>
                <a:lnTo>
                  <a:pt x="317" y="3081338"/>
                </a:lnTo>
                <a:lnTo>
                  <a:pt x="0" y="3073718"/>
                </a:lnTo>
                <a:lnTo>
                  <a:pt x="0" y="743268"/>
                </a:lnTo>
                <a:lnTo>
                  <a:pt x="688114" y="0"/>
                </a:lnTo>
                <a:close/>
              </a:path>
            </a:pathLst>
          </a:custGeom>
          <a:solidFill>
            <a:srgbClr val="2FAB2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/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阿里巴巴普惠体 B" panose="00020600040101010101" charset="-122"/>
              <a:ea typeface="阿里巴巴普惠体 B" panose="00020600040101010101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" name="TextBox 9"/>
          <p:cNvSpPr txBox="1"/>
          <p:nvPr/>
        </p:nvSpPr>
        <p:spPr>
          <a:xfrm>
            <a:off x="4877104" y="3270017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4" name="TextBox 9"/>
          <p:cNvSpPr txBox="1"/>
          <p:nvPr/>
        </p:nvSpPr>
        <p:spPr>
          <a:xfrm>
            <a:off x="4877104" y="357164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5" name="TextBox 9"/>
          <p:cNvSpPr txBox="1"/>
          <p:nvPr/>
        </p:nvSpPr>
        <p:spPr>
          <a:xfrm>
            <a:off x="4877104" y="3873267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  <p:sp>
        <p:nvSpPr>
          <p:cNvPr id="6" name="TextBox 9"/>
          <p:cNvSpPr txBox="1"/>
          <p:nvPr/>
        </p:nvSpPr>
        <p:spPr>
          <a:xfrm>
            <a:off x="4877104" y="4174892"/>
            <a:ext cx="1728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zh-CN" altLang="en-US" sz="1200" dirty="0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点击添加您的小标题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934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34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41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3" accel="100000" fill="hold">
                                          <p:stCondLst>
                                            <p:cond delay="84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4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25" grpId="0"/>
      <p:bldP spid="18" grpId="0" bldLvl="0" animBg="1"/>
      <p:bldP spid="10" grpId="0"/>
      <p:bldP spid="17" grpId="0" bldLvl="0" animBg="1"/>
      <p:bldP spid="2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7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" name="组合 75"/>
          <p:cNvGrpSpPr/>
          <p:nvPr/>
        </p:nvGrpSpPr>
        <p:grpSpPr>
          <a:xfrm>
            <a:off x="323528" y="1256648"/>
            <a:ext cx="3820278" cy="2587282"/>
            <a:chOff x="592577" y="1256648"/>
            <a:chExt cx="3820278" cy="2587282"/>
          </a:xfrm>
        </p:grpSpPr>
        <p:sp>
          <p:nvSpPr>
            <p:cNvPr id="5" name="Freeform 5"/>
            <p:cNvSpPr/>
            <p:nvPr/>
          </p:nvSpPr>
          <p:spPr bwMode="invGray">
            <a:xfrm>
              <a:off x="2819338" y="3694600"/>
              <a:ext cx="210090" cy="149330"/>
            </a:xfrm>
            <a:custGeom>
              <a:avLst/>
              <a:gdLst>
                <a:gd name="T0" fmla="*/ 48 w 177"/>
                <a:gd name="T1" fmla="*/ 16 h 161"/>
                <a:gd name="T2" fmla="*/ 64 w 177"/>
                <a:gd name="T3" fmla="*/ 16 h 161"/>
                <a:gd name="T4" fmla="*/ 80 w 177"/>
                <a:gd name="T5" fmla="*/ 8 h 161"/>
                <a:gd name="T6" fmla="*/ 96 w 177"/>
                <a:gd name="T7" fmla="*/ 16 h 161"/>
                <a:gd name="T8" fmla="*/ 120 w 177"/>
                <a:gd name="T9" fmla="*/ 0 h 161"/>
                <a:gd name="T10" fmla="*/ 152 w 177"/>
                <a:gd name="T11" fmla="*/ 8 h 161"/>
                <a:gd name="T12" fmla="*/ 168 w 177"/>
                <a:gd name="T13" fmla="*/ 0 h 161"/>
                <a:gd name="T14" fmla="*/ 176 w 177"/>
                <a:gd name="T15" fmla="*/ 32 h 161"/>
                <a:gd name="T16" fmla="*/ 152 w 177"/>
                <a:gd name="T17" fmla="*/ 48 h 161"/>
                <a:gd name="T18" fmla="*/ 144 w 177"/>
                <a:gd name="T19" fmla="*/ 104 h 161"/>
                <a:gd name="T20" fmla="*/ 128 w 177"/>
                <a:gd name="T21" fmla="*/ 120 h 161"/>
                <a:gd name="T22" fmla="*/ 128 w 177"/>
                <a:gd name="T23" fmla="*/ 144 h 161"/>
                <a:gd name="T24" fmla="*/ 104 w 177"/>
                <a:gd name="T25" fmla="*/ 136 h 161"/>
                <a:gd name="T26" fmla="*/ 96 w 177"/>
                <a:gd name="T27" fmla="*/ 144 h 161"/>
                <a:gd name="T28" fmla="*/ 96 w 177"/>
                <a:gd name="T29" fmla="*/ 160 h 161"/>
                <a:gd name="T30" fmla="*/ 80 w 177"/>
                <a:gd name="T31" fmla="*/ 160 h 161"/>
                <a:gd name="T32" fmla="*/ 48 w 177"/>
                <a:gd name="T33" fmla="*/ 144 h 161"/>
                <a:gd name="T34" fmla="*/ 8 w 177"/>
                <a:gd name="T35" fmla="*/ 136 h 161"/>
                <a:gd name="T36" fmla="*/ 0 w 177"/>
                <a:gd name="T37" fmla="*/ 88 h 161"/>
                <a:gd name="T38" fmla="*/ 0 w 177"/>
                <a:gd name="T39" fmla="*/ 64 h 161"/>
                <a:gd name="T40" fmla="*/ 40 w 177"/>
                <a:gd name="T41" fmla="*/ 32 h 161"/>
                <a:gd name="T42" fmla="*/ 48 w 177"/>
                <a:gd name="T43" fmla="*/ 16 h 16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7"/>
                <a:gd name="T67" fmla="*/ 0 h 161"/>
                <a:gd name="T68" fmla="*/ 177 w 177"/>
                <a:gd name="T69" fmla="*/ 161 h 16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7" h="161">
                  <a:moveTo>
                    <a:pt x="48" y="16"/>
                  </a:moveTo>
                  <a:lnTo>
                    <a:pt x="64" y="16"/>
                  </a:lnTo>
                  <a:lnTo>
                    <a:pt x="80" y="8"/>
                  </a:lnTo>
                  <a:lnTo>
                    <a:pt x="96" y="16"/>
                  </a:lnTo>
                  <a:lnTo>
                    <a:pt x="120" y="0"/>
                  </a:lnTo>
                  <a:lnTo>
                    <a:pt x="152" y="8"/>
                  </a:lnTo>
                  <a:lnTo>
                    <a:pt x="168" y="0"/>
                  </a:lnTo>
                  <a:lnTo>
                    <a:pt x="176" y="32"/>
                  </a:lnTo>
                  <a:lnTo>
                    <a:pt x="152" y="48"/>
                  </a:lnTo>
                  <a:lnTo>
                    <a:pt x="144" y="104"/>
                  </a:lnTo>
                  <a:lnTo>
                    <a:pt x="128" y="120"/>
                  </a:lnTo>
                  <a:lnTo>
                    <a:pt x="128" y="144"/>
                  </a:lnTo>
                  <a:lnTo>
                    <a:pt x="104" y="136"/>
                  </a:lnTo>
                  <a:lnTo>
                    <a:pt x="96" y="144"/>
                  </a:lnTo>
                  <a:lnTo>
                    <a:pt x="96" y="160"/>
                  </a:lnTo>
                  <a:lnTo>
                    <a:pt x="80" y="160"/>
                  </a:lnTo>
                  <a:lnTo>
                    <a:pt x="48" y="144"/>
                  </a:lnTo>
                  <a:lnTo>
                    <a:pt x="8" y="136"/>
                  </a:lnTo>
                  <a:lnTo>
                    <a:pt x="0" y="88"/>
                  </a:lnTo>
                  <a:lnTo>
                    <a:pt x="0" y="64"/>
                  </a:lnTo>
                  <a:lnTo>
                    <a:pt x="40" y="32"/>
                  </a:lnTo>
                  <a:lnTo>
                    <a:pt x="48" y="16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7" name="Freeform 7"/>
            <p:cNvSpPr/>
            <p:nvPr/>
          </p:nvSpPr>
          <p:spPr bwMode="invGray">
            <a:xfrm>
              <a:off x="3574475" y="1256648"/>
              <a:ext cx="838380" cy="647660"/>
            </a:xfrm>
            <a:custGeom>
              <a:avLst/>
              <a:gdLst>
                <a:gd name="T0" fmla="*/ 16 w 705"/>
                <a:gd name="T1" fmla="*/ 64 h 697"/>
                <a:gd name="T2" fmla="*/ 32 w 705"/>
                <a:gd name="T3" fmla="*/ 104 h 697"/>
                <a:gd name="T4" fmla="*/ 72 w 705"/>
                <a:gd name="T5" fmla="*/ 104 h 697"/>
                <a:gd name="T6" fmla="*/ 104 w 705"/>
                <a:gd name="T7" fmla="*/ 176 h 697"/>
                <a:gd name="T8" fmla="*/ 160 w 705"/>
                <a:gd name="T9" fmla="*/ 160 h 697"/>
                <a:gd name="T10" fmla="*/ 232 w 705"/>
                <a:gd name="T11" fmla="*/ 168 h 697"/>
                <a:gd name="T12" fmla="*/ 216 w 705"/>
                <a:gd name="T13" fmla="*/ 312 h 697"/>
                <a:gd name="T14" fmla="*/ 192 w 705"/>
                <a:gd name="T15" fmla="*/ 392 h 697"/>
                <a:gd name="T16" fmla="*/ 104 w 705"/>
                <a:gd name="T17" fmla="*/ 464 h 697"/>
                <a:gd name="T18" fmla="*/ 152 w 705"/>
                <a:gd name="T19" fmla="*/ 488 h 697"/>
                <a:gd name="T20" fmla="*/ 136 w 705"/>
                <a:gd name="T21" fmla="*/ 520 h 697"/>
                <a:gd name="T22" fmla="*/ 176 w 705"/>
                <a:gd name="T23" fmla="*/ 544 h 697"/>
                <a:gd name="T24" fmla="*/ 192 w 705"/>
                <a:gd name="T25" fmla="*/ 576 h 697"/>
                <a:gd name="T26" fmla="*/ 288 w 705"/>
                <a:gd name="T27" fmla="*/ 584 h 697"/>
                <a:gd name="T28" fmla="*/ 320 w 705"/>
                <a:gd name="T29" fmla="*/ 592 h 697"/>
                <a:gd name="T30" fmla="*/ 384 w 705"/>
                <a:gd name="T31" fmla="*/ 640 h 697"/>
                <a:gd name="T32" fmla="*/ 424 w 705"/>
                <a:gd name="T33" fmla="*/ 664 h 697"/>
                <a:gd name="T34" fmla="*/ 432 w 705"/>
                <a:gd name="T35" fmla="*/ 624 h 697"/>
                <a:gd name="T36" fmla="*/ 480 w 705"/>
                <a:gd name="T37" fmla="*/ 696 h 697"/>
                <a:gd name="T38" fmla="*/ 496 w 705"/>
                <a:gd name="T39" fmla="*/ 680 h 697"/>
                <a:gd name="T40" fmla="*/ 552 w 705"/>
                <a:gd name="T41" fmla="*/ 680 h 697"/>
                <a:gd name="T42" fmla="*/ 592 w 705"/>
                <a:gd name="T43" fmla="*/ 632 h 697"/>
                <a:gd name="T44" fmla="*/ 600 w 705"/>
                <a:gd name="T45" fmla="*/ 528 h 697"/>
                <a:gd name="T46" fmla="*/ 664 w 705"/>
                <a:gd name="T47" fmla="*/ 536 h 697"/>
                <a:gd name="T48" fmla="*/ 680 w 705"/>
                <a:gd name="T49" fmla="*/ 344 h 697"/>
                <a:gd name="T50" fmla="*/ 696 w 705"/>
                <a:gd name="T51" fmla="*/ 296 h 697"/>
                <a:gd name="T52" fmla="*/ 704 w 705"/>
                <a:gd name="T53" fmla="*/ 256 h 697"/>
                <a:gd name="T54" fmla="*/ 608 w 705"/>
                <a:gd name="T55" fmla="*/ 320 h 697"/>
                <a:gd name="T56" fmla="*/ 560 w 705"/>
                <a:gd name="T57" fmla="*/ 360 h 697"/>
                <a:gd name="T58" fmla="*/ 488 w 705"/>
                <a:gd name="T59" fmla="*/ 304 h 697"/>
                <a:gd name="T60" fmla="*/ 440 w 705"/>
                <a:gd name="T61" fmla="*/ 280 h 697"/>
                <a:gd name="T62" fmla="*/ 376 w 705"/>
                <a:gd name="T63" fmla="*/ 256 h 697"/>
                <a:gd name="T64" fmla="*/ 360 w 705"/>
                <a:gd name="T65" fmla="*/ 240 h 697"/>
                <a:gd name="T66" fmla="*/ 336 w 705"/>
                <a:gd name="T67" fmla="*/ 248 h 697"/>
                <a:gd name="T68" fmla="*/ 264 w 705"/>
                <a:gd name="T69" fmla="*/ 128 h 697"/>
                <a:gd name="T70" fmla="*/ 248 w 705"/>
                <a:gd name="T71" fmla="*/ 88 h 697"/>
                <a:gd name="T72" fmla="*/ 144 w 705"/>
                <a:gd name="T73" fmla="*/ 24 h 697"/>
                <a:gd name="T74" fmla="*/ 16 w 705"/>
                <a:gd name="T75" fmla="*/ 16 h 69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705"/>
                <a:gd name="T115" fmla="*/ 0 h 697"/>
                <a:gd name="T116" fmla="*/ 705 w 705"/>
                <a:gd name="T117" fmla="*/ 697 h 69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705" h="697">
                  <a:moveTo>
                    <a:pt x="8" y="32"/>
                  </a:moveTo>
                  <a:lnTo>
                    <a:pt x="16" y="64"/>
                  </a:lnTo>
                  <a:lnTo>
                    <a:pt x="0" y="96"/>
                  </a:lnTo>
                  <a:lnTo>
                    <a:pt x="32" y="104"/>
                  </a:lnTo>
                  <a:lnTo>
                    <a:pt x="48" y="88"/>
                  </a:lnTo>
                  <a:lnTo>
                    <a:pt x="72" y="104"/>
                  </a:lnTo>
                  <a:lnTo>
                    <a:pt x="88" y="152"/>
                  </a:lnTo>
                  <a:lnTo>
                    <a:pt x="104" y="176"/>
                  </a:lnTo>
                  <a:lnTo>
                    <a:pt x="144" y="160"/>
                  </a:lnTo>
                  <a:lnTo>
                    <a:pt x="160" y="160"/>
                  </a:lnTo>
                  <a:lnTo>
                    <a:pt x="192" y="128"/>
                  </a:lnTo>
                  <a:lnTo>
                    <a:pt x="232" y="168"/>
                  </a:lnTo>
                  <a:lnTo>
                    <a:pt x="208" y="248"/>
                  </a:lnTo>
                  <a:lnTo>
                    <a:pt x="216" y="312"/>
                  </a:lnTo>
                  <a:lnTo>
                    <a:pt x="192" y="336"/>
                  </a:lnTo>
                  <a:lnTo>
                    <a:pt x="192" y="392"/>
                  </a:lnTo>
                  <a:lnTo>
                    <a:pt x="176" y="368"/>
                  </a:lnTo>
                  <a:lnTo>
                    <a:pt x="104" y="464"/>
                  </a:lnTo>
                  <a:lnTo>
                    <a:pt x="128" y="504"/>
                  </a:lnTo>
                  <a:lnTo>
                    <a:pt x="152" y="488"/>
                  </a:lnTo>
                  <a:lnTo>
                    <a:pt x="160" y="504"/>
                  </a:lnTo>
                  <a:lnTo>
                    <a:pt x="136" y="520"/>
                  </a:lnTo>
                  <a:lnTo>
                    <a:pt x="136" y="544"/>
                  </a:lnTo>
                  <a:lnTo>
                    <a:pt x="176" y="544"/>
                  </a:lnTo>
                  <a:lnTo>
                    <a:pt x="192" y="536"/>
                  </a:lnTo>
                  <a:lnTo>
                    <a:pt x="192" y="576"/>
                  </a:lnTo>
                  <a:lnTo>
                    <a:pt x="232" y="600"/>
                  </a:lnTo>
                  <a:lnTo>
                    <a:pt x="288" y="584"/>
                  </a:lnTo>
                  <a:lnTo>
                    <a:pt x="288" y="608"/>
                  </a:lnTo>
                  <a:lnTo>
                    <a:pt x="320" y="592"/>
                  </a:lnTo>
                  <a:lnTo>
                    <a:pt x="368" y="640"/>
                  </a:lnTo>
                  <a:lnTo>
                    <a:pt x="384" y="640"/>
                  </a:lnTo>
                  <a:lnTo>
                    <a:pt x="400" y="672"/>
                  </a:lnTo>
                  <a:lnTo>
                    <a:pt x="424" y="664"/>
                  </a:lnTo>
                  <a:lnTo>
                    <a:pt x="424" y="632"/>
                  </a:lnTo>
                  <a:lnTo>
                    <a:pt x="432" y="624"/>
                  </a:lnTo>
                  <a:lnTo>
                    <a:pt x="432" y="664"/>
                  </a:lnTo>
                  <a:lnTo>
                    <a:pt x="480" y="696"/>
                  </a:lnTo>
                  <a:lnTo>
                    <a:pt x="488" y="672"/>
                  </a:lnTo>
                  <a:lnTo>
                    <a:pt x="496" y="680"/>
                  </a:lnTo>
                  <a:lnTo>
                    <a:pt x="528" y="648"/>
                  </a:lnTo>
                  <a:lnTo>
                    <a:pt x="552" y="680"/>
                  </a:lnTo>
                  <a:lnTo>
                    <a:pt x="600" y="680"/>
                  </a:lnTo>
                  <a:lnTo>
                    <a:pt x="592" y="632"/>
                  </a:lnTo>
                  <a:lnTo>
                    <a:pt x="568" y="576"/>
                  </a:lnTo>
                  <a:lnTo>
                    <a:pt x="600" y="528"/>
                  </a:lnTo>
                  <a:lnTo>
                    <a:pt x="632" y="520"/>
                  </a:lnTo>
                  <a:lnTo>
                    <a:pt x="664" y="536"/>
                  </a:lnTo>
                  <a:lnTo>
                    <a:pt x="688" y="424"/>
                  </a:lnTo>
                  <a:lnTo>
                    <a:pt x="680" y="344"/>
                  </a:lnTo>
                  <a:lnTo>
                    <a:pt x="696" y="328"/>
                  </a:lnTo>
                  <a:lnTo>
                    <a:pt x="696" y="296"/>
                  </a:lnTo>
                  <a:lnTo>
                    <a:pt x="680" y="288"/>
                  </a:lnTo>
                  <a:lnTo>
                    <a:pt x="704" y="256"/>
                  </a:lnTo>
                  <a:lnTo>
                    <a:pt x="680" y="256"/>
                  </a:lnTo>
                  <a:lnTo>
                    <a:pt x="608" y="320"/>
                  </a:lnTo>
                  <a:lnTo>
                    <a:pt x="608" y="336"/>
                  </a:lnTo>
                  <a:lnTo>
                    <a:pt x="560" y="360"/>
                  </a:lnTo>
                  <a:lnTo>
                    <a:pt x="520" y="360"/>
                  </a:lnTo>
                  <a:lnTo>
                    <a:pt x="488" y="304"/>
                  </a:lnTo>
                  <a:lnTo>
                    <a:pt x="488" y="280"/>
                  </a:lnTo>
                  <a:lnTo>
                    <a:pt x="440" y="280"/>
                  </a:lnTo>
                  <a:lnTo>
                    <a:pt x="416" y="256"/>
                  </a:lnTo>
                  <a:lnTo>
                    <a:pt x="376" y="256"/>
                  </a:lnTo>
                  <a:lnTo>
                    <a:pt x="376" y="240"/>
                  </a:lnTo>
                  <a:lnTo>
                    <a:pt x="360" y="240"/>
                  </a:lnTo>
                  <a:lnTo>
                    <a:pt x="360" y="256"/>
                  </a:lnTo>
                  <a:lnTo>
                    <a:pt x="336" y="248"/>
                  </a:lnTo>
                  <a:lnTo>
                    <a:pt x="296" y="176"/>
                  </a:lnTo>
                  <a:lnTo>
                    <a:pt x="264" y="128"/>
                  </a:lnTo>
                  <a:lnTo>
                    <a:pt x="248" y="104"/>
                  </a:lnTo>
                  <a:lnTo>
                    <a:pt x="248" y="88"/>
                  </a:lnTo>
                  <a:lnTo>
                    <a:pt x="200" y="24"/>
                  </a:lnTo>
                  <a:lnTo>
                    <a:pt x="144" y="24"/>
                  </a:lnTo>
                  <a:lnTo>
                    <a:pt x="104" y="0"/>
                  </a:lnTo>
                  <a:lnTo>
                    <a:pt x="16" y="16"/>
                  </a:lnTo>
                  <a:lnTo>
                    <a:pt x="8" y="32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8" name="Freeform 8"/>
            <p:cNvSpPr/>
            <p:nvPr/>
          </p:nvSpPr>
          <p:spPr bwMode="invGray">
            <a:xfrm>
              <a:off x="3658710" y="1754977"/>
              <a:ext cx="629280" cy="373327"/>
            </a:xfrm>
            <a:custGeom>
              <a:avLst/>
              <a:gdLst>
                <a:gd name="T0" fmla="*/ 528 w 529"/>
                <a:gd name="T1" fmla="*/ 144 h 401"/>
                <a:gd name="T2" fmla="*/ 480 w 529"/>
                <a:gd name="T3" fmla="*/ 144 h 401"/>
                <a:gd name="T4" fmla="*/ 456 w 529"/>
                <a:gd name="T5" fmla="*/ 120 h 401"/>
                <a:gd name="T6" fmla="*/ 424 w 529"/>
                <a:gd name="T7" fmla="*/ 152 h 401"/>
                <a:gd name="T8" fmla="*/ 416 w 529"/>
                <a:gd name="T9" fmla="*/ 136 h 401"/>
                <a:gd name="T10" fmla="*/ 408 w 529"/>
                <a:gd name="T11" fmla="*/ 160 h 401"/>
                <a:gd name="T12" fmla="*/ 360 w 529"/>
                <a:gd name="T13" fmla="*/ 128 h 401"/>
                <a:gd name="T14" fmla="*/ 360 w 529"/>
                <a:gd name="T15" fmla="*/ 88 h 401"/>
                <a:gd name="T16" fmla="*/ 344 w 529"/>
                <a:gd name="T17" fmla="*/ 96 h 401"/>
                <a:gd name="T18" fmla="*/ 352 w 529"/>
                <a:gd name="T19" fmla="*/ 128 h 401"/>
                <a:gd name="T20" fmla="*/ 328 w 529"/>
                <a:gd name="T21" fmla="*/ 128 h 401"/>
                <a:gd name="T22" fmla="*/ 312 w 529"/>
                <a:gd name="T23" fmla="*/ 104 h 401"/>
                <a:gd name="T24" fmla="*/ 296 w 529"/>
                <a:gd name="T25" fmla="*/ 104 h 401"/>
                <a:gd name="T26" fmla="*/ 248 w 529"/>
                <a:gd name="T27" fmla="*/ 56 h 401"/>
                <a:gd name="T28" fmla="*/ 216 w 529"/>
                <a:gd name="T29" fmla="*/ 72 h 401"/>
                <a:gd name="T30" fmla="*/ 216 w 529"/>
                <a:gd name="T31" fmla="*/ 56 h 401"/>
                <a:gd name="T32" fmla="*/ 160 w 529"/>
                <a:gd name="T33" fmla="*/ 64 h 401"/>
                <a:gd name="T34" fmla="*/ 120 w 529"/>
                <a:gd name="T35" fmla="*/ 40 h 401"/>
                <a:gd name="T36" fmla="*/ 120 w 529"/>
                <a:gd name="T37" fmla="*/ 0 h 401"/>
                <a:gd name="T38" fmla="*/ 104 w 529"/>
                <a:gd name="T39" fmla="*/ 8 h 401"/>
                <a:gd name="T40" fmla="*/ 64 w 529"/>
                <a:gd name="T41" fmla="*/ 8 h 401"/>
                <a:gd name="T42" fmla="*/ 72 w 529"/>
                <a:gd name="T43" fmla="*/ 56 h 401"/>
                <a:gd name="T44" fmla="*/ 48 w 529"/>
                <a:gd name="T45" fmla="*/ 56 h 401"/>
                <a:gd name="T46" fmla="*/ 8 w 529"/>
                <a:gd name="T47" fmla="*/ 32 h 401"/>
                <a:gd name="T48" fmla="*/ 0 w 529"/>
                <a:gd name="T49" fmla="*/ 56 h 401"/>
                <a:gd name="T50" fmla="*/ 32 w 529"/>
                <a:gd name="T51" fmla="*/ 88 h 401"/>
                <a:gd name="T52" fmla="*/ 24 w 529"/>
                <a:gd name="T53" fmla="*/ 120 h 401"/>
                <a:gd name="T54" fmla="*/ 48 w 529"/>
                <a:gd name="T55" fmla="*/ 160 h 401"/>
                <a:gd name="T56" fmla="*/ 88 w 529"/>
                <a:gd name="T57" fmla="*/ 136 h 401"/>
                <a:gd name="T58" fmla="*/ 112 w 529"/>
                <a:gd name="T59" fmla="*/ 184 h 401"/>
                <a:gd name="T60" fmla="*/ 112 w 529"/>
                <a:gd name="T61" fmla="*/ 224 h 401"/>
                <a:gd name="T62" fmla="*/ 152 w 529"/>
                <a:gd name="T63" fmla="*/ 224 h 401"/>
                <a:gd name="T64" fmla="*/ 168 w 529"/>
                <a:gd name="T65" fmla="*/ 264 h 401"/>
                <a:gd name="T66" fmla="*/ 176 w 529"/>
                <a:gd name="T67" fmla="*/ 232 h 401"/>
                <a:gd name="T68" fmla="*/ 208 w 529"/>
                <a:gd name="T69" fmla="*/ 280 h 401"/>
                <a:gd name="T70" fmla="*/ 232 w 529"/>
                <a:gd name="T71" fmla="*/ 320 h 401"/>
                <a:gd name="T72" fmla="*/ 232 w 529"/>
                <a:gd name="T73" fmla="*/ 344 h 401"/>
                <a:gd name="T74" fmla="*/ 264 w 529"/>
                <a:gd name="T75" fmla="*/ 400 h 401"/>
                <a:gd name="T76" fmla="*/ 288 w 529"/>
                <a:gd name="T77" fmla="*/ 376 h 401"/>
                <a:gd name="T78" fmla="*/ 304 w 529"/>
                <a:gd name="T79" fmla="*/ 328 h 401"/>
                <a:gd name="T80" fmla="*/ 320 w 529"/>
                <a:gd name="T81" fmla="*/ 320 h 401"/>
                <a:gd name="T82" fmla="*/ 336 w 529"/>
                <a:gd name="T83" fmla="*/ 328 h 401"/>
                <a:gd name="T84" fmla="*/ 328 w 529"/>
                <a:gd name="T85" fmla="*/ 344 h 401"/>
                <a:gd name="T86" fmla="*/ 376 w 529"/>
                <a:gd name="T87" fmla="*/ 344 h 401"/>
                <a:gd name="T88" fmla="*/ 392 w 529"/>
                <a:gd name="T89" fmla="*/ 328 h 401"/>
                <a:gd name="T90" fmla="*/ 392 w 529"/>
                <a:gd name="T91" fmla="*/ 312 h 401"/>
                <a:gd name="T92" fmla="*/ 384 w 529"/>
                <a:gd name="T93" fmla="*/ 296 h 401"/>
                <a:gd name="T94" fmla="*/ 432 w 529"/>
                <a:gd name="T95" fmla="*/ 272 h 401"/>
                <a:gd name="T96" fmla="*/ 440 w 529"/>
                <a:gd name="T97" fmla="*/ 264 h 401"/>
                <a:gd name="T98" fmla="*/ 440 w 529"/>
                <a:gd name="T99" fmla="*/ 248 h 401"/>
                <a:gd name="T100" fmla="*/ 456 w 529"/>
                <a:gd name="T101" fmla="*/ 240 h 401"/>
                <a:gd name="T102" fmla="*/ 456 w 529"/>
                <a:gd name="T103" fmla="*/ 192 h 401"/>
                <a:gd name="T104" fmla="*/ 472 w 529"/>
                <a:gd name="T105" fmla="*/ 192 h 401"/>
                <a:gd name="T106" fmla="*/ 480 w 529"/>
                <a:gd name="T107" fmla="*/ 216 h 401"/>
                <a:gd name="T108" fmla="*/ 504 w 529"/>
                <a:gd name="T109" fmla="*/ 232 h 401"/>
                <a:gd name="T110" fmla="*/ 512 w 529"/>
                <a:gd name="T111" fmla="*/ 224 h 401"/>
                <a:gd name="T112" fmla="*/ 504 w 529"/>
                <a:gd name="T113" fmla="*/ 208 h 401"/>
                <a:gd name="T114" fmla="*/ 504 w 529"/>
                <a:gd name="T115" fmla="*/ 192 h 401"/>
                <a:gd name="T116" fmla="*/ 528 w 529"/>
                <a:gd name="T117" fmla="*/ 184 h 401"/>
                <a:gd name="T118" fmla="*/ 528 w 529"/>
                <a:gd name="T119" fmla="*/ 144 h 40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529"/>
                <a:gd name="T181" fmla="*/ 0 h 401"/>
                <a:gd name="T182" fmla="*/ 529 w 529"/>
                <a:gd name="T183" fmla="*/ 401 h 401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529" h="401">
                  <a:moveTo>
                    <a:pt x="528" y="144"/>
                  </a:moveTo>
                  <a:lnTo>
                    <a:pt x="480" y="144"/>
                  </a:lnTo>
                  <a:lnTo>
                    <a:pt x="456" y="120"/>
                  </a:lnTo>
                  <a:lnTo>
                    <a:pt x="424" y="152"/>
                  </a:lnTo>
                  <a:lnTo>
                    <a:pt x="416" y="136"/>
                  </a:lnTo>
                  <a:lnTo>
                    <a:pt x="408" y="160"/>
                  </a:lnTo>
                  <a:lnTo>
                    <a:pt x="360" y="128"/>
                  </a:lnTo>
                  <a:lnTo>
                    <a:pt x="360" y="88"/>
                  </a:lnTo>
                  <a:lnTo>
                    <a:pt x="344" y="96"/>
                  </a:lnTo>
                  <a:lnTo>
                    <a:pt x="352" y="128"/>
                  </a:lnTo>
                  <a:lnTo>
                    <a:pt x="328" y="128"/>
                  </a:lnTo>
                  <a:lnTo>
                    <a:pt x="312" y="104"/>
                  </a:lnTo>
                  <a:lnTo>
                    <a:pt x="296" y="104"/>
                  </a:lnTo>
                  <a:lnTo>
                    <a:pt x="248" y="56"/>
                  </a:lnTo>
                  <a:lnTo>
                    <a:pt x="216" y="72"/>
                  </a:lnTo>
                  <a:lnTo>
                    <a:pt x="216" y="56"/>
                  </a:lnTo>
                  <a:lnTo>
                    <a:pt x="160" y="64"/>
                  </a:lnTo>
                  <a:lnTo>
                    <a:pt x="120" y="40"/>
                  </a:lnTo>
                  <a:lnTo>
                    <a:pt x="120" y="0"/>
                  </a:lnTo>
                  <a:lnTo>
                    <a:pt x="104" y="8"/>
                  </a:lnTo>
                  <a:lnTo>
                    <a:pt x="64" y="8"/>
                  </a:lnTo>
                  <a:lnTo>
                    <a:pt x="72" y="56"/>
                  </a:lnTo>
                  <a:lnTo>
                    <a:pt x="48" y="56"/>
                  </a:lnTo>
                  <a:lnTo>
                    <a:pt x="8" y="32"/>
                  </a:lnTo>
                  <a:lnTo>
                    <a:pt x="0" y="56"/>
                  </a:lnTo>
                  <a:lnTo>
                    <a:pt x="32" y="88"/>
                  </a:lnTo>
                  <a:lnTo>
                    <a:pt x="24" y="120"/>
                  </a:lnTo>
                  <a:lnTo>
                    <a:pt x="48" y="160"/>
                  </a:lnTo>
                  <a:lnTo>
                    <a:pt x="88" y="136"/>
                  </a:lnTo>
                  <a:lnTo>
                    <a:pt x="112" y="184"/>
                  </a:lnTo>
                  <a:lnTo>
                    <a:pt x="112" y="224"/>
                  </a:lnTo>
                  <a:lnTo>
                    <a:pt x="152" y="224"/>
                  </a:lnTo>
                  <a:lnTo>
                    <a:pt x="168" y="264"/>
                  </a:lnTo>
                  <a:lnTo>
                    <a:pt x="176" y="232"/>
                  </a:lnTo>
                  <a:lnTo>
                    <a:pt x="208" y="280"/>
                  </a:lnTo>
                  <a:lnTo>
                    <a:pt x="232" y="320"/>
                  </a:lnTo>
                  <a:lnTo>
                    <a:pt x="232" y="344"/>
                  </a:lnTo>
                  <a:lnTo>
                    <a:pt x="264" y="400"/>
                  </a:lnTo>
                  <a:lnTo>
                    <a:pt x="288" y="376"/>
                  </a:lnTo>
                  <a:lnTo>
                    <a:pt x="304" y="328"/>
                  </a:lnTo>
                  <a:lnTo>
                    <a:pt x="320" y="320"/>
                  </a:lnTo>
                  <a:lnTo>
                    <a:pt x="336" y="328"/>
                  </a:lnTo>
                  <a:lnTo>
                    <a:pt x="328" y="344"/>
                  </a:lnTo>
                  <a:lnTo>
                    <a:pt x="376" y="344"/>
                  </a:lnTo>
                  <a:lnTo>
                    <a:pt x="392" y="328"/>
                  </a:lnTo>
                  <a:lnTo>
                    <a:pt x="392" y="312"/>
                  </a:lnTo>
                  <a:lnTo>
                    <a:pt x="384" y="296"/>
                  </a:lnTo>
                  <a:lnTo>
                    <a:pt x="432" y="272"/>
                  </a:lnTo>
                  <a:lnTo>
                    <a:pt x="440" y="264"/>
                  </a:lnTo>
                  <a:lnTo>
                    <a:pt x="440" y="248"/>
                  </a:lnTo>
                  <a:lnTo>
                    <a:pt x="456" y="240"/>
                  </a:lnTo>
                  <a:lnTo>
                    <a:pt x="456" y="192"/>
                  </a:lnTo>
                  <a:lnTo>
                    <a:pt x="472" y="192"/>
                  </a:lnTo>
                  <a:lnTo>
                    <a:pt x="480" y="216"/>
                  </a:lnTo>
                  <a:lnTo>
                    <a:pt x="504" y="232"/>
                  </a:lnTo>
                  <a:lnTo>
                    <a:pt x="512" y="224"/>
                  </a:lnTo>
                  <a:lnTo>
                    <a:pt x="504" y="208"/>
                  </a:lnTo>
                  <a:lnTo>
                    <a:pt x="504" y="192"/>
                  </a:lnTo>
                  <a:lnTo>
                    <a:pt x="528" y="184"/>
                  </a:lnTo>
                  <a:lnTo>
                    <a:pt x="528" y="144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9" name="Freeform 9"/>
            <p:cNvSpPr/>
            <p:nvPr/>
          </p:nvSpPr>
          <p:spPr bwMode="gray">
            <a:xfrm>
              <a:off x="3525917" y="1962193"/>
              <a:ext cx="448920" cy="366616"/>
            </a:xfrm>
            <a:custGeom>
              <a:avLst/>
              <a:gdLst>
                <a:gd name="T0" fmla="*/ 376 w 377"/>
                <a:gd name="T1" fmla="*/ 176 h 393"/>
                <a:gd name="T2" fmla="*/ 336 w 377"/>
                <a:gd name="T3" fmla="*/ 120 h 393"/>
                <a:gd name="T4" fmla="*/ 344 w 377"/>
                <a:gd name="T5" fmla="*/ 96 h 393"/>
                <a:gd name="T6" fmla="*/ 312 w 377"/>
                <a:gd name="T7" fmla="*/ 40 h 393"/>
                <a:gd name="T8" fmla="*/ 288 w 377"/>
                <a:gd name="T9" fmla="*/ 8 h 393"/>
                <a:gd name="T10" fmla="*/ 280 w 377"/>
                <a:gd name="T11" fmla="*/ 40 h 393"/>
                <a:gd name="T12" fmla="*/ 264 w 377"/>
                <a:gd name="T13" fmla="*/ 0 h 393"/>
                <a:gd name="T14" fmla="*/ 232 w 377"/>
                <a:gd name="T15" fmla="*/ 0 h 393"/>
                <a:gd name="T16" fmla="*/ 240 w 377"/>
                <a:gd name="T17" fmla="*/ 24 h 393"/>
                <a:gd name="T18" fmla="*/ 200 w 377"/>
                <a:gd name="T19" fmla="*/ 56 h 393"/>
                <a:gd name="T20" fmla="*/ 176 w 377"/>
                <a:gd name="T21" fmla="*/ 56 h 393"/>
                <a:gd name="T22" fmla="*/ 48 w 377"/>
                <a:gd name="T23" fmla="*/ 144 h 393"/>
                <a:gd name="T24" fmla="*/ 24 w 377"/>
                <a:gd name="T25" fmla="*/ 112 h 393"/>
                <a:gd name="T26" fmla="*/ 8 w 377"/>
                <a:gd name="T27" fmla="*/ 112 h 393"/>
                <a:gd name="T28" fmla="*/ 16 w 377"/>
                <a:gd name="T29" fmla="*/ 136 h 393"/>
                <a:gd name="T30" fmla="*/ 16 w 377"/>
                <a:gd name="T31" fmla="*/ 160 h 393"/>
                <a:gd name="T32" fmla="*/ 24 w 377"/>
                <a:gd name="T33" fmla="*/ 184 h 393"/>
                <a:gd name="T34" fmla="*/ 8 w 377"/>
                <a:gd name="T35" fmla="*/ 184 h 393"/>
                <a:gd name="T36" fmla="*/ 8 w 377"/>
                <a:gd name="T37" fmla="*/ 216 h 393"/>
                <a:gd name="T38" fmla="*/ 0 w 377"/>
                <a:gd name="T39" fmla="*/ 232 h 393"/>
                <a:gd name="T40" fmla="*/ 32 w 377"/>
                <a:gd name="T41" fmla="*/ 240 h 393"/>
                <a:gd name="T42" fmla="*/ 64 w 377"/>
                <a:gd name="T43" fmla="*/ 296 h 393"/>
                <a:gd name="T44" fmla="*/ 104 w 377"/>
                <a:gd name="T45" fmla="*/ 240 h 393"/>
                <a:gd name="T46" fmla="*/ 120 w 377"/>
                <a:gd name="T47" fmla="*/ 208 h 393"/>
                <a:gd name="T48" fmla="*/ 160 w 377"/>
                <a:gd name="T49" fmla="*/ 200 h 393"/>
                <a:gd name="T50" fmla="*/ 184 w 377"/>
                <a:gd name="T51" fmla="*/ 216 h 393"/>
                <a:gd name="T52" fmla="*/ 184 w 377"/>
                <a:gd name="T53" fmla="*/ 224 h 393"/>
                <a:gd name="T54" fmla="*/ 192 w 377"/>
                <a:gd name="T55" fmla="*/ 224 h 393"/>
                <a:gd name="T56" fmla="*/ 168 w 377"/>
                <a:gd name="T57" fmla="*/ 280 h 393"/>
                <a:gd name="T58" fmla="*/ 152 w 377"/>
                <a:gd name="T59" fmla="*/ 280 h 393"/>
                <a:gd name="T60" fmla="*/ 160 w 377"/>
                <a:gd name="T61" fmla="*/ 312 h 393"/>
                <a:gd name="T62" fmla="*/ 152 w 377"/>
                <a:gd name="T63" fmla="*/ 320 h 393"/>
                <a:gd name="T64" fmla="*/ 168 w 377"/>
                <a:gd name="T65" fmla="*/ 320 h 393"/>
                <a:gd name="T66" fmla="*/ 136 w 377"/>
                <a:gd name="T67" fmla="*/ 376 h 393"/>
                <a:gd name="T68" fmla="*/ 144 w 377"/>
                <a:gd name="T69" fmla="*/ 392 h 393"/>
                <a:gd name="T70" fmla="*/ 160 w 377"/>
                <a:gd name="T71" fmla="*/ 376 h 393"/>
                <a:gd name="T72" fmla="*/ 168 w 377"/>
                <a:gd name="T73" fmla="*/ 352 h 393"/>
                <a:gd name="T74" fmla="*/ 184 w 377"/>
                <a:gd name="T75" fmla="*/ 352 h 393"/>
                <a:gd name="T76" fmla="*/ 200 w 377"/>
                <a:gd name="T77" fmla="*/ 336 h 393"/>
                <a:gd name="T78" fmla="*/ 200 w 377"/>
                <a:gd name="T79" fmla="*/ 312 h 393"/>
                <a:gd name="T80" fmla="*/ 256 w 377"/>
                <a:gd name="T81" fmla="*/ 280 h 393"/>
                <a:gd name="T82" fmla="*/ 304 w 377"/>
                <a:gd name="T83" fmla="*/ 264 h 393"/>
                <a:gd name="T84" fmla="*/ 312 w 377"/>
                <a:gd name="T85" fmla="*/ 224 h 393"/>
                <a:gd name="T86" fmla="*/ 344 w 377"/>
                <a:gd name="T87" fmla="*/ 200 h 393"/>
                <a:gd name="T88" fmla="*/ 368 w 377"/>
                <a:gd name="T89" fmla="*/ 192 h 393"/>
                <a:gd name="T90" fmla="*/ 376 w 377"/>
                <a:gd name="T91" fmla="*/ 176 h 39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377"/>
                <a:gd name="T139" fmla="*/ 0 h 393"/>
                <a:gd name="T140" fmla="*/ 377 w 377"/>
                <a:gd name="T141" fmla="*/ 393 h 393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377" h="393">
                  <a:moveTo>
                    <a:pt x="376" y="176"/>
                  </a:moveTo>
                  <a:lnTo>
                    <a:pt x="336" y="120"/>
                  </a:lnTo>
                  <a:lnTo>
                    <a:pt x="344" y="96"/>
                  </a:lnTo>
                  <a:lnTo>
                    <a:pt x="312" y="40"/>
                  </a:lnTo>
                  <a:lnTo>
                    <a:pt x="288" y="8"/>
                  </a:lnTo>
                  <a:lnTo>
                    <a:pt x="280" y="40"/>
                  </a:lnTo>
                  <a:lnTo>
                    <a:pt x="264" y="0"/>
                  </a:lnTo>
                  <a:lnTo>
                    <a:pt x="232" y="0"/>
                  </a:lnTo>
                  <a:lnTo>
                    <a:pt x="240" y="24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48" y="144"/>
                  </a:lnTo>
                  <a:lnTo>
                    <a:pt x="24" y="112"/>
                  </a:lnTo>
                  <a:lnTo>
                    <a:pt x="8" y="112"/>
                  </a:lnTo>
                  <a:lnTo>
                    <a:pt x="16" y="136"/>
                  </a:lnTo>
                  <a:lnTo>
                    <a:pt x="16" y="160"/>
                  </a:lnTo>
                  <a:lnTo>
                    <a:pt x="24" y="184"/>
                  </a:lnTo>
                  <a:lnTo>
                    <a:pt x="8" y="184"/>
                  </a:lnTo>
                  <a:lnTo>
                    <a:pt x="8" y="216"/>
                  </a:lnTo>
                  <a:lnTo>
                    <a:pt x="0" y="232"/>
                  </a:lnTo>
                  <a:lnTo>
                    <a:pt x="32" y="240"/>
                  </a:lnTo>
                  <a:lnTo>
                    <a:pt x="64" y="296"/>
                  </a:lnTo>
                  <a:lnTo>
                    <a:pt x="104" y="240"/>
                  </a:lnTo>
                  <a:lnTo>
                    <a:pt x="120" y="208"/>
                  </a:lnTo>
                  <a:lnTo>
                    <a:pt x="160" y="200"/>
                  </a:lnTo>
                  <a:lnTo>
                    <a:pt x="184" y="216"/>
                  </a:lnTo>
                  <a:lnTo>
                    <a:pt x="184" y="224"/>
                  </a:lnTo>
                  <a:lnTo>
                    <a:pt x="192" y="224"/>
                  </a:lnTo>
                  <a:lnTo>
                    <a:pt x="168" y="280"/>
                  </a:lnTo>
                  <a:lnTo>
                    <a:pt x="152" y="280"/>
                  </a:lnTo>
                  <a:lnTo>
                    <a:pt x="160" y="312"/>
                  </a:lnTo>
                  <a:lnTo>
                    <a:pt x="152" y="320"/>
                  </a:lnTo>
                  <a:lnTo>
                    <a:pt x="168" y="320"/>
                  </a:lnTo>
                  <a:lnTo>
                    <a:pt x="136" y="376"/>
                  </a:lnTo>
                  <a:lnTo>
                    <a:pt x="144" y="392"/>
                  </a:lnTo>
                  <a:lnTo>
                    <a:pt x="160" y="376"/>
                  </a:lnTo>
                  <a:lnTo>
                    <a:pt x="168" y="352"/>
                  </a:lnTo>
                  <a:lnTo>
                    <a:pt x="184" y="352"/>
                  </a:lnTo>
                  <a:lnTo>
                    <a:pt x="200" y="336"/>
                  </a:lnTo>
                  <a:lnTo>
                    <a:pt x="200" y="312"/>
                  </a:lnTo>
                  <a:lnTo>
                    <a:pt x="256" y="280"/>
                  </a:lnTo>
                  <a:lnTo>
                    <a:pt x="304" y="264"/>
                  </a:lnTo>
                  <a:lnTo>
                    <a:pt x="312" y="224"/>
                  </a:lnTo>
                  <a:lnTo>
                    <a:pt x="344" y="200"/>
                  </a:lnTo>
                  <a:lnTo>
                    <a:pt x="368" y="192"/>
                  </a:lnTo>
                  <a:lnTo>
                    <a:pt x="376" y="176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0" name="Freeform 10"/>
            <p:cNvSpPr/>
            <p:nvPr/>
          </p:nvSpPr>
          <p:spPr bwMode="gray">
            <a:xfrm>
              <a:off x="3184024" y="2045249"/>
              <a:ext cx="419190" cy="499168"/>
            </a:xfrm>
            <a:custGeom>
              <a:avLst/>
              <a:gdLst>
                <a:gd name="T0" fmla="*/ 320 w 353"/>
                <a:gd name="T1" fmla="*/ 160 h 537"/>
                <a:gd name="T2" fmla="*/ 296 w 353"/>
                <a:gd name="T3" fmla="*/ 96 h 537"/>
                <a:gd name="T4" fmla="*/ 248 w 353"/>
                <a:gd name="T5" fmla="*/ 88 h 537"/>
                <a:gd name="T6" fmla="*/ 224 w 353"/>
                <a:gd name="T7" fmla="*/ 0 h 537"/>
                <a:gd name="T8" fmla="*/ 176 w 353"/>
                <a:gd name="T9" fmla="*/ 64 h 537"/>
                <a:gd name="T10" fmla="*/ 136 w 353"/>
                <a:gd name="T11" fmla="*/ 80 h 537"/>
                <a:gd name="T12" fmla="*/ 80 w 353"/>
                <a:gd name="T13" fmla="*/ 104 h 537"/>
                <a:gd name="T14" fmla="*/ 32 w 353"/>
                <a:gd name="T15" fmla="*/ 72 h 537"/>
                <a:gd name="T16" fmla="*/ 8 w 353"/>
                <a:gd name="T17" fmla="*/ 120 h 537"/>
                <a:gd name="T18" fmla="*/ 56 w 353"/>
                <a:gd name="T19" fmla="*/ 200 h 537"/>
                <a:gd name="T20" fmla="*/ 24 w 353"/>
                <a:gd name="T21" fmla="*/ 232 h 537"/>
                <a:gd name="T22" fmla="*/ 64 w 353"/>
                <a:gd name="T23" fmla="*/ 272 h 537"/>
                <a:gd name="T24" fmla="*/ 32 w 353"/>
                <a:gd name="T25" fmla="*/ 288 h 537"/>
                <a:gd name="T26" fmla="*/ 16 w 353"/>
                <a:gd name="T27" fmla="*/ 328 h 537"/>
                <a:gd name="T28" fmla="*/ 32 w 353"/>
                <a:gd name="T29" fmla="*/ 400 h 537"/>
                <a:gd name="T30" fmla="*/ 24 w 353"/>
                <a:gd name="T31" fmla="*/ 512 h 537"/>
                <a:gd name="T32" fmla="*/ 88 w 353"/>
                <a:gd name="T33" fmla="*/ 528 h 537"/>
                <a:gd name="T34" fmla="*/ 112 w 353"/>
                <a:gd name="T35" fmla="*/ 512 h 537"/>
                <a:gd name="T36" fmla="*/ 152 w 353"/>
                <a:gd name="T37" fmla="*/ 424 h 537"/>
                <a:gd name="T38" fmla="*/ 232 w 353"/>
                <a:gd name="T39" fmla="*/ 376 h 537"/>
                <a:gd name="T40" fmla="*/ 240 w 353"/>
                <a:gd name="T41" fmla="*/ 344 h 537"/>
                <a:gd name="T42" fmla="*/ 192 w 353"/>
                <a:gd name="T43" fmla="*/ 320 h 537"/>
                <a:gd name="T44" fmla="*/ 184 w 353"/>
                <a:gd name="T45" fmla="*/ 288 h 537"/>
                <a:gd name="T46" fmla="*/ 160 w 353"/>
                <a:gd name="T47" fmla="*/ 264 h 537"/>
                <a:gd name="T48" fmla="*/ 104 w 353"/>
                <a:gd name="T49" fmla="*/ 256 h 537"/>
                <a:gd name="T50" fmla="*/ 136 w 353"/>
                <a:gd name="T51" fmla="*/ 168 h 537"/>
                <a:gd name="T52" fmla="*/ 160 w 353"/>
                <a:gd name="T53" fmla="*/ 136 h 537"/>
                <a:gd name="T54" fmla="*/ 192 w 353"/>
                <a:gd name="T55" fmla="*/ 152 h 537"/>
                <a:gd name="T56" fmla="*/ 208 w 353"/>
                <a:gd name="T57" fmla="*/ 184 h 537"/>
                <a:gd name="T58" fmla="*/ 224 w 353"/>
                <a:gd name="T59" fmla="*/ 200 h 537"/>
                <a:gd name="T60" fmla="*/ 256 w 353"/>
                <a:gd name="T61" fmla="*/ 256 h 537"/>
                <a:gd name="T62" fmla="*/ 272 w 353"/>
                <a:gd name="T63" fmla="*/ 288 h 537"/>
                <a:gd name="T64" fmla="*/ 328 w 353"/>
                <a:gd name="T65" fmla="*/ 216 h 537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53"/>
                <a:gd name="T100" fmla="*/ 0 h 537"/>
                <a:gd name="T101" fmla="*/ 353 w 353"/>
                <a:gd name="T102" fmla="*/ 537 h 537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53" h="537">
                  <a:moveTo>
                    <a:pt x="352" y="208"/>
                  </a:moveTo>
                  <a:lnTo>
                    <a:pt x="320" y="160"/>
                  </a:lnTo>
                  <a:lnTo>
                    <a:pt x="288" y="152"/>
                  </a:lnTo>
                  <a:lnTo>
                    <a:pt x="296" y="96"/>
                  </a:lnTo>
                  <a:lnTo>
                    <a:pt x="264" y="104"/>
                  </a:lnTo>
                  <a:lnTo>
                    <a:pt x="248" y="88"/>
                  </a:lnTo>
                  <a:lnTo>
                    <a:pt x="248" y="48"/>
                  </a:lnTo>
                  <a:lnTo>
                    <a:pt x="224" y="0"/>
                  </a:lnTo>
                  <a:lnTo>
                    <a:pt x="176" y="24"/>
                  </a:lnTo>
                  <a:lnTo>
                    <a:pt x="176" y="64"/>
                  </a:lnTo>
                  <a:lnTo>
                    <a:pt x="144" y="56"/>
                  </a:lnTo>
                  <a:lnTo>
                    <a:pt x="136" y="80"/>
                  </a:lnTo>
                  <a:lnTo>
                    <a:pt x="112" y="72"/>
                  </a:lnTo>
                  <a:lnTo>
                    <a:pt x="80" y="104"/>
                  </a:lnTo>
                  <a:lnTo>
                    <a:pt x="56" y="56"/>
                  </a:lnTo>
                  <a:lnTo>
                    <a:pt x="32" y="72"/>
                  </a:lnTo>
                  <a:lnTo>
                    <a:pt x="24" y="112"/>
                  </a:lnTo>
                  <a:lnTo>
                    <a:pt x="8" y="120"/>
                  </a:lnTo>
                  <a:lnTo>
                    <a:pt x="32" y="184"/>
                  </a:lnTo>
                  <a:lnTo>
                    <a:pt x="56" y="200"/>
                  </a:lnTo>
                  <a:lnTo>
                    <a:pt x="32" y="216"/>
                  </a:lnTo>
                  <a:lnTo>
                    <a:pt x="24" y="232"/>
                  </a:lnTo>
                  <a:lnTo>
                    <a:pt x="56" y="232"/>
                  </a:lnTo>
                  <a:lnTo>
                    <a:pt x="64" y="272"/>
                  </a:lnTo>
                  <a:lnTo>
                    <a:pt x="48" y="304"/>
                  </a:lnTo>
                  <a:lnTo>
                    <a:pt x="32" y="288"/>
                  </a:lnTo>
                  <a:lnTo>
                    <a:pt x="16" y="304"/>
                  </a:lnTo>
                  <a:lnTo>
                    <a:pt x="16" y="328"/>
                  </a:lnTo>
                  <a:lnTo>
                    <a:pt x="0" y="344"/>
                  </a:lnTo>
                  <a:lnTo>
                    <a:pt x="32" y="400"/>
                  </a:lnTo>
                  <a:lnTo>
                    <a:pt x="8" y="488"/>
                  </a:lnTo>
                  <a:lnTo>
                    <a:pt x="24" y="512"/>
                  </a:lnTo>
                  <a:lnTo>
                    <a:pt x="72" y="512"/>
                  </a:lnTo>
                  <a:lnTo>
                    <a:pt x="88" y="528"/>
                  </a:lnTo>
                  <a:lnTo>
                    <a:pt x="128" y="536"/>
                  </a:lnTo>
                  <a:lnTo>
                    <a:pt x="112" y="512"/>
                  </a:lnTo>
                  <a:lnTo>
                    <a:pt x="120" y="480"/>
                  </a:lnTo>
                  <a:lnTo>
                    <a:pt x="152" y="424"/>
                  </a:lnTo>
                  <a:lnTo>
                    <a:pt x="192" y="384"/>
                  </a:lnTo>
                  <a:lnTo>
                    <a:pt x="232" y="376"/>
                  </a:lnTo>
                  <a:lnTo>
                    <a:pt x="248" y="360"/>
                  </a:lnTo>
                  <a:lnTo>
                    <a:pt x="240" y="344"/>
                  </a:lnTo>
                  <a:lnTo>
                    <a:pt x="224" y="312"/>
                  </a:lnTo>
                  <a:lnTo>
                    <a:pt x="192" y="320"/>
                  </a:lnTo>
                  <a:lnTo>
                    <a:pt x="176" y="312"/>
                  </a:lnTo>
                  <a:lnTo>
                    <a:pt x="184" y="288"/>
                  </a:lnTo>
                  <a:lnTo>
                    <a:pt x="184" y="248"/>
                  </a:lnTo>
                  <a:lnTo>
                    <a:pt x="160" y="264"/>
                  </a:lnTo>
                  <a:lnTo>
                    <a:pt x="128" y="256"/>
                  </a:lnTo>
                  <a:lnTo>
                    <a:pt x="104" y="256"/>
                  </a:lnTo>
                  <a:lnTo>
                    <a:pt x="104" y="224"/>
                  </a:lnTo>
                  <a:lnTo>
                    <a:pt x="136" y="168"/>
                  </a:lnTo>
                  <a:lnTo>
                    <a:pt x="152" y="168"/>
                  </a:lnTo>
                  <a:lnTo>
                    <a:pt x="160" y="136"/>
                  </a:lnTo>
                  <a:lnTo>
                    <a:pt x="176" y="136"/>
                  </a:lnTo>
                  <a:lnTo>
                    <a:pt x="192" y="152"/>
                  </a:lnTo>
                  <a:lnTo>
                    <a:pt x="216" y="152"/>
                  </a:lnTo>
                  <a:lnTo>
                    <a:pt x="208" y="184"/>
                  </a:lnTo>
                  <a:lnTo>
                    <a:pt x="208" y="200"/>
                  </a:lnTo>
                  <a:lnTo>
                    <a:pt x="224" y="200"/>
                  </a:lnTo>
                  <a:lnTo>
                    <a:pt x="224" y="232"/>
                  </a:lnTo>
                  <a:lnTo>
                    <a:pt x="256" y="256"/>
                  </a:lnTo>
                  <a:lnTo>
                    <a:pt x="264" y="280"/>
                  </a:lnTo>
                  <a:lnTo>
                    <a:pt x="272" y="288"/>
                  </a:lnTo>
                  <a:lnTo>
                    <a:pt x="312" y="256"/>
                  </a:lnTo>
                  <a:lnTo>
                    <a:pt x="328" y="216"/>
                  </a:lnTo>
                  <a:lnTo>
                    <a:pt x="352" y="208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1" name="Freeform 11"/>
            <p:cNvSpPr/>
            <p:nvPr/>
          </p:nvSpPr>
          <p:spPr bwMode="gray">
            <a:xfrm>
              <a:off x="3305916" y="2171928"/>
              <a:ext cx="134775" cy="119129"/>
            </a:xfrm>
            <a:custGeom>
              <a:avLst/>
              <a:gdLst>
                <a:gd name="T0" fmla="*/ 112 w 113"/>
                <a:gd name="T1" fmla="*/ 64 h 129"/>
                <a:gd name="T2" fmla="*/ 96 w 113"/>
                <a:gd name="T3" fmla="*/ 40 h 129"/>
                <a:gd name="T4" fmla="*/ 112 w 113"/>
                <a:gd name="T5" fmla="*/ 16 h 129"/>
                <a:gd name="T6" fmla="*/ 80 w 113"/>
                <a:gd name="T7" fmla="*/ 16 h 129"/>
                <a:gd name="T8" fmla="*/ 72 w 113"/>
                <a:gd name="T9" fmla="*/ 0 h 129"/>
                <a:gd name="T10" fmla="*/ 56 w 113"/>
                <a:gd name="T11" fmla="*/ 0 h 129"/>
                <a:gd name="T12" fmla="*/ 48 w 113"/>
                <a:gd name="T13" fmla="*/ 32 h 129"/>
                <a:gd name="T14" fmla="*/ 32 w 113"/>
                <a:gd name="T15" fmla="*/ 32 h 129"/>
                <a:gd name="T16" fmla="*/ 0 w 113"/>
                <a:gd name="T17" fmla="*/ 88 h 129"/>
                <a:gd name="T18" fmla="*/ 0 w 113"/>
                <a:gd name="T19" fmla="*/ 120 h 129"/>
                <a:gd name="T20" fmla="*/ 32 w 113"/>
                <a:gd name="T21" fmla="*/ 120 h 129"/>
                <a:gd name="T22" fmla="*/ 48 w 113"/>
                <a:gd name="T23" fmla="*/ 128 h 129"/>
                <a:gd name="T24" fmla="*/ 80 w 113"/>
                <a:gd name="T25" fmla="*/ 112 h 129"/>
                <a:gd name="T26" fmla="*/ 80 w 113"/>
                <a:gd name="T27" fmla="*/ 96 h 129"/>
                <a:gd name="T28" fmla="*/ 72 w 113"/>
                <a:gd name="T29" fmla="*/ 80 h 129"/>
                <a:gd name="T30" fmla="*/ 96 w 113"/>
                <a:gd name="T31" fmla="*/ 80 h 129"/>
                <a:gd name="T32" fmla="*/ 112 w 113"/>
                <a:gd name="T33" fmla="*/ 64 h 12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13"/>
                <a:gd name="T52" fmla="*/ 0 h 129"/>
                <a:gd name="T53" fmla="*/ 113 w 113"/>
                <a:gd name="T54" fmla="*/ 129 h 129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13" h="129">
                  <a:moveTo>
                    <a:pt x="112" y="64"/>
                  </a:moveTo>
                  <a:lnTo>
                    <a:pt x="96" y="40"/>
                  </a:lnTo>
                  <a:lnTo>
                    <a:pt x="112" y="16"/>
                  </a:lnTo>
                  <a:lnTo>
                    <a:pt x="80" y="16"/>
                  </a:lnTo>
                  <a:lnTo>
                    <a:pt x="72" y="0"/>
                  </a:lnTo>
                  <a:lnTo>
                    <a:pt x="56" y="0"/>
                  </a:lnTo>
                  <a:lnTo>
                    <a:pt x="48" y="32"/>
                  </a:lnTo>
                  <a:lnTo>
                    <a:pt x="32" y="32"/>
                  </a:lnTo>
                  <a:lnTo>
                    <a:pt x="0" y="88"/>
                  </a:lnTo>
                  <a:lnTo>
                    <a:pt x="0" y="120"/>
                  </a:lnTo>
                  <a:lnTo>
                    <a:pt x="32" y="120"/>
                  </a:lnTo>
                  <a:lnTo>
                    <a:pt x="48" y="128"/>
                  </a:lnTo>
                  <a:lnTo>
                    <a:pt x="80" y="112"/>
                  </a:lnTo>
                  <a:lnTo>
                    <a:pt x="80" y="96"/>
                  </a:lnTo>
                  <a:lnTo>
                    <a:pt x="72" y="80"/>
                  </a:lnTo>
                  <a:lnTo>
                    <a:pt x="96" y="80"/>
                  </a:lnTo>
                  <a:lnTo>
                    <a:pt x="112" y="64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2" name="Freeform 12"/>
            <p:cNvSpPr/>
            <p:nvPr/>
          </p:nvSpPr>
          <p:spPr bwMode="gray">
            <a:xfrm>
              <a:off x="3392133" y="2230654"/>
              <a:ext cx="106036" cy="112417"/>
            </a:xfrm>
            <a:custGeom>
              <a:avLst/>
              <a:gdLst>
                <a:gd name="T0" fmla="*/ 88 w 89"/>
                <a:gd name="T1" fmla="*/ 80 h 121"/>
                <a:gd name="T2" fmla="*/ 80 w 89"/>
                <a:gd name="T3" fmla="*/ 56 h 121"/>
                <a:gd name="T4" fmla="*/ 56 w 89"/>
                <a:gd name="T5" fmla="*/ 40 h 121"/>
                <a:gd name="T6" fmla="*/ 48 w 89"/>
                <a:gd name="T7" fmla="*/ 8 h 121"/>
                <a:gd name="T8" fmla="*/ 32 w 89"/>
                <a:gd name="T9" fmla="*/ 0 h 121"/>
                <a:gd name="T10" fmla="*/ 24 w 89"/>
                <a:gd name="T11" fmla="*/ 8 h 121"/>
                <a:gd name="T12" fmla="*/ 32 w 89"/>
                <a:gd name="T13" fmla="*/ 48 h 121"/>
                <a:gd name="T14" fmla="*/ 8 w 89"/>
                <a:gd name="T15" fmla="*/ 48 h 121"/>
                <a:gd name="T16" fmla="*/ 0 w 89"/>
                <a:gd name="T17" fmla="*/ 112 h 121"/>
                <a:gd name="T18" fmla="*/ 16 w 89"/>
                <a:gd name="T19" fmla="*/ 120 h 121"/>
                <a:gd name="T20" fmla="*/ 56 w 89"/>
                <a:gd name="T21" fmla="*/ 112 h 121"/>
                <a:gd name="T22" fmla="*/ 56 w 89"/>
                <a:gd name="T23" fmla="*/ 80 h 121"/>
                <a:gd name="T24" fmla="*/ 88 w 89"/>
                <a:gd name="T25" fmla="*/ 80 h 1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89"/>
                <a:gd name="T40" fmla="*/ 0 h 121"/>
                <a:gd name="T41" fmla="*/ 89 w 89"/>
                <a:gd name="T42" fmla="*/ 121 h 121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89" h="121">
                  <a:moveTo>
                    <a:pt x="88" y="80"/>
                  </a:moveTo>
                  <a:lnTo>
                    <a:pt x="80" y="56"/>
                  </a:lnTo>
                  <a:lnTo>
                    <a:pt x="56" y="40"/>
                  </a:lnTo>
                  <a:lnTo>
                    <a:pt x="48" y="8"/>
                  </a:lnTo>
                  <a:lnTo>
                    <a:pt x="32" y="0"/>
                  </a:lnTo>
                  <a:lnTo>
                    <a:pt x="24" y="8"/>
                  </a:lnTo>
                  <a:lnTo>
                    <a:pt x="32" y="48"/>
                  </a:lnTo>
                  <a:lnTo>
                    <a:pt x="8" y="48"/>
                  </a:lnTo>
                  <a:lnTo>
                    <a:pt x="0" y="112"/>
                  </a:lnTo>
                  <a:lnTo>
                    <a:pt x="16" y="12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88" y="80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3" name="Freeform 13"/>
            <p:cNvSpPr/>
            <p:nvPr/>
          </p:nvSpPr>
          <p:spPr bwMode="gray">
            <a:xfrm>
              <a:off x="3392133" y="2238204"/>
              <a:ext cx="66397" cy="37752"/>
            </a:xfrm>
            <a:custGeom>
              <a:avLst/>
              <a:gdLst>
                <a:gd name="T0" fmla="*/ 32 w 33"/>
                <a:gd name="T1" fmla="*/ 40 h 41"/>
                <a:gd name="T2" fmla="*/ 8 w 33"/>
                <a:gd name="T3" fmla="*/ 40 h 41"/>
                <a:gd name="T4" fmla="*/ 8 w 33"/>
                <a:gd name="T5" fmla="*/ 24 h 41"/>
                <a:gd name="T6" fmla="*/ 0 w 33"/>
                <a:gd name="T7" fmla="*/ 0 h 41"/>
                <a:gd name="T8" fmla="*/ 24 w 33"/>
                <a:gd name="T9" fmla="*/ 8 h 41"/>
                <a:gd name="T10" fmla="*/ 32 w 33"/>
                <a:gd name="T11" fmla="*/ 40 h 4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3"/>
                <a:gd name="T19" fmla="*/ 0 h 41"/>
                <a:gd name="T20" fmla="*/ 33 w 33"/>
                <a:gd name="T21" fmla="*/ 41 h 4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3" h="41">
                  <a:moveTo>
                    <a:pt x="32" y="40"/>
                  </a:moveTo>
                  <a:lnTo>
                    <a:pt x="8" y="40"/>
                  </a:lnTo>
                  <a:lnTo>
                    <a:pt x="8" y="24"/>
                  </a:lnTo>
                  <a:lnTo>
                    <a:pt x="0" y="0"/>
                  </a:lnTo>
                  <a:lnTo>
                    <a:pt x="24" y="8"/>
                  </a:lnTo>
                  <a:lnTo>
                    <a:pt x="32" y="40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4" name="Freeform 14"/>
            <p:cNvSpPr/>
            <p:nvPr/>
          </p:nvSpPr>
          <p:spPr bwMode="gray">
            <a:xfrm>
              <a:off x="3296996" y="2372435"/>
              <a:ext cx="516308" cy="269298"/>
            </a:xfrm>
            <a:custGeom>
              <a:avLst/>
              <a:gdLst>
                <a:gd name="T0" fmla="*/ 152 w 433"/>
                <a:gd name="T1" fmla="*/ 8 h 289"/>
                <a:gd name="T2" fmla="*/ 136 w 433"/>
                <a:gd name="T3" fmla="*/ 24 h 289"/>
                <a:gd name="T4" fmla="*/ 96 w 433"/>
                <a:gd name="T5" fmla="*/ 32 h 289"/>
                <a:gd name="T6" fmla="*/ 56 w 433"/>
                <a:gd name="T7" fmla="*/ 72 h 289"/>
                <a:gd name="T8" fmla="*/ 16 w 433"/>
                <a:gd name="T9" fmla="*/ 128 h 289"/>
                <a:gd name="T10" fmla="*/ 16 w 433"/>
                <a:gd name="T11" fmla="*/ 160 h 289"/>
                <a:gd name="T12" fmla="*/ 32 w 433"/>
                <a:gd name="T13" fmla="*/ 184 h 289"/>
                <a:gd name="T14" fmla="*/ 48 w 433"/>
                <a:gd name="T15" fmla="*/ 176 h 289"/>
                <a:gd name="T16" fmla="*/ 64 w 433"/>
                <a:gd name="T17" fmla="*/ 176 h 289"/>
                <a:gd name="T18" fmla="*/ 8 w 433"/>
                <a:gd name="T19" fmla="*/ 224 h 289"/>
                <a:gd name="T20" fmla="*/ 0 w 433"/>
                <a:gd name="T21" fmla="*/ 248 h 289"/>
                <a:gd name="T22" fmla="*/ 16 w 433"/>
                <a:gd name="T23" fmla="*/ 256 h 289"/>
                <a:gd name="T24" fmla="*/ 48 w 433"/>
                <a:gd name="T25" fmla="*/ 288 h 289"/>
                <a:gd name="T26" fmla="*/ 80 w 433"/>
                <a:gd name="T27" fmla="*/ 288 h 289"/>
                <a:gd name="T28" fmla="*/ 96 w 433"/>
                <a:gd name="T29" fmla="*/ 272 h 289"/>
                <a:gd name="T30" fmla="*/ 96 w 433"/>
                <a:gd name="T31" fmla="*/ 256 h 289"/>
                <a:gd name="T32" fmla="*/ 112 w 433"/>
                <a:gd name="T33" fmla="*/ 264 h 289"/>
                <a:gd name="T34" fmla="*/ 120 w 433"/>
                <a:gd name="T35" fmla="*/ 272 h 289"/>
                <a:gd name="T36" fmla="*/ 152 w 433"/>
                <a:gd name="T37" fmla="*/ 288 h 289"/>
                <a:gd name="T38" fmla="*/ 168 w 433"/>
                <a:gd name="T39" fmla="*/ 272 h 289"/>
                <a:gd name="T40" fmla="*/ 192 w 433"/>
                <a:gd name="T41" fmla="*/ 272 h 289"/>
                <a:gd name="T42" fmla="*/ 192 w 433"/>
                <a:gd name="T43" fmla="*/ 288 h 289"/>
                <a:gd name="T44" fmla="*/ 208 w 433"/>
                <a:gd name="T45" fmla="*/ 280 h 289"/>
                <a:gd name="T46" fmla="*/ 240 w 433"/>
                <a:gd name="T47" fmla="*/ 232 h 289"/>
                <a:gd name="T48" fmla="*/ 256 w 433"/>
                <a:gd name="T49" fmla="*/ 232 h 289"/>
                <a:gd name="T50" fmla="*/ 296 w 433"/>
                <a:gd name="T51" fmla="*/ 168 h 289"/>
                <a:gd name="T52" fmla="*/ 296 w 433"/>
                <a:gd name="T53" fmla="*/ 144 h 289"/>
                <a:gd name="T54" fmla="*/ 304 w 433"/>
                <a:gd name="T55" fmla="*/ 136 h 289"/>
                <a:gd name="T56" fmla="*/ 312 w 433"/>
                <a:gd name="T57" fmla="*/ 152 h 289"/>
                <a:gd name="T58" fmla="*/ 344 w 433"/>
                <a:gd name="T59" fmla="*/ 96 h 289"/>
                <a:gd name="T60" fmla="*/ 376 w 433"/>
                <a:gd name="T61" fmla="*/ 80 h 289"/>
                <a:gd name="T62" fmla="*/ 376 w 433"/>
                <a:gd name="T63" fmla="*/ 88 h 289"/>
                <a:gd name="T64" fmla="*/ 400 w 433"/>
                <a:gd name="T65" fmla="*/ 64 h 289"/>
                <a:gd name="T66" fmla="*/ 416 w 433"/>
                <a:gd name="T67" fmla="*/ 72 h 289"/>
                <a:gd name="T68" fmla="*/ 432 w 433"/>
                <a:gd name="T69" fmla="*/ 24 h 289"/>
                <a:gd name="T70" fmla="*/ 424 w 433"/>
                <a:gd name="T71" fmla="*/ 16 h 289"/>
                <a:gd name="T72" fmla="*/ 400 w 433"/>
                <a:gd name="T73" fmla="*/ 16 h 289"/>
                <a:gd name="T74" fmla="*/ 384 w 433"/>
                <a:gd name="T75" fmla="*/ 24 h 289"/>
                <a:gd name="T76" fmla="*/ 344 w 433"/>
                <a:gd name="T77" fmla="*/ 24 h 289"/>
                <a:gd name="T78" fmla="*/ 328 w 433"/>
                <a:gd name="T79" fmla="*/ 0 h 289"/>
                <a:gd name="T80" fmla="*/ 272 w 433"/>
                <a:gd name="T81" fmla="*/ 40 h 289"/>
                <a:gd name="T82" fmla="*/ 264 w 433"/>
                <a:gd name="T83" fmla="*/ 64 h 289"/>
                <a:gd name="T84" fmla="*/ 248 w 433"/>
                <a:gd name="T85" fmla="*/ 64 h 289"/>
                <a:gd name="T86" fmla="*/ 200 w 433"/>
                <a:gd name="T87" fmla="*/ 64 h 289"/>
                <a:gd name="T88" fmla="*/ 200 w 433"/>
                <a:gd name="T89" fmla="*/ 48 h 289"/>
                <a:gd name="T90" fmla="*/ 216 w 433"/>
                <a:gd name="T91" fmla="*/ 32 h 289"/>
                <a:gd name="T92" fmla="*/ 200 w 433"/>
                <a:gd name="T93" fmla="*/ 0 h 289"/>
                <a:gd name="T94" fmla="*/ 176 w 433"/>
                <a:gd name="T95" fmla="*/ 0 h 289"/>
                <a:gd name="T96" fmla="*/ 168 w 433"/>
                <a:gd name="T97" fmla="*/ 0 h 289"/>
                <a:gd name="T98" fmla="*/ 160 w 433"/>
                <a:gd name="T99" fmla="*/ 16 h 289"/>
                <a:gd name="T100" fmla="*/ 152 w 433"/>
                <a:gd name="T101" fmla="*/ 8 h 289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33"/>
                <a:gd name="T154" fmla="*/ 0 h 289"/>
                <a:gd name="T155" fmla="*/ 433 w 433"/>
                <a:gd name="T156" fmla="*/ 289 h 289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33" h="289">
                  <a:moveTo>
                    <a:pt x="152" y="8"/>
                  </a:moveTo>
                  <a:lnTo>
                    <a:pt x="136" y="24"/>
                  </a:lnTo>
                  <a:lnTo>
                    <a:pt x="96" y="32"/>
                  </a:lnTo>
                  <a:lnTo>
                    <a:pt x="56" y="72"/>
                  </a:lnTo>
                  <a:lnTo>
                    <a:pt x="16" y="128"/>
                  </a:lnTo>
                  <a:lnTo>
                    <a:pt x="16" y="160"/>
                  </a:lnTo>
                  <a:lnTo>
                    <a:pt x="32" y="184"/>
                  </a:lnTo>
                  <a:lnTo>
                    <a:pt x="48" y="176"/>
                  </a:lnTo>
                  <a:lnTo>
                    <a:pt x="64" y="176"/>
                  </a:lnTo>
                  <a:lnTo>
                    <a:pt x="8" y="224"/>
                  </a:lnTo>
                  <a:lnTo>
                    <a:pt x="0" y="248"/>
                  </a:lnTo>
                  <a:lnTo>
                    <a:pt x="16" y="256"/>
                  </a:lnTo>
                  <a:lnTo>
                    <a:pt x="48" y="288"/>
                  </a:lnTo>
                  <a:lnTo>
                    <a:pt x="80" y="288"/>
                  </a:lnTo>
                  <a:lnTo>
                    <a:pt x="96" y="272"/>
                  </a:lnTo>
                  <a:lnTo>
                    <a:pt x="96" y="256"/>
                  </a:lnTo>
                  <a:lnTo>
                    <a:pt x="112" y="264"/>
                  </a:lnTo>
                  <a:lnTo>
                    <a:pt x="120" y="272"/>
                  </a:lnTo>
                  <a:lnTo>
                    <a:pt x="152" y="288"/>
                  </a:lnTo>
                  <a:lnTo>
                    <a:pt x="168" y="272"/>
                  </a:lnTo>
                  <a:lnTo>
                    <a:pt x="192" y="272"/>
                  </a:lnTo>
                  <a:lnTo>
                    <a:pt x="192" y="288"/>
                  </a:lnTo>
                  <a:lnTo>
                    <a:pt x="208" y="280"/>
                  </a:lnTo>
                  <a:lnTo>
                    <a:pt x="240" y="232"/>
                  </a:lnTo>
                  <a:lnTo>
                    <a:pt x="256" y="232"/>
                  </a:lnTo>
                  <a:lnTo>
                    <a:pt x="296" y="168"/>
                  </a:lnTo>
                  <a:lnTo>
                    <a:pt x="296" y="144"/>
                  </a:lnTo>
                  <a:lnTo>
                    <a:pt x="304" y="136"/>
                  </a:lnTo>
                  <a:lnTo>
                    <a:pt x="312" y="152"/>
                  </a:lnTo>
                  <a:lnTo>
                    <a:pt x="344" y="96"/>
                  </a:lnTo>
                  <a:lnTo>
                    <a:pt x="376" y="80"/>
                  </a:lnTo>
                  <a:lnTo>
                    <a:pt x="376" y="88"/>
                  </a:lnTo>
                  <a:lnTo>
                    <a:pt x="400" y="64"/>
                  </a:lnTo>
                  <a:lnTo>
                    <a:pt x="416" y="72"/>
                  </a:lnTo>
                  <a:lnTo>
                    <a:pt x="432" y="24"/>
                  </a:lnTo>
                  <a:lnTo>
                    <a:pt x="424" y="16"/>
                  </a:lnTo>
                  <a:lnTo>
                    <a:pt x="400" y="16"/>
                  </a:lnTo>
                  <a:lnTo>
                    <a:pt x="384" y="24"/>
                  </a:lnTo>
                  <a:lnTo>
                    <a:pt x="344" y="24"/>
                  </a:lnTo>
                  <a:lnTo>
                    <a:pt x="328" y="0"/>
                  </a:lnTo>
                  <a:lnTo>
                    <a:pt x="272" y="40"/>
                  </a:lnTo>
                  <a:lnTo>
                    <a:pt x="264" y="64"/>
                  </a:lnTo>
                  <a:lnTo>
                    <a:pt x="248" y="64"/>
                  </a:lnTo>
                  <a:lnTo>
                    <a:pt x="200" y="64"/>
                  </a:lnTo>
                  <a:lnTo>
                    <a:pt x="200" y="48"/>
                  </a:lnTo>
                  <a:lnTo>
                    <a:pt x="216" y="32"/>
                  </a:lnTo>
                  <a:lnTo>
                    <a:pt x="200" y="0"/>
                  </a:lnTo>
                  <a:lnTo>
                    <a:pt x="176" y="0"/>
                  </a:lnTo>
                  <a:lnTo>
                    <a:pt x="168" y="0"/>
                  </a:lnTo>
                  <a:lnTo>
                    <a:pt x="160" y="16"/>
                  </a:lnTo>
                  <a:lnTo>
                    <a:pt x="152" y="8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5" name="Freeform 15"/>
            <p:cNvSpPr/>
            <p:nvPr/>
          </p:nvSpPr>
          <p:spPr bwMode="gray">
            <a:xfrm>
              <a:off x="3403033" y="2588041"/>
              <a:ext cx="428109" cy="297823"/>
            </a:xfrm>
            <a:custGeom>
              <a:avLst/>
              <a:gdLst>
                <a:gd name="T0" fmla="*/ 168 w 361"/>
                <a:gd name="T1" fmla="*/ 0 h 321"/>
                <a:gd name="T2" fmla="*/ 152 w 361"/>
                <a:gd name="T3" fmla="*/ 0 h 321"/>
                <a:gd name="T4" fmla="*/ 120 w 361"/>
                <a:gd name="T5" fmla="*/ 48 h 321"/>
                <a:gd name="T6" fmla="*/ 96 w 361"/>
                <a:gd name="T7" fmla="*/ 56 h 321"/>
                <a:gd name="T8" fmla="*/ 96 w 361"/>
                <a:gd name="T9" fmla="*/ 40 h 321"/>
                <a:gd name="T10" fmla="*/ 80 w 361"/>
                <a:gd name="T11" fmla="*/ 40 h 321"/>
                <a:gd name="T12" fmla="*/ 64 w 361"/>
                <a:gd name="T13" fmla="*/ 56 h 321"/>
                <a:gd name="T14" fmla="*/ 32 w 361"/>
                <a:gd name="T15" fmla="*/ 40 h 321"/>
                <a:gd name="T16" fmla="*/ 24 w 361"/>
                <a:gd name="T17" fmla="*/ 32 h 321"/>
                <a:gd name="T18" fmla="*/ 8 w 361"/>
                <a:gd name="T19" fmla="*/ 24 h 321"/>
                <a:gd name="T20" fmla="*/ 8 w 361"/>
                <a:gd name="T21" fmla="*/ 40 h 321"/>
                <a:gd name="T22" fmla="*/ 0 w 361"/>
                <a:gd name="T23" fmla="*/ 48 h 321"/>
                <a:gd name="T24" fmla="*/ 32 w 361"/>
                <a:gd name="T25" fmla="*/ 56 h 321"/>
                <a:gd name="T26" fmla="*/ 40 w 361"/>
                <a:gd name="T27" fmla="*/ 80 h 321"/>
                <a:gd name="T28" fmla="*/ 56 w 361"/>
                <a:gd name="T29" fmla="*/ 80 h 321"/>
                <a:gd name="T30" fmla="*/ 80 w 361"/>
                <a:gd name="T31" fmla="*/ 112 h 321"/>
                <a:gd name="T32" fmla="*/ 104 w 361"/>
                <a:gd name="T33" fmla="*/ 104 h 321"/>
                <a:gd name="T34" fmla="*/ 104 w 361"/>
                <a:gd name="T35" fmla="*/ 144 h 321"/>
                <a:gd name="T36" fmla="*/ 136 w 361"/>
                <a:gd name="T37" fmla="*/ 184 h 321"/>
                <a:gd name="T38" fmla="*/ 152 w 361"/>
                <a:gd name="T39" fmla="*/ 184 h 321"/>
                <a:gd name="T40" fmla="*/ 160 w 361"/>
                <a:gd name="T41" fmla="*/ 168 h 321"/>
                <a:gd name="T42" fmla="*/ 184 w 361"/>
                <a:gd name="T43" fmla="*/ 192 h 321"/>
                <a:gd name="T44" fmla="*/ 168 w 361"/>
                <a:gd name="T45" fmla="*/ 208 h 321"/>
                <a:gd name="T46" fmla="*/ 160 w 361"/>
                <a:gd name="T47" fmla="*/ 200 h 321"/>
                <a:gd name="T48" fmla="*/ 144 w 361"/>
                <a:gd name="T49" fmla="*/ 192 h 321"/>
                <a:gd name="T50" fmla="*/ 144 w 361"/>
                <a:gd name="T51" fmla="*/ 224 h 321"/>
                <a:gd name="T52" fmla="*/ 136 w 361"/>
                <a:gd name="T53" fmla="*/ 240 h 321"/>
                <a:gd name="T54" fmla="*/ 160 w 361"/>
                <a:gd name="T55" fmla="*/ 272 h 321"/>
                <a:gd name="T56" fmla="*/ 160 w 361"/>
                <a:gd name="T57" fmla="*/ 296 h 321"/>
                <a:gd name="T58" fmla="*/ 200 w 361"/>
                <a:gd name="T59" fmla="*/ 296 h 321"/>
                <a:gd name="T60" fmla="*/ 216 w 361"/>
                <a:gd name="T61" fmla="*/ 312 h 321"/>
                <a:gd name="T62" fmla="*/ 240 w 361"/>
                <a:gd name="T63" fmla="*/ 304 h 321"/>
                <a:gd name="T64" fmla="*/ 272 w 361"/>
                <a:gd name="T65" fmla="*/ 320 h 321"/>
                <a:gd name="T66" fmla="*/ 296 w 361"/>
                <a:gd name="T67" fmla="*/ 296 h 321"/>
                <a:gd name="T68" fmla="*/ 320 w 361"/>
                <a:gd name="T69" fmla="*/ 256 h 321"/>
                <a:gd name="T70" fmla="*/ 288 w 361"/>
                <a:gd name="T71" fmla="*/ 240 h 321"/>
                <a:gd name="T72" fmla="*/ 320 w 361"/>
                <a:gd name="T73" fmla="*/ 232 h 321"/>
                <a:gd name="T74" fmla="*/ 328 w 361"/>
                <a:gd name="T75" fmla="*/ 240 h 321"/>
                <a:gd name="T76" fmla="*/ 360 w 361"/>
                <a:gd name="T77" fmla="*/ 232 h 321"/>
                <a:gd name="T78" fmla="*/ 360 w 361"/>
                <a:gd name="T79" fmla="*/ 224 h 321"/>
                <a:gd name="T80" fmla="*/ 320 w 361"/>
                <a:gd name="T81" fmla="*/ 200 h 321"/>
                <a:gd name="T82" fmla="*/ 320 w 361"/>
                <a:gd name="T83" fmla="*/ 184 h 321"/>
                <a:gd name="T84" fmla="*/ 304 w 361"/>
                <a:gd name="T85" fmla="*/ 176 h 321"/>
                <a:gd name="T86" fmla="*/ 288 w 361"/>
                <a:gd name="T87" fmla="*/ 168 h 321"/>
                <a:gd name="T88" fmla="*/ 272 w 361"/>
                <a:gd name="T89" fmla="*/ 128 h 321"/>
                <a:gd name="T90" fmla="*/ 232 w 361"/>
                <a:gd name="T91" fmla="*/ 64 h 321"/>
                <a:gd name="T92" fmla="*/ 232 w 361"/>
                <a:gd name="T93" fmla="*/ 40 h 321"/>
                <a:gd name="T94" fmla="*/ 192 w 361"/>
                <a:gd name="T95" fmla="*/ 32 h 321"/>
                <a:gd name="T96" fmla="*/ 176 w 361"/>
                <a:gd name="T97" fmla="*/ 24 h 321"/>
                <a:gd name="T98" fmla="*/ 168 w 361"/>
                <a:gd name="T99" fmla="*/ 0 h 32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361"/>
                <a:gd name="T151" fmla="*/ 0 h 321"/>
                <a:gd name="T152" fmla="*/ 361 w 361"/>
                <a:gd name="T153" fmla="*/ 321 h 32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361" h="321">
                  <a:moveTo>
                    <a:pt x="168" y="0"/>
                  </a:moveTo>
                  <a:lnTo>
                    <a:pt x="152" y="0"/>
                  </a:lnTo>
                  <a:lnTo>
                    <a:pt x="120" y="48"/>
                  </a:lnTo>
                  <a:lnTo>
                    <a:pt x="96" y="56"/>
                  </a:lnTo>
                  <a:lnTo>
                    <a:pt x="96" y="40"/>
                  </a:lnTo>
                  <a:lnTo>
                    <a:pt x="80" y="40"/>
                  </a:lnTo>
                  <a:lnTo>
                    <a:pt x="64" y="56"/>
                  </a:lnTo>
                  <a:lnTo>
                    <a:pt x="32" y="40"/>
                  </a:lnTo>
                  <a:lnTo>
                    <a:pt x="24" y="32"/>
                  </a:lnTo>
                  <a:lnTo>
                    <a:pt x="8" y="24"/>
                  </a:lnTo>
                  <a:lnTo>
                    <a:pt x="8" y="40"/>
                  </a:lnTo>
                  <a:lnTo>
                    <a:pt x="0" y="48"/>
                  </a:lnTo>
                  <a:lnTo>
                    <a:pt x="32" y="56"/>
                  </a:lnTo>
                  <a:lnTo>
                    <a:pt x="40" y="80"/>
                  </a:lnTo>
                  <a:lnTo>
                    <a:pt x="56" y="80"/>
                  </a:lnTo>
                  <a:lnTo>
                    <a:pt x="80" y="112"/>
                  </a:lnTo>
                  <a:lnTo>
                    <a:pt x="104" y="104"/>
                  </a:lnTo>
                  <a:lnTo>
                    <a:pt x="104" y="144"/>
                  </a:lnTo>
                  <a:lnTo>
                    <a:pt x="136" y="184"/>
                  </a:lnTo>
                  <a:lnTo>
                    <a:pt x="152" y="184"/>
                  </a:lnTo>
                  <a:lnTo>
                    <a:pt x="160" y="168"/>
                  </a:lnTo>
                  <a:lnTo>
                    <a:pt x="184" y="192"/>
                  </a:lnTo>
                  <a:lnTo>
                    <a:pt x="168" y="208"/>
                  </a:lnTo>
                  <a:lnTo>
                    <a:pt x="160" y="200"/>
                  </a:lnTo>
                  <a:lnTo>
                    <a:pt x="144" y="192"/>
                  </a:lnTo>
                  <a:lnTo>
                    <a:pt x="144" y="224"/>
                  </a:lnTo>
                  <a:lnTo>
                    <a:pt x="136" y="240"/>
                  </a:lnTo>
                  <a:lnTo>
                    <a:pt x="160" y="272"/>
                  </a:lnTo>
                  <a:lnTo>
                    <a:pt x="160" y="296"/>
                  </a:lnTo>
                  <a:lnTo>
                    <a:pt x="200" y="296"/>
                  </a:lnTo>
                  <a:lnTo>
                    <a:pt x="216" y="312"/>
                  </a:lnTo>
                  <a:lnTo>
                    <a:pt x="240" y="304"/>
                  </a:lnTo>
                  <a:lnTo>
                    <a:pt x="272" y="320"/>
                  </a:lnTo>
                  <a:lnTo>
                    <a:pt x="296" y="296"/>
                  </a:lnTo>
                  <a:lnTo>
                    <a:pt x="320" y="256"/>
                  </a:lnTo>
                  <a:lnTo>
                    <a:pt x="288" y="240"/>
                  </a:lnTo>
                  <a:lnTo>
                    <a:pt x="320" y="232"/>
                  </a:lnTo>
                  <a:lnTo>
                    <a:pt x="328" y="240"/>
                  </a:lnTo>
                  <a:lnTo>
                    <a:pt x="360" y="232"/>
                  </a:lnTo>
                  <a:lnTo>
                    <a:pt x="360" y="224"/>
                  </a:lnTo>
                  <a:lnTo>
                    <a:pt x="320" y="200"/>
                  </a:lnTo>
                  <a:lnTo>
                    <a:pt x="320" y="184"/>
                  </a:lnTo>
                  <a:lnTo>
                    <a:pt x="304" y="176"/>
                  </a:lnTo>
                  <a:lnTo>
                    <a:pt x="288" y="168"/>
                  </a:lnTo>
                  <a:lnTo>
                    <a:pt x="272" y="128"/>
                  </a:lnTo>
                  <a:lnTo>
                    <a:pt x="232" y="64"/>
                  </a:lnTo>
                  <a:lnTo>
                    <a:pt x="232" y="40"/>
                  </a:lnTo>
                  <a:lnTo>
                    <a:pt x="192" y="32"/>
                  </a:lnTo>
                  <a:lnTo>
                    <a:pt x="176" y="24"/>
                  </a:lnTo>
                  <a:lnTo>
                    <a:pt x="168" y="0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6" name="Freeform 16"/>
            <p:cNvSpPr/>
            <p:nvPr/>
          </p:nvSpPr>
          <p:spPr bwMode="invGray">
            <a:xfrm>
              <a:off x="3772673" y="2809520"/>
              <a:ext cx="76307" cy="51176"/>
            </a:xfrm>
            <a:custGeom>
              <a:avLst/>
              <a:gdLst>
                <a:gd name="T0" fmla="*/ 24 w 65"/>
                <a:gd name="T1" fmla="*/ 0 h 57"/>
                <a:gd name="T2" fmla="*/ 0 w 65"/>
                <a:gd name="T3" fmla="*/ 40 h 57"/>
                <a:gd name="T4" fmla="*/ 24 w 65"/>
                <a:gd name="T5" fmla="*/ 56 h 57"/>
                <a:gd name="T6" fmla="*/ 64 w 65"/>
                <a:gd name="T7" fmla="*/ 40 h 57"/>
                <a:gd name="T8" fmla="*/ 64 w 65"/>
                <a:gd name="T9" fmla="*/ 24 h 57"/>
                <a:gd name="T10" fmla="*/ 24 w 65"/>
                <a:gd name="T11" fmla="*/ 0 h 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5"/>
                <a:gd name="T19" fmla="*/ 0 h 57"/>
                <a:gd name="T20" fmla="*/ 65 w 65"/>
                <a:gd name="T21" fmla="*/ 57 h 5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5" h="57">
                  <a:moveTo>
                    <a:pt x="24" y="0"/>
                  </a:moveTo>
                  <a:lnTo>
                    <a:pt x="0" y="40"/>
                  </a:lnTo>
                  <a:lnTo>
                    <a:pt x="24" y="56"/>
                  </a:lnTo>
                  <a:lnTo>
                    <a:pt x="64" y="40"/>
                  </a:lnTo>
                  <a:lnTo>
                    <a:pt x="64" y="24"/>
                  </a:lnTo>
                  <a:lnTo>
                    <a:pt x="24" y="0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7" name="Freeform 17"/>
            <p:cNvSpPr/>
            <p:nvPr/>
          </p:nvSpPr>
          <p:spPr bwMode="gray">
            <a:xfrm>
              <a:off x="3564565" y="2862374"/>
              <a:ext cx="285406" cy="276010"/>
            </a:xfrm>
            <a:custGeom>
              <a:avLst/>
              <a:gdLst>
                <a:gd name="T0" fmla="*/ 184 w 241"/>
                <a:gd name="T1" fmla="*/ 16 h 297"/>
                <a:gd name="T2" fmla="*/ 160 w 241"/>
                <a:gd name="T3" fmla="*/ 0 h 297"/>
                <a:gd name="T4" fmla="*/ 136 w 241"/>
                <a:gd name="T5" fmla="*/ 24 h 297"/>
                <a:gd name="T6" fmla="*/ 104 w 241"/>
                <a:gd name="T7" fmla="*/ 8 h 297"/>
                <a:gd name="T8" fmla="*/ 80 w 241"/>
                <a:gd name="T9" fmla="*/ 16 h 297"/>
                <a:gd name="T10" fmla="*/ 72 w 241"/>
                <a:gd name="T11" fmla="*/ 32 h 297"/>
                <a:gd name="T12" fmla="*/ 64 w 241"/>
                <a:gd name="T13" fmla="*/ 48 h 297"/>
                <a:gd name="T14" fmla="*/ 72 w 241"/>
                <a:gd name="T15" fmla="*/ 72 h 297"/>
                <a:gd name="T16" fmla="*/ 56 w 241"/>
                <a:gd name="T17" fmla="*/ 72 h 297"/>
                <a:gd name="T18" fmla="*/ 48 w 241"/>
                <a:gd name="T19" fmla="*/ 64 h 297"/>
                <a:gd name="T20" fmla="*/ 40 w 241"/>
                <a:gd name="T21" fmla="*/ 64 h 297"/>
                <a:gd name="T22" fmla="*/ 40 w 241"/>
                <a:gd name="T23" fmla="*/ 80 h 297"/>
                <a:gd name="T24" fmla="*/ 40 w 241"/>
                <a:gd name="T25" fmla="*/ 96 h 297"/>
                <a:gd name="T26" fmla="*/ 40 w 241"/>
                <a:gd name="T27" fmla="*/ 96 h 297"/>
                <a:gd name="T28" fmla="*/ 40 w 241"/>
                <a:gd name="T29" fmla="*/ 112 h 297"/>
                <a:gd name="T30" fmla="*/ 8 w 241"/>
                <a:gd name="T31" fmla="*/ 136 h 297"/>
                <a:gd name="T32" fmla="*/ 0 w 241"/>
                <a:gd name="T33" fmla="*/ 144 h 297"/>
                <a:gd name="T34" fmla="*/ 0 w 241"/>
                <a:gd name="T35" fmla="*/ 176 h 297"/>
                <a:gd name="T36" fmla="*/ 24 w 241"/>
                <a:gd name="T37" fmla="*/ 192 h 297"/>
                <a:gd name="T38" fmla="*/ 24 w 241"/>
                <a:gd name="T39" fmla="*/ 232 h 297"/>
                <a:gd name="T40" fmla="*/ 48 w 241"/>
                <a:gd name="T41" fmla="*/ 232 h 297"/>
                <a:gd name="T42" fmla="*/ 48 w 241"/>
                <a:gd name="T43" fmla="*/ 248 h 297"/>
                <a:gd name="T44" fmla="*/ 56 w 241"/>
                <a:gd name="T45" fmla="*/ 264 h 297"/>
                <a:gd name="T46" fmla="*/ 64 w 241"/>
                <a:gd name="T47" fmla="*/ 288 h 297"/>
                <a:gd name="T48" fmla="*/ 88 w 241"/>
                <a:gd name="T49" fmla="*/ 288 h 297"/>
                <a:gd name="T50" fmla="*/ 104 w 241"/>
                <a:gd name="T51" fmla="*/ 264 h 297"/>
                <a:gd name="T52" fmla="*/ 112 w 241"/>
                <a:gd name="T53" fmla="*/ 264 h 297"/>
                <a:gd name="T54" fmla="*/ 112 w 241"/>
                <a:gd name="T55" fmla="*/ 280 h 297"/>
                <a:gd name="T56" fmla="*/ 120 w 241"/>
                <a:gd name="T57" fmla="*/ 288 h 297"/>
                <a:gd name="T58" fmla="*/ 136 w 241"/>
                <a:gd name="T59" fmla="*/ 288 h 297"/>
                <a:gd name="T60" fmla="*/ 136 w 241"/>
                <a:gd name="T61" fmla="*/ 280 h 297"/>
                <a:gd name="T62" fmla="*/ 152 w 241"/>
                <a:gd name="T63" fmla="*/ 280 h 297"/>
                <a:gd name="T64" fmla="*/ 152 w 241"/>
                <a:gd name="T65" fmla="*/ 288 h 297"/>
                <a:gd name="T66" fmla="*/ 160 w 241"/>
                <a:gd name="T67" fmla="*/ 296 h 297"/>
                <a:gd name="T68" fmla="*/ 176 w 241"/>
                <a:gd name="T69" fmla="*/ 288 h 297"/>
                <a:gd name="T70" fmla="*/ 184 w 241"/>
                <a:gd name="T71" fmla="*/ 256 h 297"/>
                <a:gd name="T72" fmla="*/ 184 w 241"/>
                <a:gd name="T73" fmla="*/ 224 h 297"/>
                <a:gd name="T74" fmla="*/ 200 w 241"/>
                <a:gd name="T75" fmla="*/ 224 h 297"/>
                <a:gd name="T76" fmla="*/ 200 w 241"/>
                <a:gd name="T77" fmla="*/ 216 h 297"/>
                <a:gd name="T78" fmla="*/ 200 w 241"/>
                <a:gd name="T79" fmla="*/ 200 h 297"/>
                <a:gd name="T80" fmla="*/ 216 w 241"/>
                <a:gd name="T81" fmla="*/ 216 h 297"/>
                <a:gd name="T82" fmla="*/ 232 w 241"/>
                <a:gd name="T83" fmla="*/ 192 h 297"/>
                <a:gd name="T84" fmla="*/ 216 w 241"/>
                <a:gd name="T85" fmla="*/ 176 h 297"/>
                <a:gd name="T86" fmla="*/ 216 w 241"/>
                <a:gd name="T87" fmla="*/ 168 h 297"/>
                <a:gd name="T88" fmla="*/ 232 w 241"/>
                <a:gd name="T89" fmla="*/ 160 h 297"/>
                <a:gd name="T90" fmla="*/ 224 w 241"/>
                <a:gd name="T91" fmla="*/ 136 h 297"/>
                <a:gd name="T92" fmla="*/ 216 w 241"/>
                <a:gd name="T93" fmla="*/ 128 h 297"/>
                <a:gd name="T94" fmla="*/ 240 w 241"/>
                <a:gd name="T95" fmla="*/ 136 h 297"/>
                <a:gd name="T96" fmla="*/ 240 w 241"/>
                <a:gd name="T97" fmla="*/ 104 h 297"/>
                <a:gd name="T98" fmla="*/ 216 w 241"/>
                <a:gd name="T99" fmla="*/ 120 h 297"/>
                <a:gd name="T100" fmla="*/ 240 w 241"/>
                <a:gd name="T101" fmla="*/ 80 h 297"/>
                <a:gd name="T102" fmla="*/ 200 w 241"/>
                <a:gd name="T103" fmla="*/ 56 h 297"/>
                <a:gd name="T104" fmla="*/ 176 w 241"/>
                <a:gd name="T105" fmla="*/ 56 h 297"/>
                <a:gd name="T106" fmla="*/ 160 w 241"/>
                <a:gd name="T107" fmla="*/ 72 h 297"/>
                <a:gd name="T108" fmla="*/ 152 w 241"/>
                <a:gd name="T109" fmla="*/ 48 h 297"/>
                <a:gd name="T110" fmla="*/ 160 w 241"/>
                <a:gd name="T111" fmla="*/ 40 h 297"/>
                <a:gd name="T112" fmla="*/ 184 w 241"/>
                <a:gd name="T113" fmla="*/ 16 h 29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1"/>
                <a:gd name="T172" fmla="*/ 0 h 297"/>
                <a:gd name="T173" fmla="*/ 241 w 241"/>
                <a:gd name="T174" fmla="*/ 297 h 297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1" h="297">
                  <a:moveTo>
                    <a:pt x="184" y="16"/>
                  </a:moveTo>
                  <a:lnTo>
                    <a:pt x="160" y="0"/>
                  </a:lnTo>
                  <a:lnTo>
                    <a:pt x="136" y="24"/>
                  </a:lnTo>
                  <a:lnTo>
                    <a:pt x="104" y="8"/>
                  </a:lnTo>
                  <a:lnTo>
                    <a:pt x="80" y="16"/>
                  </a:lnTo>
                  <a:lnTo>
                    <a:pt x="72" y="32"/>
                  </a:lnTo>
                  <a:lnTo>
                    <a:pt x="64" y="48"/>
                  </a:lnTo>
                  <a:lnTo>
                    <a:pt x="72" y="72"/>
                  </a:lnTo>
                  <a:lnTo>
                    <a:pt x="56" y="72"/>
                  </a:lnTo>
                  <a:lnTo>
                    <a:pt x="48" y="64"/>
                  </a:lnTo>
                  <a:lnTo>
                    <a:pt x="40" y="64"/>
                  </a:lnTo>
                  <a:lnTo>
                    <a:pt x="40" y="80"/>
                  </a:lnTo>
                  <a:lnTo>
                    <a:pt x="40" y="96"/>
                  </a:lnTo>
                  <a:lnTo>
                    <a:pt x="40" y="112"/>
                  </a:lnTo>
                  <a:lnTo>
                    <a:pt x="8" y="136"/>
                  </a:lnTo>
                  <a:lnTo>
                    <a:pt x="0" y="144"/>
                  </a:lnTo>
                  <a:lnTo>
                    <a:pt x="0" y="176"/>
                  </a:lnTo>
                  <a:lnTo>
                    <a:pt x="24" y="192"/>
                  </a:lnTo>
                  <a:lnTo>
                    <a:pt x="24" y="232"/>
                  </a:lnTo>
                  <a:lnTo>
                    <a:pt x="48" y="232"/>
                  </a:lnTo>
                  <a:lnTo>
                    <a:pt x="48" y="248"/>
                  </a:lnTo>
                  <a:lnTo>
                    <a:pt x="56" y="264"/>
                  </a:lnTo>
                  <a:lnTo>
                    <a:pt x="64" y="288"/>
                  </a:lnTo>
                  <a:lnTo>
                    <a:pt x="88" y="288"/>
                  </a:lnTo>
                  <a:lnTo>
                    <a:pt x="104" y="264"/>
                  </a:lnTo>
                  <a:lnTo>
                    <a:pt x="112" y="264"/>
                  </a:lnTo>
                  <a:lnTo>
                    <a:pt x="112" y="280"/>
                  </a:lnTo>
                  <a:lnTo>
                    <a:pt x="120" y="288"/>
                  </a:lnTo>
                  <a:lnTo>
                    <a:pt x="136" y="288"/>
                  </a:lnTo>
                  <a:lnTo>
                    <a:pt x="136" y="280"/>
                  </a:lnTo>
                  <a:lnTo>
                    <a:pt x="152" y="280"/>
                  </a:lnTo>
                  <a:lnTo>
                    <a:pt x="152" y="288"/>
                  </a:lnTo>
                  <a:lnTo>
                    <a:pt x="160" y="296"/>
                  </a:lnTo>
                  <a:lnTo>
                    <a:pt x="176" y="288"/>
                  </a:lnTo>
                  <a:lnTo>
                    <a:pt x="184" y="256"/>
                  </a:lnTo>
                  <a:lnTo>
                    <a:pt x="184" y="224"/>
                  </a:lnTo>
                  <a:lnTo>
                    <a:pt x="200" y="224"/>
                  </a:lnTo>
                  <a:lnTo>
                    <a:pt x="200" y="216"/>
                  </a:lnTo>
                  <a:lnTo>
                    <a:pt x="200" y="200"/>
                  </a:lnTo>
                  <a:lnTo>
                    <a:pt x="216" y="216"/>
                  </a:lnTo>
                  <a:lnTo>
                    <a:pt x="232" y="192"/>
                  </a:lnTo>
                  <a:lnTo>
                    <a:pt x="216" y="176"/>
                  </a:lnTo>
                  <a:lnTo>
                    <a:pt x="216" y="168"/>
                  </a:lnTo>
                  <a:lnTo>
                    <a:pt x="232" y="160"/>
                  </a:lnTo>
                  <a:lnTo>
                    <a:pt x="224" y="136"/>
                  </a:lnTo>
                  <a:lnTo>
                    <a:pt x="216" y="128"/>
                  </a:lnTo>
                  <a:lnTo>
                    <a:pt x="240" y="136"/>
                  </a:lnTo>
                  <a:lnTo>
                    <a:pt x="240" y="104"/>
                  </a:lnTo>
                  <a:lnTo>
                    <a:pt x="216" y="120"/>
                  </a:lnTo>
                  <a:lnTo>
                    <a:pt x="240" y="80"/>
                  </a:lnTo>
                  <a:lnTo>
                    <a:pt x="200" y="56"/>
                  </a:lnTo>
                  <a:lnTo>
                    <a:pt x="176" y="56"/>
                  </a:lnTo>
                  <a:lnTo>
                    <a:pt x="160" y="72"/>
                  </a:lnTo>
                  <a:lnTo>
                    <a:pt x="152" y="48"/>
                  </a:lnTo>
                  <a:lnTo>
                    <a:pt x="160" y="40"/>
                  </a:lnTo>
                  <a:lnTo>
                    <a:pt x="184" y="16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8" name="Freeform 18"/>
            <p:cNvSpPr/>
            <p:nvPr/>
          </p:nvSpPr>
          <p:spPr bwMode="gray">
            <a:xfrm>
              <a:off x="3420871" y="3078820"/>
              <a:ext cx="325046" cy="343125"/>
            </a:xfrm>
            <a:custGeom>
              <a:avLst/>
              <a:gdLst>
                <a:gd name="T0" fmla="*/ 272 w 273"/>
                <a:gd name="T1" fmla="*/ 56 h 369"/>
                <a:gd name="T2" fmla="*/ 272 w 273"/>
                <a:gd name="T3" fmla="*/ 48 h 369"/>
                <a:gd name="T4" fmla="*/ 256 w 273"/>
                <a:gd name="T5" fmla="*/ 48 h 369"/>
                <a:gd name="T6" fmla="*/ 256 w 273"/>
                <a:gd name="T7" fmla="*/ 56 h 369"/>
                <a:gd name="T8" fmla="*/ 240 w 273"/>
                <a:gd name="T9" fmla="*/ 56 h 369"/>
                <a:gd name="T10" fmla="*/ 232 w 273"/>
                <a:gd name="T11" fmla="*/ 56 h 369"/>
                <a:gd name="T12" fmla="*/ 232 w 273"/>
                <a:gd name="T13" fmla="*/ 32 h 369"/>
                <a:gd name="T14" fmla="*/ 224 w 273"/>
                <a:gd name="T15" fmla="*/ 32 h 369"/>
                <a:gd name="T16" fmla="*/ 208 w 273"/>
                <a:gd name="T17" fmla="*/ 56 h 369"/>
                <a:gd name="T18" fmla="*/ 184 w 273"/>
                <a:gd name="T19" fmla="*/ 56 h 369"/>
                <a:gd name="T20" fmla="*/ 176 w 273"/>
                <a:gd name="T21" fmla="*/ 32 h 369"/>
                <a:gd name="T22" fmla="*/ 168 w 273"/>
                <a:gd name="T23" fmla="*/ 16 h 369"/>
                <a:gd name="T24" fmla="*/ 160 w 273"/>
                <a:gd name="T25" fmla="*/ 0 h 369"/>
                <a:gd name="T26" fmla="*/ 144 w 273"/>
                <a:gd name="T27" fmla="*/ 0 h 369"/>
                <a:gd name="T28" fmla="*/ 144 w 273"/>
                <a:gd name="T29" fmla="*/ 8 h 369"/>
                <a:gd name="T30" fmla="*/ 112 w 273"/>
                <a:gd name="T31" fmla="*/ 16 h 369"/>
                <a:gd name="T32" fmla="*/ 112 w 273"/>
                <a:gd name="T33" fmla="*/ 32 h 369"/>
                <a:gd name="T34" fmla="*/ 80 w 273"/>
                <a:gd name="T35" fmla="*/ 32 h 369"/>
                <a:gd name="T36" fmla="*/ 64 w 273"/>
                <a:gd name="T37" fmla="*/ 48 h 369"/>
                <a:gd name="T38" fmla="*/ 64 w 273"/>
                <a:gd name="T39" fmla="*/ 72 h 369"/>
                <a:gd name="T40" fmla="*/ 72 w 273"/>
                <a:gd name="T41" fmla="*/ 88 h 369"/>
                <a:gd name="T42" fmla="*/ 48 w 273"/>
                <a:gd name="T43" fmla="*/ 112 h 369"/>
                <a:gd name="T44" fmla="*/ 40 w 273"/>
                <a:gd name="T45" fmla="*/ 112 h 369"/>
                <a:gd name="T46" fmla="*/ 32 w 273"/>
                <a:gd name="T47" fmla="*/ 144 h 369"/>
                <a:gd name="T48" fmla="*/ 32 w 273"/>
                <a:gd name="T49" fmla="*/ 160 h 369"/>
                <a:gd name="T50" fmla="*/ 32 w 273"/>
                <a:gd name="T51" fmla="*/ 176 h 369"/>
                <a:gd name="T52" fmla="*/ 16 w 273"/>
                <a:gd name="T53" fmla="*/ 200 h 369"/>
                <a:gd name="T54" fmla="*/ 8 w 273"/>
                <a:gd name="T55" fmla="*/ 216 h 369"/>
                <a:gd name="T56" fmla="*/ 0 w 273"/>
                <a:gd name="T57" fmla="*/ 256 h 369"/>
                <a:gd name="T58" fmla="*/ 8 w 273"/>
                <a:gd name="T59" fmla="*/ 272 h 369"/>
                <a:gd name="T60" fmla="*/ 56 w 273"/>
                <a:gd name="T61" fmla="*/ 272 h 369"/>
                <a:gd name="T62" fmla="*/ 80 w 273"/>
                <a:gd name="T63" fmla="*/ 328 h 369"/>
                <a:gd name="T64" fmla="*/ 88 w 273"/>
                <a:gd name="T65" fmla="*/ 368 h 369"/>
                <a:gd name="T66" fmla="*/ 112 w 273"/>
                <a:gd name="T67" fmla="*/ 328 h 369"/>
                <a:gd name="T68" fmla="*/ 120 w 273"/>
                <a:gd name="T69" fmla="*/ 336 h 369"/>
                <a:gd name="T70" fmla="*/ 152 w 273"/>
                <a:gd name="T71" fmla="*/ 304 h 369"/>
                <a:gd name="T72" fmla="*/ 152 w 273"/>
                <a:gd name="T73" fmla="*/ 280 h 369"/>
                <a:gd name="T74" fmla="*/ 184 w 273"/>
                <a:gd name="T75" fmla="*/ 272 h 369"/>
                <a:gd name="T76" fmla="*/ 200 w 273"/>
                <a:gd name="T77" fmla="*/ 232 h 369"/>
                <a:gd name="T78" fmla="*/ 216 w 273"/>
                <a:gd name="T79" fmla="*/ 224 h 369"/>
                <a:gd name="T80" fmla="*/ 216 w 273"/>
                <a:gd name="T81" fmla="*/ 200 h 369"/>
                <a:gd name="T82" fmla="*/ 240 w 273"/>
                <a:gd name="T83" fmla="*/ 200 h 369"/>
                <a:gd name="T84" fmla="*/ 248 w 273"/>
                <a:gd name="T85" fmla="*/ 160 h 369"/>
                <a:gd name="T86" fmla="*/ 240 w 273"/>
                <a:gd name="T87" fmla="*/ 128 h 369"/>
                <a:gd name="T88" fmla="*/ 248 w 273"/>
                <a:gd name="T89" fmla="*/ 120 h 369"/>
                <a:gd name="T90" fmla="*/ 232 w 273"/>
                <a:gd name="T91" fmla="*/ 104 h 369"/>
                <a:gd name="T92" fmla="*/ 248 w 273"/>
                <a:gd name="T93" fmla="*/ 96 h 369"/>
                <a:gd name="T94" fmla="*/ 256 w 273"/>
                <a:gd name="T95" fmla="*/ 104 h 369"/>
                <a:gd name="T96" fmla="*/ 272 w 273"/>
                <a:gd name="T97" fmla="*/ 80 h 369"/>
                <a:gd name="T98" fmla="*/ 272 w 273"/>
                <a:gd name="T99" fmla="*/ 56 h 36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73"/>
                <a:gd name="T151" fmla="*/ 0 h 369"/>
                <a:gd name="T152" fmla="*/ 273 w 273"/>
                <a:gd name="T153" fmla="*/ 369 h 36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73" h="369">
                  <a:moveTo>
                    <a:pt x="272" y="56"/>
                  </a:moveTo>
                  <a:lnTo>
                    <a:pt x="272" y="48"/>
                  </a:lnTo>
                  <a:lnTo>
                    <a:pt x="256" y="48"/>
                  </a:lnTo>
                  <a:lnTo>
                    <a:pt x="256" y="56"/>
                  </a:lnTo>
                  <a:lnTo>
                    <a:pt x="240" y="56"/>
                  </a:lnTo>
                  <a:lnTo>
                    <a:pt x="232" y="56"/>
                  </a:lnTo>
                  <a:lnTo>
                    <a:pt x="232" y="32"/>
                  </a:lnTo>
                  <a:lnTo>
                    <a:pt x="224" y="32"/>
                  </a:lnTo>
                  <a:lnTo>
                    <a:pt x="208" y="56"/>
                  </a:lnTo>
                  <a:lnTo>
                    <a:pt x="184" y="56"/>
                  </a:lnTo>
                  <a:lnTo>
                    <a:pt x="176" y="32"/>
                  </a:lnTo>
                  <a:lnTo>
                    <a:pt x="168" y="16"/>
                  </a:lnTo>
                  <a:lnTo>
                    <a:pt x="160" y="0"/>
                  </a:lnTo>
                  <a:lnTo>
                    <a:pt x="144" y="0"/>
                  </a:lnTo>
                  <a:lnTo>
                    <a:pt x="144" y="8"/>
                  </a:lnTo>
                  <a:lnTo>
                    <a:pt x="112" y="16"/>
                  </a:lnTo>
                  <a:lnTo>
                    <a:pt x="112" y="32"/>
                  </a:lnTo>
                  <a:lnTo>
                    <a:pt x="80" y="32"/>
                  </a:lnTo>
                  <a:lnTo>
                    <a:pt x="64" y="48"/>
                  </a:lnTo>
                  <a:lnTo>
                    <a:pt x="64" y="72"/>
                  </a:lnTo>
                  <a:lnTo>
                    <a:pt x="72" y="88"/>
                  </a:lnTo>
                  <a:lnTo>
                    <a:pt x="48" y="112"/>
                  </a:lnTo>
                  <a:lnTo>
                    <a:pt x="40" y="112"/>
                  </a:lnTo>
                  <a:lnTo>
                    <a:pt x="32" y="144"/>
                  </a:lnTo>
                  <a:lnTo>
                    <a:pt x="32" y="160"/>
                  </a:lnTo>
                  <a:lnTo>
                    <a:pt x="32" y="176"/>
                  </a:lnTo>
                  <a:lnTo>
                    <a:pt x="16" y="200"/>
                  </a:lnTo>
                  <a:lnTo>
                    <a:pt x="8" y="216"/>
                  </a:lnTo>
                  <a:lnTo>
                    <a:pt x="0" y="256"/>
                  </a:lnTo>
                  <a:lnTo>
                    <a:pt x="8" y="272"/>
                  </a:lnTo>
                  <a:lnTo>
                    <a:pt x="56" y="272"/>
                  </a:lnTo>
                  <a:lnTo>
                    <a:pt x="80" y="328"/>
                  </a:lnTo>
                  <a:lnTo>
                    <a:pt x="88" y="368"/>
                  </a:lnTo>
                  <a:lnTo>
                    <a:pt x="112" y="328"/>
                  </a:lnTo>
                  <a:lnTo>
                    <a:pt x="120" y="336"/>
                  </a:lnTo>
                  <a:lnTo>
                    <a:pt x="152" y="304"/>
                  </a:lnTo>
                  <a:lnTo>
                    <a:pt x="152" y="280"/>
                  </a:lnTo>
                  <a:lnTo>
                    <a:pt x="184" y="272"/>
                  </a:lnTo>
                  <a:lnTo>
                    <a:pt x="200" y="232"/>
                  </a:lnTo>
                  <a:lnTo>
                    <a:pt x="216" y="224"/>
                  </a:lnTo>
                  <a:lnTo>
                    <a:pt x="216" y="200"/>
                  </a:lnTo>
                  <a:lnTo>
                    <a:pt x="240" y="200"/>
                  </a:lnTo>
                  <a:lnTo>
                    <a:pt x="248" y="160"/>
                  </a:lnTo>
                  <a:lnTo>
                    <a:pt x="240" y="128"/>
                  </a:lnTo>
                  <a:lnTo>
                    <a:pt x="248" y="120"/>
                  </a:lnTo>
                  <a:lnTo>
                    <a:pt x="232" y="104"/>
                  </a:lnTo>
                  <a:lnTo>
                    <a:pt x="248" y="96"/>
                  </a:lnTo>
                  <a:lnTo>
                    <a:pt x="256" y="104"/>
                  </a:lnTo>
                  <a:lnTo>
                    <a:pt x="272" y="80"/>
                  </a:lnTo>
                  <a:lnTo>
                    <a:pt x="272" y="56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19" name="Freeform 19"/>
            <p:cNvSpPr/>
            <p:nvPr/>
          </p:nvSpPr>
          <p:spPr bwMode="gray">
            <a:xfrm>
              <a:off x="2925374" y="3294427"/>
              <a:ext cx="601533" cy="357387"/>
            </a:xfrm>
            <a:custGeom>
              <a:avLst/>
              <a:gdLst>
                <a:gd name="T0" fmla="*/ 496 w 505"/>
                <a:gd name="T1" fmla="*/ 96 h 385"/>
                <a:gd name="T2" fmla="*/ 424 w 505"/>
                <a:gd name="T3" fmla="*/ 40 h 385"/>
                <a:gd name="T4" fmla="*/ 408 w 505"/>
                <a:gd name="T5" fmla="*/ 56 h 385"/>
                <a:gd name="T6" fmla="*/ 376 w 505"/>
                <a:gd name="T7" fmla="*/ 40 h 385"/>
                <a:gd name="T8" fmla="*/ 312 w 505"/>
                <a:gd name="T9" fmla="*/ 56 h 385"/>
                <a:gd name="T10" fmla="*/ 312 w 505"/>
                <a:gd name="T11" fmla="*/ 0 h 385"/>
                <a:gd name="T12" fmla="*/ 280 w 505"/>
                <a:gd name="T13" fmla="*/ 0 h 385"/>
                <a:gd name="T14" fmla="*/ 216 w 505"/>
                <a:gd name="T15" fmla="*/ 8 h 385"/>
                <a:gd name="T16" fmla="*/ 208 w 505"/>
                <a:gd name="T17" fmla="*/ 40 h 385"/>
                <a:gd name="T18" fmla="*/ 168 w 505"/>
                <a:gd name="T19" fmla="*/ 24 h 385"/>
                <a:gd name="T20" fmla="*/ 144 w 505"/>
                <a:gd name="T21" fmla="*/ 48 h 385"/>
                <a:gd name="T22" fmla="*/ 152 w 505"/>
                <a:gd name="T23" fmla="*/ 88 h 385"/>
                <a:gd name="T24" fmla="*/ 144 w 505"/>
                <a:gd name="T25" fmla="*/ 112 h 385"/>
                <a:gd name="T26" fmla="*/ 112 w 505"/>
                <a:gd name="T27" fmla="*/ 168 h 385"/>
                <a:gd name="T28" fmla="*/ 72 w 505"/>
                <a:gd name="T29" fmla="*/ 224 h 385"/>
                <a:gd name="T30" fmla="*/ 32 w 505"/>
                <a:gd name="T31" fmla="*/ 272 h 385"/>
                <a:gd name="T32" fmla="*/ 0 w 505"/>
                <a:gd name="T33" fmla="*/ 296 h 385"/>
                <a:gd name="T34" fmla="*/ 8 w 505"/>
                <a:gd name="T35" fmla="*/ 312 h 385"/>
                <a:gd name="T36" fmla="*/ 16 w 505"/>
                <a:gd name="T37" fmla="*/ 360 h 385"/>
                <a:gd name="T38" fmla="*/ 56 w 505"/>
                <a:gd name="T39" fmla="*/ 384 h 385"/>
                <a:gd name="T40" fmla="*/ 40 w 505"/>
                <a:gd name="T41" fmla="*/ 344 h 385"/>
                <a:gd name="T42" fmla="*/ 80 w 505"/>
                <a:gd name="T43" fmla="*/ 304 h 385"/>
                <a:gd name="T44" fmla="*/ 152 w 505"/>
                <a:gd name="T45" fmla="*/ 280 h 385"/>
                <a:gd name="T46" fmla="*/ 192 w 505"/>
                <a:gd name="T47" fmla="*/ 296 h 385"/>
                <a:gd name="T48" fmla="*/ 240 w 505"/>
                <a:gd name="T49" fmla="*/ 248 h 385"/>
                <a:gd name="T50" fmla="*/ 264 w 505"/>
                <a:gd name="T51" fmla="*/ 240 h 385"/>
                <a:gd name="T52" fmla="*/ 264 w 505"/>
                <a:gd name="T53" fmla="*/ 216 h 385"/>
                <a:gd name="T54" fmla="*/ 280 w 505"/>
                <a:gd name="T55" fmla="*/ 208 h 385"/>
                <a:gd name="T56" fmla="*/ 336 w 505"/>
                <a:gd name="T57" fmla="*/ 232 h 385"/>
                <a:gd name="T58" fmla="*/ 336 w 505"/>
                <a:gd name="T59" fmla="*/ 200 h 385"/>
                <a:gd name="T60" fmla="*/ 376 w 505"/>
                <a:gd name="T61" fmla="*/ 192 h 385"/>
                <a:gd name="T62" fmla="*/ 392 w 505"/>
                <a:gd name="T63" fmla="*/ 200 h 385"/>
                <a:gd name="T64" fmla="*/ 400 w 505"/>
                <a:gd name="T65" fmla="*/ 184 h 385"/>
                <a:gd name="T66" fmla="*/ 448 w 505"/>
                <a:gd name="T67" fmla="*/ 176 h 385"/>
                <a:gd name="T68" fmla="*/ 480 w 505"/>
                <a:gd name="T69" fmla="*/ 136 h 38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505"/>
                <a:gd name="T106" fmla="*/ 0 h 385"/>
                <a:gd name="T107" fmla="*/ 505 w 505"/>
                <a:gd name="T108" fmla="*/ 385 h 38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505" h="385">
                  <a:moveTo>
                    <a:pt x="504" y="128"/>
                  </a:moveTo>
                  <a:lnTo>
                    <a:pt x="496" y="96"/>
                  </a:lnTo>
                  <a:lnTo>
                    <a:pt x="472" y="40"/>
                  </a:lnTo>
                  <a:lnTo>
                    <a:pt x="424" y="40"/>
                  </a:lnTo>
                  <a:lnTo>
                    <a:pt x="416" y="32"/>
                  </a:lnTo>
                  <a:lnTo>
                    <a:pt x="408" y="56"/>
                  </a:lnTo>
                  <a:lnTo>
                    <a:pt x="392" y="56"/>
                  </a:lnTo>
                  <a:lnTo>
                    <a:pt x="376" y="40"/>
                  </a:lnTo>
                  <a:lnTo>
                    <a:pt x="320" y="64"/>
                  </a:lnTo>
                  <a:lnTo>
                    <a:pt x="312" y="56"/>
                  </a:lnTo>
                  <a:lnTo>
                    <a:pt x="336" y="8"/>
                  </a:lnTo>
                  <a:lnTo>
                    <a:pt x="312" y="0"/>
                  </a:lnTo>
                  <a:lnTo>
                    <a:pt x="296" y="16"/>
                  </a:lnTo>
                  <a:lnTo>
                    <a:pt x="280" y="0"/>
                  </a:lnTo>
                  <a:lnTo>
                    <a:pt x="272" y="8"/>
                  </a:lnTo>
                  <a:lnTo>
                    <a:pt x="216" y="8"/>
                  </a:lnTo>
                  <a:lnTo>
                    <a:pt x="224" y="40"/>
                  </a:lnTo>
                  <a:lnTo>
                    <a:pt x="208" y="40"/>
                  </a:lnTo>
                  <a:lnTo>
                    <a:pt x="176" y="16"/>
                  </a:lnTo>
                  <a:lnTo>
                    <a:pt x="168" y="24"/>
                  </a:lnTo>
                  <a:lnTo>
                    <a:pt x="168" y="48"/>
                  </a:lnTo>
                  <a:lnTo>
                    <a:pt x="144" y="48"/>
                  </a:lnTo>
                  <a:lnTo>
                    <a:pt x="144" y="72"/>
                  </a:lnTo>
                  <a:lnTo>
                    <a:pt x="152" y="88"/>
                  </a:lnTo>
                  <a:lnTo>
                    <a:pt x="144" y="96"/>
                  </a:lnTo>
                  <a:lnTo>
                    <a:pt x="144" y="112"/>
                  </a:lnTo>
                  <a:lnTo>
                    <a:pt x="112" y="144"/>
                  </a:lnTo>
                  <a:lnTo>
                    <a:pt x="112" y="168"/>
                  </a:lnTo>
                  <a:lnTo>
                    <a:pt x="104" y="200"/>
                  </a:lnTo>
                  <a:lnTo>
                    <a:pt x="72" y="224"/>
                  </a:lnTo>
                  <a:lnTo>
                    <a:pt x="48" y="256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96"/>
                  </a:lnTo>
                  <a:lnTo>
                    <a:pt x="16" y="304"/>
                  </a:lnTo>
                  <a:lnTo>
                    <a:pt x="8" y="312"/>
                  </a:lnTo>
                  <a:lnTo>
                    <a:pt x="8" y="352"/>
                  </a:lnTo>
                  <a:lnTo>
                    <a:pt x="16" y="360"/>
                  </a:lnTo>
                  <a:lnTo>
                    <a:pt x="16" y="384"/>
                  </a:lnTo>
                  <a:lnTo>
                    <a:pt x="56" y="384"/>
                  </a:lnTo>
                  <a:lnTo>
                    <a:pt x="56" y="360"/>
                  </a:lnTo>
                  <a:lnTo>
                    <a:pt x="40" y="344"/>
                  </a:lnTo>
                  <a:lnTo>
                    <a:pt x="48" y="312"/>
                  </a:lnTo>
                  <a:lnTo>
                    <a:pt x="80" y="304"/>
                  </a:lnTo>
                  <a:lnTo>
                    <a:pt x="104" y="304"/>
                  </a:lnTo>
                  <a:lnTo>
                    <a:pt x="152" y="280"/>
                  </a:lnTo>
                  <a:lnTo>
                    <a:pt x="184" y="280"/>
                  </a:lnTo>
                  <a:lnTo>
                    <a:pt x="192" y="296"/>
                  </a:lnTo>
                  <a:lnTo>
                    <a:pt x="208" y="264"/>
                  </a:lnTo>
                  <a:lnTo>
                    <a:pt x="240" y="248"/>
                  </a:lnTo>
                  <a:lnTo>
                    <a:pt x="248" y="224"/>
                  </a:lnTo>
                  <a:lnTo>
                    <a:pt x="264" y="240"/>
                  </a:lnTo>
                  <a:lnTo>
                    <a:pt x="272" y="240"/>
                  </a:lnTo>
                  <a:lnTo>
                    <a:pt x="264" y="216"/>
                  </a:lnTo>
                  <a:lnTo>
                    <a:pt x="264" y="184"/>
                  </a:lnTo>
                  <a:lnTo>
                    <a:pt x="280" y="208"/>
                  </a:lnTo>
                  <a:lnTo>
                    <a:pt x="288" y="232"/>
                  </a:lnTo>
                  <a:lnTo>
                    <a:pt x="336" y="232"/>
                  </a:lnTo>
                  <a:lnTo>
                    <a:pt x="320" y="216"/>
                  </a:lnTo>
                  <a:lnTo>
                    <a:pt x="336" y="200"/>
                  </a:lnTo>
                  <a:lnTo>
                    <a:pt x="360" y="208"/>
                  </a:lnTo>
                  <a:lnTo>
                    <a:pt x="376" y="192"/>
                  </a:lnTo>
                  <a:lnTo>
                    <a:pt x="392" y="192"/>
                  </a:lnTo>
                  <a:lnTo>
                    <a:pt x="392" y="200"/>
                  </a:lnTo>
                  <a:lnTo>
                    <a:pt x="400" y="200"/>
                  </a:lnTo>
                  <a:lnTo>
                    <a:pt x="400" y="184"/>
                  </a:lnTo>
                  <a:lnTo>
                    <a:pt x="424" y="192"/>
                  </a:lnTo>
                  <a:lnTo>
                    <a:pt x="448" y="176"/>
                  </a:lnTo>
                  <a:lnTo>
                    <a:pt x="472" y="168"/>
                  </a:lnTo>
                  <a:lnTo>
                    <a:pt x="480" y="136"/>
                  </a:lnTo>
                  <a:lnTo>
                    <a:pt x="504" y="128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0" name="Freeform 20"/>
            <p:cNvSpPr/>
            <p:nvPr/>
          </p:nvSpPr>
          <p:spPr bwMode="gray">
            <a:xfrm>
              <a:off x="2525013" y="3227311"/>
              <a:ext cx="592614" cy="357387"/>
            </a:xfrm>
            <a:custGeom>
              <a:avLst/>
              <a:gdLst>
                <a:gd name="T0" fmla="*/ 344 w 497"/>
                <a:gd name="T1" fmla="*/ 344 h 385"/>
                <a:gd name="T2" fmla="*/ 416 w 497"/>
                <a:gd name="T3" fmla="*/ 296 h 385"/>
                <a:gd name="T4" fmla="*/ 448 w 497"/>
                <a:gd name="T5" fmla="*/ 240 h 385"/>
                <a:gd name="T6" fmla="*/ 480 w 497"/>
                <a:gd name="T7" fmla="*/ 184 h 385"/>
                <a:gd name="T8" fmla="*/ 496 w 497"/>
                <a:gd name="T9" fmla="*/ 160 h 385"/>
                <a:gd name="T10" fmla="*/ 480 w 497"/>
                <a:gd name="T11" fmla="*/ 128 h 385"/>
                <a:gd name="T12" fmla="*/ 456 w 497"/>
                <a:gd name="T13" fmla="*/ 96 h 385"/>
                <a:gd name="T14" fmla="*/ 440 w 497"/>
                <a:gd name="T15" fmla="*/ 112 h 385"/>
                <a:gd name="T16" fmla="*/ 424 w 497"/>
                <a:gd name="T17" fmla="*/ 104 h 385"/>
                <a:gd name="T18" fmla="*/ 440 w 497"/>
                <a:gd name="T19" fmla="*/ 56 h 385"/>
                <a:gd name="T20" fmla="*/ 440 w 497"/>
                <a:gd name="T21" fmla="*/ 16 h 385"/>
                <a:gd name="T22" fmla="*/ 408 w 497"/>
                <a:gd name="T23" fmla="*/ 8 h 385"/>
                <a:gd name="T24" fmla="*/ 376 w 497"/>
                <a:gd name="T25" fmla="*/ 24 h 385"/>
                <a:gd name="T26" fmla="*/ 360 w 497"/>
                <a:gd name="T27" fmla="*/ 24 h 385"/>
                <a:gd name="T28" fmla="*/ 320 w 497"/>
                <a:gd name="T29" fmla="*/ 32 h 385"/>
                <a:gd name="T30" fmla="*/ 288 w 497"/>
                <a:gd name="T31" fmla="*/ 64 h 385"/>
                <a:gd name="T32" fmla="*/ 264 w 497"/>
                <a:gd name="T33" fmla="*/ 72 h 385"/>
                <a:gd name="T34" fmla="*/ 224 w 497"/>
                <a:gd name="T35" fmla="*/ 96 h 385"/>
                <a:gd name="T36" fmla="*/ 184 w 497"/>
                <a:gd name="T37" fmla="*/ 88 h 385"/>
                <a:gd name="T38" fmla="*/ 160 w 497"/>
                <a:gd name="T39" fmla="*/ 72 h 385"/>
                <a:gd name="T40" fmla="*/ 144 w 497"/>
                <a:gd name="T41" fmla="*/ 88 h 385"/>
                <a:gd name="T42" fmla="*/ 96 w 497"/>
                <a:gd name="T43" fmla="*/ 128 h 385"/>
                <a:gd name="T44" fmla="*/ 32 w 497"/>
                <a:gd name="T45" fmla="*/ 112 h 385"/>
                <a:gd name="T46" fmla="*/ 0 w 497"/>
                <a:gd name="T47" fmla="*/ 128 h 385"/>
                <a:gd name="T48" fmla="*/ 32 w 497"/>
                <a:gd name="T49" fmla="*/ 144 h 385"/>
                <a:gd name="T50" fmla="*/ 88 w 497"/>
                <a:gd name="T51" fmla="*/ 168 h 385"/>
                <a:gd name="T52" fmla="*/ 104 w 497"/>
                <a:gd name="T53" fmla="*/ 208 h 385"/>
                <a:gd name="T54" fmla="*/ 56 w 497"/>
                <a:gd name="T55" fmla="*/ 224 h 385"/>
                <a:gd name="T56" fmla="*/ 88 w 497"/>
                <a:gd name="T57" fmla="*/ 248 h 385"/>
                <a:gd name="T58" fmla="*/ 136 w 497"/>
                <a:gd name="T59" fmla="*/ 280 h 385"/>
                <a:gd name="T60" fmla="*/ 136 w 497"/>
                <a:gd name="T61" fmla="*/ 304 h 385"/>
                <a:gd name="T62" fmla="*/ 208 w 497"/>
                <a:gd name="T63" fmla="*/ 360 h 385"/>
                <a:gd name="T64" fmla="*/ 248 w 497"/>
                <a:gd name="T65" fmla="*/ 360 h 385"/>
                <a:gd name="T66" fmla="*/ 256 w 497"/>
                <a:gd name="T67" fmla="*/ 344 h 385"/>
                <a:gd name="T68" fmla="*/ 296 w 497"/>
                <a:gd name="T69" fmla="*/ 376 h 385"/>
                <a:gd name="T70" fmla="*/ 336 w 497"/>
                <a:gd name="T71" fmla="*/ 368 h 385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497"/>
                <a:gd name="T109" fmla="*/ 0 h 385"/>
                <a:gd name="T110" fmla="*/ 497 w 497"/>
                <a:gd name="T111" fmla="*/ 385 h 385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497" h="385">
                  <a:moveTo>
                    <a:pt x="336" y="368"/>
                  </a:moveTo>
                  <a:lnTo>
                    <a:pt x="344" y="344"/>
                  </a:lnTo>
                  <a:lnTo>
                    <a:pt x="368" y="344"/>
                  </a:lnTo>
                  <a:lnTo>
                    <a:pt x="416" y="296"/>
                  </a:lnTo>
                  <a:lnTo>
                    <a:pt x="440" y="272"/>
                  </a:lnTo>
                  <a:lnTo>
                    <a:pt x="448" y="240"/>
                  </a:lnTo>
                  <a:lnTo>
                    <a:pt x="448" y="216"/>
                  </a:lnTo>
                  <a:lnTo>
                    <a:pt x="480" y="184"/>
                  </a:lnTo>
                  <a:lnTo>
                    <a:pt x="480" y="168"/>
                  </a:lnTo>
                  <a:lnTo>
                    <a:pt x="496" y="160"/>
                  </a:lnTo>
                  <a:lnTo>
                    <a:pt x="480" y="152"/>
                  </a:lnTo>
                  <a:lnTo>
                    <a:pt x="480" y="128"/>
                  </a:lnTo>
                  <a:lnTo>
                    <a:pt x="456" y="128"/>
                  </a:lnTo>
                  <a:lnTo>
                    <a:pt x="456" y="96"/>
                  </a:lnTo>
                  <a:lnTo>
                    <a:pt x="440" y="96"/>
                  </a:lnTo>
                  <a:lnTo>
                    <a:pt x="440" y="112"/>
                  </a:lnTo>
                  <a:lnTo>
                    <a:pt x="424" y="112"/>
                  </a:lnTo>
                  <a:lnTo>
                    <a:pt x="424" y="104"/>
                  </a:lnTo>
                  <a:lnTo>
                    <a:pt x="432" y="64"/>
                  </a:lnTo>
                  <a:lnTo>
                    <a:pt x="440" y="56"/>
                  </a:lnTo>
                  <a:lnTo>
                    <a:pt x="440" y="40"/>
                  </a:lnTo>
                  <a:lnTo>
                    <a:pt x="440" y="16"/>
                  </a:lnTo>
                  <a:lnTo>
                    <a:pt x="432" y="0"/>
                  </a:lnTo>
                  <a:lnTo>
                    <a:pt x="408" y="8"/>
                  </a:lnTo>
                  <a:lnTo>
                    <a:pt x="392" y="8"/>
                  </a:lnTo>
                  <a:lnTo>
                    <a:pt x="376" y="24"/>
                  </a:lnTo>
                  <a:lnTo>
                    <a:pt x="360" y="32"/>
                  </a:lnTo>
                  <a:lnTo>
                    <a:pt x="360" y="24"/>
                  </a:lnTo>
                  <a:lnTo>
                    <a:pt x="344" y="32"/>
                  </a:lnTo>
                  <a:lnTo>
                    <a:pt x="320" y="32"/>
                  </a:lnTo>
                  <a:lnTo>
                    <a:pt x="304" y="40"/>
                  </a:lnTo>
                  <a:lnTo>
                    <a:pt x="288" y="64"/>
                  </a:lnTo>
                  <a:lnTo>
                    <a:pt x="272" y="56"/>
                  </a:lnTo>
                  <a:lnTo>
                    <a:pt x="264" y="72"/>
                  </a:lnTo>
                  <a:lnTo>
                    <a:pt x="232" y="72"/>
                  </a:lnTo>
                  <a:lnTo>
                    <a:pt x="224" y="96"/>
                  </a:lnTo>
                  <a:lnTo>
                    <a:pt x="200" y="104"/>
                  </a:lnTo>
                  <a:lnTo>
                    <a:pt x="184" y="88"/>
                  </a:lnTo>
                  <a:lnTo>
                    <a:pt x="176" y="64"/>
                  </a:lnTo>
                  <a:lnTo>
                    <a:pt x="160" y="72"/>
                  </a:lnTo>
                  <a:lnTo>
                    <a:pt x="160" y="88"/>
                  </a:lnTo>
                  <a:lnTo>
                    <a:pt x="144" y="88"/>
                  </a:lnTo>
                  <a:lnTo>
                    <a:pt x="104" y="112"/>
                  </a:lnTo>
                  <a:lnTo>
                    <a:pt x="96" y="128"/>
                  </a:lnTo>
                  <a:lnTo>
                    <a:pt x="48" y="112"/>
                  </a:lnTo>
                  <a:lnTo>
                    <a:pt x="32" y="112"/>
                  </a:lnTo>
                  <a:lnTo>
                    <a:pt x="24" y="120"/>
                  </a:lnTo>
                  <a:lnTo>
                    <a:pt x="0" y="128"/>
                  </a:lnTo>
                  <a:lnTo>
                    <a:pt x="0" y="144"/>
                  </a:lnTo>
                  <a:lnTo>
                    <a:pt x="32" y="144"/>
                  </a:lnTo>
                  <a:lnTo>
                    <a:pt x="40" y="160"/>
                  </a:lnTo>
                  <a:lnTo>
                    <a:pt x="88" y="168"/>
                  </a:lnTo>
                  <a:lnTo>
                    <a:pt x="96" y="176"/>
                  </a:lnTo>
                  <a:lnTo>
                    <a:pt x="104" y="208"/>
                  </a:lnTo>
                  <a:lnTo>
                    <a:pt x="64" y="208"/>
                  </a:lnTo>
                  <a:lnTo>
                    <a:pt x="56" y="224"/>
                  </a:lnTo>
                  <a:lnTo>
                    <a:pt x="64" y="240"/>
                  </a:lnTo>
                  <a:lnTo>
                    <a:pt x="88" y="248"/>
                  </a:lnTo>
                  <a:lnTo>
                    <a:pt x="136" y="264"/>
                  </a:lnTo>
                  <a:lnTo>
                    <a:pt x="136" y="280"/>
                  </a:lnTo>
                  <a:lnTo>
                    <a:pt x="120" y="288"/>
                  </a:lnTo>
                  <a:lnTo>
                    <a:pt x="136" y="304"/>
                  </a:lnTo>
                  <a:lnTo>
                    <a:pt x="136" y="328"/>
                  </a:lnTo>
                  <a:lnTo>
                    <a:pt x="208" y="360"/>
                  </a:lnTo>
                  <a:lnTo>
                    <a:pt x="224" y="360"/>
                  </a:lnTo>
                  <a:lnTo>
                    <a:pt x="248" y="360"/>
                  </a:lnTo>
                  <a:lnTo>
                    <a:pt x="256" y="368"/>
                  </a:lnTo>
                  <a:lnTo>
                    <a:pt x="256" y="344"/>
                  </a:lnTo>
                  <a:lnTo>
                    <a:pt x="288" y="352"/>
                  </a:lnTo>
                  <a:lnTo>
                    <a:pt x="296" y="376"/>
                  </a:lnTo>
                  <a:lnTo>
                    <a:pt x="312" y="384"/>
                  </a:lnTo>
                  <a:lnTo>
                    <a:pt x="336" y="368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1" name="Freeform 21"/>
            <p:cNvSpPr/>
            <p:nvPr/>
          </p:nvSpPr>
          <p:spPr bwMode="invGray">
            <a:xfrm>
              <a:off x="2468526" y="3026805"/>
              <a:ext cx="440001" cy="328863"/>
            </a:xfrm>
            <a:custGeom>
              <a:avLst/>
              <a:gdLst>
                <a:gd name="T0" fmla="*/ 48 w 369"/>
                <a:gd name="T1" fmla="*/ 320 h 353"/>
                <a:gd name="T2" fmla="*/ 32 w 369"/>
                <a:gd name="T3" fmla="*/ 264 h 353"/>
                <a:gd name="T4" fmla="*/ 56 w 369"/>
                <a:gd name="T5" fmla="*/ 192 h 353"/>
                <a:gd name="T6" fmla="*/ 8 w 369"/>
                <a:gd name="T7" fmla="*/ 160 h 353"/>
                <a:gd name="T8" fmla="*/ 16 w 369"/>
                <a:gd name="T9" fmla="*/ 136 h 353"/>
                <a:gd name="T10" fmla="*/ 48 w 369"/>
                <a:gd name="T11" fmla="*/ 136 h 353"/>
                <a:gd name="T12" fmla="*/ 104 w 369"/>
                <a:gd name="T13" fmla="*/ 120 h 353"/>
                <a:gd name="T14" fmla="*/ 168 w 369"/>
                <a:gd name="T15" fmla="*/ 112 h 353"/>
                <a:gd name="T16" fmla="*/ 136 w 369"/>
                <a:gd name="T17" fmla="*/ 80 h 353"/>
                <a:gd name="T18" fmla="*/ 144 w 369"/>
                <a:gd name="T19" fmla="*/ 40 h 353"/>
                <a:gd name="T20" fmla="*/ 184 w 369"/>
                <a:gd name="T21" fmla="*/ 40 h 353"/>
                <a:gd name="T22" fmla="*/ 208 w 369"/>
                <a:gd name="T23" fmla="*/ 48 h 353"/>
                <a:gd name="T24" fmla="*/ 232 w 369"/>
                <a:gd name="T25" fmla="*/ 40 h 353"/>
                <a:gd name="T26" fmla="*/ 248 w 369"/>
                <a:gd name="T27" fmla="*/ 0 h 353"/>
                <a:gd name="T28" fmla="*/ 288 w 369"/>
                <a:gd name="T29" fmla="*/ 16 h 353"/>
                <a:gd name="T30" fmla="*/ 320 w 369"/>
                <a:gd name="T31" fmla="*/ 72 h 353"/>
                <a:gd name="T32" fmla="*/ 344 w 369"/>
                <a:gd name="T33" fmla="*/ 88 h 353"/>
                <a:gd name="T34" fmla="*/ 360 w 369"/>
                <a:gd name="T35" fmla="*/ 64 h 353"/>
                <a:gd name="T36" fmla="*/ 360 w 369"/>
                <a:gd name="T37" fmla="*/ 96 h 353"/>
                <a:gd name="T38" fmla="*/ 360 w 369"/>
                <a:gd name="T39" fmla="*/ 128 h 353"/>
                <a:gd name="T40" fmla="*/ 336 w 369"/>
                <a:gd name="T41" fmla="*/ 168 h 353"/>
                <a:gd name="T42" fmla="*/ 368 w 369"/>
                <a:gd name="T43" fmla="*/ 184 h 353"/>
                <a:gd name="T44" fmla="*/ 360 w 369"/>
                <a:gd name="T45" fmla="*/ 208 h 353"/>
                <a:gd name="T46" fmla="*/ 368 w 369"/>
                <a:gd name="T47" fmla="*/ 232 h 353"/>
                <a:gd name="T48" fmla="*/ 344 w 369"/>
                <a:gd name="T49" fmla="*/ 256 h 353"/>
                <a:gd name="T50" fmla="*/ 344 w 369"/>
                <a:gd name="T51" fmla="*/ 280 h 353"/>
                <a:gd name="T52" fmla="*/ 312 w 369"/>
                <a:gd name="T53" fmla="*/ 288 h 353"/>
                <a:gd name="T54" fmla="*/ 272 w 369"/>
                <a:gd name="T55" fmla="*/ 312 h 353"/>
                <a:gd name="T56" fmla="*/ 232 w 369"/>
                <a:gd name="T57" fmla="*/ 304 h 353"/>
                <a:gd name="T58" fmla="*/ 208 w 369"/>
                <a:gd name="T59" fmla="*/ 288 h 353"/>
                <a:gd name="T60" fmla="*/ 192 w 369"/>
                <a:gd name="T61" fmla="*/ 304 h 353"/>
                <a:gd name="T62" fmla="*/ 144 w 369"/>
                <a:gd name="T63" fmla="*/ 352 h 353"/>
                <a:gd name="T64" fmla="*/ 80 w 369"/>
                <a:gd name="T65" fmla="*/ 328 h 35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9"/>
                <a:gd name="T100" fmla="*/ 0 h 353"/>
                <a:gd name="T101" fmla="*/ 369 w 369"/>
                <a:gd name="T102" fmla="*/ 353 h 353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9" h="353">
                  <a:moveTo>
                    <a:pt x="48" y="344"/>
                  </a:moveTo>
                  <a:lnTo>
                    <a:pt x="48" y="320"/>
                  </a:lnTo>
                  <a:lnTo>
                    <a:pt x="64" y="296"/>
                  </a:lnTo>
                  <a:lnTo>
                    <a:pt x="32" y="264"/>
                  </a:lnTo>
                  <a:lnTo>
                    <a:pt x="56" y="224"/>
                  </a:lnTo>
                  <a:lnTo>
                    <a:pt x="56" y="192"/>
                  </a:lnTo>
                  <a:lnTo>
                    <a:pt x="8" y="200"/>
                  </a:lnTo>
                  <a:lnTo>
                    <a:pt x="8" y="160"/>
                  </a:lnTo>
                  <a:lnTo>
                    <a:pt x="0" y="152"/>
                  </a:lnTo>
                  <a:lnTo>
                    <a:pt x="16" y="136"/>
                  </a:lnTo>
                  <a:lnTo>
                    <a:pt x="32" y="144"/>
                  </a:lnTo>
                  <a:lnTo>
                    <a:pt x="48" y="136"/>
                  </a:lnTo>
                  <a:lnTo>
                    <a:pt x="96" y="136"/>
                  </a:lnTo>
                  <a:lnTo>
                    <a:pt x="104" y="120"/>
                  </a:lnTo>
                  <a:lnTo>
                    <a:pt x="112" y="112"/>
                  </a:lnTo>
                  <a:lnTo>
                    <a:pt x="168" y="112"/>
                  </a:lnTo>
                  <a:lnTo>
                    <a:pt x="160" y="80"/>
                  </a:lnTo>
                  <a:lnTo>
                    <a:pt x="136" y="80"/>
                  </a:lnTo>
                  <a:lnTo>
                    <a:pt x="128" y="56"/>
                  </a:lnTo>
                  <a:lnTo>
                    <a:pt x="144" y="40"/>
                  </a:lnTo>
                  <a:lnTo>
                    <a:pt x="168" y="48"/>
                  </a:lnTo>
                  <a:lnTo>
                    <a:pt x="184" y="40"/>
                  </a:lnTo>
                  <a:lnTo>
                    <a:pt x="192" y="56"/>
                  </a:lnTo>
                  <a:lnTo>
                    <a:pt x="208" y="48"/>
                  </a:lnTo>
                  <a:lnTo>
                    <a:pt x="208" y="24"/>
                  </a:lnTo>
                  <a:lnTo>
                    <a:pt x="232" y="40"/>
                  </a:lnTo>
                  <a:lnTo>
                    <a:pt x="240" y="8"/>
                  </a:lnTo>
                  <a:lnTo>
                    <a:pt x="248" y="0"/>
                  </a:lnTo>
                  <a:lnTo>
                    <a:pt x="264" y="16"/>
                  </a:lnTo>
                  <a:lnTo>
                    <a:pt x="288" y="16"/>
                  </a:lnTo>
                  <a:lnTo>
                    <a:pt x="312" y="72"/>
                  </a:lnTo>
                  <a:lnTo>
                    <a:pt x="320" y="72"/>
                  </a:lnTo>
                  <a:lnTo>
                    <a:pt x="328" y="88"/>
                  </a:lnTo>
                  <a:lnTo>
                    <a:pt x="344" y="88"/>
                  </a:lnTo>
                  <a:lnTo>
                    <a:pt x="352" y="72"/>
                  </a:lnTo>
                  <a:lnTo>
                    <a:pt x="360" y="64"/>
                  </a:lnTo>
                  <a:lnTo>
                    <a:pt x="368" y="88"/>
                  </a:lnTo>
                  <a:lnTo>
                    <a:pt x="360" y="96"/>
                  </a:lnTo>
                  <a:lnTo>
                    <a:pt x="360" y="112"/>
                  </a:lnTo>
                  <a:lnTo>
                    <a:pt x="360" y="128"/>
                  </a:lnTo>
                  <a:lnTo>
                    <a:pt x="336" y="152"/>
                  </a:lnTo>
                  <a:lnTo>
                    <a:pt x="336" y="168"/>
                  </a:lnTo>
                  <a:lnTo>
                    <a:pt x="360" y="168"/>
                  </a:lnTo>
                  <a:lnTo>
                    <a:pt x="368" y="184"/>
                  </a:lnTo>
                  <a:lnTo>
                    <a:pt x="360" y="192"/>
                  </a:lnTo>
                  <a:lnTo>
                    <a:pt x="360" y="208"/>
                  </a:lnTo>
                  <a:lnTo>
                    <a:pt x="360" y="232"/>
                  </a:lnTo>
                  <a:lnTo>
                    <a:pt x="368" y="232"/>
                  </a:lnTo>
                  <a:lnTo>
                    <a:pt x="368" y="248"/>
                  </a:lnTo>
                  <a:lnTo>
                    <a:pt x="344" y="256"/>
                  </a:lnTo>
                  <a:lnTo>
                    <a:pt x="344" y="272"/>
                  </a:lnTo>
                  <a:lnTo>
                    <a:pt x="344" y="280"/>
                  </a:lnTo>
                  <a:lnTo>
                    <a:pt x="320" y="272"/>
                  </a:lnTo>
                  <a:lnTo>
                    <a:pt x="312" y="288"/>
                  </a:lnTo>
                  <a:lnTo>
                    <a:pt x="280" y="288"/>
                  </a:lnTo>
                  <a:lnTo>
                    <a:pt x="272" y="312"/>
                  </a:lnTo>
                  <a:lnTo>
                    <a:pt x="248" y="320"/>
                  </a:lnTo>
                  <a:lnTo>
                    <a:pt x="232" y="304"/>
                  </a:lnTo>
                  <a:lnTo>
                    <a:pt x="224" y="280"/>
                  </a:lnTo>
                  <a:lnTo>
                    <a:pt x="208" y="288"/>
                  </a:lnTo>
                  <a:lnTo>
                    <a:pt x="208" y="304"/>
                  </a:lnTo>
                  <a:lnTo>
                    <a:pt x="192" y="304"/>
                  </a:lnTo>
                  <a:lnTo>
                    <a:pt x="152" y="328"/>
                  </a:lnTo>
                  <a:lnTo>
                    <a:pt x="144" y="352"/>
                  </a:lnTo>
                  <a:lnTo>
                    <a:pt x="96" y="328"/>
                  </a:lnTo>
                  <a:lnTo>
                    <a:pt x="80" y="328"/>
                  </a:lnTo>
                  <a:lnTo>
                    <a:pt x="48" y="344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2" name="Freeform 22"/>
            <p:cNvSpPr/>
            <p:nvPr/>
          </p:nvSpPr>
          <p:spPr bwMode="invGray">
            <a:xfrm>
              <a:off x="1972039" y="3004154"/>
              <a:ext cx="677839" cy="572994"/>
            </a:xfrm>
            <a:custGeom>
              <a:avLst/>
              <a:gdLst>
                <a:gd name="T0" fmla="*/ 528 w 569"/>
                <a:gd name="T1" fmla="*/ 448 h 617"/>
                <a:gd name="T2" fmla="*/ 560 w 569"/>
                <a:gd name="T3" fmla="*/ 416 h 617"/>
                <a:gd name="T4" fmla="*/ 528 w 569"/>
                <a:gd name="T5" fmla="*/ 408 h 617"/>
                <a:gd name="T6" fmla="*/ 496 w 569"/>
                <a:gd name="T7" fmla="*/ 384 h 617"/>
                <a:gd name="T8" fmla="*/ 464 w 569"/>
                <a:gd name="T9" fmla="*/ 360 h 617"/>
                <a:gd name="T10" fmla="*/ 480 w 569"/>
                <a:gd name="T11" fmla="*/ 320 h 617"/>
                <a:gd name="T12" fmla="*/ 472 w 569"/>
                <a:gd name="T13" fmla="*/ 248 h 617"/>
                <a:gd name="T14" fmla="*/ 424 w 569"/>
                <a:gd name="T15" fmla="*/ 224 h 617"/>
                <a:gd name="T16" fmla="*/ 416 w 569"/>
                <a:gd name="T17" fmla="*/ 176 h 617"/>
                <a:gd name="T18" fmla="*/ 448 w 569"/>
                <a:gd name="T19" fmla="*/ 168 h 617"/>
                <a:gd name="T20" fmla="*/ 512 w 569"/>
                <a:gd name="T21" fmla="*/ 160 h 617"/>
                <a:gd name="T22" fmla="*/ 512 w 569"/>
                <a:gd name="T23" fmla="*/ 112 h 617"/>
                <a:gd name="T24" fmla="*/ 464 w 569"/>
                <a:gd name="T25" fmla="*/ 112 h 617"/>
                <a:gd name="T26" fmla="*/ 432 w 569"/>
                <a:gd name="T27" fmla="*/ 64 h 617"/>
                <a:gd name="T28" fmla="*/ 408 w 569"/>
                <a:gd name="T29" fmla="*/ 96 h 617"/>
                <a:gd name="T30" fmla="*/ 384 w 569"/>
                <a:gd name="T31" fmla="*/ 144 h 617"/>
                <a:gd name="T32" fmla="*/ 368 w 569"/>
                <a:gd name="T33" fmla="*/ 240 h 617"/>
                <a:gd name="T34" fmla="*/ 336 w 569"/>
                <a:gd name="T35" fmla="*/ 224 h 617"/>
                <a:gd name="T36" fmla="*/ 288 w 569"/>
                <a:gd name="T37" fmla="*/ 240 h 617"/>
                <a:gd name="T38" fmla="*/ 272 w 569"/>
                <a:gd name="T39" fmla="*/ 224 h 617"/>
                <a:gd name="T40" fmla="*/ 232 w 569"/>
                <a:gd name="T41" fmla="*/ 104 h 617"/>
                <a:gd name="T42" fmla="*/ 216 w 569"/>
                <a:gd name="T43" fmla="*/ 112 h 617"/>
                <a:gd name="T44" fmla="*/ 208 w 569"/>
                <a:gd name="T45" fmla="*/ 72 h 617"/>
                <a:gd name="T46" fmla="*/ 160 w 569"/>
                <a:gd name="T47" fmla="*/ 40 h 617"/>
                <a:gd name="T48" fmla="*/ 136 w 569"/>
                <a:gd name="T49" fmla="*/ 80 h 617"/>
                <a:gd name="T50" fmla="*/ 136 w 569"/>
                <a:gd name="T51" fmla="*/ 0 h 617"/>
                <a:gd name="T52" fmla="*/ 112 w 569"/>
                <a:gd name="T53" fmla="*/ 0 h 617"/>
                <a:gd name="T54" fmla="*/ 96 w 569"/>
                <a:gd name="T55" fmla="*/ 32 h 617"/>
                <a:gd name="T56" fmla="*/ 88 w 569"/>
                <a:gd name="T57" fmla="*/ 64 h 617"/>
                <a:gd name="T58" fmla="*/ 80 w 569"/>
                <a:gd name="T59" fmla="*/ 96 h 617"/>
                <a:gd name="T60" fmla="*/ 104 w 569"/>
                <a:gd name="T61" fmla="*/ 112 h 617"/>
                <a:gd name="T62" fmla="*/ 88 w 569"/>
                <a:gd name="T63" fmla="*/ 240 h 617"/>
                <a:gd name="T64" fmla="*/ 24 w 569"/>
                <a:gd name="T65" fmla="*/ 280 h 617"/>
                <a:gd name="T66" fmla="*/ 8 w 569"/>
                <a:gd name="T67" fmla="*/ 312 h 617"/>
                <a:gd name="T68" fmla="*/ 0 w 569"/>
                <a:gd name="T69" fmla="*/ 376 h 617"/>
                <a:gd name="T70" fmla="*/ 48 w 569"/>
                <a:gd name="T71" fmla="*/ 368 h 617"/>
                <a:gd name="T72" fmla="*/ 80 w 569"/>
                <a:gd name="T73" fmla="*/ 392 h 617"/>
                <a:gd name="T74" fmla="*/ 88 w 569"/>
                <a:gd name="T75" fmla="*/ 408 h 617"/>
                <a:gd name="T76" fmla="*/ 96 w 569"/>
                <a:gd name="T77" fmla="*/ 448 h 617"/>
                <a:gd name="T78" fmla="*/ 120 w 569"/>
                <a:gd name="T79" fmla="*/ 464 h 617"/>
                <a:gd name="T80" fmla="*/ 112 w 569"/>
                <a:gd name="T81" fmla="*/ 504 h 617"/>
                <a:gd name="T82" fmla="*/ 104 w 569"/>
                <a:gd name="T83" fmla="*/ 528 h 617"/>
                <a:gd name="T84" fmla="*/ 144 w 569"/>
                <a:gd name="T85" fmla="*/ 560 h 617"/>
                <a:gd name="T86" fmla="*/ 200 w 569"/>
                <a:gd name="T87" fmla="*/ 576 h 617"/>
                <a:gd name="T88" fmla="*/ 224 w 569"/>
                <a:gd name="T89" fmla="*/ 568 h 617"/>
                <a:gd name="T90" fmla="*/ 232 w 569"/>
                <a:gd name="T91" fmla="*/ 600 h 617"/>
                <a:gd name="T92" fmla="*/ 264 w 569"/>
                <a:gd name="T93" fmla="*/ 592 h 617"/>
                <a:gd name="T94" fmla="*/ 272 w 569"/>
                <a:gd name="T95" fmla="*/ 512 h 617"/>
                <a:gd name="T96" fmla="*/ 328 w 569"/>
                <a:gd name="T97" fmla="*/ 504 h 617"/>
                <a:gd name="T98" fmla="*/ 352 w 569"/>
                <a:gd name="T99" fmla="*/ 512 h 617"/>
                <a:gd name="T100" fmla="*/ 384 w 569"/>
                <a:gd name="T101" fmla="*/ 512 h 617"/>
                <a:gd name="T102" fmla="*/ 416 w 569"/>
                <a:gd name="T103" fmla="*/ 520 h 617"/>
                <a:gd name="T104" fmla="*/ 440 w 569"/>
                <a:gd name="T105" fmla="*/ 504 h 617"/>
                <a:gd name="T106" fmla="*/ 488 w 569"/>
                <a:gd name="T107" fmla="*/ 472 h 617"/>
                <a:gd name="T108" fmla="*/ 520 w 569"/>
                <a:gd name="T109" fmla="*/ 464 h 61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569"/>
                <a:gd name="T166" fmla="*/ 0 h 617"/>
                <a:gd name="T167" fmla="*/ 569 w 569"/>
                <a:gd name="T168" fmla="*/ 617 h 61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569" h="617">
                  <a:moveTo>
                    <a:pt x="520" y="464"/>
                  </a:moveTo>
                  <a:lnTo>
                    <a:pt x="528" y="448"/>
                  </a:lnTo>
                  <a:lnTo>
                    <a:pt x="568" y="448"/>
                  </a:lnTo>
                  <a:lnTo>
                    <a:pt x="560" y="416"/>
                  </a:lnTo>
                  <a:lnTo>
                    <a:pt x="552" y="400"/>
                  </a:lnTo>
                  <a:lnTo>
                    <a:pt x="528" y="408"/>
                  </a:lnTo>
                  <a:lnTo>
                    <a:pt x="504" y="400"/>
                  </a:lnTo>
                  <a:lnTo>
                    <a:pt x="496" y="384"/>
                  </a:lnTo>
                  <a:lnTo>
                    <a:pt x="464" y="384"/>
                  </a:lnTo>
                  <a:lnTo>
                    <a:pt x="464" y="360"/>
                  </a:lnTo>
                  <a:lnTo>
                    <a:pt x="464" y="344"/>
                  </a:lnTo>
                  <a:lnTo>
                    <a:pt x="480" y="320"/>
                  </a:lnTo>
                  <a:lnTo>
                    <a:pt x="448" y="288"/>
                  </a:lnTo>
                  <a:lnTo>
                    <a:pt x="472" y="248"/>
                  </a:lnTo>
                  <a:lnTo>
                    <a:pt x="472" y="216"/>
                  </a:lnTo>
                  <a:lnTo>
                    <a:pt x="424" y="224"/>
                  </a:lnTo>
                  <a:lnTo>
                    <a:pt x="424" y="184"/>
                  </a:lnTo>
                  <a:lnTo>
                    <a:pt x="416" y="176"/>
                  </a:lnTo>
                  <a:lnTo>
                    <a:pt x="432" y="160"/>
                  </a:lnTo>
                  <a:lnTo>
                    <a:pt x="448" y="168"/>
                  </a:lnTo>
                  <a:lnTo>
                    <a:pt x="464" y="152"/>
                  </a:lnTo>
                  <a:lnTo>
                    <a:pt x="512" y="160"/>
                  </a:lnTo>
                  <a:lnTo>
                    <a:pt x="528" y="136"/>
                  </a:lnTo>
                  <a:lnTo>
                    <a:pt x="512" y="112"/>
                  </a:lnTo>
                  <a:lnTo>
                    <a:pt x="488" y="128"/>
                  </a:lnTo>
                  <a:lnTo>
                    <a:pt x="464" y="112"/>
                  </a:lnTo>
                  <a:lnTo>
                    <a:pt x="464" y="64"/>
                  </a:lnTo>
                  <a:lnTo>
                    <a:pt x="432" y="64"/>
                  </a:lnTo>
                  <a:lnTo>
                    <a:pt x="424" y="96"/>
                  </a:lnTo>
                  <a:lnTo>
                    <a:pt x="408" y="96"/>
                  </a:lnTo>
                  <a:lnTo>
                    <a:pt x="408" y="120"/>
                  </a:lnTo>
                  <a:lnTo>
                    <a:pt x="384" y="144"/>
                  </a:lnTo>
                  <a:lnTo>
                    <a:pt x="368" y="144"/>
                  </a:lnTo>
                  <a:lnTo>
                    <a:pt x="368" y="240"/>
                  </a:lnTo>
                  <a:lnTo>
                    <a:pt x="344" y="240"/>
                  </a:lnTo>
                  <a:lnTo>
                    <a:pt x="336" y="224"/>
                  </a:lnTo>
                  <a:lnTo>
                    <a:pt x="320" y="240"/>
                  </a:lnTo>
                  <a:lnTo>
                    <a:pt x="288" y="240"/>
                  </a:lnTo>
                  <a:lnTo>
                    <a:pt x="288" y="232"/>
                  </a:lnTo>
                  <a:lnTo>
                    <a:pt x="272" y="224"/>
                  </a:lnTo>
                  <a:lnTo>
                    <a:pt x="272" y="192"/>
                  </a:lnTo>
                  <a:lnTo>
                    <a:pt x="232" y="104"/>
                  </a:lnTo>
                  <a:lnTo>
                    <a:pt x="216" y="104"/>
                  </a:lnTo>
                  <a:lnTo>
                    <a:pt x="216" y="112"/>
                  </a:lnTo>
                  <a:lnTo>
                    <a:pt x="200" y="88"/>
                  </a:lnTo>
                  <a:lnTo>
                    <a:pt x="208" y="72"/>
                  </a:lnTo>
                  <a:lnTo>
                    <a:pt x="176" y="32"/>
                  </a:lnTo>
                  <a:lnTo>
                    <a:pt x="160" y="40"/>
                  </a:lnTo>
                  <a:lnTo>
                    <a:pt x="152" y="80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136" y="0"/>
                  </a:lnTo>
                  <a:lnTo>
                    <a:pt x="120" y="16"/>
                  </a:lnTo>
                  <a:lnTo>
                    <a:pt x="112" y="0"/>
                  </a:lnTo>
                  <a:lnTo>
                    <a:pt x="96" y="16"/>
                  </a:lnTo>
                  <a:lnTo>
                    <a:pt x="96" y="32"/>
                  </a:lnTo>
                  <a:lnTo>
                    <a:pt x="104" y="64"/>
                  </a:lnTo>
                  <a:lnTo>
                    <a:pt x="88" y="64"/>
                  </a:lnTo>
                  <a:lnTo>
                    <a:pt x="72" y="64"/>
                  </a:lnTo>
                  <a:lnTo>
                    <a:pt x="80" y="96"/>
                  </a:lnTo>
                  <a:lnTo>
                    <a:pt x="80" y="112"/>
                  </a:lnTo>
                  <a:lnTo>
                    <a:pt x="104" y="112"/>
                  </a:lnTo>
                  <a:lnTo>
                    <a:pt x="104" y="168"/>
                  </a:lnTo>
                  <a:lnTo>
                    <a:pt x="88" y="240"/>
                  </a:lnTo>
                  <a:lnTo>
                    <a:pt x="40" y="272"/>
                  </a:lnTo>
                  <a:lnTo>
                    <a:pt x="24" y="280"/>
                  </a:lnTo>
                  <a:lnTo>
                    <a:pt x="16" y="288"/>
                  </a:lnTo>
                  <a:lnTo>
                    <a:pt x="8" y="312"/>
                  </a:lnTo>
                  <a:lnTo>
                    <a:pt x="8" y="360"/>
                  </a:lnTo>
                  <a:lnTo>
                    <a:pt x="0" y="376"/>
                  </a:lnTo>
                  <a:lnTo>
                    <a:pt x="32" y="376"/>
                  </a:lnTo>
                  <a:lnTo>
                    <a:pt x="48" y="368"/>
                  </a:lnTo>
                  <a:lnTo>
                    <a:pt x="88" y="376"/>
                  </a:lnTo>
                  <a:lnTo>
                    <a:pt x="80" y="392"/>
                  </a:lnTo>
                  <a:lnTo>
                    <a:pt x="72" y="392"/>
                  </a:lnTo>
                  <a:lnTo>
                    <a:pt x="88" y="408"/>
                  </a:lnTo>
                  <a:lnTo>
                    <a:pt x="80" y="432"/>
                  </a:lnTo>
                  <a:lnTo>
                    <a:pt x="96" y="448"/>
                  </a:lnTo>
                  <a:lnTo>
                    <a:pt x="120" y="448"/>
                  </a:lnTo>
                  <a:lnTo>
                    <a:pt x="120" y="464"/>
                  </a:lnTo>
                  <a:lnTo>
                    <a:pt x="112" y="472"/>
                  </a:lnTo>
                  <a:lnTo>
                    <a:pt x="112" y="504"/>
                  </a:lnTo>
                  <a:lnTo>
                    <a:pt x="96" y="504"/>
                  </a:lnTo>
                  <a:lnTo>
                    <a:pt x="104" y="528"/>
                  </a:lnTo>
                  <a:lnTo>
                    <a:pt x="144" y="528"/>
                  </a:lnTo>
                  <a:lnTo>
                    <a:pt x="144" y="560"/>
                  </a:lnTo>
                  <a:lnTo>
                    <a:pt x="160" y="568"/>
                  </a:lnTo>
                  <a:lnTo>
                    <a:pt x="200" y="576"/>
                  </a:lnTo>
                  <a:lnTo>
                    <a:pt x="216" y="560"/>
                  </a:lnTo>
                  <a:lnTo>
                    <a:pt x="224" y="568"/>
                  </a:lnTo>
                  <a:lnTo>
                    <a:pt x="216" y="592"/>
                  </a:lnTo>
                  <a:lnTo>
                    <a:pt x="232" y="600"/>
                  </a:lnTo>
                  <a:lnTo>
                    <a:pt x="264" y="616"/>
                  </a:lnTo>
                  <a:lnTo>
                    <a:pt x="264" y="592"/>
                  </a:lnTo>
                  <a:lnTo>
                    <a:pt x="264" y="520"/>
                  </a:lnTo>
                  <a:lnTo>
                    <a:pt x="272" y="512"/>
                  </a:lnTo>
                  <a:lnTo>
                    <a:pt x="320" y="512"/>
                  </a:lnTo>
                  <a:lnTo>
                    <a:pt x="328" y="504"/>
                  </a:lnTo>
                  <a:lnTo>
                    <a:pt x="344" y="504"/>
                  </a:lnTo>
                  <a:lnTo>
                    <a:pt x="352" y="512"/>
                  </a:lnTo>
                  <a:lnTo>
                    <a:pt x="376" y="504"/>
                  </a:lnTo>
                  <a:lnTo>
                    <a:pt x="384" y="512"/>
                  </a:lnTo>
                  <a:lnTo>
                    <a:pt x="392" y="504"/>
                  </a:lnTo>
                  <a:lnTo>
                    <a:pt x="416" y="520"/>
                  </a:lnTo>
                  <a:lnTo>
                    <a:pt x="416" y="504"/>
                  </a:lnTo>
                  <a:lnTo>
                    <a:pt x="440" y="504"/>
                  </a:lnTo>
                  <a:lnTo>
                    <a:pt x="480" y="496"/>
                  </a:lnTo>
                  <a:lnTo>
                    <a:pt x="488" y="472"/>
                  </a:lnTo>
                  <a:lnTo>
                    <a:pt x="504" y="464"/>
                  </a:lnTo>
                  <a:lnTo>
                    <a:pt x="520" y="464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3" name="Freeform 23"/>
            <p:cNvSpPr/>
            <p:nvPr/>
          </p:nvSpPr>
          <p:spPr bwMode="invGray">
            <a:xfrm>
              <a:off x="706541" y="2341394"/>
              <a:ext cx="1440904" cy="729875"/>
            </a:xfrm>
            <a:custGeom>
              <a:avLst/>
              <a:gdLst>
                <a:gd name="T0" fmla="*/ 1184 w 1209"/>
                <a:gd name="T1" fmla="*/ 728 h 785"/>
                <a:gd name="T2" fmla="*/ 1160 w 1209"/>
                <a:gd name="T3" fmla="*/ 728 h 785"/>
                <a:gd name="T4" fmla="*/ 1160 w 1209"/>
                <a:gd name="T5" fmla="*/ 784 h 785"/>
                <a:gd name="T6" fmla="*/ 1112 w 1209"/>
                <a:gd name="T7" fmla="*/ 760 h 785"/>
                <a:gd name="T8" fmla="*/ 1088 w 1209"/>
                <a:gd name="T9" fmla="*/ 752 h 785"/>
                <a:gd name="T10" fmla="*/ 1024 w 1209"/>
                <a:gd name="T11" fmla="*/ 720 h 785"/>
                <a:gd name="T12" fmla="*/ 1040 w 1209"/>
                <a:gd name="T13" fmla="*/ 696 h 785"/>
                <a:gd name="T14" fmla="*/ 1032 w 1209"/>
                <a:gd name="T15" fmla="*/ 680 h 785"/>
                <a:gd name="T16" fmla="*/ 1000 w 1209"/>
                <a:gd name="T17" fmla="*/ 664 h 785"/>
                <a:gd name="T18" fmla="*/ 976 w 1209"/>
                <a:gd name="T19" fmla="*/ 680 h 785"/>
                <a:gd name="T20" fmla="*/ 928 w 1209"/>
                <a:gd name="T21" fmla="*/ 648 h 785"/>
                <a:gd name="T22" fmla="*/ 832 w 1209"/>
                <a:gd name="T23" fmla="*/ 696 h 785"/>
                <a:gd name="T24" fmla="*/ 808 w 1209"/>
                <a:gd name="T25" fmla="*/ 720 h 785"/>
                <a:gd name="T26" fmla="*/ 728 w 1209"/>
                <a:gd name="T27" fmla="*/ 736 h 785"/>
                <a:gd name="T28" fmla="*/ 656 w 1209"/>
                <a:gd name="T29" fmla="*/ 712 h 785"/>
                <a:gd name="T30" fmla="*/ 632 w 1209"/>
                <a:gd name="T31" fmla="*/ 680 h 785"/>
                <a:gd name="T32" fmla="*/ 584 w 1209"/>
                <a:gd name="T33" fmla="*/ 704 h 785"/>
                <a:gd name="T34" fmla="*/ 536 w 1209"/>
                <a:gd name="T35" fmla="*/ 728 h 785"/>
                <a:gd name="T36" fmla="*/ 456 w 1209"/>
                <a:gd name="T37" fmla="*/ 672 h 785"/>
                <a:gd name="T38" fmla="*/ 408 w 1209"/>
                <a:gd name="T39" fmla="*/ 640 h 785"/>
                <a:gd name="T40" fmla="*/ 360 w 1209"/>
                <a:gd name="T41" fmla="*/ 624 h 785"/>
                <a:gd name="T42" fmla="*/ 320 w 1209"/>
                <a:gd name="T43" fmla="*/ 592 h 785"/>
                <a:gd name="T44" fmla="*/ 272 w 1209"/>
                <a:gd name="T45" fmla="*/ 520 h 785"/>
                <a:gd name="T46" fmla="*/ 248 w 1209"/>
                <a:gd name="T47" fmla="*/ 512 h 785"/>
                <a:gd name="T48" fmla="*/ 208 w 1209"/>
                <a:gd name="T49" fmla="*/ 456 h 785"/>
                <a:gd name="T50" fmla="*/ 160 w 1209"/>
                <a:gd name="T51" fmla="*/ 384 h 785"/>
                <a:gd name="T52" fmla="*/ 120 w 1209"/>
                <a:gd name="T53" fmla="*/ 408 h 785"/>
                <a:gd name="T54" fmla="*/ 64 w 1209"/>
                <a:gd name="T55" fmla="*/ 328 h 785"/>
                <a:gd name="T56" fmla="*/ 32 w 1209"/>
                <a:gd name="T57" fmla="*/ 272 h 785"/>
                <a:gd name="T58" fmla="*/ 0 w 1209"/>
                <a:gd name="T59" fmla="*/ 256 h 785"/>
                <a:gd name="T60" fmla="*/ 16 w 1209"/>
                <a:gd name="T61" fmla="*/ 176 h 785"/>
                <a:gd name="T62" fmla="*/ 48 w 1209"/>
                <a:gd name="T63" fmla="*/ 192 h 785"/>
                <a:gd name="T64" fmla="*/ 80 w 1209"/>
                <a:gd name="T65" fmla="*/ 184 h 785"/>
                <a:gd name="T66" fmla="*/ 80 w 1209"/>
                <a:gd name="T67" fmla="*/ 128 h 785"/>
                <a:gd name="T68" fmla="*/ 56 w 1209"/>
                <a:gd name="T69" fmla="*/ 96 h 785"/>
                <a:gd name="T70" fmla="*/ 80 w 1209"/>
                <a:gd name="T71" fmla="*/ 48 h 785"/>
                <a:gd name="T72" fmla="*/ 152 w 1209"/>
                <a:gd name="T73" fmla="*/ 40 h 785"/>
                <a:gd name="T74" fmla="*/ 208 w 1209"/>
                <a:gd name="T75" fmla="*/ 8 h 785"/>
                <a:gd name="T76" fmla="*/ 288 w 1209"/>
                <a:gd name="T77" fmla="*/ 16 h 785"/>
                <a:gd name="T78" fmla="*/ 344 w 1209"/>
                <a:gd name="T79" fmla="*/ 56 h 785"/>
                <a:gd name="T80" fmla="*/ 432 w 1209"/>
                <a:gd name="T81" fmla="*/ 56 h 785"/>
                <a:gd name="T82" fmla="*/ 528 w 1209"/>
                <a:gd name="T83" fmla="*/ 40 h 785"/>
                <a:gd name="T84" fmla="*/ 664 w 1209"/>
                <a:gd name="T85" fmla="*/ 56 h 785"/>
                <a:gd name="T86" fmla="*/ 712 w 1209"/>
                <a:gd name="T87" fmla="*/ 72 h 785"/>
                <a:gd name="T88" fmla="*/ 704 w 1209"/>
                <a:gd name="T89" fmla="*/ 96 h 785"/>
                <a:gd name="T90" fmla="*/ 728 w 1209"/>
                <a:gd name="T91" fmla="*/ 136 h 785"/>
                <a:gd name="T92" fmla="*/ 712 w 1209"/>
                <a:gd name="T93" fmla="*/ 184 h 785"/>
                <a:gd name="T94" fmla="*/ 696 w 1209"/>
                <a:gd name="T95" fmla="*/ 248 h 785"/>
                <a:gd name="T96" fmla="*/ 736 w 1209"/>
                <a:gd name="T97" fmla="*/ 320 h 785"/>
                <a:gd name="T98" fmla="*/ 832 w 1209"/>
                <a:gd name="T99" fmla="*/ 368 h 785"/>
                <a:gd name="T100" fmla="*/ 936 w 1209"/>
                <a:gd name="T101" fmla="*/ 416 h 785"/>
                <a:gd name="T102" fmla="*/ 992 w 1209"/>
                <a:gd name="T103" fmla="*/ 424 h 785"/>
                <a:gd name="T104" fmla="*/ 1008 w 1209"/>
                <a:gd name="T105" fmla="*/ 480 h 785"/>
                <a:gd name="T106" fmla="*/ 1040 w 1209"/>
                <a:gd name="T107" fmla="*/ 496 h 785"/>
                <a:gd name="T108" fmla="*/ 1056 w 1209"/>
                <a:gd name="T109" fmla="*/ 472 h 785"/>
                <a:gd name="T110" fmla="*/ 1080 w 1209"/>
                <a:gd name="T111" fmla="*/ 480 h 785"/>
                <a:gd name="T112" fmla="*/ 1096 w 1209"/>
                <a:gd name="T113" fmla="*/ 464 h 785"/>
                <a:gd name="T114" fmla="*/ 1136 w 1209"/>
                <a:gd name="T115" fmla="*/ 440 h 785"/>
                <a:gd name="T116" fmla="*/ 1176 w 1209"/>
                <a:gd name="T117" fmla="*/ 456 h 785"/>
                <a:gd name="T118" fmla="*/ 1208 w 1209"/>
                <a:gd name="T119" fmla="*/ 536 h 785"/>
                <a:gd name="T120" fmla="*/ 1208 w 1209"/>
                <a:gd name="T121" fmla="*/ 576 h 785"/>
                <a:gd name="T122" fmla="*/ 1200 w 1209"/>
                <a:gd name="T123" fmla="*/ 712 h 78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209"/>
                <a:gd name="T187" fmla="*/ 0 h 785"/>
                <a:gd name="T188" fmla="*/ 1209 w 1209"/>
                <a:gd name="T189" fmla="*/ 785 h 785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209" h="785">
                  <a:moveTo>
                    <a:pt x="1200" y="712"/>
                  </a:moveTo>
                  <a:lnTo>
                    <a:pt x="1184" y="728"/>
                  </a:lnTo>
                  <a:lnTo>
                    <a:pt x="1176" y="712"/>
                  </a:lnTo>
                  <a:lnTo>
                    <a:pt x="1160" y="728"/>
                  </a:lnTo>
                  <a:lnTo>
                    <a:pt x="1168" y="776"/>
                  </a:lnTo>
                  <a:lnTo>
                    <a:pt x="1160" y="784"/>
                  </a:lnTo>
                  <a:lnTo>
                    <a:pt x="1136" y="776"/>
                  </a:lnTo>
                  <a:lnTo>
                    <a:pt x="1112" y="760"/>
                  </a:lnTo>
                  <a:lnTo>
                    <a:pt x="1112" y="744"/>
                  </a:lnTo>
                  <a:lnTo>
                    <a:pt x="1088" y="752"/>
                  </a:lnTo>
                  <a:lnTo>
                    <a:pt x="1024" y="728"/>
                  </a:lnTo>
                  <a:lnTo>
                    <a:pt x="1024" y="720"/>
                  </a:lnTo>
                  <a:lnTo>
                    <a:pt x="1040" y="712"/>
                  </a:lnTo>
                  <a:lnTo>
                    <a:pt x="1040" y="696"/>
                  </a:lnTo>
                  <a:lnTo>
                    <a:pt x="1024" y="688"/>
                  </a:lnTo>
                  <a:lnTo>
                    <a:pt x="1032" y="680"/>
                  </a:lnTo>
                  <a:lnTo>
                    <a:pt x="1016" y="656"/>
                  </a:lnTo>
                  <a:lnTo>
                    <a:pt x="1000" y="664"/>
                  </a:lnTo>
                  <a:lnTo>
                    <a:pt x="984" y="672"/>
                  </a:lnTo>
                  <a:lnTo>
                    <a:pt x="976" y="680"/>
                  </a:lnTo>
                  <a:lnTo>
                    <a:pt x="960" y="680"/>
                  </a:lnTo>
                  <a:lnTo>
                    <a:pt x="928" y="648"/>
                  </a:lnTo>
                  <a:lnTo>
                    <a:pt x="864" y="696"/>
                  </a:lnTo>
                  <a:lnTo>
                    <a:pt x="832" y="696"/>
                  </a:lnTo>
                  <a:lnTo>
                    <a:pt x="824" y="720"/>
                  </a:lnTo>
                  <a:lnTo>
                    <a:pt x="808" y="720"/>
                  </a:lnTo>
                  <a:lnTo>
                    <a:pt x="760" y="744"/>
                  </a:lnTo>
                  <a:lnTo>
                    <a:pt x="728" y="736"/>
                  </a:lnTo>
                  <a:lnTo>
                    <a:pt x="712" y="712"/>
                  </a:lnTo>
                  <a:lnTo>
                    <a:pt x="656" y="712"/>
                  </a:lnTo>
                  <a:lnTo>
                    <a:pt x="664" y="688"/>
                  </a:lnTo>
                  <a:lnTo>
                    <a:pt x="632" y="680"/>
                  </a:lnTo>
                  <a:lnTo>
                    <a:pt x="600" y="680"/>
                  </a:lnTo>
                  <a:lnTo>
                    <a:pt x="584" y="704"/>
                  </a:lnTo>
                  <a:lnTo>
                    <a:pt x="552" y="728"/>
                  </a:lnTo>
                  <a:lnTo>
                    <a:pt x="536" y="728"/>
                  </a:lnTo>
                  <a:lnTo>
                    <a:pt x="544" y="680"/>
                  </a:lnTo>
                  <a:lnTo>
                    <a:pt x="456" y="672"/>
                  </a:lnTo>
                  <a:lnTo>
                    <a:pt x="424" y="640"/>
                  </a:lnTo>
                  <a:lnTo>
                    <a:pt x="408" y="640"/>
                  </a:lnTo>
                  <a:lnTo>
                    <a:pt x="392" y="648"/>
                  </a:lnTo>
                  <a:lnTo>
                    <a:pt x="360" y="624"/>
                  </a:lnTo>
                  <a:lnTo>
                    <a:pt x="336" y="600"/>
                  </a:lnTo>
                  <a:lnTo>
                    <a:pt x="320" y="592"/>
                  </a:lnTo>
                  <a:lnTo>
                    <a:pt x="280" y="544"/>
                  </a:lnTo>
                  <a:lnTo>
                    <a:pt x="272" y="520"/>
                  </a:lnTo>
                  <a:lnTo>
                    <a:pt x="264" y="512"/>
                  </a:lnTo>
                  <a:lnTo>
                    <a:pt x="248" y="512"/>
                  </a:lnTo>
                  <a:lnTo>
                    <a:pt x="224" y="464"/>
                  </a:lnTo>
                  <a:lnTo>
                    <a:pt x="208" y="456"/>
                  </a:lnTo>
                  <a:lnTo>
                    <a:pt x="192" y="424"/>
                  </a:lnTo>
                  <a:lnTo>
                    <a:pt x="160" y="384"/>
                  </a:lnTo>
                  <a:lnTo>
                    <a:pt x="144" y="384"/>
                  </a:lnTo>
                  <a:lnTo>
                    <a:pt x="120" y="408"/>
                  </a:lnTo>
                  <a:lnTo>
                    <a:pt x="96" y="376"/>
                  </a:lnTo>
                  <a:lnTo>
                    <a:pt x="64" y="328"/>
                  </a:lnTo>
                  <a:lnTo>
                    <a:pt x="40" y="304"/>
                  </a:lnTo>
                  <a:lnTo>
                    <a:pt x="32" y="272"/>
                  </a:lnTo>
                  <a:lnTo>
                    <a:pt x="8" y="280"/>
                  </a:lnTo>
                  <a:lnTo>
                    <a:pt x="0" y="256"/>
                  </a:lnTo>
                  <a:lnTo>
                    <a:pt x="8" y="248"/>
                  </a:lnTo>
                  <a:lnTo>
                    <a:pt x="16" y="176"/>
                  </a:lnTo>
                  <a:lnTo>
                    <a:pt x="32" y="168"/>
                  </a:lnTo>
                  <a:lnTo>
                    <a:pt x="48" y="192"/>
                  </a:lnTo>
                  <a:lnTo>
                    <a:pt x="64" y="184"/>
                  </a:lnTo>
                  <a:lnTo>
                    <a:pt x="80" y="184"/>
                  </a:lnTo>
                  <a:lnTo>
                    <a:pt x="72" y="144"/>
                  </a:lnTo>
                  <a:lnTo>
                    <a:pt x="80" y="128"/>
                  </a:lnTo>
                  <a:lnTo>
                    <a:pt x="56" y="120"/>
                  </a:lnTo>
                  <a:lnTo>
                    <a:pt x="56" y="96"/>
                  </a:lnTo>
                  <a:lnTo>
                    <a:pt x="64" y="56"/>
                  </a:lnTo>
                  <a:lnTo>
                    <a:pt x="80" y="48"/>
                  </a:lnTo>
                  <a:lnTo>
                    <a:pt x="120" y="56"/>
                  </a:lnTo>
                  <a:lnTo>
                    <a:pt x="152" y="40"/>
                  </a:lnTo>
                  <a:lnTo>
                    <a:pt x="176" y="0"/>
                  </a:lnTo>
                  <a:lnTo>
                    <a:pt x="208" y="8"/>
                  </a:lnTo>
                  <a:lnTo>
                    <a:pt x="272" y="32"/>
                  </a:lnTo>
                  <a:lnTo>
                    <a:pt x="288" y="16"/>
                  </a:lnTo>
                  <a:lnTo>
                    <a:pt x="336" y="24"/>
                  </a:lnTo>
                  <a:lnTo>
                    <a:pt x="344" y="56"/>
                  </a:lnTo>
                  <a:lnTo>
                    <a:pt x="408" y="72"/>
                  </a:lnTo>
                  <a:lnTo>
                    <a:pt x="432" y="56"/>
                  </a:lnTo>
                  <a:lnTo>
                    <a:pt x="504" y="56"/>
                  </a:lnTo>
                  <a:lnTo>
                    <a:pt x="528" y="40"/>
                  </a:lnTo>
                  <a:lnTo>
                    <a:pt x="640" y="32"/>
                  </a:lnTo>
                  <a:lnTo>
                    <a:pt x="664" y="56"/>
                  </a:lnTo>
                  <a:lnTo>
                    <a:pt x="696" y="64"/>
                  </a:lnTo>
                  <a:lnTo>
                    <a:pt x="712" y="72"/>
                  </a:lnTo>
                  <a:lnTo>
                    <a:pt x="720" y="88"/>
                  </a:lnTo>
                  <a:lnTo>
                    <a:pt x="704" y="96"/>
                  </a:lnTo>
                  <a:lnTo>
                    <a:pt x="728" y="104"/>
                  </a:lnTo>
                  <a:lnTo>
                    <a:pt x="728" y="136"/>
                  </a:lnTo>
                  <a:lnTo>
                    <a:pt x="704" y="168"/>
                  </a:lnTo>
                  <a:lnTo>
                    <a:pt x="712" y="184"/>
                  </a:lnTo>
                  <a:lnTo>
                    <a:pt x="704" y="232"/>
                  </a:lnTo>
                  <a:lnTo>
                    <a:pt x="696" y="248"/>
                  </a:lnTo>
                  <a:lnTo>
                    <a:pt x="712" y="296"/>
                  </a:lnTo>
                  <a:lnTo>
                    <a:pt x="736" y="320"/>
                  </a:lnTo>
                  <a:lnTo>
                    <a:pt x="784" y="320"/>
                  </a:lnTo>
                  <a:lnTo>
                    <a:pt x="832" y="368"/>
                  </a:lnTo>
                  <a:lnTo>
                    <a:pt x="864" y="376"/>
                  </a:lnTo>
                  <a:lnTo>
                    <a:pt x="936" y="416"/>
                  </a:lnTo>
                  <a:lnTo>
                    <a:pt x="968" y="400"/>
                  </a:lnTo>
                  <a:lnTo>
                    <a:pt x="992" y="424"/>
                  </a:lnTo>
                  <a:lnTo>
                    <a:pt x="1016" y="448"/>
                  </a:lnTo>
                  <a:lnTo>
                    <a:pt x="1008" y="480"/>
                  </a:lnTo>
                  <a:lnTo>
                    <a:pt x="1040" y="480"/>
                  </a:lnTo>
                  <a:lnTo>
                    <a:pt x="1040" y="496"/>
                  </a:lnTo>
                  <a:lnTo>
                    <a:pt x="1064" y="496"/>
                  </a:lnTo>
                  <a:lnTo>
                    <a:pt x="1056" y="472"/>
                  </a:lnTo>
                  <a:lnTo>
                    <a:pt x="1072" y="472"/>
                  </a:lnTo>
                  <a:lnTo>
                    <a:pt x="1080" y="480"/>
                  </a:lnTo>
                  <a:lnTo>
                    <a:pt x="1096" y="480"/>
                  </a:lnTo>
                  <a:lnTo>
                    <a:pt x="1096" y="464"/>
                  </a:lnTo>
                  <a:lnTo>
                    <a:pt x="1120" y="464"/>
                  </a:lnTo>
                  <a:lnTo>
                    <a:pt x="1136" y="440"/>
                  </a:lnTo>
                  <a:lnTo>
                    <a:pt x="1152" y="432"/>
                  </a:lnTo>
                  <a:lnTo>
                    <a:pt x="1176" y="456"/>
                  </a:lnTo>
                  <a:lnTo>
                    <a:pt x="1176" y="480"/>
                  </a:lnTo>
                  <a:lnTo>
                    <a:pt x="1208" y="536"/>
                  </a:lnTo>
                  <a:lnTo>
                    <a:pt x="1192" y="544"/>
                  </a:lnTo>
                  <a:lnTo>
                    <a:pt x="1208" y="576"/>
                  </a:lnTo>
                  <a:lnTo>
                    <a:pt x="1208" y="608"/>
                  </a:lnTo>
                  <a:lnTo>
                    <a:pt x="1200" y="712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4" name="Freeform 24"/>
            <p:cNvSpPr/>
            <p:nvPr/>
          </p:nvSpPr>
          <p:spPr bwMode="gray">
            <a:xfrm>
              <a:off x="2060237" y="2640055"/>
              <a:ext cx="904777" cy="588096"/>
            </a:xfrm>
            <a:custGeom>
              <a:avLst/>
              <a:gdLst>
                <a:gd name="T0" fmla="*/ 696 w 761"/>
                <a:gd name="T1" fmla="*/ 488 h 633"/>
                <a:gd name="T2" fmla="*/ 672 w 761"/>
                <a:gd name="T3" fmla="*/ 504 h 633"/>
                <a:gd name="T4" fmla="*/ 656 w 761"/>
                <a:gd name="T5" fmla="*/ 488 h 633"/>
                <a:gd name="T6" fmla="*/ 608 w 761"/>
                <a:gd name="T7" fmla="*/ 432 h 633"/>
                <a:gd name="T8" fmla="*/ 584 w 761"/>
                <a:gd name="T9" fmla="*/ 424 h 633"/>
                <a:gd name="T10" fmla="*/ 552 w 761"/>
                <a:gd name="T11" fmla="*/ 440 h 633"/>
                <a:gd name="T12" fmla="*/ 536 w 761"/>
                <a:gd name="T13" fmla="*/ 472 h 633"/>
                <a:gd name="T14" fmla="*/ 512 w 761"/>
                <a:gd name="T15" fmla="*/ 464 h 633"/>
                <a:gd name="T16" fmla="*/ 472 w 761"/>
                <a:gd name="T17" fmla="*/ 472 h 633"/>
                <a:gd name="T18" fmla="*/ 504 w 761"/>
                <a:gd name="T19" fmla="*/ 496 h 633"/>
                <a:gd name="T20" fmla="*/ 456 w 761"/>
                <a:gd name="T21" fmla="*/ 528 h 633"/>
                <a:gd name="T22" fmla="*/ 416 w 761"/>
                <a:gd name="T23" fmla="*/ 520 h 633"/>
                <a:gd name="T24" fmla="*/ 392 w 761"/>
                <a:gd name="T25" fmla="*/ 456 h 633"/>
                <a:gd name="T26" fmla="*/ 360 w 761"/>
                <a:gd name="T27" fmla="*/ 488 h 633"/>
                <a:gd name="T28" fmla="*/ 336 w 761"/>
                <a:gd name="T29" fmla="*/ 504 h 633"/>
                <a:gd name="T30" fmla="*/ 296 w 761"/>
                <a:gd name="T31" fmla="*/ 536 h 633"/>
                <a:gd name="T32" fmla="*/ 272 w 761"/>
                <a:gd name="T33" fmla="*/ 632 h 633"/>
                <a:gd name="T34" fmla="*/ 248 w 761"/>
                <a:gd name="T35" fmla="*/ 632 h 633"/>
                <a:gd name="T36" fmla="*/ 216 w 761"/>
                <a:gd name="T37" fmla="*/ 624 h 633"/>
                <a:gd name="T38" fmla="*/ 200 w 761"/>
                <a:gd name="T39" fmla="*/ 576 h 633"/>
                <a:gd name="T40" fmla="*/ 144 w 761"/>
                <a:gd name="T41" fmla="*/ 496 h 633"/>
                <a:gd name="T42" fmla="*/ 128 w 761"/>
                <a:gd name="T43" fmla="*/ 480 h 633"/>
                <a:gd name="T44" fmla="*/ 104 w 761"/>
                <a:gd name="T45" fmla="*/ 424 h 633"/>
                <a:gd name="T46" fmla="*/ 80 w 761"/>
                <a:gd name="T47" fmla="*/ 464 h 633"/>
                <a:gd name="T48" fmla="*/ 72 w 761"/>
                <a:gd name="T49" fmla="*/ 248 h 633"/>
                <a:gd name="T50" fmla="*/ 72 w 761"/>
                <a:gd name="T51" fmla="*/ 216 h 633"/>
                <a:gd name="T52" fmla="*/ 40 w 761"/>
                <a:gd name="T53" fmla="*/ 136 h 633"/>
                <a:gd name="T54" fmla="*/ 0 w 761"/>
                <a:gd name="T55" fmla="*/ 104 h 633"/>
                <a:gd name="T56" fmla="*/ 8 w 761"/>
                <a:gd name="T57" fmla="*/ 64 h 633"/>
                <a:gd name="T58" fmla="*/ 16 w 761"/>
                <a:gd name="T59" fmla="*/ 32 h 633"/>
                <a:gd name="T60" fmla="*/ 32 w 761"/>
                <a:gd name="T61" fmla="*/ 0 h 633"/>
                <a:gd name="T62" fmla="*/ 64 w 761"/>
                <a:gd name="T63" fmla="*/ 16 h 633"/>
                <a:gd name="T64" fmla="*/ 88 w 761"/>
                <a:gd name="T65" fmla="*/ 80 h 633"/>
                <a:gd name="T66" fmla="*/ 128 w 761"/>
                <a:gd name="T67" fmla="*/ 120 h 633"/>
                <a:gd name="T68" fmla="*/ 152 w 761"/>
                <a:gd name="T69" fmla="*/ 104 h 633"/>
                <a:gd name="T70" fmla="*/ 176 w 761"/>
                <a:gd name="T71" fmla="*/ 128 h 633"/>
                <a:gd name="T72" fmla="*/ 224 w 761"/>
                <a:gd name="T73" fmla="*/ 96 h 633"/>
                <a:gd name="T74" fmla="*/ 288 w 761"/>
                <a:gd name="T75" fmla="*/ 96 h 633"/>
                <a:gd name="T76" fmla="*/ 296 w 761"/>
                <a:gd name="T77" fmla="*/ 40 h 633"/>
                <a:gd name="T78" fmla="*/ 320 w 761"/>
                <a:gd name="T79" fmla="*/ 32 h 633"/>
                <a:gd name="T80" fmla="*/ 344 w 761"/>
                <a:gd name="T81" fmla="*/ 48 h 633"/>
                <a:gd name="T82" fmla="*/ 400 w 761"/>
                <a:gd name="T83" fmla="*/ 72 h 633"/>
                <a:gd name="T84" fmla="*/ 416 w 761"/>
                <a:gd name="T85" fmla="*/ 136 h 633"/>
                <a:gd name="T86" fmla="*/ 472 w 761"/>
                <a:gd name="T87" fmla="*/ 160 h 633"/>
                <a:gd name="T88" fmla="*/ 512 w 761"/>
                <a:gd name="T89" fmla="*/ 136 h 633"/>
                <a:gd name="T90" fmla="*/ 552 w 761"/>
                <a:gd name="T91" fmla="*/ 144 h 633"/>
                <a:gd name="T92" fmla="*/ 624 w 761"/>
                <a:gd name="T93" fmla="*/ 184 h 633"/>
                <a:gd name="T94" fmla="*/ 704 w 761"/>
                <a:gd name="T95" fmla="*/ 224 h 633"/>
                <a:gd name="T96" fmla="*/ 760 w 761"/>
                <a:gd name="T97" fmla="*/ 256 h 633"/>
                <a:gd name="T98" fmla="*/ 744 w 761"/>
                <a:gd name="T99" fmla="*/ 296 h 633"/>
                <a:gd name="T100" fmla="*/ 664 w 761"/>
                <a:gd name="T101" fmla="*/ 312 h 633"/>
                <a:gd name="T102" fmla="*/ 648 w 761"/>
                <a:gd name="T103" fmla="*/ 336 h 633"/>
                <a:gd name="T104" fmla="*/ 656 w 761"/>
                <a:gd name="T105" fmla="*/ 360 h 633"/>
                <a:gd name="T106" fmla="*/ 656 w 761"/>
                <a:gd name="T107" fmla="*/ 376 h 633"/>
                <a:gd name="T108" fmla="*/ 704 w 761"/>
                <a:gd name="T109" fmla="*/ 456 h 6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761"/>
                <a:gd name="T166" fmla="*/ 0 h 633"/>
                <a:gd name="T167" fmla="*/ 761 w 761"/>
                <a:gd name="T168" fmla="*/ 633 h 6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761" h="633">
                  <a:moveTo>
                    <a:pt x="696" y="480"/>
                  </a:moveTo>
                  <a:lnTo>
                    <a:pt x="696" y="488"/>
                  </a:lnTo>
                  <a:lnTo>
                    <a:pt x="688" y="504"/>
                  </a:lnTo>
                  <a:lnTo>
                    <a:pt x="672" y="504"/>
                  </a:lnTo>
                  <a:lnTo>
                    <a:pt x="664" y="488"/>
                  </a:lnTo>
                  <a:lnTo>
                    <a:pt x="656" y="488"/>
                  </a:lnTo>
                  <a:lnTo>
                    <a:pt x="632" y="432"/>
                  </a:lnTo>
                  <a:lnTo>
                    <a:pt x="608" y="432"/>
                  </a:lnTo>
                  <a:lnTo>
                    <a:pt x="592" y="416"/>
                  </a:lnTo>
                  <a:lnTo>
                    <a:pt x="584" y="424"/>
                  </a:lnTo>
                  <a:lnTo>
                    <a:pt x="576" y="456"/>
                  </a:lnTo>
                  <a:lnTo>
                    <a:pt x="552" y="440"/>
                  </a:lnTo>
                  <a:lnTo>
                    <a:pt x="552" y="464"/>
                  </a:lnTo>
                  <a:lnTo>
                    <a:pt x="536" y="472"/>
                  </a:lnTo>
                  <a:lnTo>
                    <a:pt x="528" y="464"/>
                  </a:lnTo>
                  <a:lnTo>
                    <a:pt x="512" y="464"/>
                  </a:lnTo>
                  <a:lnTo>
                    <a:pt x="488" y="456"/>
                  </a:lnTo>
                  <a:lnTo>
                    <a:pt x="472" y="472"/>
                  </a:lnTo>
                  <a:lnTo>
                    <a:pt x="480" y="496"/>
                  </a:lnTo>
                  <a:lnTo>
                    <a:pt x="504" y="496"/>
                  </a:lnTo>
                  <a:lnTo>
                    <a:pt x="512" y="528"/>
                  </a:lnTo>
                  <a:lnTo>
                    <a:pt x="456" y="528"/>
                  </a:lnTo>
                  <a:lnTo>
                    <a:pt x="440" y="504"/>
                  </a:lnTo>
                  <a:lnTo>
                    <a:pt x="416" y="520"/>
                  </a:lnTo>
                  <a:lnTo>
                    <a:pt x="392" y="504"/>
                  </a:lnTo>
                  <a:lnTo>
                    <a:pt x="392" y="456"/>
                  </a:lnTo>
                  <a:lnTo>
                    <a:pt x="360" y="456"/>
                  </a:lnTo>
                  <a:lnTo>
                    <a:pt x="360" y="488"/>
                  </a:lnTo>
                  <a:lnTo>
                    <a:pt x="336" y="496"/>
                  </a:lnTo>
                  <a:lnTo>
                    <a:pt x="336" y="504"/>
                  </a:lnTo>
                  <a:lnTo>
                    <a:pt x="312" y="536"/>
                  </a:lnTo>
                  <a:lnTo>
                    <a:pt x="296" y="536"/>
                  </a:lnTo>
                  <a:lnTo>
                    <a:pt x="296" y="632"/>
                  </a:lnTo>
                  <a:lnTo>
                    <a:pt x="272" y="632"/>
                  </a:lnTo>
                  <a:lnTo>
                    <a:pt x="264" y="616"/>
                  </a:lnTo>
                  <a:lnTo>
                    <a:pt x="248" y="632"/>
                  </a:lnTo>
                  <a:lnTo>
                    <a:pt x="216" y="632"/>
                  </a:lnTo>
                  <a:lnTo>
                    <a:pt x="216" y="624"/>
                  </a:lnTo>
                  <a:lnTo>
                    <a:pt x="200" y="616"/>
                  </a:lnTo>
                  <a:lnTo>
                    <a:pt x="200" y="576"/>
                  </a:lnTo>
                  <a:lnTo>
                    <a:pt x="160" y="496"/>
                  </a:lnTo>
                  <a:lnTo>
                    <a:pt x="144" y="496"/>
                  </a:lnTo>
                  <a:lnTo>
                    <a:pt x="144" y="504"/>
                  </a:lnTo>
                  <a:lnTo>
                    <a:pt x="128" y="480"/>
                  </a:lnTo>
                  <a:lnTo>
                    <a:pt x="136" y="472"/>
                  </a:lnTo>
                  <a:lnTo>
                    <a:pt x="104" y="424"/>
                  </a:lnTo>
                  <a:lnTo>
                    <a:pt x="88" y="432"/>
                  </a:lnTo>
                  <a:lnTo>
                    <a:pt x="80" y="464"/>
                  </a:lnTo>
                  <a:lnTo>
                    <a:pt x="64" y="472"/>
                  </a:lnTo>
                  <a:lnTo>
                    <a:pt x="72" y="248"/>
                  </a:lnTo>
                  <a:lnTo>
                    <a:pt x="56" y="224"/>
                  </a:lnTo>
                  <a:lnTo>
                    <a:pt x="72" y="216"/>
                  </a:lnTo>
                  <a:lnTo>
                    <a:pt x="40" y="160"/>
                  </a:lnTo>
                  <a:lnTo>
                    <a:pt x="40" y="136"/>
                  </a:lnTo>
                  <a:lnTo>
                    <a:pt x="16" y="112"/>
                  </a:lnTo>
                  <a:lnTo>
                    <a:pt x="0" y="104"/>
                  </a:lnTo>
                  <a:lnTo>
                    <a:pt x="0" y="96"/>
                  </a:lnTo>
                  <a:lnTo>
                    <a:pt x="8" y="64"/>
                  </a:lnTo>
                  <a:lnTo>
                    <a:pt x="24" y="48"/>
                  </a:lnTo>
                  <a:lnTo>
                    <a:pt x="16" y="32"/>
                  </a:lnTo>
                  <a:lnTo>
                    <a:pt x="16" y="0"/>
                  </a:lnTo>
                  <a:lnTo>
                    <a:pt x="32" y="0"/>
                  </a:lnTo>
                  <a:lnTo>
                    <a:pt x="40" y="16"/>
                  </a:lnTo>
                  <a:lnTo>
                    <a:pt x="64" y="16"/>
                  </a:lnTo>
                  <a:lnTo>
                    <a:pt x="88" y="40"/>
                  </a:lnTo>
                  <a:lnTo>
                    <a:pt x="88" y="80"/>
                  </a:lnTo>
                  <a:lnTo>
                    <a:pt x="104" y="80"/>
                  </a:lnTo>
                  <a:lnTo>
                    <a:pt x="128" y="120"/>
                  </a:lnTo>
                  <a:lnTo>
                    <a:pt x="152" y="112"/>
                  </a:lnTo>
                  <a:lnTo>
                    <a:pt x="152" y="104"/>
                  </a:lnTo>
                  <a:lnTo>
                    <a:pt x="160" y="112"/>
                  </a:lnTo>
                  <a:lnTo>
                    <a:pt x="176" y="128"/>
                  </a:lnTo>
                  <a:lnTo>
                    <a:pt x="216" y="128"/>
                  </a:lnTo>
                  <a:lnTo>
                    <a:pt x="224" y="96"/>
                  </a:lnTo>
                  <a:lnTo>
                    <a:pt x="256" y="88"/>
                  </a:lnTo>
                  <a:lnTo>
                    <a:pt x="288" y="96"/>
                  </a:lnTo>
                  <a:lnTo>
                    <a:pt x="304" y="72"/>
                  </a:lnTo>
                  <a:lnTo>
                    <a:pt x="296" y="40"/>
                  </a:lnTo>
                  <a:lnTo>
                    <a:pt x="296" y="32"/>
                  </a:lnTo>
                  <a:lnTo>
                    <a:pt x="320" y="32"/>
                  </a:lnTo>
                  <a:lnTo>
                    <a:pt x="336" y="24"/>
                  </a:lnTo>
                  <a:lnTo>
                    <a:pt x="344" y="48"/>
                  </a:lnTo>
                  <a:lnTo>
                    <a:pt x="384" y="72"/>
                  </a:lnTo>
                  <a:lnTo>
                    <a:pt x="400" y="72"/>
                  </a:lnTo>
                  <a:lnTo>
                    <a:pt x="400" y="88"/>
                  </a:lnTo>
                  <a:lnTo>
                    <a:pt x="416" y="136"/>
                  </a:lnTo>
                  <a:lnTo>
                    <a:pt x="432" y="152"/>
                  </a:lnTo>
                  <a:lnTo>
                    <a:pt x="472" y="160"/>
                  </a:lnTo>
                  <a:lnTo>
                    <a:pt x="496" y="128"/>
                  </a:lnTo>
                  <a:lnTo>
                    <a:pt x="512" y="136"/>
                  </a:lnTo>
                  <a:lnTo>
                    <a:pt x="520" y="152"/>
                  </a:lnTo>
                  <a:lnTo>
                    <a:pt x="552" y="144"/>
                  </a:lnTo>
                  <a:lnTo>
                    <a:pt x="592" y="176"/>
                  </a:lnTo>
                  <a:lnTo>
                    <a:pt x="624" y="184"/>
                  </a:lnTo>
                  <a:lnTo>
                    <a:pt x="656" y="192"/>
                  </a:lnTo>
                  <a:lnTo>
                    <a:pt x="704" y="224"/>
                  </a:lnTo>
                  <a:lnTo>
                    <a:pt x="728" y="232"/>
                  </a:lnTo>
                  <a:lnTo>
                    <a:pt x="760" y="256"/>
                  </a:lnTo>
                  <a:lnTo>
                    <a:pt x="760" y="296"/>
                  </a:lnTo>
                  <a:lnTo>
                    <a:pt x="744" y="296"/>
                  </a:lnTo>
                  <a:lnTo>
                    <a:pt x="712" y="312"/>
                  </a:lnTo>
                  <a:lnTo>
                    <a:pt x="664" y="312"/>
                  </a:lnTo>
                  <a:lnTo>
                    <a:pt x="648" y="328"/>
                  </a:lnTo>
                  <a:lnTo>
                    <a:pt x="648" y="336"/>
                  </a:lnTo>
                  <a:lnTo>
                    <a:pt x="656" y="352"/>
                  </a:lnTo>
                  <a:lnTo>
                    <a:pt x="656" y="360"/>
                  </a:lnTo>
                  <a:lnTo>
                    <a:pt x="648" y="376"/>
                  </a:lnTo>
                  <a:lnTo>
                    <a:pt x="656" y="376"/>
                  </a:lnTo>
                  <a:lnTo>
                    <a:pt x="696" y="424"/>
                  </a:lnTo>
                  <a:lnTo>
                    <a:pt x="704" y="456"/>
                  </a:lnTo>
                  <a:lnTo>
                    <a:pt x="696" y="480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5" name="Freeform 25"/>
            <p:cNvSpPr/>
            <p:nvPr/>
          </p:nvSpPr>
          <p:spPr bwMode="invGray">
            <a:xfrm>
              <a:off x="1536002" y="2230653"/>
              <a:ext cx="934507" cy="573833"/>
            </a:xfrm>
            <a:custGeom>
              <a:avLst/>
              <a:gdLst>
                <a:gd name="T0" fmla="*/ 672 w 785"/>
                <a:gd name="T1" fmla="*/ 536 h 617"/>
                <a:gd name="T2" fmla="*/ 616 w 785"/>
                <a:gd name="T3" fmla="*/ 568 h 617"/>
                <a:gd name="T4" fmla="*/ 592 w 785"/>
                <a:gd name="T5" fmla="*/ 544 h 617"/>
                <a:gd name="T6" fmla="*/ 568 w 785"/>
                <a:gd name="T7" fmla="*/ 560 h 617"/>
                <a:gd name="T8" fmla="*/ 528 w 785"/>
                <a:gd name="T9" fmla="*/ 520 h 617"/>
                <a:gd name="T10" fmla="*/ 504 w 785"/>
                <a:gd name="T11" fmla="*/ 456 h 617"/>
                <a:gd name="T12" fmla="*/ 472 w 785"/>
                <a:gd name="T13" fmla="*/ 440 h 617"/>
                <a:gd name="T14" fmla="*/ 456 w 785"/>
                <a:gd name="T15" fmla="*/ 456 h 617"/>
                <a:gd name="T16" fmla="*/ 464 w 785"/>
                <a:gd name="T17" fmla="*/ 480 h 617"/>
                <a:gd name="T18" fmla="*/ 440 w 785"/>
                <a:gd name="T19" fmla="*/ 536 h 617"/>
                <a:gd name="T20" fmla="*/ 456 w 785"/>
                <a:gd name="T21" fmla="*/ 552 h 617"/>
                <a:gd name="T22" fmla="*/ 424 w 785"/>
                <a:gd name="T23" fmla="*/ 584 h 617"/>
                <a:gd name="T24" fmla="*/ 400 w 785"/>
                <a:gd name="T25" fmla="*/ 600 h 617"/>
                <a:gd name="T26" fmla="*/ 376 w 785"/>
                <a:gd name="T27" fmla="*/ 592 h 617"/>
                <a:gd name="T28" fmla="*/ 368 w 785"/>
                <a:gd name="T29" fmla="*/ 608 h 617"/>
                <a:gd name="T30" fmla="*/ 336 w 785"/>
                <a:gd name="T31" fmla="*/ 600 h 617"/>
                <a:gd name="T32" fmla="*/ 320 w 785"/>
                <a:gd name="T33" fmla="*/ 568 h 617"/>
                <a:gd name="T34" fmla="*/ 232 w 785"/>
                <a:gd name="T35" fmla="*/ 536 h 617"/>
                <a:gd name="T36" fmla="*/ 136 w 785"/>
                <a:gd name="T37" fmla="*/ 496 h 617"/>
                <a:gd name="T38" fmla="*/ 40 w 785"/>
                <a:gd name="T39" fmla="*/ 440 h 617"/>
                <a:gd name="T40" fmla="*/ 0 w 785"/>
                <a:gd name="T41" fmla="*/ 368 h 617"/>
                <a:gd name="T42" fmla="*/ 16 w 785"/>
                <a:gd name="T43" fmla="*/ 304 h 617"/>
                <a:gd name="T44" fmla="*/ 32 w 785"/>
                <a:gd name="T45" fmla="*/ 248 h 617"/>
                <a:gd name="T46" fmla="*/ 8 w 785"/>
                <a:gd name="T47" fmla="*/ 216 h 617"/>
                <a:gd name="T48" fmla="*/ 48 w 785"/>
                <a:gd name="T49" fmla="*/ 208 h 617"/>
                <a:gd name="T50" fmla="*/ 104 w 785"/>
                <a:gd name="T51" fmla="*/ 224 h 617"/>
                <a:gd name="T52" fmla="*/ 96 w 785"/>
                <a:gd name="T53" fmla="*/ 184 h 617"/>
                <a:gd name="T54" fmla="*/ 128 w 785"/>
                <a:gd name="T55" fmla="*/ 136 h 617"/>
                <a:gd name="T56" fmla="*/ 88 w 785"/>
                <a:gd name="T57" fmla="*/ 72 h 617"/>
                <a:gd name="T58" fmla="*/ 152 w 785"/>
                <a:gd name="T59" fmla="*/ 16 h 617"/>
                <a:gd name="T60" fmla="*/ 288 w 785"/>
                <a:gd name="T61" fmla="*/ 0 h 617"/>
                <a:gd name="T62" fmla="*/ 384 w 785"/>
                <a:gd name="T63" fmla="*/ 40 h 617"/>
                <a:gd name="T64" fmla="*/ 456 w 785"/>
                <a:gd name="T65" fmla="*/ 104 h 617"/>
                <a:gd name="T66" fmla="*/ 472 w 785"/>
                <a:gd name="T67" fmla="*/ 48 h 617"/>
                <a:gd name="T68" fmla="*/ 528 w 785"/>
                <a:gd name="T69" fmla="*/ 72 h 617"/>
                <a:gd name="T70" fmla="*/ 592 w 785"/>
                <a:gd name="T71" fmla="*/ 96 h 617"/>
                <a:gd name="T72" fmla="*/ 656 w 785"/>
                <a:gd name="T73" fmla="*/ 120 h 617"/>
                <a:gd name="T74" fmla="*/ 728 w 785"/>
                <a:gd name="T75" fmla="*/ 176 h 617"/>
                <a:gd name="T76" fmla="*/ 768 w 785"/>
                <a:gd name="T77" fmla="*/ 232 h 617"/>
                <a:gd name="T78" fmla="*/ 784 w 785"/>
                <a:gd name="T79" fmla="*/ 336 h 617"/>
                <a:gd name="T80" fmla="*/ 752 w 785"/>
                <a:gd name="T81" fmla="*/ 360 h 617"/>
                <a:gd name="T82" fmla="*/ 712 w 785"/>
                <a:gd name="T83" fmla="*/ 408 h 617"/>
                <a:gd name="T84" fmla="*/ 736 w 785"/>
                <a:gd name="T85" fmla="*/ 432 h 617"/>
                <a:gd name="T86" fmla="*/ 704 w 785"/>
                <a:gd name="T87" fmla="*/ 456 h 617"/>
                <a:gd name="T88" fmla="*/ 656 w 785"/>
                <a:gd name="T89" fmla="*/ 448 h 617"/>
                <a:gd name="T90" fmla="*/ 664 w 785"/>
                <a:gd name="T91" fmla="*/ 488 h 617"/>
                <a:gd name="T92" fmla="*/ 712 w 785"/>
                <a:gd name="T93" fmla="*/ 504 h 617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785"/>
                <a:gd name="T142" fmla="*/ 0 h 617"/>
                <a:gd name="T143" fmla="*/ 785 w 785"/>
                <a:gd name="T144" fmla="*/ 617 h 617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785" h="617">
                  <a:moveTo>
                    <a:pt x="704" y="528"/>
                  </a:moveTo>
                  <a:lnTo>
                    <a:pt x="672" y="536"/>
                  </a:lnTo>
                  <a:lnTo>
                    <a:pt x="656" y="568"/>
                  </a:lnTo>
                  <a:lnTo>
                    <a:pt x="616" y="568"/>
                  </a:lnTo>
                  <a:lnTo>
                    <a:pt x="608" y="552"/>
                  </a:lnTo>
                  <a:lnTo>
                    <a:pt x="592" y="544"/>
                  </a:lnTo>
                  <a:lnTo>
                    <a:pt x="592" y="552"/>
                  </a:lnTo>
                  <a:lnTo>
                    <a:pt x="568" y="560"/>
                  </a:lnTo>
                  <a:lnTo>
                    <a:pt x="544" y="520"/>
                  </a:lnTo>
                  <a:lnTo>
                    <a:pt x="528" y="520"/>
                  </a:lnTo>
                  <a:lnTo>
                    <a:pt x="528" y="480"/>
                  </a:lnTo>
                  <a:lnTo>
                    <a:pt x="504" y="456"/>
                  </a:lnTo>
                  <a:lnTo>
                    <a:pt x="488" y="456"/>
                  </a:lnTo>
                  <a:lnTo>
                    <a:pt x="472" y="440"/>
                  </a:lnTo>
                  <a:lnTo>
                    <a:pt x="456" y="440"/>
                  </a:lnTo>
                  <a:lnTo>
                    <a:pt x="456" y="456"/>
                  </a:lnTo>
                  <a:lnTo>
                    <a:pt x="456" y="472"/>
                  </a:lnTo>
                  <a:lnTo>
                    <a:pt x="464" y="480"/>
                  </a:lnTo>
                  <a:lnTo>
                    <a:pt x="448" y="496"/>
                  </a:lnTo>
                  <a:lnTo>
                    <a:pt x="440" y="536"/>
                  </a:lnTo>
                  <a:lnTo>
                    <a:pt x="448" y="552"/>
                  </a:lnTo>
                  <a:lnTo>
                    <a:pt x="456" y="552"/>
                  </a:lnTo>
                  <a:lnTo>
                    <a:pt x="440" y="560"/>
                  </a:lnTo>
                  <a:lnTo>
                    <a:pt x="424" y="584"/>
                  </a:lnTo>
                  <a:lnTo>
                    <a:pt x="400" y="584"/>
                  </a:lnTo>
                  <a:lnTo>
                    <a:pt x="400" y="600"/>
                  </a:lnTo>
                  <a:lnTo>
                    <a:pt x="384" y="608"/>
                  </a:lnTo>
                  <a:lnTo>
                    <a:pt x="376" y="592"/>
                  </a:lnTo>
                  <a:lnTo>
                    <a:pt x="360" y="592"/>
                  </a:lnTo>
                  <a:lnTo>
                    <a:pt x="368" y="608"/>
                  </a:lnTo>
                  <a:lnTo>
                    <a:pt x="352" y="616"/>
                  </a:lnTo>
                  <a:lnTo>
                    <a:pt x="336" y="600"/>
                  </a:lnTo>
                  <a:lnTo>
                    <a:pt x="312" y="600"/>
                  </a:lnTo>
                  <a:lnTo>
                    <a:pt x="320" y="568"/>
                  </a:lnTo>
                  <a:lnTo>
                    <a:pt x="264" y="520"/>
                  </a:lnTo>
                  <a:lnTo>
                    <a:pt x="232" y="536"/>
                  </a:lnTo>
                  <a:lnTo>
                    <a:pt x="168" y="496"/>
                  </a:lnTo>
                  <a:lnTo>
                    <a:pt x="136" y="496"/>
                  </a:lnTo>
                  <a:lnTo>
                    <a:pt x="88" y="440"/>
                  </a:lnTo>
                  <a:lnTo>
                    <a:pt x="40" y="440"/>
                  </a:lnTo>
                  <a:lnTo>
                    <a:pt x="16" y="416"/>
                  </a:lnTo>
                  <a:lnTo>
                    <a:pt x="0" y="368"/>
                  </a:lnTo>
                  <a:lnTo>
                    <a:pt x="8" y="352"/>
                  </a:lnTo>
                  <a:lnTo>
                    <a:pt x="16" y="304"/>
                  </a:lnTo>
                  <a:lnTo>
                    <a:pt x="8" y="280"/>
                  </a:lnTo>
                  <a:lnTo>
                    <a:pt x="32" y="248"/>
                  </a:lnTo>
                  <a:lnTo>
                    <a:pt x="32" y="224"/>
                  </a:lnTo>
                  <a:lnTo>
                    <a:pt x="8" y="216"/>
                  </a:lnTo>
                  <a:lnTo>
                    <a:pt x="16" y="208"/>
                  </a:lnTo>
                  <a:lnTo>
                    <a:pt x="48" y="208"/>
                  </a:lnTo>
                  <a:lnTo>
                    <a:pt x="56" y="200"/>
                  </a:lnTo>
                  <a:lnTo>
                    <a:pt x="104" y="224"/>
                  </a:lnTo>
                  <a:lnTo>
                    <a:pt x="104" y="192"/>
                  </a:lnTo>
                  <a:lnTo>
                    <a:pt x="96" y="184"/>
                  </a:lnTo>
                  <a:lnTo>
                    <a:pt x="96" y="160"/>
                  </a:lnTo>
                  <a:lnTo>
                    <a:pt x="128" y="136"/>
                  </a:lnTo>
                  <a:lnTo>
                    <a:pt x="120" y="112"/>
                  </a:lnTo>
                  <a:lnTo>
                    <a:pt x="88" y="72"/>
                  </a:lnTo>
                  <a:lnTo>
                    <a:pt x="96" y="32"/>
                  </a:lnTo>
                  <a:lnTo>
                    <a:pt x="152" y="16"/>
                  </a:lnTo>
                  <a:lnTo>
                    <a:pt x="256" y="8"/>
                  </a:lnTo>
                  <a:lnTo>
                    <a:pt x="288" y="0"/>
                  </a:lnTo>
                  <a:lnTo>
                    <a:pt x="344" y="24"/>
                  </a:lnTo>
                  <a:lnTo>
                    <a:pt x="384" y="40"/>
                  </a:lnTo>
                  <a:lnTo>
                    <a:pt x="424" y="64"/>
                  </a:lnTo>
                  <a:lnTo>
                    <a:pt x="456" y="104"/>
                  </a:lnTo>
                  <a:lnTo>
                    <a:pt x="472" y="56"/>
                  </a:lnTo>
                  <a:lnTo>
                    <a:pt x="472" y="48"/>
                  </a:lnTo>
                  <a:lnTo>
                    <a:pt x="504" y="64"/>
                  </a:lnTo>
                  <a:lnTo>
                    <a:pt x="528" y="72"/>
                  </a:lnTo>
                  <a:lnTo>
                    <a:pt x="584" y="64"/>
                  </a:lnTo>
                  <a:lnTo>
                    <a:pt x="592" y="96"/>
                  </a:lnTo>
                  <a:lnTo>
                    <a:pt x="640" y="128"/>
                  </a:lnTo>
                  <a:lnTo>
                    <a:pt x="656" y="120"/>
                  </a:lnTo>
                  <a:lnTo>
                    <a:pt x="728" y="192"/>
                  </a:lnTo>
                  <a:lnTo>
                    <a:pt x="728" y="176"/>
                  </a:lnTo>
                  <a:lnTo>
                    <a:pt x="760" y="208"/>
                  </a:lnTo>
                  <a:lnTo>
                    <a:pt x="768" y="232"/>
                  </a:lnTo>
                  <a:lnTo>
                    <a:pt x="776" y="288"/>
                  </a:lnTo>
                  <a:lnTo>
                    <a:pt x="784" y="336"/>
                  </a:lnTo>
                  <a:lnTo>
                    <a:pt x="776" y="360"/>
                  </a:lnTo>
                  <a:lnTo>
                    <a:pt x="752" y="360"/>
                  </a:lnTo>
                  <a:lnTo>
                    <a:pt x="744" y="392"/>
                  </a:lnTo>
                  <a:lnTo>
                    <a:pt x="712" y="408"/>
                  </a:lnTo>
                  <a:lnTo>
                    <a:pt x="712" y="424"/>
                  </a:lnTo>
                  <a:lnTo>
                    <a:pt x="736" y="432"/>
                  </a:lnTo>
                  <a:lnTo>
                    <a:pt x="728" y="440"/>
                  </a:lnTo>
                  <a:lnTo>
                    <a:pt x="704" y="456"/>
                  </a:lnTo>
                  <a:lnTo>
                    <a:pt x="672" y="448"/>
                  </a:lnTo>
                  <a:lnTo>
                    <a:pt x="656" y="448"/>
                  </a:lnTo>
                  <a:lnTo>
                    <a:pt x="648" y="464"/>
                  </a:lnTo>
                  <a:lnTo>
                    <a:pt x="664" y="488"/>
                  </a:lnTo>
                  <a:lnTo>
                    <a:pt x="696" y="496"/>
                  </a:lnTo>
                  <a:lnTo>
                    <a:pt x="712" y="504"/>
                  </a:lnTo>
                  <a:lnTo>
                    <a:pt x="704" y="528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6" name="Freeform 26"/>
            <p:cNvSpPr/>
            <p:nvPr/>
          </p:nvSpPr>
          <p:spPr bwMode="gray">
            <a:xfrm>
              <a:off x="3230601" y="2958851"/>
              <a:ext cx="363694" cy="396817"/>
            </a:xfrm>
            <a:custGeom>
              <a:avLst/>
              <a:gdLst>
                <a:gd name="T0" fmla="*/ 272 w 305"/>
                <a:gd name="T1" fmla="*/ 40 h 425"/>
                <a:gd name="T2" fmla="*/ 280 w 305"/>
                <a:gd name="T3" fmla="*/ 72 h 425"/>
                <a:gd name="T4" fmla="*/ 304 w 305"/>
                <a:gd name="T5" fmla="*/ 88 h 425"/>
                <a:gd name="T6" fmla="*/ 304 w 305"/>
                <a:gd name="T7" fmla="*/ 136 h 425"/>
                <a:gd name="T8" fmla="*/ 272 w 305"/>
                <a:gd name="T9" fmla="*/ 152 h 425"/>
                <a:gd name="T10" fmla="*/ 272 w 305"/>
                <a:gd name="T11" fmla="*/ 160 h 425"/>
                <a:gd name="T12" fmla="*/ 240 w 305"/>
                <a:gd name="T13" fmla="*/ 160 h 425"/>
                <a:gd name="T14" fmla="*/ 224 w 305"/>
                <a:gd name="T15" fmla="*/ 176 h 425"/>
                <a:gd name="T16" fmla="*/ 224 w 305"/>
                <a:gd name="T17" fmla="*/ 200 h 425"/>
                <a:gd name="T18" fmla="*/ 232 w 305"/>
                <a:gd name="T19" fmla="*/ 208 h 425"/>
                <a:gd name="T20" fmla="*/ 208 w 305"/>
                <a:gd name="T21" fmla="*/ 240 h 425"/>
                <a:gd name="T22" fmla="*/ 192 w 305"/>
                <a:gd name="T23" fmla="*/ 240 h 425"/>
                <a:gd name="T24" fmla="*/ 192 w 305"/>
                <a:gd name="T25" fmla="*/ 272 h 425"/>
                <a:gd name="T26" fmla="*/ 192 w 305"/>
                <a:gd name="T27" fmla="*/ 280 h 425"/>
                <a:gd name="T28" fmla="*/ 192 w 305"/>
                <a:gd name="T29" fmla="*/ 304 h 425"/>
                <a:gd name="T30" fmla="*/ 176 w 305"/>
                <a:gd name="T31" fmla="*/ 320 h 425"/>
                <a:gd name="T32" fmla="*/ 168 w 305"/>
                <a:gd name="T33" fmla="*/ 360 h 425"/>
                <a:gd name="T34" fmla="*/ 160 w 305"/>
                <a:gd name="T35" fmla="*/ 384 h 425"/>
                <a:gd name="T36" fmla="*/ 160 w 305"/>
                <a:gd name="T37" fmla="*/ 392 h 425"/>
                <a:gd name="T38" fmla="*/ 152 w 305"/>
                <a:gd name="T39" fmla="*/ 416 h 425"/>
                <a:gd name="T40" fmla="*/ 136 w 305"/>
                <a:gd name="T41" fmla="*/ 416 h 425"/>
                <a:gd name="T42" fmla="*/ 128 w 305"/>
                <a:gd name="T43" fmla="*/ 408 h 425"/>
                <a:gd name="T44" fmla="*/ 64 w 305"/>
                <a:gd name="T45" fmla="*/ 424 h 425"/>
                <a:gd name="T46" fmla="*/ 56 w 305"/>
                <a:gd name="T47" fmla="*/ 416 h 425"/>
                <a:gd name="T48" fmla="*/ 80 w 305"/>
                <a:gd name="T49" fmla="*/ 368 h 425"/>
                <a:gd name="T50" fmla="*/ 56 w 305"/>
                <a:gd name="T51" fmla="*/ 360 h 425"/>
                <a:gd name="T52" fmla="*/ 40 w 305"/>
                <a:gd name="T53" fmla="*/ 368 h 425"/>
                <a:gd name="T54" fmla="*/ 24 w 305"/>
                <a:gd name="T55" fmla="*/ 360 h 425"/>
                <a:gd name="T56" fmla="*/ 24 w 305"/>
                <a:gd name="T57" fmla="*/ 320 h 425"/>
                <a:gd name="T58" fmla="*/ 40 w 305"/>
                <a:gd name="T59" fmla="*/ 312 h 425"/>
                <a:gd name="T60" fmla="*/ 48 w 305"/>
                <a:gd name="T61" fmla="*/ 312 h 425"/>
                <a:gd name="T62" fmla="*/ 48 w 305"/>
                <a:gd name="T63" fmla="*/ 288 h 425"/>
                <a:gd name="T64" fmla="*/ 32 w 305"/>
                <a:gd name="T65" fmla="*/ 288 h 425"/>
                <a:gd name="T66" fmla="*/ 32 w 305"/>
                <a:gd name="T67" fmla="*/ 272 h 425"/>
                <a:gd name="T68" fmla="*/ 16 w 305"/>
                <a:gd name="T69" fmla="*/ 264 h 425"/>
                <a:gd name="T70" fmla="*/ 16 w 305"/>
                <a:gd name="T71" fmla="*/ 216 h 425"/>
                <a:gd name="T72" fmla="*/ 0 w 305"/>
                <a:gd name="T73" fmla="*/ 200 h 425"/>
                <a:gd name="T74" fmla="*/ 8 w 305"/>
                <a:gd name="T75" fmla="*/ 176 h 425"/>
                <a:gd name="T76" fmla="*/ 32 w 305"/>
                <a:gd name="T77" fmla="*/ 152 h 425"/>
                <a:gd name="T78" fmla="*/ 32 w 305"/>
                <a:gd name="T79" fmla="*/ 128 h 425"/>
                <a:gd name="T80" fmla="*/ 24 w 305"/>
                <a:gd name="T81" fmla="*/ 120 h 425"/>
                <a:gd name="T82" fmla="*/ 32 w 305"/>
                <a:gd name="T83" fmla="*/ 104 h 425"/>
                <a:gd name="T84" fmla="*/ 16 w 305"/>
                <a:gd name="T85" fmla="*/ 80 h 425"/>
                <a:gd name="T86" fmla="*/ 32 w 305"/>
                <a:gd name="T87" fmla="*/ 64 h 425"/>
                <a:gd name="T88" fmla="*/ 56 w 305"/>
                <a:gd name="T89" fmla="*/ 56 h 425"/>
                <a:gd name="T90" fmla="*/ 112 w 305"/>
                <a:gd name="T91" fmla="*/ 24 h 425"/>
                <a:gd name="T92" fmla="*/ 144 w 305"/>
                <a:gd name="T93" fmla="*/ 8 h 425"/>
                <a:gd name="T94" fmla="*/ 168 w 305"/>
                <a:gd name="T95" fmla="*/ 8 h 425"/>
                <a:gd name="T96" fmla="*/ 184 w 305"/>
                <a:gd name="T97" fmla="*/ 0 h 425"/>
                <a:gd name="T98" fmla="*/ 192 w 305"/>
                <a:gd name="T99" fmla="*/ 8 h 425"/>
                <a:gd name="T100" fmla="*/ 184 w 305"/>
                <a:gd name="T101" fmla="*/ 16 h 425"/>
                <a:gd name="T102" fmla="*/ 184 w 305"/>
                <a:gd name="T103" fmla="*/ 32 h 425"/>
                <a:gd name="T104" fmla="*/ 208 w 305"/>
                <a:gd name="T105" fmla="*/ 32 h 425"/>
                <a:gd name="T106" fmla="*/ 208 w 305"/>
                <a:gd name="T107" fmla="*/ 16 h 425"/>
                <a:gd name="T108" fmla="*/ 216 w 305"/>
                <a:gd name="T109" fmla="*/ 0 h 425"/>
                <a:gd name="T110" fmla="*/ 232 w 305"/>
                <a:gd name="T111" fmla="*/ 16 h 425"/>
                <a:gd name="T112" fmla="*/ 240 w 305"/>
                <a:gd name="T113" fmla="*/ 32 h 425"/>
                <a:gd name="T114" fmla="*/ 272 w 305"/>
                <a:gd name="T115" fmla="*/ 32 h 425"/>
                <a:gd name="T116" fmla="*/ 272 w 305"/>
                <a:gd name="T117" fmla="*/ 40 h 425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5"/>
                <a:gd name="T178" fmla="*/ 0 h 425"/>
                <a:gd name="T179" fmla="*/ 305 w 305"/>
                <a:gd name="T180" fmla="*/ 425 h 425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5" h="425">
                  <a:moveTo>
                    <a:pt x="272" y="40"/>
                  </a:moveTo>
                  <a:lnTo>
                    <a:pt x="280" y="72"/>
                  </a:lnTo>
                  <a:lnTo>
                    <a:pt x="304" y="88"/>
                  </a:lnTo>
                  <a:lnTo>
                    <a:pt x="304" y="136"/>
                  </a:lnTo>
                  <a:lnTo>
                    <a:pt x="272" y="152"/>
                  </a:lnTo>
                  <a:lnTo>
                    <a:pt x="272" y="160"/>
                  </a:lnTo>
                  <a:lnTo>
                    <a:pt x="240" y="160"/>
                  </a:lnTo>
                  <a:lnTo>
                    <a:pt x="224" y="176"/>
                  </a:lnTo>
                  <a:lnTo>
                    <a:pt x="224" y="200"/>
                  </a:lnTo>
                  <a:lnTo>
                    <a:pt x="232" y="208"/>
                  </a:lnTo>
                  <a:lnTo>
                    <a:pt x="208" y="240"/>
                  </a:lnTo>
                  <a:lnTo>
                    <a:pt x="192" y="240"/>
                  </a:lnTo>
                  <a:lnTo>
                    <a:pt x="192" y="272"/>
                  </a:lnTo>
                  <a:lnTo>
                    <a:pt x="192" y="280"/>
                  </a:lnTo>
                  <a:lnTo>
                    <a:pt x="192" y="304"/>
                  </a:lnTo>
                  <a:lnTo>
                    <a:pt x="176" y="320"/>
                  </a:lnTo>
                  <a:lnTo>
                    <a:pt x="168" y="360"/>
                  </a:lnTo>
                  <a:lnTo>
                    <a:pt x="160" y="384"/>
                  </a:lnTo>
                  <a:lnTo>
                    <a:pt x="160" y="392"/>
                  </a:lnTo>
                  <a:lnTo>
                    <a:pt x="152" y="416"/>
                  </a:lnTo>
                  <a:lnTo>
                    <a:pt x="136" y="416"/>
                  </a:lnTo>
                  <a:lnTo>
                    <a:pt x="128" y="408"/>
                  </a:lnTo>
                  <a:lnTo>
                    <a:pt x="64" y="424"/>
                  </a:lnTo>
                  <a:lnTo>
                    <a:pt x="56" y="416"/>
                  </a:lnTo>
                  <a:lnTo>
                    <a:pt x="80" y="368"/>
                  </a:lnTo>
                  <a:lnTo>
                    <a:pt x="56" y="360"/>
                  </a:lnTo>
                  <a:lnTo>
                    <a:pt x="40" y="368"/>
                  </a:lnTo>
                  <a:lnTo>
                    <a:pt x="24" y="360"/>
                  </a:lnTo>
                  <a:lnTo>
                    <a:pt x="24" y="320"/>
                  </a:lnTo>
                  <a:lnTo>
                    <a:pt x="40" y="312"/>
                  </a:lnTo>
                  <a:lnTo>
                    <a:pt x="48" y="312"/>
                  </a:lnTo>
                  <a:lnTo>
                    <a:pt x="48" y="288"/>
                  </a:lnTo>
                  <a:lnTo>
                    <a:pt x="32" y="288"/>
                  </a:lnTo>
                  <a:lnTo>
                    <a:pt x="32" y="272"/>
                  </a:lnTo>
                  <a:lnTo>
                    <a:pt x="16" y="264"/>
                  </a:lnTo>
                  <a:lnTo>
                    <a:pt x="16" y="216"/>
                  </a:lnTo>
                  <a:lnTo>
                    <a:pt x="0" y="200"/>
                  </a:lnTo>
                  <a:lnTo>
                    <a:pt x="8" y="176"/>
                  </a:lnTo>
                  <a:lnTo>
                    <a:pt x="32" y="152"/>
                  </a:lnTo>
                  <a:lnTo>
                    <a:pt x="32" y="128"/>
                  </a:lnTo>
                  <a:lnTo>
                    <a:pt x="24" y="120"/>
                  </a:lnTo>
                  <a:lnTo>
                    <a:pt x="32" y="104"/>
                  </a:lnTo>
                  <a:lnTo>
                    <a:pt x="16" y="80"/>
                  </a:lnTo>
                  <a:lnTo>
                    <a:pt x="32" y="64"/>
                  </a:lnTo>
                  <a:lnTo>
                    <a:pt x="56" y="56"/>
                  </a:lnTo>
                  <a:lnTo>
                    <a:pt x="112" y="24"/>
                  </a:lnTo>
                  <a:lnTo>
                    <a:pt x="144" y="8"/>
                  </a:lnTo>
                  <a:lnTo>
                    <a:pt x="168" y="8"/>
                  </a:lnTo>
                  <a:lnTo>
                    <a:pt x="184" y="0"/>
                  </a:lnTo>
                  <a:lnTo>
                    <a:pt x="192" y="8"/>
                  </a:lnTo>
                  <a:lnTo>
                    <a:pt x="184" y="16"/>
                  </a:lnTo>
                  <a:lnTo>
                    <a:pt x="184" y="32"/>
                  </a:lnTo>
                  <a:lnTo>
                    <a:pt x="208" y="32"/>
                  </a:lnTo>
                  <a:lnTo>
                    <a:pt x="208" y="16"/>
                  </a:lnTo>
                  <a:lnTo>
                    <a:pt x="216" y="0"/>
                  </a:lnTo>
                  <a:lnTo>
                    <a:pt x="232" y="16"/>
                  </a:lnTo>
                  <a:lnTo>
                    <a:pt x="240" y="32"/>
                  </a:lnTo>
                  <a:lnTo>
                    <a:pt x="272" y="32"/>
                  </a:lnTo>
                  <a:lnTo>
                    <a:pt x="272" y="40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7" name="Freeform 27"/>
            <p:cNvSpPr/>
            <p:nvPr/>
          </p:nvSpPr>
          <p:spPr bwMode="gray">
            <a:xfrm>
              <a:off x="2867896" y="2958851"/>
              <a:ext cx="420181" cy="389267"/>
            </a:xfrm>
            <a:custGeom>
              <a:avLst/>
              <a:gdLst>
                <a:gd name="T0" fmla="*/ 336 w 353"/>
                <a:gd name="T1" fmla="*/ 104 h 417"/>
                <a:gd name="T2" fmla="*/ 344 w 353"/>
                <a:gd name="T3" fmla="*/ 128 h 417"/>
                <a:gd name="T4" fmla="*/ 312 w 353"/>
                <a:gd name="T5" fmla="*/ 176 h 417"/>
                <a:gd name="T6" fmla="*/ 320 w 353"/>
                <a:gd name="T7" fmla="*/ 216 h 417"/>
                <a:gd name="T8" fmla="*/ 320 w 353"/>
                <a:gd name="T9" fmla="*/ 264 h 417"/>
                <a:gd name="T10" fmla="*/ 328 w 353"/>
                <a:gd name="T11" fmla="*/ 288 h 417"/>
                <a:gd name="T12" fmla="*/ 352 w 353"/>
                <a:gd name="T13" fmla="*/ 312 h 417"/>
                <a:gd name="T14" fmla="*/ 328 w 353"/>
                <a:gd name="T15" fmla="*/ 320 h 417"/>
                <a:gd name="T16" fmla="*/ 320 w 353"/>
                <a:gd name="T17" fmla="*/ 368 h 417"/>
                <a:gd name="T18" fmla="*/ 272 w 353"/>
                <a:gd name="T19" fmla="*/ 400 h 417"/>
                <a:gd name="T20" fmla="*/ 224 w 353"/>
                <a:gd name="T21" fmla="*/ 376 h 417"/>
                <a:gd name="T22" fmla="*/ 216 w 353"/>
                <a:gd name="T23" fmla="*/ 408 h 417"/>
                <a:gd name="T24" fmla="*/ 192 w 353"/>
                <a:gd name="T25" fmla="*/ 416 h 417"/>
                <a:gd name="T26" fmla="*/ 168 w 353"/>
                <a:gd name="T27" fmla="*/ 384 h 417"/>
                <a:gd name="T28" fmla="*/ 152 w 353"/>
                <a:gd name="T29" fmla="*/ 400 h 417"/>
                <a:gd name="T30" fmla="*/ 144 w 353"/>
                <a:gd name="T31" fmla="*/ 352 h 417"/>
                <a:gd name="T32" fmla="*/ 152 w 353"/>
                <a:gd name="T33" fmla="*/ 312 h 417"/>
                <a:gd name="T34" fmla="*/ 144 w 353"/>
                <a:gd name="T35" fmla="*/ 288 h 417"/>
                <a:gd name="T36" fmla="*/ 96 w 353"/>
                <a:gd name="T37" fmla="*/ 312 h 417"/>
                <a:gd name="T38" fmla="*/ 64 w 353"/>
                <a:gd name="T39" fmla="*/ 304 h 417"/>
                <a:gd name="T40" fmla="*/ 32 w 353"/>
                <a:gd name="T41" fmla="*/ 312 h 417"/>
                <a:gd name="T42" fmla="*/ 24 w 353"/>
                <a:gd name="T43" fmla="*/ 304 h 417"/>
                <a:gd name="T44" fmla="*/ 16 w 353"/>
                <a:gd name="T45" fmla="*/ 264 h 417"/>
                <a:gd name="T46" fmla="*/ 24 w 353"/>
                <a:gd name="T47" fmla="*/ 240 h 417"/>
                <a:gd name="T48" fmla="*/ 0 w 353"/>
                <a:gd name="T49" fmla="*/ 224 h 417"/>
                <a:gd name="T50" fmla="*/ 24 w 353"/>
                <a:gd name="T51" fmla="*/ 168 h 417"/>
                <a:gd name="T52" fmla="*/ 24 w 353"/>
                <a:gd name="T53" fmla="*/ 136 h 417"/>
                <a:gd name="T54" fmla="*/ 24 w 353"/>
                <a:gd name="T55" fmla="*/ 120 h 417"/>
                <a:gd name="T56" fmla="*/ 48 w 353"/>
                <a:gd name="T57" fmla="*/ 32 h 417"/>
                <a:gd name="T58" fmla="*/ 104 w 353"/>
                <a:gd name="T59" fmla="*/ 40 h 417"/>
                <a:gd name="T60" fmla="*/ 112 w 353"/>
                <a:gd name="T61" fmla="*/ 0 h 417"/>
                <a:gd name="T62" fmla="*/ 184 w 353"/>
                <a:gd name="T63" fmla="*/ 16 h 417"/>
                <a:gd name="T64" fmla="*/ 248 w 353"/>
                <a:gd name="T65" fmla="*/ 40 h 417"/>
                <a:gd name="T66" fmla="*/ 288 w 353"/>
                <a:gd name="T67" fmla="*/ 32 h 417"/>
                <a:gd name="T68" fmla="*/ 304 w 353"/>
                <a:gd name="T69" fmla="*/ 80 h 41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353"/>
                <a:gd name="T106" fmla="*/ 0 h 417"/>
                <a:gd name="T107" fmla="*/ 353 w 353"/>
                <a:gd name="T108" fmla="*/ 417 h 41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353" h="417">
                  <a:moveTo>
                    <a:pt x="320" y="80"/>
                  </a:moveTo>
                  <a:lnTo>
                    <a:pt x="336" y="104"/>
                  </a:lnTo>
                  <a:lnTo>
                    <a:pt x="328" y="120"/>
                  </a:lnTo>
                  <a:lnTo>
                    <a:pt x="344" y="128"/>
                  </a:lnTo>
                  <a:lnTo>
                    <a:pt x="328" y="152"/>
                  </a:lnTo>
                  <a:lnTo>
                    <a:pt x="312" y="176"/>
                  </a:lnTo>
                  <a:lnTo>
                    <a:pt x="304" y="200"/>
                  </a:lnTo>
                  <a:lnTo>
                    <a:pt x="320" y="216"/>
                  </a:lnTo>
                  <a:lnTo>
                    <a:pt x="320" y="248"/>
                  </a:lnTo>
                  <a:lnTo>
                    <a:pt x="320" y="264"/>
                  </a:lnTo>
                  <a:lnTo>
                    <a:pt x="336" y="272"/>
                  </a:lnTo>
                  <a:lnTo>
                    <a:pt x="328" y="288"/>
                  </a:lnTo>
                  <a:lnTo>
                    <a:pt x="352" y="288"/>
                  </a:lnTo>
                  <a:lnTo>
                    <a:pt x="352" y="312"/>
                  </a:lnTo>
                  <a:lnTo>
                    <a:pt x="344" y="312"/>
                  </a:lnTo>
                  <a:lnTo>
                    <a:pt x="328" y="320"/>
                  </a:lnTo>
                  <a:lnTo>
                    <a:pt x="328" y="360"/>
                  </a:lnTo>
                  <a:lnTo>
                    <a:pt x="320" y="368"/>
                  </a:lnTo>
                  <a:lnTo>
                    <a:pt x="264" y="368"/>
                  </a:lnTo>
                  <a:lnTo>
                    <a:pt x="272" y="400"/>
                  </a:lnTo>
                  <a:lnTo>
                    <a:pt x="248" y="400"/>
                  </a:lnTo>
                  <a:lnTo>
                    <a:pt x="224" y="376"/>
                  </a:lnTo>
                  <a:lnTo>
                    <a:pt x="216" y="384"/>
                  </a:lnTo>
                  <a:lnTo>
                    <a:pt x="216" y="408"/>
                  </a:lnTo>
                  <a:lnTo>
                    <a:pt x="200" y="408"/>
                  </a:lnTo>
                  <a:lnTo>
                    <a:pt x="192" y="416"/>
                  </a:lnTo>
                  <a:lnTo>
                    <a:pt x="168" y="416"/>
                  </a:lnTo>
                  <a:lnTo>
                    <a:pt x="168" y="384"/>
                  </a:lnTo>
                  <a:lnTo>
                    <a:pt x="152" y="384"/>
                  </a:lnTo>
                  <a:lnTo>
                    <a:pt x="152" y="400"/>
                  </a:lnTo>
                  <a:lnTo>
                    <a:pt x="136" y="400"/>
                  </a:lnTo>
                  <a:lnTo>
                    <a:pt x="144" y="352"/>
                  </a:lnTo>
                  <a:lnTo>
                    <a:pt x="152" y="336"/>
                  </a:lnTo>
                  <a:lnTo>
                    <a:pt x="152" y="312"/>
                  </a:lnTo>
                  <a:lnTo>
                    <a:pt x="152" y="296"/>
                  </a:lnTo>
                  <a:lnTo>
                    <a:pt x="144" y="288"/>
                  </a:lnTo>
                  <a:lnTo>
                    <a:pt x="96" y="296"/>
                  </a:lnTo>
                  <a:lnTo>
                    <a:pt x="96" y="312"/>
                  </a:lnTo>
                  <a:lnTo>
                    <a:pt x="72" y="320"/>
                  </a:lnTo>
                  <a:lnTo>
                    <a:pt x="64" y="304"/>
                  </a:lnTo>
                  <a:lnTo>
                    <a:pt x="56" y="320"/>
                  </a:lnTo>
                  <a:lnTo>
                    <a:pt x="32" y="312"/>
                  </a:lnTo>
                  <a:lnTo>
                    <a:pt x="32" y="304"/>
                  </a:lnTo>
                  <a:lnTo>
                    <a:pt x="24" y="304"/>
                  </a:lnTo>
                  <a:lnTo>
                    <a:pt x="24" y="288"/>
                  </a:lnTo>
                  <a:lnTo>
                    <a:pt x="16" y="264"/>
                  </a:lnTo>
                  <a:lnTo>
                    <a:pt x="32" y="256"/>
                  </a:lnTo>
                  <a:lnTo>
                    <a:pt x="24" y="240"/>
                  </a:lnTo>
                  <a:lnTo>
                    <a:pt x="0" y="240"/>
                  </a:lnTo>
                  <a:lnTo>
                    <a:pt x="0" y="224"/>
                  </a:lnTo>
                  <a:lnTo>
                    <a:pt x="24" y="192"/>
                  </a:lnTo>
                  <a:lnTo>
                    <a:pt x="24" y="168"/>
                  </a:lnTo>
                  <a:lnTo>
                    <a:pt x="32" y="160"/>
                  </a:lnTo>
                  <a:lnTo>
                    <a:pt x="24" y="136"/>
                  </a:lnTo>
                  <a:lnTo>
                    <a:pt x="16" y="136"/>
                  </a:lnTo>
                  <a:lnTo>
                    <a:pt x="24" y="120"/>
                  </a:lnTo>
                  <a:lnTo>
                    <a:pt x="16" y="80"/>
                  </a:lnTo>
                  <a:lnTo>
                    <a:pt x="48" y="32"/>
                  </a:lnTo>
                  <a:lnTo>
                    <a:pt x="80" y="32"/>
                  </a:lnTo>
                  <a:lnTo>
                    <a:pt x="104" y="40"/>
                  </a:lnTo>
                  <a:lnTo>
                    <a:pt x="96" y="8"/>
                  </a:lnTo>
                  <a:lnTo>
                    <a:pt x="112" y="0"/>
                  </a:lnTo>
                  <a:lnTo>
                    <a:pt x="152" y="16"/>
                  </a:lnTo>
                  <a:lnTo>
                    <a:pt x="184" y="16"/>
                  </a:lnTo>
                  <a:lnTo>
                    <a:pt x="208" y="40"/>
                  </a:lnTo>
                  <a:lnTo>
                    <a:pt x="248" y="40"/>
                  </a:lnTo>
                  <a:lnTo>
                    <a:pt x="256" y="48"/>
                  </a:lnTo>
                  <a:lnTo>
                    <a:pt x="288" y="32"/>
                  </a:lnTo>
                  <a:lnTo>
                    <a:pt x="304" y="32"/>
                  </a:lnTo>
                  <a:lnTo>
                    <a:pt x="304" y="80"/>
                  </a:lnTo>
                  <a:lnTo>
                    <a:pt x="320" y="80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8" name="Freeform 28"/>
            <p:cNvSpPr/>
            <p:nvPr/>
          </p:nvSpPr>
          <p:spPr bwMode="gray">
            <a:xfrm>
              <a:off x="2831230" y="2737371"/>
              <a:ext cx="581713" cy="296984"/>
            </a:xfrm>
            <a:custGeom>
              <a:avLst/>
              <a:gdLst>
                <a:gd name="T0" fmla="*/ 488 w 489"/>
                <a:gd name="T1" fmla="*/ 248 h 321"/>
                <a:gd name="T2" fmla="*/ 448 w 489"/>
                <a:gd name="T3" fmla="*/ 264 h 321"/>
                <a:gd name="T4" fmla="*/ 392 w 489"/>
                <a:gd name="T5" fmla="*/ 296 h 321"/>
                <a:gd name="T6" fmla="*/ 368 w 489"/>
                <a:gd name="T7" fmla="*/ 304 h 321"/>
                <a:gd name="T8" fmla="*/ 352 w 489"/>
                <a:gd name="T9" fmla="*/ 320 h 321"/>
                <a:gd name="T10" fmla="*/ 328 w 489"/>
                <a:gd name="T11" fmla="*/ 320 h 321"/>
                <a:gd name="T12" fmla="*/ 336 w 489"/>
                <a:gd name="T13" fmla="*/ 272 h 321"/>
                <a:gd name="T14" fmla="*/ 320 w 489"/>
                <a:gd name="T15" fmla="*/ 272 h 321"/>
                <a:gd name="T16" fmla="*/ 288 w 489"/>
                <a:gd name="T17" fmla="*/ 288 h 321"/>
                <a:gd name="T18" fmla="*/ 280 w 489"/>
                <a:gd name="T19" fmla="*/ 280 h 321"/>
                <a:gd name="T20" fmla="*/ 240 w 489"/>
                <a:gd name="T21" fmla="*/ 280 h 321"/>
                <a:gd name="T22" fmla="*/ 224 w 489"/>
                <a:gd name="T23" fmla="*/ 256 h 321"/>
                <a:gd name="T24" fmla="*/ 184 w 489"/>
                <a:gd name="T25" fmla="*/ 256 h 321"/>
                <a:gd name="T26" fmla="*/ 144 w 489"/>
                <a:gd name="T27" fmla="*/ 240 h 321"/>
                <a:gd name="T28" fmla="*/ 128 w 489"/>
                <a:gd name="T29" fmla="*/ 248 h 321"/>
                <a:gd name="T30" fmla="*/ 136 w 489"/>
                <a:gd name="T31" fmla="*/ 280 h 321"/>
                <a:gd name="T32" fmla="*/ 112 w 489"/>
                <a:gd name="T33" fmla="*/ 272 h 321"/>
                <a:gd name="T34" fmla="*/ 80 w 489"/>
                <a:gd name="T35" fmla="*/ 272 h 321"/>
                <a:gd name="T36" fmla="*/ 48 w 489"/>
                <a:gd name="T37" fmla="*/ 320 h 321"/>
                <a:gd name="T38" fmla="*/ 8 w 489"/>
                <a:gd name="T39" fmla="*/ 272 h 321"/>
                <a:gd name="T40" fmla="*/ 0 w 489"/>
                <a:gd name="T41" fmla="*/ 272 h 321"/>
                <a:gd name="T42" fmla="*/ 8 w 489"/>
                <a:gd name="T43" fmla="*/ 256 h 321"/>
                <a:gd name="T44" fmla="*/ 16 w 489"/>
                <a:gd name="T45" fmla="*/ 248 h 321"/>
                <a:gd name="T46" fmla="*/ 0 w 489"/>
                <a:gd name="T47" fmla="*/ 232 h 321"/>
                <a:gd name="T48" fmla="*/ 0 w 489"/>
                <a:gd name="T49" fmla="*/ 224 h 321"/>
                <a:gd name="T50" fmla="*/ 16 w 489"/>
                <a:gd name="T51" fmla="*/ 208 h 321"/>
                <a:gd name="T52" fmla="*/ 72 w 489"/>
                <a:gd name="T53" fmla="*/ 208 h 321"/>
                <a:gd name="T54" fmla="*/ 96 w 489"/>
                <a:gd name="T55" fmla="*/ 192 h 321"/>
                <a:gd name="T56" fmla="*/ 112 w 489"/>
                <a:gd name="T57" fmla="*/ 184 h 321"/>
                <a:gd name="T58" fmla="*/ 112 w 489"/>
                <a:gd name="T59" fmla="*/ 160 h 321"/>
                <a:gd name="T60" fmla="*/ 80 w 489"/>
                <a:gd name="T61" fmla="*/ 120 h 321"/>
                <a:gd name="T62" fmla="*/ 72 w 489"/>
                <a:gd name="T63" fmla="*/ 80 h 321"/>
                <a:gd name="T64" fmla="*/ 88 w 489"/>
                <a:gd name="T65" fmla="*/ 56 h 321"/>
                <a:gd name="T66" fmla="*/ 88 w 489"/>
                <a:gd name="T67" fmla="*/ 40 h 321"/>
                <a:gd name="T68" fmla="*/ 72 w 489"/>
                <a:gd name="T69" fmla="*/ 8 h 321"/>
                <a:gd name="T70" fmla="*/ 128 w 489"/>
                <a:gd name="T71" fmla="*/ 8 h 321"/>
                <a:gd name="T72" fmla="*/ 144 w 489"/>
                <a:gd name="T73" fmla="*/ 16 h 321"/>
                <a:gd name="T74" fmla="*/ 168 w 489"/>
                <a:gd name="T75" fmla="*/ 0 h 321"/>
                <a:gd name="T76" fmla="*/ 208 w 489"/>
                <a:gd name="T77" fmla="*/ 72 h 321"/>
                <a:gd name="T78" fmla="*/ 280 w 489"/>
                <a:gd name="T79" fmla="*/ 72 h 321"/>
                <a:gd name="T80" fmla="*/ 296 w 489"/>
                <a:gd name="T81" fmla="*/ 80 h 321"/>
                <a:gd name="T82" fmla="*/ 312 w 489"/>
                <a:gd name="T83" fmla="*/ 72 h 321"/>
                <a:gd name="T84" fmla="*/ 336 w 489"/>
                <a:gd name="T85" fmla="*/ 88 h 321"/>
                <a:gd name="T86" fmla="*/ 336 w 489"/>
                <a:gd name="T87" fmla="*/ 112 h 321"/>
                <a:gd name="T88" fmla="*/ 352 w 489"/>
                <a:gd name="T89" fmla="*/ 128 h 321"/>
                <a:gd name="T90" fmla="*/ 360 w 489"/>
                <a:gd name="T91" fmla="*/ 112 h 321"/>
                <a:gd name="T92" fmla="*/ 376 w 489"/>
                <a:gd name="T93" fmla="*/ 128 h 321"/>
                <a:gd name="T94" fmla="*/ 408 w 489"/>
                <a:gd name="T95" fmla="*/ 128 h 321"/>
                <a:gd name="T96" fmla="*/ 416 w 489"/>
                <a:gd name="T97" fmla="*/ 120 h 321"/>
                <a:gd name="T98" fmla="*/ 464 w 489"/>
                <a:gd name="T99" fmla="*/ 152 h 321"/>
                <a:gd name="T100" fmla="*/ 472 w 489"/>
                <a:gd name="T101" fmla="*/ 192 h 321"/>
                <a:gd name="T102" fmla="*/ 472 w 489"/>
                <a:gd name="T103" fmla="*/ 216 h 321"/>
                <a:gd name="T104" fmla="*/ 488 w 489"/>
                <a:gd name="T105" fmla="*/ 248 h 321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489"/>
                <a:gd name="T160" fmla="*/ 0 h 321"/>
                <a:gd name="T161" fmla="*/ 489 w 489"/>
                <a:gd name="T162" fmla="*/ 321 h 321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489" h="321">
                  <a:moveTo>
                    <a:pt x="488" y="248"/>
                  </a:moveTo>
                  <a:lnTo>
                    <a:pt x="448" y="264"/>
                  </a:lnTo>
                  <a:lnTo>
                    <a:pt x="392" y="296"/>
                  </a:lnTo>
                  <a:lnTo>
                    <a:pt x="368" y="304"/>
                  </a:lnTo>
                  <a:lnTo>
                    <a:pt x="352" y="320"/>
                  </a:lnTo>
                  <a:lnTo>
                    <a:pt x="328" y="320"/>
                  </a:lnTo>
                  <a:lnTo>
                    <a:pt x="336" y="272"/>
                  </a:lnTo>
                  <a:lnTo>
                    <a:pt x="320" y="272"/>
                  </a:lnTo>
                  <a:lnTo>
                    <a:pt x="288" y="288"/>
                  </a:lnTo>
                  <a:lnTo>
                    <a:pt x="280" y="280"/>
                  </a:lnTo>
                  <a:lnTo>
                    <a:pt x="240" y="280"/>
                  </a:lnTo>
                  <a:lnTo>
                    <a:pt x="224" y="256"/>
                  </a:lnTo>
                  <a:lnTo>
                    <a:pt x="184" y="256"/>
                  </a:lnTo>
                  <a:lnTo>
                    <a:pt x="144" y="240"/>
                  </a:lnTo>
                  <a:lnTo>
                    <a:pt x="128" y="248"/>
                  </a:lnTo>
                  <a:lnTo>
                    <a:pt x="136" y="280"/>
                  </a:lnTo>
                  <a:lnTo>
                    <a:pt x="112" y="272"/>
                  </a:lnTo>
                  <a:lnTo>
                    <a:pt x="80" y="272"/>
                  </a:lnTo>
                  <a:lnTo>
                    <a:pt x="48" y="320"/>
                  </a:lnTo>
                  <a:lnTo>
                    <a:pt x="8" y="272"/>
                  </a:lnTo>
                  <a:lnTo>
                    <a:pt x="0" y="272"/>
                  </a:lnTo>
                  <a:lnTo>
                    <a:pt x="8" y="256"/>
                  </a:lnTo>
                  <a:lnTo>
                    <a:pt x="16" y="248"/>
                  </a:lnTo>
                  <a:lnTo>
                    <a:pt x="0" y="232"/>
                  </a:lnTo>
                  <a:lnTo>
                    <a:pt x="0" y="224"/>
                  </a:lnTo>
                  <a:lnTo>
                    <a:pt x="16" y="208"/>
                  </a:lnTo>
                  <a:lnTo>
                    <a:pt x="72" y="208"/>
                  </a:lnTo>
                  <a:lnTo>
                    <a:pt x="96" y="192"/>
                  </a:lnTo>
                  <a:lnTo>
                    <a:pt x="112" y="184"/>
                  </a:lnTo>
                  <a:lnTo>
                    <a:pt x="112" y="160"/>
                  </a:lnTo>
                  <a:lnTo>
                    <a:pt x="80" y="120"/>
                  </a:lnTo>
                  <a:lnTo>
                    <a:pt x="72" y="80"/>
                  </a:lnTo>
                  <a:lnTo>
                    <a:pt x="88" y="56"/>
                  </a:lnTo>
                  <a:lnTo>
                    <a:pt x="88" y="40"/>
                  </a:lnTo>
                  <a:lnTo>
                    <a:pt x="72" y="8"/>
                  </a:lnTo>
                  <a:lnTo>
                    <a:pt x="128" y="8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208" y="72"/>
                  </a:lnTo>
                  <a:lnTo>
                    <a:pt x="280" y="72"/>
                  </a:lnTo>
                  <a:lnTo>
                    <a:pt x="296" y="80"/>
                  </a:lnTo>
                  <a:lnTo>
                    <a:pt x="312" y="72"/>
                  </a:lnTo>
                  <a:lnTo>
                    <a:pt x="336" y="88"/>
                  </a:lnTo>
                  <a:lnTo>
                    <a:pt x="336" y="112"/>
                  </a:lnTo>
                  <a:lnTo>
                    <a:pt x="352" y="128"/>
                  </a:lnTo>
                  <a:lnTo>
                    <a:pt x="360" y="112"/>
                  </a:lnTo>
                  <a:lnTo>
                    <a:pt x="376" y="128"/>
                  </a:lnTo>
                  <a:lnTo>
                    <a:pt x="408" y="128"/>
                  </a:lnTo>
                  <a:lnTo>
                    <a:pt x="416" y="120"/>
                  </a:lnTo>
                  <a:lnTo>
                    <a:pt x="464" y="152"/>
                  </a:lnTo>
                  <a:lnTo>
                    <a:pt x="472" y="192"/>
                  </a:lnTo>
                  <a:lnTo>
                    <a:pt x="472" y="216"/>
                  </a:lnTo>
                  <a:lnTo>
                    <a:pt x="488" y="248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29" name="Freeform 29"/>
            <p:cNvSpPr/>
            <p:nvPr/>
          </p:nvSpPr>
          <p:spPr bwMode="gray">
            <a:xfrm>
              <a:off x="3296997" y="2632505"/>
              <a:ext cx="362703" cy="358226"/>
            </a:xfrm>
            <a:custGeom>
              <a:avLst/>
              <a:gdLst>
                <a:gd name="T0" fmla="*/ 88 w 305"/>
                <a:gd name="T1" fmla="*/ 0 h 385"/>
                <a:gd name="T2" fmla="*/ 128 w 305"/>
                <a:gd name="T3" fmla="*/ 32 h 385"/>
                <a:gd name="T4" fmla="*/ 176 w 305"/>
                <a:gd name="T5" fmla="*/ 64 h 385"/>
                <a:gd name="T6" fmla="*/ 200 w 305"/>
                <a:gd name="T7" fmla="*/ 96 h 385"/>
                <a:gd name="T8" fmla="*/ 240 w 305"/>
                <a:gd name="T9" fmla="*/ 136 h 385"/>
                <a:gd name="T10" fmla="*/ 272 w 305"/>
                <a:gd name="T11" fmla="*/ 144 h 385"/>
                <a:gd name="T12" fmla="*/ 248 w 305"/>
                <a:gd name="T13" fmla="*/ 144 h 385"/>
                <a:gd name="T14" fmla="*/ 232 w 305"/>
                <a:gd name="T15" fmla="*/ 176 h 385"/>
                <a:gd name="T16" fmla="*/ 248 w 305"/>
                <a:gd name="T17" fmla="*/ 224 h 385"/>
                <a:gd name="T18" fmla="*/ 288 w 305"/>
                <a:gd name="T19" fmla="*/ 248 h 385"/>
                <a:gd name="T20" fmla="*/ 288 w 305"/>
                <a:gd name="T21" fmla="*/ 296 h 385"/>
                <a:gd name="T22" fmla="*/ 280 w 305"/>
                <a:gd name="T23" fmla="*/ 320 h 385"/>
                <a:gd name="T24" fmla="*/ 264 w 305"/>
                <a:gd name="T25" fmla="*/ 312 h 385"/>
                <a:gd name="T26" fmla="*/ 272 w 305"/>
                <a:gd name="T27" fmla="*/ 344 h 385"/>
                <a:gd name="T28" fmla="*/ 264 w 305"/>
                <a:gd name="T29" fmla="*/ 360 h 385"/>
                <a:gd name="T30" fmla="*/ 224 w 305"/>
                <a:gd name="T31" fmla="*/ 384 h 385"/>
                <a:gd name="T32" fmla="*/ 184 w 305"/>
                <a:gd name="T33" fmla="*/ 384 h 385"/>
                <a:gd name="T34" fmla="*/ 152 w 305"/>
                <a:gd name="T35" fmla="*/ 368 h 385"/>
                <a:gd name="T36" fmla="*/ 128 w 305"/>
                <a:gd name="T37" fmla="*/ 384 h 385"/>
                <a:gd name="T38" fmla="*/ 136 w 305"/>
                <a:gd name="T39" fmla="*/ 360 h 385"/>
                <a:gd name="T40" fmla="*/ 120 w 305"/>
                <a:gd name="T41" fmla="*/ 368 h 385"/>
                <a:gd name="T42" fmla="*/ 80 w 305"/>
                <a:gd name="T43" fmla="*/ 312 h 385"/>
                <a:gd name="T44" fmla="*/ 72 w 305"/>
                <a:gd name="T45" fmla="*/ 264 h 385"/>
                <a:gd name="T46" fmla="*/ 72 w 305"/>
                <a:gd name="T47" fmla="*/ 216 h 385"/>
                <a:gd name="T48" fmla="*/ 72 w 305"/>
                <a:gd name="T49" fmla="*/ 160 h 385"/>
                <a:gd name="T50" fmla="*/ 24 w 305"/>
                <a:gd name="T51" fmla="*/ 152 h 385"/>
                <a:gd name="T52" fmla="*/ 0 w 305"/>
                <a:gd name="T53" fmla="*/ 136 h 385"/>
                <a:gd name="T54" fmla="*/ 32 w 305"/>
                <a:gd name="T55" fmla="*/ 120 h 385"/>
                <a:gd name="T56" fmla="*/ 40 w 305"/>
                <a:gd name="T57" fmla="*/ 40 h 385"/>
                <a:gd name="T58" fmla="*/ 72 w 305"/>
                <a:gd name="T59" fmla="*/ 56 h 385"/>
                <a:gd name="T60" fmla="*/ 104 w 305"/>
                <a:gd name="T61" fmla="*/ 48 h 385"/>
                <a:gd name="T62" fmla="*/ 80 w 305"/>
                <a:gd name="T63" fmla="*/ 16 h 38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5"/>
                <a:gd name="T97" fmla="*/ 0 h 385"/>
                <a:gd name="T98" fmla="*/ 305 w 305"/>
                <a:gd name="T99" fmla="*/ 385 h 385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5" h="385">
                  <a:moveTo>
                    <a:pt x="80" y="8"/>
                  </a:moveTo>
                  <a:lnTo>
                    <a:pt x="88" y="0"/>
                  </a:lnTo>
                  <a:lnTo>
                    <a:pt x="120" y="8"/>
                  </a:lnTo>
                  <a:lnTo>
                    <a:pt x="128" y="32"/>
                  </a:lnTo>
                  <a:lnTo>
                    <a:pt x="152" y="32"/>
                  </a:lnTo>
                  <a:lnTo>
                    <a:pt x="176" y="64"/>
                  </a:lnTo>
                  <a:lnTo>
                    <a:pt x="184" y="56"/>
                  </a:lnTo>
                  <a:lnTo>
                    <a:pt x="200" y="96"/>
                  </a:lnTo>
                  <a:lnTo>
                    <a:pt x="224" y="136"/>
                  </a:lnTo>
                  <a:lnTo>
                    <a:pt x="240" y="136"/>
                  </a:lnTo>
                  <a:lnTo>
                    <a:pt x="256" y="120"/>
                  </a:lnTo>
                  <a:lnTo>
                    <a:pt x="272" y="144"/>
                  </a:lnTo>
                  <a:lnTo>
                    <a:pt x="256" y="160"/>
                  </a:lnTo>
                  <a:lnTo>
                    <a:pt x="248" y="144"/>
                  </a:lnTo>
                  <a:lnTo>
                    <a:pt x="232" y="144"/>
                  </a:lnTo>
                  <a:lnTo>
                    <a:pt x="232" y="176"/>
                  </a:lnTo>
                  <a:lnTo>
                    <a:pt x="224" y="192"/>
                  </a:lnTo>
                  <a:lnTo>
                    <a:pt x="248" y="224"/>
                  </a:lnTo>
                  <a:lnTo>
                    <a:pt x="248" y="248"/>
                  </a:lnTo>
                  <a:lnTo>
                    <a:pt x="288" y="248"/>
                  </a:lnTo>
                  <a:lnTo>
                    <a:pt x="304" y="264"/>
                  </a:lnTo>
                  <a:lnTo>
                    <a:pt x="288" y="296"/>
                  </a:lnTo>
                  <a:lnTo>
                    <a:pt x="296" y="320"/>
                  </a:lnTo>
                  <a:lnTo>
                    <a:pt x="280" y="320"/>
                  </a:lnTo>
                  <a:lnTo>
                    <a:pt x="280" y="312"/>
                  </a:lnTo>
                  <a:lnTo>
                    <a:pt x="264" y="312"/>
                  </a:lnTo>
                  <a:lnTo>
                    <a:pt x="264" y="328"/>
                  </a:lnTo>
                  <a:lnTo>
                    <a:pt x="272" y="344"/>
                  </a:lnTo>
                  <a:lnTo>
                    <a:pt x="264" y="344"/>
                  </a:lnTo>
                  <a:lnTo>
                    <a:pt x="264" y="360"/>
                  </a:lnTo>
                  <a:lnTo>
                    <a:pt x="232" y="384"/>
                  </a:lnTo>
                  <a:lnTo>
                    <a:pt x="224" y="384"/>
                  </a:lnTo>
                  <a:lnTo>
                    <a:pt x="216" y="376"/>
                  </a:lnTo>
                  <a:lnTo>
                    <a:pt x="184" y="384"/>
                  </a:lnTo>
                  <a:lnTo>
                    <a:pt x="168" y="352"/>
                  </a:lnTo>
                  <a:lnTo>
                    <a:pt x="152" y="368"/>
                  </a:lnTo>
                  <a:lnTo>
                    <a:pt x="152" y="384"/>
                  </a:lnTo>
                  <a:lnTo>
                    <a:pt x="128" y="384"/>
                  </a:lnTo>
                  <a:lnTo>
                    <a:pt x="128" y="368"/>
                  </a:lnTo>
                  <a:lnTo>
                    <a:pt x="136" y="360"/>
                  </a:lnTo>
                  <a:lnTo>
                    <a:pt x="128" y="352"/>
                  </a:lnTo>
                  <a:lnTo>
                    <a:pt x="120" y="368"/>
                  </a:lnTo>
                  <a:lnTo>
                    <a:pt x="88" y="360"/>
                  </a:lnTo>
                  <a:lnTo>
                    <a:pt x="80" y="312"/>
                  </a:lnTo>
                  <a:lnTo>
                    <a:pt x="80" y="296"/>
                  </a:lnTo>
                  <a:lnTo>
                    <a:pt x="72" y="264"/>
                  </a:lnTo>
                  <a:lnTo>
                    <a:pt x="32" y="240"/>
                  </a:lnTo>
                  <a:lnTo>
                    <a:pt x="72" y="216"/>
                  </a:lnTo>
                  <a:lnTo>
                    <a:pt x="80" y="216"/>
                  </a:lnTo>
                  <a:lnTo>
                    <a:pt x="72" y="160"/>
                  </a:lnTo>
                  <a:lnTo>
                    <a:pt x="48" y="168"/>
                  </a:lnTo>
                  <a:lnTo>
                    <a:pt x="24" y="152"/>
                  </a:lnTo>
                  <a:lnTo>
                    <a:pt x="16" y="136"/>
                  </a:lnTo>
                  <a:lnTo>
                    <a:pt x="0" y="136"/>
                  </a:lnTo>
                  <a:lnTo>
                    <a:pt x="8" y="120"/>
                  </a:lnTo>
                  <a:lnTo>
                    <a:pt x="32" y="120"/>
                  </a:lnTo>
                  <a:lnTo>
                    <a:pt x="40" y="88"/>
                  </a:lnTo>
                  <a:lnTo>
                    <a:pt x="40" y="40"/>
                  </a:lnTo>
                  <a:lnTo>
                    <a:pt x="48" y="40"/>
                  </a:lnTo>
                  <a:lnTo>
                    <a:pt x="72" y="56"/>
                  </a:lnTo>
                  <a:lnTo>
                    <a:pt x="80" y="72"/>
                  </a:lnTo>
                  <a:lnTo>
                    <a:pt x="104" y="48"/>
                  </a:lnTo>
                  <a:lnTo>
                    <a:pt x="104" y="32"/>
                  </a:lnTo>
                  <a:lnTo>
                    <a:pt x="80" y="16"/>
                  </a:lnTo>
                  <a:lnTo>
                    <a:pt x="80" y="8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30" name="Freeform 30"/>
            <p:cNvSpPr/>
            <p:nvPr/>
          </p:nvSpPr>
          <p:spPr bwMode="gray">
            <a:xfrm>
              <a:off x="2973932" y="2520926"/>
              <a:ext cx="448921" cy="334736"/>
            </a:xfrm>
            <a:custGeom>
              <a:avLst/>
              <a:gdLst>
                <a:gd name="T0" fmla="*/ 200 w 377"/>
                <a:gd name="T1" fmla="*/ 8 h 361"/>
                <a:gd name="T2" fmla="*/ 248 w 377"/>
                <a:gd name="T3" fmla="*/ 0 h 361"/>
                <a:gd name="T4" fmla="*/ 264 w 377"/>
                <a:gd name="T5" fmla="*/ 16 h 361"/>
                <a:gd name="T6" fmla="*/ 304 w 377"/>
                <a:gd name="T7" fmla="*/ 24 h 361"/>
                <a:gd name="T8" fmla="*/ 320 w 377"/>
                <a:gd name="T9" fmla="*/ 16 h 361"/>
                <a:gd name="T10" fmla="*/ 336 w 377"/>
                <a:gd name="T11" fmla="*/ 16 h 361"/>
                <a:gd name="T12" fmla="*/ 280 w 377"/>
                <a:gd name="T13" fmla="*/ 64 h 361"/>
                <a:gd name="T14" fmla="*/ 272 w 377"/>
                <a:gd name="T15" fmla="*/ 88 h 361"/>
                <a:gd name="T16" fmla="*/ 280 w 377"/>
                <a:gd name="T17" fmla="*/ 96 h 361"/>
                <a:gd name="T18" fmla="*/ 288 w 377"/>
                <a:gd name="T19" fmla="*/ 96 h 361"/>
                <a:gd name="T20" fmla="*/ 320 w 377"/>
                <a:gd name="T21" fmla="*/ 128 h 361"/>
                <a:gd name="T22" fmla="*/ 352 w 377"/>
                <a:gd name="T23" fmla="*/ 128 h 361"/>
                <a:gd name="T24" fmla="*/ 352 w 377"/>
                <a:gd name="T25" fmla="*/ 144 h 361"/>
                <a:gd name="T26" fmla="*/ 376 w 377"/>
                <a:gd name="T27" fmla="*/ 152 h 361"/>
                <a:gd name="T28" fmla="*/ 376 w 377"/>
                <a:gd name="T29" fmla="*/ 168 h 361"/>
                <a:gd name="T30" fmla="*/ 352 w 377"/>
                <a:gd name="T31" fmla="*/ 192 h 361"/>
                <a:gd name="T32" fmla="*/ 352 w 377"/>
                <a:gd name="T33" fmla="*/ 176 h 361"/>
                <a:gd name="T34" fmla="*/ 328 w 377"/>
                <a:gd name="T35" fmla="*/ 160 h 361"/>
                <a:gd name="T36" fmla="*/ 312 w 377"/>
                <a:gd name="T37" fmla="*/ 160 h 361"/>
                <a:gd name="T38" fmla="*/ 312 w 377"/>
                <a:gd name="T39" fmla="*/ 208 h 361"/>
                <a:gd name="T40" fmla="*/ 304 w 377"/>
                <a:gd name="T41" fmla="*/ 240 h 361"/>
                <a:gd name="T42" fmla="*/ 280 w 377"/>
                <a:gd name="T43" fmla="*/ 240 h 361"/>
                <a:gd name="T44" fmla="*/ 272 w 377"/>
                <a:gd name="T45" fmla="*/ 248 h 361"/>
                <a:gd name="T46" fmla="*/ 288 w 377"/>
                <a:gd name="T47" fmla="*/ 256 h 361"/>
                <a:gd name="T48" fmla="*/ 296 w 377"/>
                <a:gd name="T49" fmla="*/ 272 h 361"/>
                <a:gd name="T50" fmla="*/ 320 w 377"/>
                <a:gd name="T51" fmla="*/ 288 h 361"/>
                <a:gd name="T52" fmla="*/ 344 w 377"/>
                <a:gd name="T53" fmla="*/ 280 h 361"/>
                <a:gd name="T54" fmla="*/ 352 w 377"/>
                <a:gd name="T55" fmla="*/ 336 h 361"/>
                <a:gd name="T56" fmla="*/ 304 w 377"/>
                <a:gd name="T57" fmla="*/ 360 h 361"/>
                <a:gd name="T58" fmla="*/ 296 w 377"/>
                <a:gd name="T59" fmla="*/ 352 h 361"/>
                <a:gd name="T60" fmla="*/ 288 w 377"/>
                <a:gd name="T61" fmla="*/ 360 h 361"/>
                <a:gd name="T62" fmla="*/ 256 w 377"/>
                <a:gd name="T63" fmla="*/ 360 h 361"/>
                <a:gd name="T64" fmla="*/ 240 w 377"/>
                <a:gd name="T65" fmla="*/ 344 h 361"/>
                <a:gd name="T66" fmla="*/ 232 w 377"/>
                <a:gd name="T67" fmla="*/ 360 h 361"/>
                <a:gd name="T68" fmla="*/ 216 w 377"/>
                <a:gd name="T69" fmla="*/ 344 h 361"/>
                <a:gd name="T70" fmla="*/ 216 w 377"/>
                <a:gd name="T71" fmla="*/ 320 h 361"/>
                <a:gd name="T72" fmla="*/ 192 w 377"/>
                <a:gd name="T73" fmla="*/ 304 h 361"/>
                <a:gd name="T74" fmla="*/ 176 w 377"/>
                <a:gd name="T75" fmla="*/ 312 h 361"/>
                <a:gd name="T76" fmla="*/ 160 w 377"/>
                <a:gd name="T77" fmla="*/ 304 h 361"/>
                <a:gd name="T78" fmla="*/ 88 w 377"/>
                <a:gd name="T79" fmla="*/ 296 h 361"/>
                <a:gd name="T80" fmla="*/ 48 w 377"/>
                <a:gd name="T81" fmla="*/ 232 h 361"/>
                <a:gd name="T82" fmla="*/ 16 w 377"/>
                <a:gd name="T83" fmla="*/ 184 h 361"/>
                <a:gd name="T84" fmla="*/ 0 w 377"/>
                <a:gd name="T85" fmla="*/ 128 h 361"/>
                <a:gd name="T86" fmla="*/ 32 w 377"/>
                <a:gd name="T87" fmla="*/ 128 h 361"/>
                <a:gd name="T88" fmla="*/ 112 w 377"/>
                <a:gd name="T89" fmla="*/ 80 h 361"/>
                <a:gd name="T90" fmla="*/ 136 w 377"/>
                <a:gd name="T91" fmla="*/ 80 h 361"/>
                <a:gd name="T92" fmla="*/ 168 w 377"/>
                <a:gd name="T93" fmla="*/ 80 h 361"/>
                <a:gd name="T94" fmla="*/ 192 w 377"/>
                <a:gd name="T95" fmla="*/ 48 h 361"/>
                <a:gd name="T96" fmla="*/ 200 w 377"/>
                <a:gd name="T97" fmla="*/ 8 h 361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77"/>
                <a:gd name="T148" fmla="*/ 0 h 361"/>
                <a:gd name="T149" fmla="*/ 377 w 377"/>
                <a:gd name="T150" fmla="*/ 361 h 361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77" h="361">
                  <a:moveTo>
                    <a:pt x="200" y="8"/>
                  </a:moveTo>
                  <a:lnTo>
                    <a:pt x="248" y="0"/>
                  </a:lnTo>
                  <a:lnTo>
                    <a:pt x="264" y="16"/>
                  </a:lnTo>
                  <a:lnTo>
                    <a:pt x="304" y="24"/>
                  </a:lnTo>
                  <a:lnTo>
                    <a:pt x="320" y="16"/>
                  </a:lnTo>
                  <a:lnTo>
                    <a:pt x="336" y="16"/>
                  </a:lnTo>
                  <a:lnTo>
                    <a:pt x="280" y="64"/>
                  </a:lnTo>
                  <a:lnTo>
                    <a:pt x="272" y="88"/>
                  </a:lnTo>
                  <a:lnTo>
                    <a:pt x="280" y="96"/>
                  </a:lnTo>
                  <a:lnTo>
                    <a:pt x="288" y="96"/>
                  </a:lnTo>
                  <a:lnTo>
                    <a:pt x="320" y="128"/>
                  </a:lnTo>
                  <a:lnTo>
                    <a:pt x="352" y="128"/>
                  </a:lnTo>
                  <a:lnTo>
                    <a:pt x="352" y="144"/>
                  </a:lnTo>
                  <a:lnTo>
                    <a:pt x="376" y="152"/>
                  </a:lnTo>
                  <a:lnTo>
                    <a:pt x="376" y="168"/>
                  </a:lnTo>
                  <a:lnTo>
                    <a:pt x="352" y="192"/>
                  </a:lnTo>
                  <a:lnTo>
                    <a:pt x="352" y="176"/>
                  </a:lnTo>
                  <a:lnTo>
                    <a:pt x="328" y="160"/>
                  </a:lnTo>
                  <a:lnTo>
                    <a:pt x="312" y="160"/>
                  </a:lnTo>
                  <a:lnTo>
                    <a:pt x="312" y="208"/>
                  </a:lnTo>
                  <a:lnTo>
                    <a:pt x="304" y="240"/>
                  </a:lnTo>
                  <a:lnTo>
                    <a:pt x="280" y="240"/>
                  </a:lnTo>
                  <a:lnTo>
                    <a:pt x="272" y="248"/>
                  </a:lnTo>
                  <a:lnTo>
                    <a:pt x="288" y="256"/>
                  </a:lnTo>
                  <a:lnTo>
                    <a:pt x="296" y="272"/>
                  </a:lnTo>
                  <a:lnTo>
                    <a:pt x="320" y="288"/>
                  </a:lnTo>
                  <a:lnTo>
                    <a:pt x="344" y="280"/>
                  </a:lnTo>
                  <a:lnTo>
                    <a:pt x="352" y="336"/>
                  </a:lnTo>
                  <a:lnTo>
                    <a:pt x="304" y="360"/>
                  </a:lnTo>
                  <a:lnTo>
                    <a:pt x="296" y="352"/>
                  </a:lnTo>
                  <a:lnTo>
                    <a:pt x="288" y="360"/>
                  </a:lnTo>
                  <a:lnTo>
                    <a:pt x="256" y="360"/>
                  </a:lnTo>
                  <a:lnTo>
                    <a:pt x="240" y="344"/>
                  </a:lnTo>
                  <a:lnTo>
                    <a:pt x="232" y="360"/>
                  </a:lnTo>
                  <a:lnTo>
                    <a:pt x="216" y="344"/>
                  </a:lnTo>
                  <a:lnTo>
                    <a:pt x="216" y="320"/>
                  </a:lnTo>
                  <a:lnTo>
                    <a:pt x="192" y="304"/>
                  </a:lnTo>
                  <a:lnTo>
                    <a:pt x="176" y="312"/>
                  </a:lnTo>
                  <a:lnTo>
                    <a:pt x="160" y="304"/>
                  </a:lnTo>
                  <a:lnTo>
                    <a:pt x="88" y="296"/>
                  </a:lnTo>
                  <a:lnTo>
                    <a:pt x="48" y="232"/>
                  </a:lnTo>
                  <a:lnTo>
                    <a:pt x="16" y="184"/>
                  </a:lnTo>
                  <a:lnTo>
                    <a:pt x="0" y="128"/>
                  </a:lnTo>
                  <a:lnTo>
                    <a:pt x="32" y="128"/>
                  </a:lnTo>
                  <a:lnTo>
                    <a:pt x="112" y="80"/>
                  </a:lnTo>
                  <a:lnTo>
                    <a:pt x="136" y="80"/>
                  </a:lnTo>
                  <a:lnTo>
                    <a:pt x="168" y="80"/>
                  </a:lnTo>
                  <a:lnTo>
                    <a:pt x="192" y="48"/>
                  </a:lnTo>
                  <a:lnTo>
                    <a:pt x="200" y="8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31" name="Freeform 31"/>
            <p:cNvSpPr/>
            <p:nvPr/>
          </p:nvSpPr>
          <p:spPr bwMode="invGray">
            <a:xfrm>
              <a:off x="2965015" y="2216392"/>
              <a:ext cx="296306" cy="425341"/>
            </a:xfrm>
            <a:custGeom>
              <a:avLst/>
              <a:gdLst>
                <a:gd name="T0" fmla="*/ 208 w 249"/>
                <a:gd name="T1" fmla="*/ 336 h 457"/>
                <a:gd name="T2" fmla="*/ 200 w 249"/>
                <a:gd name="T3" fmla="*/ 376 h 457"/>
                <a:gd name="T4" fmla="*/ 176 w 249"/>
                <a:gd name="T5" fmla="*/ 408 h 457"/>
                <a:gd name="T6" fmla="*/ 136 w 249"/>
                <a:gd name="T7" fmla="*/ 400 h 457"/>
                <a:gd name="T8" fmla="*/ 80 w 249"/>
                <a:gd name="T9" fmla="*/ 432 h 457"/>
                <a:gd name="T10" fmla="*/ 40 w 249"/>
                <a:gd name="T11" fmla="*/ 456 h 457"/>
                <a:gd name="T12" fmla="*/ 8 w 249"/>
                <a:gd name="T13" fmla="*/ 456 h 457"/>
                <a:gd name="T14" fmla="*/ 0 w 249"/>
                <a:gd name="T15" fmla="*/ 448 h 457"/>
                <a:gd name="T16" fmla="*/ 16 w 249"/>
                <a:gd name="T17" fmla="*/ 384 h 457"/>
                <a:gd name="T18" fmla="*/ 24 w 249"/>
                <a:gd name="T19" fmla="*/ 368 h 457"/>
                <a:gd name="T20" fmla="*/ 8 w 249"/>
                <a:gd name="T21" fmla="*/ 328 h 457"/>
                <a:gd name="T22" fmla="*/ 16 w 249"/>
                <a:gd name="T23" fmla="*/ 264 h 457"/>
                <a:gd name="T24" fmla="*/ 24 w 249"/>
                <a:gd name="T25" fmla="*/ 224 h 457"/>
                <a:gd name="T26" fmla="*/ 32 w 249"/>
                <a:gd name="T27" fmla="*/ 208 h 457"/>
                <a:gd name="T28" fmla="*/ 16 w 249"/>
                <a:gd name="T29" fmla="*/ 192 h 457"/>
                <a:gd name="T30" fmla="*/ 32 w 249"/>
                <a:gd name="T31" fmla="*/ 160 h 457"/>
                <a:gd name="T32" fmla="*/ 56 w 249"/>
                <a:gd name="T33" fmla="*/ 112 h 457"/>
                <a:gd name="T34" fmla="*/ 56 w 249"/>
                <a:gd name="T35" fmla="*/ 80 h 457"/>
                <a:gd name="T36" fmla="*/ 72 w 249"/>
                <a:gd name="T37" fmla="*/ 80 h 457"/>
                <a:gd name="T38" fmla="*/ 120 w 249"/>
                <a:gd name="T39" fmla="*/ 24 h 457"/>
                <a:gd name="T40" fmla="*/ 144 w 249"/>
                <a:gd name="T41" fmla="*/ 16 h 457"/>
                <a:gd name="T42" fmla="*/ 168 w 249"/>
                <a:gd name="T43" fmla="*/ 0 h 457"/>
                <a:gd name="T44" fmla="*/ 176 w 249"/>
                <a:gd name="T45" fmla="*/ 8 h 457"/>
                <a:gd name="T46" fmla="*/ 216 w 249"/>
                <a:gd name="T47" fmla="*/ 0 h 457"/>
                <a:gd name="T48" fmla="*/ 240 w 249"/>
                <a:gd name="T49" fmla="*/ 24 h 457"/>
                <a:gd name="T50" fmla="*/ 216 w 249"/>
                <a:gd name="T51" fmla="*/ 32 h 457"/>
                <a:gd name="T52" fmla="*/ 208 w 249"/>
                <a:gd name="T53" fmla="*/ 48 h 457"/>
                <a:gd name="T54" fmla="*/ 240 w 249"/>
                <a:gd name="T55" fmla="*/ 48 h 457"/>
                <a:gd name="T56" fmla="*/ 248 w 249"/>
                <a:gd name="T57" fmla="*/ 88 h 457"/>
                <a:gd name="T58" fmla="*/ 232 w 249"/>
                <a:gd name="T59" fmla="*/ 120 h 457"/>
                <a:gd name="T60" fmla="*/ 216 w 249"/>
                <a:gd name="T61" fmla="*/ 104 h 457"/>
                <a:gd name="T62" fmla="*/ 192 w 249"/>
                <a:gd name="T63" fmla="*/ 120 h 457"/>
                <a:gd name="T64" fmla="*/ 200 w 249"/>
                <a:gd name="T65" fmla="*/ 136 h 457"/>
                <a:gd name="T66" fmla="*/ 184 w 249"/>
                <a:gd name="T67" fmla="*/ 160 h 457"/>
                <a:gd name="T68" fmla="*/ 224 w 249"/>
                <a:gd name="T69" fmla="*/ 216 h 457"/>
                <a:gd name="T70" fmla="*/ 192 w 249"/>
                <a:gd name="T71" fmla="*/ 304 h 457"/>
                <a:gd name="T72" fmla="*/ 208 w 249"/>
                <a:gd name="T73" fmla="*/ 336 h 45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249"/>
                <a:gd name="T112" fmla="*/ 0 h 457"/>
                <a:gd name="T113" fmla="*/ 249 w 249"/>
                <a:gd name="T114" fmla="*/ 457 h 457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249" h="457">
                  <a:moveTo>
                    <a:pt x="208" y="336"/>
                  </a:moveTo>
                  <a:lnTo>
                    <a:pt x="200" y="376"/>
                  </a:lnTo>
                  <a:lnTo>
                    <a:pt x="176" y="408"/>
                  </a:lnTo>
                  <a:lnTo>
                    <a:pt x="136" y="400"/>
                  </a:lnTo>
                  <a:lnTo>
                    <a:pt x="80" y="432"/>
                  </a:lnTo>
                  <a:lnTo>
                    <a:pt x="40" y="456"/>
                  </a:lnTo>
                  <a:lnTo>
                    <a:pt x="8" y="456"/>
                  </a:lnTo>
                  <a:lnTo>
                    <a:pt x="0" y="448"/>
                  </a:lnTo>
                  <a:lnTo>
                    <a:pt x="16" y="384"/>
                  </a:lnTo>
                  <a:lnTo>
                    <a:pt x="24" y="368"/>
                  </a:lnTo>
                  <a:lnTo>
                    <a:pt x="8" y="328"/>
                  </a:lnTo>
                  <a:lnTo>
                    <a:pt x="16" y="264"/>
                  </a:lnTo>
                  <a:lnTo>
                    <a:pt x="24" y="224"/>
                  </a:lnTo>
                  <a:lnTo>
                    <a:pt x="32" y="208"/>
                  </a:lnTo>
                  <a:lnTo>
                    <a:pt x="16" y="192"/>
                  </a:lnTo>
                  <a:lnTo>
                    <a:pt x="32" y="160"/>
                  </a:lnTo>
                  <a:lnTo>
                    <a:pt x="56" y="112"/>
                  </a:lnTo>
                  <a:lnTo>
                    <a:pt x="56" y="80"/>
                  </a:lnTo>
                  <a:lnTo>
                    <a:pt x="72" y="80"/>
                  </a:lnTo>
                  <a:lnTo>
                    <a:pt x="120" y="24"/>
                  </a:lnTo>
                  <a:lnTo>
                    <a:pt x="144" y="16"/>
                  </a:lnTo>
                  <a:lnTo>
                    <a:pt x="168" y="0"/>
                  </a:lnTo>
                  <a:lnTo>
                    <a:pt x="176" y="8"/>
                  </a:lnTo>
                  <a:lnTo>
                    <a:pt x="216" y="0"/>
                  </a:lnTo>
                  <a:lnTo>
                    <a:pt x="240" y="24"/>
                  </a:lnTo>
                  <a:lnTo>
                    <a:pt x="216" y="32"/>
                  </a:lnTo>
                  <a:lnTo>
                    <a:pt x="208" y="48"/>
                  </a:lnTo>
                  <a:lnTo>
                    <a:pt x="240" y="48"/>
                  </a:lnTo>
                  <a:lnTo>
                    <a:pt x="248" y="88"/>
                  </a:lnTo>
                  <a:lnTo>
                    <a:pt x="232" y="120"/>
                  </a:lnTo>
                  <a:lnTo>
                    <a:pt x="216" y="104"/>
                  </a:lnTo>
                  <a:lnTo>
                    <a:pt x="192" y="120"/>
                  </a:lnTo>
                  <a:lnTo>
                    <a:pt x="200" y="136"/>
                  </a:lnTo>
                  <a:lnTo>
                    <a:pt x="184" y="160"/>
                  </a:lnTo>
                  <a:lnTo>
                    <a:pt x="224" y="216"/>
                  </a:lnTo>
                  <a:lnTo>
                    <a:pt x="192" y="304"/>
                  </a:lnTo>
                  <a:lnTo>
                    <a:pt x="208" y="336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32" name="Freeform 32"/>
            <p:cNvSpPr/>
            <p:nvPr/>
          </p:nvSpPr>
          <p:spPr bwMode="gray">
            <a:xfrm>
              <a:off x="2649879" y="2290219"/>
              <a:ext cx="382524" cy="565443"/>
            </a:xfrm>
            <a:custGeom>
              <a:avLst/>
              <a:gdLst>
                <a:gd name="T0" fmla="*/ 320 w 321"/>
                <a:gd name="T1" fmla="*/ 480 h 609"/>
                <a:gd name="T2" fmla="*/ 296 w 321"/>
                <a:gd name="T3" fmla="*/ 496 h 609"/>
                <a:gd name="T4" fmla="*/ 280 w 321"/>
                <a:gd name="T5" fmla="*/ 488 h 609"/>
                <a:gd name="T6" fmla="*/ 224 w 321"/>
                <a:gd name="T7" fmla="*/ 488 h 609"/>
                <a:gd name="T8" fmla="*/ 240 w 321"/>
                <a:gd name="T9" fmla="*/ 520 h 609"/>
                <a:gd name="T10" fmla="*/ 224 w 321"/>
                <a:gd name="T11" fmla="*/ 560 h 609"/>
                <a:gd name="T12" fmla="*/ 232 w 321"/>
                <a:gd name="T13" fmla="*/ 608 h 609"/>
                <a:gd name="T14" fmla="*/ 200 w 321"/>
                <a:gd name="T15" fmla="*/ 600 h 609"/>
                <a:gd name="T16" fmla="*/ 152 w 321"/>
                <a:gd name="T17" fmla="*/ 568 h 609"/>
                <a:gd name="T18" fmla="*/ 96 w 321"/>
                <a:gd name="T19" fmla="*/ 552 h 609"/>
                <a:gd name="T20" fmla="*/ 56 w 321"/>
                <a:gd name="T21" fmla="*/ 520 h 609"/>
                <a:gd name="T22" fmla="*/ 16 w 321"/>
                <a:gd name="T23" fmla="*/ 520 h 609"/>
                <a:gd name="T24" fmla="*/ 16 w 321"/>
                <a:gd name="T25" fmla="*/ 512 h 609"/>
                <a:gd name="T26" fmla="*/ 0 w 321"/>
                <a:gd name="T27" fmla="*/ 504 h 609"/>
                <a:gd name="T28" fmla="*/ 8 w 321"/>
                <a:gd name="T29" fmla="*/ 496 h 609"/>
                <a:gd name="T30" fmla="*/ 8 w 321"/>
                <a:gd name="T31" fmla="*/ 472 h 609"/>
                <a:gd name="T32" fmla="*/ 0 w 321"/>
                <a:gd name="T33" fmla="*/ 464 h 609"/>
                <a:gd name="T34" fmla="*/ 16 w 321"/>
                <a:gd name="T35" fmla="*/ 456 h 609"/>
                <a:gd name="T36" fmla="*/ 48 w 321"/>
                <a:gd name="T37" fmla="*/ 456 h 609"/>
                <a:gd name="T38" fmla="*/ 48 w 321"/>
                <a:gd name="T39" fmla="*/ 344 h 609"/>
                <a:gd name="T40" fmla="*/ 88 w 321"/>
                <a:gd name="T41" fmla="*/ 344 h 609"/>
                <a:gd name="T42" fmla="*/ 88 w 321"/>
                <a:gd name="T43" fmla="*/ 360 h 609"/>
                <a:gd name="T44" fmla="*/ 112 w 321"/>
                <a:gd name="T45" fmla="*/ 360 h 609"/>
                <a:gd name="T46" fmla="*/ 112 w 321"/>
                <a:gd name="T47" fmla="*/ 328 h 609"/>
                <a:gd name="T48" fmla="*/ 160 w 321"/>
                <a:gd name="T49" fmla="*/ 328 h 609"/>
                <a:gd name="T50" fmla="*/ 168 w 321"/>
                <a:gd name="T51" fmla="*/ 280 h 609"/>
                <a:gd name="T52" fmla="*/ 168 w 321"/>
                <a:gd name="T53" fmla="*/ 248 h 609"/>
                <a:gd name="T54" fmla="*/ 144 w 321"/>
                <a:gd name="T55" fmla="*/ 232 h 609"/>
                <a:gd name="T56" fmla="*/ 112 w 321"/>
                <a:gd name="T57" fmla="*/ 208 h 609"/>
                <a:gd name="T58" fmla="*/ 96 w 321"/>
                <a:gd name="T59" fmla="*/ 184 h 609"/>
                <a:gd name="T60" fmla="*/ 104 w 321"/>
                <a:gd name="T61" fmla="*/ 144 h 609"/>
                <a:gd name="T62" fmla="*/ 120 w 321"/>
                <a:gd name="T63" fmla="*/ 128 h 609"/>
                <a:gd name="T64" fmla="*/ 144 w 321"/>
                <a:gd name="T65" fmla="*/ 144 h 609"/>
                <a:gd name="T66" fmla="*/ 176 w 321"/>
                <a:gd name="T67" fmla="*/ 144 h 609"/>
                <a:gd name="T68" fmla="*/ 184 w 321"/>
                <a:gd name="T69" fmla="*/ 120 h 609"/>
                <a:gd name="T70" fmla="*/ 200 w 321"/>
                <a:gd name="T71" fmla="*/ 120 h 609"/>
                <a:gd name="T72" fmla="*/ 192 w 321"/>
                <a:gd name="T73" fmla="*/ 88 h 609"/>
                <a:gd name="T74" fmla="*/ 248 w 321"/>
                <a:gd name="T75" fmla="*/ 32 h 609"/>
                <a:gd name="T76" fmla="*/ 248 w 321"/>
                <a:gd name="T77" fmla="*/ 16 h 609"/>
                <a:gd name="T78" fmla="*/ 280 w 321"/>
                <a:gd name="T79" fmla="*/ 16 h 609"/>
                <a:gd name="T80" fmla="*/ 288 w 321"/>
                <a:gd name="T81" fmla="*/ 24 h 609"/>
                <a:gd name="T82" fmla="*/ 296 w 321"/>
                <a:gd name="T83" fmla="*/ 8 h 609"/>
                <a:gd name="T84" fmla="*/ 304 w 321"/>
                <a:gd name="T85" fmla="*/ 0 h 609"/>
                <a:gd name="T86" fmla="*/ 320 w 321"/>
                <a:gd name="T87" fmla="*/ 24 h 609"/>
                <a:gd name="T88" fmla="*/ 320 w 321"/>
                <a:gd name="T89" fmla="*/ 32 h 609"/>
                <a:gd name="T90" fmla="*/ 280 w 321"/>
                <a:gd name="T91" fmla="*/ 112 h 609"/>
                <a:gd name="T92" fmla="*/ 296 w 321"/>
                <a:gd name="T93" fmla="*/ 128 h 609"/>
                <a:gd name="T94" fmla="*/ 280 w 321"/>
                <a:gd name="T95" fmla="*/ 184 h 609"/>
                <a:gd name="T96" fmla="*/ 272 w 321"/>
                <a:gd name="T97" fmla="*/ 248 h 609"/>
                <a:gd name="T98" fmla="*/ 288 w 321"/>
                <a:gd name="T99" fmla="*/ 288 h 609"/>
                <a:gd name="T100" fmla="*/ 264 w 321"/>
                <a:gd name="T101" fmla="*/ 360 h 609"/>
                <a:gd name="T102" fmla="*/ 272 w 321"/>
                <a:gd name="T103" fmla="*/ 376 h 609"/>
                <a:gd name="T104" fmla="*/ 288 w 321"/>
                <a:gd name="T105" fmla="*/ 432 h 609"/>
                <a:gd name="T106" fmla="*/ 320 w 321"/>
                <a:gd name="T107" fmla="*/ 480 h 609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321"/>
                <a:gd name="T163" fmla="*/ 0 h 609"/>
                <a:gd name="T164" fmla="*/ 321 w 321"/>
                <a:gd name="T165" fmla="*/ 609 h 609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321" h="609">
                  <a:moveTo>
                    <a:pt x="320" y="480"/>
                  </a:moveTo>
                  <a:lnTo>
                    <a:pt x="296" y="496"/>
                  </a:lnTo>
                  <a:lnTo>
                    <a:pt x="280" y="488"/>
                  </a:lnTo>
                  <a:lnTo>
                    <a:pt x="224" y="488"/>
                  </a:lnTo>
                  <a:lnTo>
                    <a:pt x="240" y="520"/>
                  </a:lnTo>
                  <a:lnTo>
                    <a:pt x="224" y="560"/>
                  </a:lnTo>
                  <a:lnTo>
                    <a:pt x="232" y="608"/>
                  </a:lnTo>
                  <a:lnTo>
                    <a:pt x="200" y="600"/>
                  </a:lnTo>
                  <a:lnTo>
                    <a:pt x="152" y="568"/>
                  </a:lnTo>
                  <a:lnTo>
                    <a:pt x="96" y="552"/>
                  </a:lnTo>
                  <a:lnTo>
                    <a:pt x="56" y="520"/>
                  </a:lnTo>
                  <a:lnTo>
                    <a:pt x="16" y="520"/>
                  </a:lnTo>
                  <a:lnTo>
                    <a:pt x="16" y="512"/>
                  </a:lnTo>
                  <a:lnTo>
                    <a:pt x="0" y="504"/>
                  </a:lnTo>
                  <a:lnTo>
                    <a:pt x="8" y="496"/>
                  </a:lnTo>
                  <a:lnTo>
                    <a:pt x="8" y="472"/>
                  </a:lnTo>
                  <a:lnTo>
                    <a:pt x="0" y="464"/>
                  </a:lnTo>
                  <a:lnTo>
                    <a:pt x="16" y="456"/>
                  </a:lnTo>
                  <a:lnTo>
                    <a:pt x="48" y="456"/>
                  </a:lnTo>
                  <a:lnTo>
                    <a:pt x="48" y="344"/>
                  </a:lnTo>
                  <a:lnTo>
                    <a:pt x="88" y="344"/>
                  </a:lnTo>
                  <a:lnTo>
                    <a:pt x="88" y="360"/>
                  </a:lnTo>
                  <a:lnTo>
                    <a:pt x="112" y="360"/>
                  </a:lnTo>
                  <a:lnTo>
                    <a:pt x="112" y="328"/>
                  </a:lnTo>
                  <a:lnTo>
                    <a:pt x="160" y="328"/>
                  </a:lnTo>
                  <a:lnTo>
                    <a:pt x="168" y="280"/>
                  </a:lnTo>
                  <a:lnTo>
                    <a:pt x="168" y="248"/>
                  </a:lnTo>
                  <a:lnTo>
                    <a:pt x="144" y="232"/>
                  </a:lnTo>
                  <a:lnTo>
                    <a:pt x="112" y="208"/>
                  </a:lnTo>
                  <a:lnTo>
                    <a:pt x="96" y="184"/>
                  </a:lnTo>
                  <a:lnTo>
                    <a:pt x="104" y="144"/>
                  </a:lnTo>
                  <a:lnTo>
                    <a:pt x="120" y="128"/>
                  </a:lnTo>
                  <a:lnTo>
                    <a:pt x="144" y="144"/>
                  </a:lnTo>
                  <a:lnTo>
                    <a:pt x="176" y="144"/>
                  </a:lnTo>
                  <a:lnTo>
                    <a:pt x="184" y="120"/>
                  </a:lnTo>
                  <a:lnTo>
                    <a:pt x="200" y="120"/>
                  </a:lnTo>
                  <a:lnTo>
                    <a:pt x="192" y="88"/>
                  </a:lnTo>
                  <a:lnTo>
                    <a:pt x="248" y="32"/>
                  </a:lnTo>
                  <a:lnTo>
                    <a:pt x="248" y="16"/>
                  </a:lnTo>
                  <a:lnTo>
                    <a:pt x="280" y="16"/>
                  </a:lnTo>
                  <a:lnTo>
                    <a:pt x="288" y="24"/>
                  </a:lnTo>
                  <a:lnTo>
                    <a:pt x="296" y="8"/>
                  </a:lnTo>
                  <a:lnTo>
                    <a:pt x="304" y="0"/>
                  </a:lnTo>
                  <a:lnTo>
                    <a:pt x="320" y="24"/>
                  </a:lnTo>
                  <a:lnTo>
                    <a:pt x="320" y="32"/>
                  </a:lnTo>
                  <a:lnTo>
                    <a:pt x="280" y="112"/>
                  </a:lnTo>
                  <a:lnTo>
                    <a:pt x="296" y="128"/>
                  </a:lnTo>
                  <a:lnTo>
                    <a:pt x="280" y="184"/>
                  </a:lnTo>
                  <a:lnTo>
                    <a:pt x="272" y="248"/>
                  </a:lnTo>
                  <a:lnTo>
                    <a:pt x="288" y="288"/>
                  </a:lnTo>
                  <a:lnTo>
                    <a:pt x="264" y="360"/>
                  </a:lnTo>
                  <a:lnTo>
                    <a:pt x="272" y="376"/>
                  </a:lnTo>
                  <a:lnTo>
                    <a:pt x="288" y="432"/>
                  </a:lnTo>
                  <a:lnTo>
                    <a:pt x="320" y="480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33" name="Freeform 33"/>
            <p:cNvSpPr/>
            <p:nvPr/>
          </p:nvSpPr>
          <p:spPr bwMode="invGray">
            <a:xfrm>
              <a:off x="2578526" y="2297769"/>
              <a:ext cx="209099" cy="291112"/>
            </a:xfrm>
            <a:custGeom>
              <a:avLst/>
              <a:gdLst>
                <a:gd name="T0" fmla="*/ 176 w 177"/>
                <a:gd name="T1" fmla="*/ 120 h 313"/>
                <a:gd name="T2" fmla="*/ 160 w 177"/>
                <a:gd name="T3" fmla="*/ 104 h 313"/>
                <a:gd name="T4" fmla="*/ 120 w 177"/>
                <a:gd name="T5" fmla="*/ 88 h 313"/>
                <a:gd name="T6" fmla="*/ 136 w 177"/>
                <a:gd name="T7" fmla="*/ 32 h 313"/>
                <a:gd name="T8" fmla="*/ 128 w 177"/>
                <a:gd name="T9" fmla="*/ 0 h 313"/>
                <a:gd name="T10" fmla="*/ 72 w 177"/>
                <a:gd name="T11" fmla="*/ 56 h 313"/>
                <a:gd name="T12" fmla="*/ 64 w 177"/>
                <a:gd name="T13" fmla="*/ 112 h 313"/>
                <a:gd name="T14" fmla="*/ 40 w 177"/>
                <a:gd name="T15" fmla="*/ 120 h 313"/>
                <a:gd name="T16" fmla="*/ 8 w 177"/>
                <a:gd name="T17" fmla="*/ 144 h 313"/>
                <a:gd name="T18" fmla="*/ 0 w 177"/>
                <a:gd name="T19" fmla="*/ 168 h 313"/>
                <a:gd name="T20" fmla="*/ 40 w 177"/>
                <a:gd name="T21" fmla="*/ 192 h 313"/>
                <a:gd name="T22" fmla="*/ 40 w 177"/>
                <a:gd name="T23" fmla="*/ 224 h 313"/>
                <a:gd name="T24" fmla="*/ 48 w 177"/>
                <a:gd name="T25" fmla="*/ 240 h 313"/>
                <a:gd name="T26" fmla="*/ 40 w 177"/>
                <a:gd name="T27" fmla="*/ 264 h 313"/>
                <a:gd name="T28" fmla="*/ 48 w 177"/>
                <a:gd name="T29" fmla="*/ 280 h 313"/>
                <a:gd name="T30" fmla="*/ 96 w 177"/>
                <a:gd name="T31" fmla="*/ 312 h 313"/>
                <a:gd name="T32" fmla="*/ 112 w 177"/>
                <a:gd name="T33" fmla="*/ 312 h 313"/>
                <a:gd name="T34" fmla="*/ 112 w 177"/>
                <a:gd name="T35" fmla="*/ 296 h 313"/>
                <a:gd name="T36" fmla="*/ 128 w 177"/>
                <a:gd name="T37" fmla="*/ 272 h 313"/>
                <a:gd name="T38" fmla="*/ 120 w 177"/>
                <a:gd name="T39" fmla="*/ 240 h 313"/>
                <a:gd name="T40" fmla="*/ 112 w 177"/>
                <a:gd name="T41" fmla="*/ 240 h 313"/>
                <a:gd name="T42" fmla="*/ 104 w 177"/>
                <a:gd name="T43" fmla="*/ 208 h 313"/>
                <a:gd name="T44" fmla="*/ 120 w 177"/>
                <a:gd name="T45" fmla="*/ 208 h 313"/>
                <a:gd name="T46" fmla="*/ 120 w 177"/>
                <a:gd name="T47" fmla="*/ 176 h 313"/>
                <a:gd name="T48" fmla="*/ 136 w 177"/>
                <a:gd name="T49" fmla="*/ 176 h 313"/>
                <a:gd name="T50" fmla="*/ 152 w 177"/>
                <a:gd name="T51" fmla="*/ 184 h 313"/>
                <a:gd name="T52" fmla="*/ 160 w 177"/>
                <a:gd name="T53" fmla="*/ 136 h 313"/>
                <a:gd name="T54" fmla="*/ 176 w 177"/>
                <a:gd name="T55" fmla="*/ 120 h 3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177"/>
                <a:gd name="T85" fmla="*/ 0 h 313"/>
                <a:gd name="T86" fmla="*/ 177 w 177"/>
                <a:gd name="T87" fmla="*/ 313 h 313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177" h="313">
                  <a:moveTo>
                    <a:pt x="176" y="120"/>
                  </a:moveTo>
                  <a:lnTo>
                    <a:pt x="160" y="104"/>
                  </a:lnTo>
                  <a:lnTo>
                    <a:pt x="120" y="88"/>
                  </a:lnTo>
                  <a:lnTo>
                    <a:pt x="136" y="32"/>
                  </a:lnTo>
                  <a:lnTo>
                    <a:pt x="128" y="0"/>
                  </a:lnTo>
                  <a:lnTo>
                    <a:pt x="72" y="56"/>
                  </a:lnTo>
                  <a:lnTo>
                    <a:pt x="64" y="112"/>
                  </a:lnTo>
                  <a:lnTo>
                    <a:pt x="40" y="120"/>
                  </a:lnTo>
                  <a:lnTo>
                    <a:pt x="8" y="144"/>
                  </a:lnTo>
                  <a:lnTo>
                    <a:pt x="0" y="168"/>
                  </a:lnTo>
                  <a:lnTo>
                    <a:pt x="40" y="192"/>
                  </a:lnTo>
                  <a:lnTo>
                    <a:pt x="40" y="224"/>
                  </a:lnTo>
                  <a:lnTo>
                    <a:pt x="48" y="240"/>
                  </a:lnTo>
                  <a:lnTo>
                    <a:pt x="40" y="264"/>
                  </a:lnTo>
                  <a:lnTo>
                    <a:pt x="48" y="280"/>
                  </a:lnTo>
                  <a:lnTo>
                    <a:pt x="96" y="312"/>
                  </a:lnTo>
                  <a:lnTo>
                    <a:pt x="112" y="312"/>
                  </a:lnTo>
                  <a:lnTo>
                    <a:pt x="112" y="296"/>
                  </a:lnTo>
                  <a:lnTo>
                    <a:pt x="128" y="272"/>
                  </a:lnTo>
                  <a:lnTo>
                    <a:pt x="120" y="240"/>
                  </a:lnTo>
                  <a:lnTo>
                    <a:pt x="112" y="240"/>
                  </a:lnTo>
                  <a:lnTo>
                    <a:pt x="104" y="208"/>
                  </a:lnTo>
                  <a:lnTo>
                    <a:pt x="120" y="208"/>
                  </a:lnTo>
                  <a:lnTo>
                    <a:pt x="120" y="176"/>
                  </a:lnTo>
                  <a:lnTo>
                    <a:pt x="136" y="176"/>
                  </a:lnTo>
                  <a:lnTo>
                    <a:pt x="152" y="184"/>
                  </a:lnTo>
                  <a:lnTo>
                    <a:pt x="160" y="136"/>
                  </a:lnTo>
                  <a:lnTo>
                    <a:pt x="176" y="120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34" name="Freeform 34"/>
            <p:cNvSpPr/>
            <p:nvPr/>
          </p:nvSpPr>
          <p:spPr bwMode="invGray">
            <a:xfrm>
              <a:off x="1830327" y="2008335"/>
              <a:ext cx="1020723" cy="781051"/>
            </a:xfrm>
            <a:custGeom>
              <a:avLst/>
              <a:gdLst>
                <a:gd name="T0" fmla="*/ 632 w 857"/>
                <a:gd name="T1" fmla="*/ 480 h 841"/>
                <a:gd name="T2" fmla="*/ 672 w 857"/>
                <a:gd name="T3" fmla="*/ 536 h 841"/>
                <a:gd name="T4" fmla="*/ 672 w 857"/>
                <a:gd name="T5" fmla="*/ 568 h 841"/>
                <a:gd name="T6" fmla="*/ 736 w 857"/>
                <a:gd name="T7" fmla="*/ 624 h 841"/>
                <a:gd name="T8" fmla="*/ 744 w 857"/>
                <a:gd name="T9" fmla="*/ 600 h 841"/>
                <a:gd name="T10" fmla="*/ 752 w 857"/>
                <a:gd name="T11" fmla="*/ 552 h 841"/>
                <a:gd name="T12" fmla="*/ 736 w 857"/>
                <a:gd name="T13" fmla="*/ 520 h 841"/>
                <a:gd name="T14" fmla="*/ 752 w 857"/>
                <a:gd name="T15" fmla="*/ 488 h 841"/>
                <a:gd name="T16" fmla="*/ 800 w 857"/>
                <a:gd name="T17" fmla="*/ 512 h 841"/>
                <a:gd name="T18" fmla="*/ 856 w 857"/>
                <a:gd name="T19" fmla="*/ 552 h 841"/>
                <a:gd name="T20" fmla="*/ 800 w 857"/>
                <a:gd name="T21" fmla="*/ 632 h 841"/>
                <a:gd name="T22" fmla="*/ 776 w 857"/>
                <a:gd name="T23" fmla="*/ 664 h 841"/>
                <a:gd name="T24" fmla="*/ 736 w 857"/>
                <a:gd name="T25" fmla="*/ 648 h 841"/>
                <a:gd name="T26" fmla="*/ 704 w 857"/>
                <a:gd name="T27" fmla="*/ 752 h 841"/>
                <a:gd name="T28" fmla="*/ 696 w 857"/>
                <a:gd name="T29" fmla="*/ 776 h 841"/>
                <a:gd name="T30" fmla="*/ 688 w 857"/>
                <a:gd name="T31" fmla="*/ 808 h 841"/>
                <a:gd name="T32" fmla="*/ 632 w 857"/>
                <a:gd name="T33" fmla="*/ 840 h 841"/>
                <a:gd name="T34" fmla="*/ 592 w 857"/>
                <a:gd name="T35" fmla="*/ 760 h 841"/>
                <a:gd name="T36" fmla="*/ 576 w 857"/>
                <a:gd name="T37" fmla="*/ 752 h 841"/>
                <a:gd name="T38" fmla="*/ 528 w 857"/>
                <a:gd name="T39" fmla="*/ 696 h 841"/>
                <a:gd name="T40" fmla="*/ 496 w 857"/>
                <a:gd name="T41" fmla="*/ 712 h 841"/>
                <a:gd name="T42" fmla="*/ 488 w 857"/>
                <a:gd name="T43" fmla="*/ 728 h 841"/>
                <a:gd name="T44" fmla="*/ 480 w 857"/>
                <a:gd name="T45" fmla="*/ 776 h 841"/>
                <a:gd name="T46" fmla="*/ 464 w 857"/>
                <a:gd name="T47" fmla="*/ 744 h 841"/>
                <a:gd name="T48" fmla="*/ 416 w 857"/>
                <a:gd name="T49" fmla="*/ 728 h 841"/>
                <a:gd name="T50" fmla="*/ 408 w 857"/>
                <a:gd name="T51" fmla="*/ 688 h 841"/>
                <a:gd name="T52" fmla="*/ 456 w 857"/>
                <a:gd name="T53" fmla="*/ 696 h 841"/>
                <a:gd name="T54" fmla="*/ 488 w 857"/>
                <a:gd name="T55" fmla="*/ 672 h 841"/>
                <a:gd name="T56" fmla="*/ 464 w 857"/>
                <a:gd name="T57" fmla="*/ 640 h 841"/>
                <a:gd name="T58" fmla="*/ 504 w 857"/>
                <a:gd name="T59" fmla="*/ 600 h 841"/>
                <a:gd name="T60" fmla="*/ 536 w 857"/>
                <a:gd name="T61" fmla="*/ 568 h 841"/>
                <a:gd name="T62" fmla="*/ 480 w 857"/>
                <a:gd name="T63" fmla="*/ 408 h 841"/>
                <a:gd name="T64" fmla="*/ 408 w 857"/>
                <a:gd name="T65" fmla="*/ 360 h 841"/>
                <a:gd name="T66" fmla="*/ 344 w 857"/>
                <a:gd name="T67" fmla="*/ 336 h 841"/>
                <a:gd name="T68" fmla="*/ 280 w 857"/>
                <a:gd name="T69" fmla="*/ 312 h 841"/>
                <a:gd name="T70" fmla="*/ 208 w 857"/>
                <a:gd name="T71" fmla="*/ 336 h 841"/>
                <a:gd name="T72" fmla="*/ 48 w 857"/>
                <a:gd name="T73" fmla="*/ 240 h 841"/>
                <a:gd name="T74" fmla="*/ 8 w 857"/>
                <a:gd name="T75" fmla="*/ 160 h 841"/>
                <a:gd name="T76" fmla="*/ 48 w 857"/>
                <a:gd name="T77" fmla="*/ 152 h 841"/>
                <a:gd name="T78" fmla="*/ 112 w 857"/>
                <a:gd name="T79" fmla="*/ 96 h 841"/>
                <a:gd name="T80" fmla="*/ 136 w 857"/>
                <a:gd name="T81" fmla="*/ 64 h 841"/>
                <a:gd name="T82" fmla="*/ 216 w 857"/>
                <a:gd name="T83" fmla="*/ 32 h 841"/>
                <a:gd name="T84" fmla="*/ 232 w 857"/>
                <a:gd name="T85" fmla="*/ 0 h 841"/>
                <a:gd name="T86" fmla="*/ 288 w 857"/>
                <a:gd name="T87" fmla="*/ 72 h 841"/>
                <a:gd name="T88" fmla="*/ 296 w 857"/>
                <a:gd name="T89" fmla="*/ 128 h 841"/>
                <a:gd name="T90" fmla="*/ 312 w 857"/>
                <a:gd name="T91" fmla="*/ 176 h 841"/>
                <a:gd name="T92" fmla="*/ 336 w 857"/>
                <a:gd name="T93" fmla="*/ 192 h 841"/>
                <a:gd name="T94" fmla="*/ 408 w 857"/>
                <a:gd name="T95" fmla="*/ 176 h 841"/>
                <a:gd name="T96" fmla="*/ 408 w 857"/>
                <a:gd name="T97" fmla="*/ 216 h 841"/>
                <a:gd name="T98" fmla="*/ 384 w 857"/>
                <a:gd name="T99" fmla="*/ 256 h 841"/>
                <a:gd name="T100" fmla="*/ 432 w 857"/>
                <a:gd name="T101" fmla="*/ 328 h 841"/>
                <a:gd name="T102" fmla="*/ 496 w 857"/>
                <a:gd name="T103" fmla="*/ 344 h 841"/>
                <a:gd name="T104" fmla="*/ 528 w 857"/>
                <a:gd name="T105" fmla="*/ 320 h 841"/>
                <a:gd name="T106" fmla="*/ 584 w 857"/>
                <a:gd name="T107" fmla="*/ 320 h 841"/>
                <a:gd name="T108" fmla="*/ 624 w 857"/>
                <a:gd name="T109" fmla="*/ 336 h 841"/>
                <a:gd name="T110" fmla="*/ 576 w 857"/>
                <a:gd name="T111" fmla="*/ 392 h 841"/>
                <a:gd name="T112" fmla="*/ 600 w 857"/>
                <a:gd name="T113" fmla="*/ 456 h 84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857"/>
                <a:gd name="T172" fmla="*/ 0 h 841"/>
                <a:gd name="T173" fmla="*/ 857 w 857"/>
                <a:gd name="T174" fmla="*/ 841 h 84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857" h="841">
                  <a:moveTo>
                    <a:pt x="640" y="456"/>
                  </a:moveTo>
                  <a:lnTo>
                    <a:pt x="632" y="480"/>
                  </a:lnTo>
                  <a:lnTo>
                    <a:pt x="680" y="504"/>
                  </a:lnTo>
                  <a:lnTo>
                    <a:pt x="672" y="536"/>
                  </a:lnTo>
                  <a:lnTo>
                    <a:pt x="680" y="544"/>
                  </a:lnTo>
                  <a:lnTo>
                    <a:pt x="672" y="568"/>
                  </a:lnTo>
                  <a:lnTo>
                    <a:pt x="680" y="592"/>
                  </a:lnTo>
                  <a:lnTo>
                    <a:pt x="736" y="624"/>
                  </a:lnTo>
                  <a:lnTo>
                    <a:pt x="744" y="624"/>
                  </a:lnTo>
                  <a:lnTo>
                    <a:pt x="744" y="600"/>
                  </a:lnTo>
                  <a:lnTo>
                    <a:pt x="760" y="584"/>
                  </a:lnTo>
                  <a:lnTo>
                    <a:pt x="752" y="552"/>
                  </a:lnTo>
                  <a:lnTo>
                    <a:pt x="736" y="544"/>
                  </a:lnTo>
                  <a:lnTo>
                    <a:pt x="736" y="520"/>
                  </a:lnTo>
                  <a:lnTo>
                    <a:pt x="752" y="520"/>
                  </a:lnTo>
                  <a:lnTo>
                    <a:pt x="752" y="488"/>
                  </a:lnTo>
                  <a:lnTo>
                    <a:pt x="784" y="496"/>
                  </a:lnTo>
                  <a:lnTo>
                    <a:pt x="800" y="512"/>
                  </a:lnTo>
                  <a:lnTo>
                    <a:pt x="840" y="536"/>
                  </a:lnTo>
                  <a:lnTo>
                    <a:pt x="856" y="552"/>
                  </a:lnTo>
                  <a:lnTo>
                    <a:pt x="848" y="632"/>
                  </a:lnTo>
                  <a:lnTo>
                    <a:pt x="800" y="632"/>
                  </a:lnTo>
                  <a:lnTo>
                    <a:pt x="800" y="664"/>
                  </a:lnTo>
                  <a:lnTo>
                    <a:pt x="776" y="664"/>
                  </a:lnTo>
                  <a:lnTo>
                    <a:pt x="776" y="648"/>
                  </a:lnTo>
                  <a:lnTo>
                    <a:pt x="736" y="648"/>
                  </a:lnTo>
                  <a:lnTo>
                    <a:pt x="736" y="760"/>
                  </a:lnTo>
                  <a:lnTo>
                    <a:pt x="704" y="752"/>
                  </a:lnTo>
                  <a:lnTo>
                    <a:pt x="688" y="768"/>
                  </a:lnTo>
                  <a:lnTo>
                    <a:pt x="696" y="776"/>
                  </a:lnTo>
                  <a:lnTo>
                    <a:pt x="704" y="800"/>
                  </a:lnTo>
                  <a:lnTo>
                    <a:pt x="688" y="808"/>
                  </a:lnTo>
                  <a:lnTo>
                    <a:pt x="664" y="840"/>
                  </a:lnTo>
                  <a:lnTo>
                    <a:pt x="632" y="840"/>
                  </a:lnTo>
                  <a:lnTo>
                    <a:pt x="608" y="816"/>
                  </a:lnTo>
                  <a:lnTo>
                    <a:pt x="592" y="760"/>
                  </a:lnTo>
                  <a:lnTo>
                    <a:pt x="592" y="752"/>
                  </a:lnTo>
                  <a:lnTo>
                    <a:pt x="576" y="752"/>
                  </a:lnTo>
                  <a:lnTo>
                    <a:pt x="544" y="736"/>
                  </a:lnTo>
                  <a:lnTo>
                    <a:pt x="528" y="696"/>
                  </a:lnTo>
                  <a:lnTo>
                    <a:pt x="512" y="704"/>
                  </a:lnTo>
                  <a:lnTo>
                    <a:pt x="496" y="712"/>
                  </a:lnTo>
                  <a:lnTo>
                    <a:pt x="488" y="712"/>
                  </a:lnTo>
                  <a:lnTo>
                    <a:pt x="488" y="728"/>
                  </a:lnTo>
                  <a:lnTo>
                    <a:pt x="496" y="752"/>
                  </a:lnTo>
                  <a:lnTo>
                    <a:pt x="480" y="776"/>
                  </a:lnTo>
                  <a:lnTo>
                    <a:pt x="448" y="768"/>
                  </a:lnTo>
                  <a:lnTo>
                    <a:pt x="464" y="744"/>
                  </a:lnTo>
                  <a:lnTo>
                    <a:pt x="448" y="736"/>
                  </a:lnTo>
                  <a:lnTo>
                    <a:pt x="416" y="728"/>
                  </a:lnTo>
                  <a:lnTo>
                    <a:pt x="400" y="704"/>
                  </a:lnTo>
                  <a:lnTo>
                    <a:pt x="408" y="688"/>
                  </a:lnTo>
                  <a:lnTo>
                    <a:pt x="424" y="688"/>
                  </a:lnTo>
                  <a:lnTo>
                    <a:pt x="456" y="696"/>
                  </a:lnTo>
                  <a:lnTo>
                    <a:pt x="480" y="680"/>
                  </a:lnTo>
                  <a:lnTo>
                    <a:pt x="488" y="672"/>
                  </a:lnTo>
                  <a:lnTo>
                    <a:pt x="464" y="664"/>
                  </a:lnTo>
                  <a:lnTo>
                    <a:pt x="464" y="640"/>
                  </a:lnTo>
                  <a:lnTo>
                    <a:pt x="496" y="632"/>
                  </a:lnTo>
                  <a:lnTo>
                    <a:pt x="504" y="600"/>
                  </a:lnTo>
                  <a:lnTo>
                    <a:pt x="528" y="600"/>
                  </a:lnTo>
                  <a:lnTo>
                    <a:pt x="536" y="568"/>
                  </a:lnTo>
                  <a:lnTo>
                    <a:pt x="520" y="480"/>
                  </a:lnTo>
                  <a:lnTo>
                    <a:pt x="480" y="408"/>
                  </a:lnTo>
                  <a:lnTo>
                    <a:pt x="480" y="432"/>
                  </a:lnTo>
                  <a:lnTo>
                    <a:pt x="408" y="360"/>
                  </a:lnTo>
                  <a:lnTo>
                    <a:pt x="392" y="368"/>
                  </a:lnTo>
                  <a:lnTo>
                    <a:pt x="344" y="336"/>
                  </a:lnTo>
                  <a:lnTo>
                    <a:pt x="336" y="304"/>
                  </a:lnTo>
                  <a:lnTo>
                    <a:pt x="280" y="312"/>
                  </a:lnTo>
                  <a:lnTo>
                    <a:pt x="224" y="288"/>
                  </a:lnTo>
                  <a:lnTo>
                    <a:pt x="208" y="336"/>
                  </a:lnTo>
                  <a:lnTo>
                    <a:pt x="136" y="280"/>
                  </a:lnTo>
                  <a:lnTo>
                    <a:pt x="48" y="240"/>
                  </a:lnTo>
                  <a:lnTo>
                    <a:pt x="0" y="248"/>
                  </a:lnTo>
                  <a:lnTo>
                    <a:pt x="8" y="160"/>
                  </a:lnTo>
                  <a:lnTo>
                    <a:pt x="24" y="144"/>
                  </a:lnTo>
                  <a:lnTo>
                    <a:pt x="48" y="152"/>
                  </a:lnTo>
                  <a:lnTo>
                    <a:pt x="72" y="112"/>
                  </a:lnTo>
                  <a:lnTo>
                    <a:pt x="112" y="96"/>
                  </a:lnTo>
                  <a:lnTo>
                    <a:pt x="136" y="80"/>
                  </a:lnTo>
                  <a:lnTo>
                    <a:pt x="136" y="64"/>
                  </a:lnTo>
                  <a:lnTo>
                    <a:pt x="200" y="64"/>
                  </a:lnTo>
                  <a:lnTo>
                    <a:pt x="216" y="32"/>
                  </a:lnTo>
                  <a:lnTo>
                    <a:pt x="216" y="8"/>
                  </a:lnTo>
                  <a:lnTo>
                    <a:pt x="232" y="0"/>
                  </a:lnTo>
                  <a:lnTo>
                    <a:pt x="272" y="8"/>
                  </a:lnTo>
                  <a:lnTo>
                    <a:pt x="288" y="72"/>
                  </a:lnTo>
                  <a:lnTo>
                    <a:pt x="288" y="104"/>
                  </a:lnTo>
                  <a:lnTo>
                    <a:pt x="296" y="128"/>
                  </a:lnTo>
                  <a:lnTo>
                    <a:pt x="312" y="152"/>
                  </a:lnTo>
                  <a:lnTo>
                    <a:pt x="312" y="176"/>
                  </a:lnTo>
                  <a:lnTo>
                    <a:pt x="320" y="192"/>
                  </a:lnTo>
                  <a:lnTo>
                    <a:pt x="336" y="192"/>
                  </a:lnTo>
                  <a:lnTo>
                    <a:pt x="336" y="168"/>
                  </a:lnTo>
                  <a:lnTo>
                    <a:pt x="408" y="176"/>
                  </a:lnTo>
                  <a:lnTo>
                    <a:pt x="408" y="200"/>
                  </a:lnTo>
                  <a:lnTo>
                    <a:pt x="408" y="216"/>
                  </a:lnTo>
                  <a:lnTo>
                    <a:pt x="384" y="240"/>
                  </a:lnTo>
                  <a:lnTo>
                    <a:pt x="384" y="256"/>
                  </a:lnTo>
                  <a:lnTo>
                    <a:pt x="432" y="304"/>
                  </a:lnTo>
                  <a:lnTo>
                    <a:pt x="432" y="328"/>
                  </a:lnTo>
                  <a:lnTo>
                    <a:pt x="488" y="352"/>
                  </a:lnTo>
                  <a:lnTo>
                    <a:pt x="496" y="344"/>
                  </a:lnTo>
                  <a:lnTo>
                    <a:pt x="488" y="312"/>
                  </a:lnTo>
                  <a:lnTo>
                    <a:pt x="528" y="320"/>
                  </a:lnTo>
                  <a:lnTo>
                    <a:pt x="536" y="320"/>
                  </a:lnTo>
                  <a:lnTo>
                    <a:pt x="584" y="320"/>
                  </a:lnTo>
                  <a:lnTo>
                    <a:pt x="608" y="312"/>
                  </a:lnTo>
                  <a:lnTo>
                    <a:pt x="624" y="336"/>
                  </a:lnTo>
                  <a:lnTo>
                    <a:pt x="584" y="368"/>
                  </a:lnTo>
                  <a:lnTo>
                    <a:pt x="576" y="392"/>
                  </a:lnTo>
                  <a:lnTo>
                    <a:pt x="568" y="416"/>
                  </a:lnTo>
                  <a:lnTo>
                    <a:pt x="600" y="456"/>
                  </a:lnTo>
                  <a:lnTo>
                    <a:pt x="640" y="456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35" name="Freeform 35"/>
            <p:cNvSpPr/>
            <p:nvPr/>
          </p:nvSpPr>
          <p:spPr bwMode="invGray">
            <a:xfrm>
              <a:off x="2154381" y="1286850"/>
              <a:ext cx="1695589" cy="1153538"/>
            </a:xfrm>
            <a:custGeom>
              <a:avLst/>
              <a:gdLst>
                <a:gd name="T0" fmla="*/ 16 w 1425"/>
                <a:gd name="T1" fmla="*/ 896 h 1241"/>
                <a:gd name="T2" fmla="*/ 64 w 1425"/>
                <a:gd name="T3" fmla="*/ 968 h 1241"/>
                <a:gd name="T4" fmla="*/ 136 w 1425"/>
                <a:gd name="T5" fmla="*/ 976 h 1241"/>
                <a:gd name="T6" fmla="*/ 112 w 1425"/>
                <a:gd name="T7" fmla="*/ 1032 h 1241"/>
                <a:gd name="T8" fmla="*/ 216 w 1425"/>
                <a:gd name="T9" fmla="*/ 1128 h 1241"/>
                <a:gd name="T10" fmla="*/ 256 w 1425"/>
                <a:gd name="T11" fmla="*/ 1096 h 1241"/>
                <a:gd name="T12" fmla="*/ 352 w 1425"/>
                <a:gd name="T13" fmla="*/ 1104 h 1241"/>
                <a:gd name="T14" fmla="*/ 328 w 1425"/>
                <a:gd name="T15" fmla="*/ 1240 h 1241"/>
                <a:gd name="T16" fmla="*/ 424 w 1425"/>
                <a:gd name="T17" fmla="*/ 1200 h 1241"/>
                <a:gd name="T18" fmla="*/ 496 w 1425"/>
                <a:gd name="T19" fmla="*/ 1112 h 1241"/>
                <a:gd name="T20" fmla="*/ 560 w 1425"/>
                <a:gd name="T21" fmla="*/ 1224 h 1241"/>
                <a:gd name="T22" fmla="*/ 600 w 1425"/>
                <a:gd name="T23" fmla="*/ 1200 h 1241"/>
                <a:gd name="T24" fmla="*/ 664 w 1425"/>
                <a:gd name="T25" fmla="*/ 1112 h 1241"/>
                <a:gd name="T26" fmla="*/ 704 w 1425"/>
                <a:gd name="T27" fmla="*/ 1096 h 1241"/>
                <a:gd name="T28" fmla="*/ 736 w 1425"/>
                <a:gd name="T29" fmla="*/ 1096 h 1241"/>
                <a:gd name="T30" fmla="*/ 800 w 1425"/>
                <a:gd name="T31" fmla="*/ 1024 h 1241"/>
                <a:gd name="T32" fmla="*/ 864 w 1425"/>
                <a:gd name="T33" fmla="*/ 1008 h 1241"/>
                <a:gd name="T34" fmla="*/ 896 w 1425"/>
                <a:gd name="T35" fmla="*/ 920 h 1241"/>
                <a:gd name="T36" fmla="*/ 944 w 1425"/>
                <a:gd name="T37" fmla="*/ 912 h 1241"/>
                <a:gd name="T38" fmla="*/ 1008 w 1425"/>
                <a:gd name="T39" fmla="*/ 872 h 1241"/>
                <a:gd name="T40" fmla="*/ 1088 w 1425"/>
                <a:gd name="T41" fmla="*/ 824 h 1241"/>
                <a:gd name="T42" fmla="*/ 1128 w 1425"/>
                <a:gd name="T43" fmla="*/ 920 h 1241"/>
                <a:gd name="T44" fmla="*/ 1176 w 1425"/>
                <a:gd name="T45" fmla="*/ 888 h 1241"/>
                <a:gd name="T46" fmla="*/ 1176 w 1425"/>
                <a:gd name="T47" fmla="*/ 840 h 1241"/>
                <a:gd name="T48" fmla="*/ 1352 w 1425"/>
                <a:gd name="T49" fmla="*/ 784 h 1241"/>
                <a:gd name="T50" fmla="*/ 1376 w 1425"/>
                <a:gd name="T51" fmla="*/ 728 h 1241"/>
                <a:gd name="T52" fmla="*/ 1312 w 1425"/>
                <a:gd name="T53" fmla="*/ 672 h 1241"/>
                <a:gd name="T54" fmla="*/ 1264 w 1425"/>
                <a:gd name="T55" fmla="*/ 560 h 1241"/>
                <a:gd name="T56" fmla="*/ 1336 w 1425"/>
                <a:gd name="T57" fmla="*/ 560 h 1241"/>
                <a:gd name="T58" fmla="*/ 1352 w 1425"/>
                <a:gd name="T59" fmla="*/ 472 h 1241"/>
                <a:gd name="T60" fmla="*/ 1296 w 1425"/>
                <a:gd name="T61" fmla="*/ 432 h 1241"/>
                <a:gd name="T62" fmla="*/ 1392 w 1425"/>
                <a:gd name="T63" fmla="*/ 296 h 1241"/>
                <a:gd name="T64" fmla="*/ 1424 w 1425"/>
                <a:gd name="T65" fmla="*/ 128 h 1241"/>
                <a:gd name="T66" fmla="*/ 1344 w 1425"/>
                <a:gd name="T67" fmla="*/ 128 h 1241"/>
                <a:gd name="T68" fmla="*/ 1264 w 1425"/>
                <a:gd name="T69" fmla="*/ 72 h 1241"/>
                <a:gd name="T70" fmla="*/ 1192 w 1425"/>
                <a:gd name="T71" fmla="*/ 64 h 1241"/>
                <a:gd name="T72" fmla="*/ 1168 w 1425"/>
                <a:gd name="T73" fmla="*/ 0 h 1241"/>
                <a:gd name="T74" fmla="*/ 1160 w 1425"/>
                <a:gd name="T75" fmla="*/ 64 h 1241"/>
                <a:gd name="T76" fmla="*/ 1128 w 1425"/>
                <a:gd name="T77" fmla="*/ 168 h 1241"/>
                <a:gd name="T78" fmla="*/ 1120 w 1425"/>
                <a:gd name="T79" fmla="*/ 240 h 1241"/>
                <a:gd name="T80" fmla="*/ 992 w 1425"/>
                <a:gd name="T81" fmla="*/ 280 h 1241"/>
                <a:gd name="T82" fmla="*/ 992 w 1425"/>
                <a:gd name="T83" fmla="*/ 432 h 1241"/>
                <a:gd name="T84" fmla="*/ 1056 w 1425"/>
                <a:gd name="T85" fmla="*/ 416 h 1241"/>
                <a:gd name="T86" fmla="*/ 1136 w 1425"/>
                <a:gd name="T87" fmla="*/ 448 h 1241"/>
                <a:gd name="T88" fmla="*/ 1136 w 1425"/>
                <a:gd name="T89" fmla="*/ 504 h 1241"/>
                <a:gd name="T90" fmla="*/ 1040 w 1425"/>
                <a:gd name="T91" fmla="*/ 536 h 1241"/>
                <a:gd name="T92" fmla="*/ 992 w 1425"/>
                <a:gd name="T93" fmla="*/ 592 h 1241"/>
                <a:gd name="T94" fmla="*/ 864 w 1425"/>
                <a:gd name="T95" fmla="*/ 664 h 1241"/>
                <a:gd name="T96" fmla="*/ 760 w 1425"/>
                <a:gd name="T97" fmla="*/ 648 h 1241"/>
                <a:gd name="T98" fmla="*/ 768 w 1425"/>
                <a:gd name="T99" fmla="*/ 752 h 1241"/>
                <a:gd name="T100" fmla="*/ 640 w 1425"/>
                <a:gd name="T101" fmla="*/ 848 h 1241"/>
                <a:gd name="T102" fmla="*/ 456 w 1425"/>
                <a:gd name="T103" fmla="*/ 880 h 1241"/>
                <a:gd name="T104" fmla="*/ 352 w 1425"/>
                <a:gd name="T105" fmla="*/ 888 h 1241"/>
                <a:gd name="T106" fmla="*/ 248 w 1425"/>
                <a:gd name="T107" fmla="*/ 864 h 1241"/>
                <a:gd name="T108" fmla="*/ 96 w 1425"/>
                <a:gd name="T109" fmla="*/ 816 h 124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425"/>
                <a:gd name="T166" fmla="*/ 0 h 1241"/>
                <a:gd name="T167" fmla="*/ 1425 w 1425"/>
                <a:gd name="T168" fmla="*/ 1241 h 1241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425" h="1241">
                  <a:moveTo>
                    <a:pt x="0" y="784"/>
                  </a:moveTo>
                  <a:lnTo>
                    <a:pt x="16" y="848"/>
                  </a:lnTo>
                  <a:lnTo>
                    <a:pt x="16" y="896"/>
                  </a:lnTo>
                  <a:lnTo>
                    <a:pt x="40" y="928"/>
                  </a:lnTo>
                  <a:lnTo>
                    <a:pt x="48" y="968"/>
                  </a:lnTo>
                  <a:lnTo>
                    <a:pt x="64" y="968"/>
                  </a:lnTo>
                  <a:lnTo>
                    <a:pt x="64" y="944"/>
                  </a:lnTo>
                  <a:lnTo>
                    <a:pt x="136" y="952"/>
                  </a:lnTo>
                  <a:lnTo>
                    <a:pt x="136" y="976"/>
                  </a:lnTo>
                  <a:lnTo>
                    <a:pt x="136" y="992"/>
                  </a:lnTo>
                  <a:lnTo>
                    <a:pt x="112" y="1016"/>
                  </a:lnTo>
                  <a:lnTo>
                    <a:pt x="112" y="1032"/>
                  </a:lnTo>
                  <a:lnTo>
                    <a:pt x="160" y="1080"/>
                  </a:lnTo>
                  <a:lnTo>
                    <a:pt x="160" y="1104"/>
                  </a:lnTo>
                  <a:lnTo>
                    <a:pt x="216" y="1128"/>
                  </a:lnTo>
                  <a:lnTo>
                    <a:pt x="224" y="1120"/>
                  </a:lnTo>
                  <a:lnTo>
                    <a:pt x="216" y="1088"/>
                  </a:lnTo>
                  <a:lnTo>
                    <a:pt x="256" y="1096"/>
                  </a:lnTo>
                  <a:lnTo>
                    <a:pt x="264" y="1096"/>
                  </a:lnTo>
                  <a:lnTo>
                    <a:pt x="336" y="1088"/>
                  </a:lnTo>
                  <a:lnTo>
                    <a:pt x="352" y="1104"/>
                  </a:lnTo>
                  <a:lnTo>
                    <a:pt x="312" y="1144"/>
                  </a:lnTo>
                  <a:lnTo>
                    <a:pt x="296" y="1192"/>
                  </a:lnTo>
                  <a:lnTo>
                    <a:pt x="328" y="1240"/>
                  </a:lnTo>
                  <a:lnTo>
                    <a:pt x="376" y="1232"/>
                  </a:lnTo>
                  <a:lnTo>
                    <a:pt x="400" y="1208"/>
                  </a:lnTo>
                  <a:lnTo>
                    <a:pt x="424" y="1200"/>
                  </a:lnTo>
                  <a:lnTo>
                    <a:pt x="432" y="1136"/>
                  </a:lnTo>
                  <a:lnTo>
                    <a:pt x="488" y="1088"/>
                  </a:lnTo>
                  <a:lnTo>
                    <a:pt x="496" y="1112"/>
                  </a:lnTo>
                  <a:lnTo>
                    <a:pt x="480" y="1176"/>
                  </a:lnTo>
                  <a:lnTo>
                    <a:pt x="520" y="1192"/>
                  </a:lnTo>
                  <a:lnTo>
                    <a:pt x="560" y="1224"/>
                  </a:lnTo>
                  <a:lnTo>
                    <a:pt x="576" y="1224"/>
                  </a:lnTo>
                  <a:lnTo>
                    <a:pt x="592" y="1224"/>
                  </a:lnTo>
                  <a:lnTo>
                    <a:pt x="600" y="1200"/>
                  </a:lnTo>
                  <a:lnTo>
                    <a:pt x="616" y="1200"/>
                  </a:lnTo>
                  <a:lnTo>
                    <a:pt x="608" y="1168"/>
                  </a:lnTo>
                  <a:lnTo>
                    <a:pt x="664" y="1112"/>
                  </a:lnTo>
                  <a:lnTo>
                    <a:pt x="664" y="1096"/>
                  </a:lnTo>
                  <a:lnTo>
                    <a:pt x="696" y="1096"/>
                  </a:lnTo>
                  <a:lnTo>
                    <a:pt x="704" y="1096"/>
                  </a:lnTo>
                  <a:lnTo>
                    <a:pt x="712" y="1080"/>
                  </a:lnTo>
                  <a:lnTo>
                    <a:pt x="720" y="1080"/>
                  </a:lnTo>
                  <a:lnTo>
                    <a:pt x="736" y="1096"/>
                  </a:lnTo>
                  <a:lnTo>
                    <a:pt x="736" y="1072"/>
                  </a:lnTo>
                  <a:lnTo>
                    <a:pt x="760" y="1080"/>
                  </a:lnTo>
                  <a:lnTo>
                    <a:pt x="800" y="1024"/>
                  </a:lnTo>
                  <a:lnTo>
                    <a:pt x="832" y="1016"/>
                  </a:lnTo>
                  <a:lnTo>
                    <a:pt x="848" y="1000"/>
                  </a:lnTo>
                  <a:lnTo>
                    <a:pt x="864" y="1008"/>
                  </a:lnTo>
                  <a:lnTo>
                    <a:pt x="896" y="1000"/>
                  </a:lnTo>
                  <a:lnTo>
                    <a:pt x="872" y="928"/>
                  </a:lnTo>
                  <a:lnTo>
                    <a:pt x="896" y="920"/>
                  </a:lnTo>
                  <a:lnTo>
                    <a:pt x="896" y="888"/>
                  </a:lnTo>
                  <a:lnTo>
                    <a:pt x="928" y="872"/>
                  </a:lnTo>
                  <a:lnTo>
                    <a:pt x="944" y="912"/>
                  </a:lnTo>
                  <a:lnTo>
                    <a:pt x="984" y="888"/>
                  </a:lnTo>
                  <a:lnTo>
                    <a:pt x="1000" y="896"/>
                  </a:lnTo>
                  <a:lnTo>
                    <a:pt x="1008" y="872"/>
                  </a:lnTo>
                  <a:lnTo>
                    <a:pt x="1040" y="880"/>
                  </a:lnTo>
                  <a:lnTo>
                    <a:pt x="1040" y="840"/>
                  </a:lnTo>
                  <a:lnTo>
                    <a:pt x="1088" y="824"/>
                  </a:lnTo>
                  <a:lnTo>
                    <a:pt x="1112" y="864"/>
                  </a:lnTo>
                  <a:lnTo>
                    <a:pt x="1112" y="904"/>
                  </a:lnTo>
                  <a:lnTo>
                    <a:pt x="1128" y="920"/>
                  </a:lnTo>
                  <a:lnTo>
                    <a:pt x="1160" y="912"/>
                  </a:lnTo>
                  <a:lnTo>
                    <a:pt x="1176" y="912"/>
                  </a:lnTo>
                  <a:lnTo>
                    <a:pt x="1176" y="888"/>
                  </a:lnTo>
                  <a:lnTo>
                    <a:pt x="1176" y="864"/>
                  </a:lnTo>
                  <a:lnTo>
                    <a:pt x="1160" y="832"/>
                  </a:lnTo>
                  <a:lnTo>
                    <a:pt x="1176" y="840"/>
                  </a:lnTo>
                  <a:lnTo>
                    <a:pt x="1200" y="872"/>
                  </a:lnTo>
                  <a:lnTo>
                    <a:pt x="1328" y="776"/>
                  </a:lnTo>
                  <a:lnTo>
                    <a:pt x="1352" y="784"/>
                  </a:lnTo>
                  <a:lnTo>
                    <a:pt x="1392" y="752"/>
                  </a:lnTo>
                  <a:lnTo>
                    <a:pt x="1392" y="728"/>
                  </a:lnTo>
                  <a:lnTo>
                    <a:pt x="1376" y="728"/>
                  </a:lnTo>
                  <a:lnTo>
                    <a:pt x="1376" y="688"/>
                  </a:lnTo>
                  <a:lnTo>
                    <a:pt x="1352" y="640"/>
                  </a:lnTo>
                  <a:lnTo>
                    <a:pt x="1312" y="672"/>
                  </a:lnTo>
                  <a:lnTo>
                    <a:pt x="1288" y="616"/>
                  </a:lnTo>
                  <a:lnTo>
                    <a:pt x="1296" y="592"/>
                  </a:lnTo>
                  <a:lnTo>
                    <a:pt x="1264" y="560"/>
                  </a:lnTo>
                  <a:lnTo>
                    <a:pt x="1272" y="536"/>
                  </a:lnTo>
                  <a:lnTo>
                    <a:pt x="1312" y="560"/>
                  </a:lnTo>
                  <a:lnTo>
                    <a:pt x="1336" y="560"/>
                  </a:lnTo>
                  <a:lnTo>
                    <a:pt x="1328" y="512"/>
                  </a:lnTo>
                  <a:lnTo>
                    <a:pt x="1328" y="488"/>
                  </a:lnTo>
                  <a:lnTo>
                    <a:pt x="1352" y="472"/>
                  </a:lnTo>
                  <a:lnTo>
                    <a:pt x="1352" y="456"/>
                  </a:lnTo>
                  <a:lnTo>
                    <a:pt x="1320" y="472"/>
                  </a:lnTo>
                  <a:lnTo>
                    <a:pt x="1296" y="432"/>
                  </a:lnTo>
                  <a:lnTo>
                    <a:pt x="1368" y="336"/>
                  </a:lnTo>
                  <a:lnTo>
                    <a:pt x="1384" y="360"/>
                  </a:lnTo>
                  <a:lnTo>
                    <a:pt x="1392" y="296"/>
                  </a:lnTo>
                  <a:lnTo>
                    <a:pt x="1408" y="272"/>
                  </a:lnTo>
                  <a:lnTo>
                    <a:pt x="1400" y="216"/>
                  </a:lnTo>
                  <a:lnTo>
                    <a:pt x="1424" y="128"/>
                  </a:lnTo>
                  <a:lnTo>
                    <a:pt x="1384" y="88"/>
                  </a:lnTo>
                  <a:lnTo>
                    <a:pt x="1360" y="120"/>
                  </a:lnTo>
                  <a:lnTo>
                    <a:pt x="1344" y="128"/>
                  </a:lnTo>
                  <a:lnTo>
                    <a:pt x="1296" y="144"/>
                  </a:lnTo>
                  <a:lnTo>
                    <a:pt x="1280" y="120"/>
                  </a:lnTo>
                  <a:lnTo>
                    <a:pt x="1264" y="72"/>
                  </a:lnTo>
                  <a:lnTo>
                    <a:pt x="1240" y="56"/>
                  </a:lnTo>
                  <a:lnTo>
                    <a:pt x="1224" y="72"/>
                  </a:lnTo>
                  <a:lnTo>
                    <a:pt x="1192" y="64"/>
                  </a:lnTo>
                  <a:lnTo>
                    <a:pt x="1208" y="32"/>
                  </a:lnTo>
                  <a:lnTo>
                    <a:pt x="1200" y="0"/>
                  </a:lnTo>
                  <a:lnTo>
                    <a:pt x="1168" y="0"/>
                  </a:lnTo>
                  <a:lnTo>
                    <a:pt x="1128" y="40"/>
                  </a:lnTo>
                  <a:lnTo>
                    <a:pt x="1128" y="56"/>
                  </a:lnTo>
                  <a:lnTo>
                    <a:pt x="1160" y="64"/>
                  </a:lnTo>
                  <a:lnTo>
                    <a:pt x="1168" y="88"/>
                  </a:lnTo>
                  <a:lnTo>
                    <a:pt x="1136" y="136"/>
                  </a:lnTo>
                  <a:lnTo>
                    <a:pt x="1128" y="168"/>
                  </a:lnTo>
                  <a:lnTo>
                    <a:pt x="1112" y="200"/>
                  </a:lnTo>
                  <a:lnTo>
                    <a:pt x="1112" y="232"/>
                  </a:lnTo>
                  <a:lnTo>
                    <a:pt x="1120" y="240"/>
                  </a:lnTo>
                  <a:lnTo>
                    <a:pt x="1056" y="288"/>
                  </a:lnTo>
                  <a:lnTo>
                    <a:pt x="1016" y="280"/>
                  </a:lnTo>
                  <a:lnTo>
                    <a:pt x="992" y="280"/>
                  </a:lnTo>
                  <a:lnTo>
                    <a:pt x="944" y="416"/>
                  </a:lnTo>
                  <a:lnTo>
                    <a:pt x="960" y="432"/>
                  </a:lnTo>
                  <a:lnTo>
                    <a:pt x="992" y="432"/>
                  </a:lnTo>
                  <a:lnTo>
                    <a:pt x="1032" y="432"/>
                  </a:lnTo>
                  <a:lnTo>
                    <a:pt x="1040" y="440"/>
                  </a:lnTo>
                  <a:lnTo>
                    <a:pt x="1056" y="416"/>
                  </a:lnTo>
                  <a:lnTo>
                    <a:pt x="1080" y="408"/>
                  </a:lnTo>
                  <a:lnTo>
                    <a:pt x="1104" y="416"/>
                  </a:lnTo>
                  <a:lnTo>
                    <a:pt x="1136" y="448"/>
                  </a:lnTo>
                  <a:lnTo>
                    <a:pt x="1160" y="480"/>
                  </a:lnTo>
                  <a:lnTo>
                    <a:pt x="1160" y="512"/>
                  </a:lnTo>
                  <a:lnTo>
                    <a:pt x="1136" y="504"/>
                  </a:lnTo>
                  <a:lnTo>
                    <a:pt x="1088" y="520"/>
                  </a:lnTo>
                  <a:lnTo>
                    <a:pt x="1048" y="520"/>
                  </a:lnTo>
                  <a:lnTo>
                    <a:pt x="1040" y="536"/>
                  </a:lnTo>
                  <a:lnTo>
                    <a:pt x="1016" y="536"/>
                  </a:lnTo>
                  <a:lnTo>
                    <a:pt x="992" y="560"/>
                  </a:lnTo>
                  <a:lnTo>
                    <a:pt x="992" y="592"/>
                  </a:lnTo>
                  <a:lnTo>
                    <a:pt x="968" y="608"/>
                  </a:lnTo>
                  <a:lnTo>
                    <a:pt x="912" y="616"/>
                  </a:lnTo>
                  <a:lnTo>
                    <a:pt x="864" y="664"/>
                  </a:lnTo>
                  <a:lnTo>
                    <a:pt x="800" y="664"/>
                  </a:lnTo>
                  <a:lnTo>
                    <a:pt x="784" y="648"/>
                  </a:lnTo>
                  <a:lnTo>
                    <a:pt x="760" y="648"/>
                  </a:lnTo>
                  <a:lnTo>
                    <a:pt x="752" y="680"/>
                  </a:lnTo>
                  <a:lnTo>
                    <a:pt x="728" y="704"/>
                  </a:lnTo>
                  <a:lnTo>
                    <a:pt x="768" y="752"/>
                  </a:lnTo>
                  <a:lnTo>
                    <a:pt x="720" y="784"/>
                  </a:lnTo>
                  <a:lnTo>
                    <a:pt x="696" y="824"/>
                  </a:lnTo>
                  <a:lnTo>
                    <a:pt x="640" y="848"/>
                  </a:lnTo>
                  <a:lnTo>
                    <a:pt x="560" y="856"/>
                  </a:lnTo>
                  <a:lnTo>
                    <a:pt x="496" y="864"/>
                  </a:lnTo>
                  <a:lnTo>
                    <a:pt x="456" y="880"/>
                  </a:lnTo>
                  <a:lnTo>
                    <a:pt x="408" y="912"/>
                  </a:lnTo>
                  <a:lnTo>
                    <a:pt x="384" y="912"/>
                  </a:lnTo>
                  <a:lnTo>
                    <a:pt x="352" y="888"/>
                  </a:lnTo>
                  <a:lnTo>
                    <a:pt x="312" y="888"/>
                  </a:lnTo>
                  <a:lnTo>
                    <a:pt x="280" y="864"/>
                  </a:lnTo>
                  <a:lnTo>
                    <a:pt x="248" y="864"/>
                  </a:lnTo>
                  <a:lnTo>
                    <a:pt x="224" y="824"/>
                  </a:lnTo>
                  <a:lnTo>
                    <a:pt x="160" y="816"/>
                  </a:lnTo>
                  <a:lnTo>
                    <a:pt x="96" y="816"/>
                  </a:lnTo>
                  <a:lnTo>
                    <a:pt x="64" y="792"/>
                  </a:lnTo>
                  <a:lnTo>
                    <a:pt x="0" y="784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36" name="Freeform 36"/>
            <p:cNvSpPr/>
            <p:nvPr/>
          </p:nvSpPr>
          <p:spPr bwMode="invGray">
            <a:xfrm>
              <a:off x="592577" y="1480644"/>
              <a:ext cx="1515229" cy="959744"/>
            </a:xfrm>
            <a:custGeom>
              <a:avLst/>
              <a:gdLst>
                <a:gd name="T0" fmla="*/ 1256 w 1273"/>
                <a:gd name="T1" fmla="*/ 576 h 1033"/>
                <a:gd name="T2" fmla="*/ 1240 w 1273"/>
                <a:gd name="T3" fmla="*/ 632 h 1033"/>
                <a:gd name="T4" fmla="*/ 1176 w 1273"/>
                <a:gd name="T5" fmla="*/ 632 h 1033"/>
                <a:gd name="T6" fmla="*/ 1152 w 1273"/>
                <a:gd name="T7" fmla="*/ 664 h 1033"/>
                <a:gd name="T8" fmla="*/ 1080 w 1273"/>
                <a:gd name="T9" fmla="*/ 720 h 1033"/>
                <a:gd name="T10" fmla="*/ 1048 w 1273"/>
                <a:gd name="T11" fmla="*/ 728 h 1033"/>
                <a:gd name="T12" fmla="*/ 936 w 1273"/>
                <a:gd name="T13" fmla="*/ 824 h 1033"/>
                <a:gd name="T14" fmla="*/ 880 w 1273"/>
                <a:gd name="T15" fmla="*/ 880 h 1033"/>
                <a:gd name="T16" fmla="*/ 920 w 1273"/>
                <a:gd name="T17" fmla="*/ 944 h 1033"/>
                <a:gd name="T18" fmla="*/ 888 w 1273"/>
                <a:gd name="T19" fmla="*/ 992 h 1033"/>
                <a:gd name="T20" fmla="*/ 896 w 1273"/>
                <a:gd name="T21" fmla="*/ 1032 h 1033"/>
                <a:gd name="T22" fmla="*/ 840 w 1273"/>
                <a:gd name="T23" fmla="*/ 1016 h 1033"/>
                <a:gd name="T24" fmla="*/ 808 w 1273"/>
                <a:gd name="T25" fmla="*/ 1000 h 1033"/>
                <a:gd name="T26" fmla="*/ 736 w 1273"/>
                <a:gd name="T27" fmla="*/ 960 h 1033"/>
                <a:gd name="T28" fmla="*/ 600 w 1273"/>
                <a:gd name="T29" fmla="*/ 984 h 1033"/>
                <a:gd name="T30" fmla="*/ 512 w 1273"/>
                <a:gd name="T31" fmla="*/ 992 h 1033"/>
                <a:gd name="T32" fmla="*/ 432 w 1273"/>
                <a:gd name="T33" fmla="*/ 952 h 1033"/>
                <a:gd name="T34" fmla="*/ 368 w 1273"/>
                <a:gd name="T35" fmla="*/ 960 h 1033"/>
                <a:gd name="T36" fmla="*/ 272 w 1273"/>
                <a:gd name="T37" fmla="*/ 928 h 1033"/>
                <a:gd name="T38" fmla="*/ 216 w 1273"/>
                <a:gd name="T39" fmla="*/ 984 h 1033"/>
                <a:gd name="T40" fmla="*/ 152 w 1273"/>
                <a:gd name="T41" fmla="*/ 944 h 1033"/>
                <a:gd name="T42" fmla="*/ 104 w 1273"/>
                <a:gd name="T43" fmla="*/ 864 h 1033"/>
                <a:gd name="T44" fmla="*/ 56 w 1273"/>
                <a:gd name="T45" fmla="*/ 800 h 1033"/>
                <a:gd name="T46" fmla="*/ 64 w 1273"/>
                <a:gd name="T47" fmla="*/ 776 h 1033"/>
                <a:gd name="T48" fmla="*/ 40 w 1273"/>
                <a:gd name="T49" fmla="*/ 712 h 1033"/>
                <a:gd name="T50" fmla="*/ 0 w 1273"/>
                <a:gd name="T51" fmla="*/ 688 h 1033"/>
                <a:gd name="T52" fmla="*/ 32 w 1273"/>
                <a:gd name="T53" fmla="*/ 688 h 1033"/>
                <a:gd name="T54" fmla="*/ 32 w 1273"/>
                <a:gd name="T55" fmla="*/ 616 h 1033"/>
                <a:gd name="T56" fmla="*/ 24 w 1273"/>
                <a:gd name="T57" fmla="*/ 568 h 1033"/>
                <a:gd name="T58" fmla="*/ 0 w 1273"/>
                <a:gd name="T59" fmla="*/ 520 h 1033"/>
                <a:gd name="T60" fmla="*/ 88 w 1273"/>
                <a:gd name="T61" fmla="*/ 464 h 1033"/>
                <a:gd name="T62" fmla="*/ 136 w 1273"/>
                <a:gd name="T63" fmla="*/ 456 h 1033"/>
                <a:gd name="T64" fmla="*/ 152 w 1273"/>
                <a:gd name="T65" fmla="*/ 480 h 1033"/>
                <a:gd name="T66" fmla="*/ 200 w 1273"/>
                <a:gd name="T67" fmla="*/ 480 h 1033"/>
                <a:gd name="T68" fmla="*/ 304 w 1273"/>
                <a:gd name="T69" fmla="*/ 456 h 1033"/>
                <a:gd name="T70" fmla="*/ 416 w 1273"/>
                <a:gd name="T71" fmla="*/ 424 h 1033"/>
                <a:gd name="T72" fmla="*/ 424 w 1273"/>
                <a:gd name="T73" fmla="*/ 376 h 1033"/>
                <a:gd name="T74" fmla="*/ 472 w 1273"/>
                <a:gd name="T75" fmla="*/ 232 h 1033"/>
                <a:gd name="T76" fmla="*/ 456 w 1273"/>
                <a:gd name="T77" fmla="*/ 200 h 1033"/>
                <a:gd name="T78" fmla="*/ 592 w 1273"/>
                <a:gd name="T79" fmla="*/ 224 h 1033"/>
                <a:gd name="T80" fmla="*/ 664 w 1273"/>
                <a:gd name="T81" fmla="*/ 96 h 1033"/>
                <a:gd name="T82" fmla="*/ 784 w 1273"/>
                <a:gd name="T83" fmla="*/ 128 h 1033"/>
                <a:gd name="T84" fmla="*/ 784 w 1273"/>
                <a:gd name="T85" fmla="*/ 80 h 1033"/>
                <a:gd name="T86" fmla="*/ 840 w 1273"/>
                <a:gd name="T87" fmla="*/ 40 h 1033"/>
                <a:gd name="T88" fmla="*/ 880 w 1273"/>
                <a:gd name="T89" fmla="*/ 0 h 1033"/>
                <a:gd name="T90" fmla="*/ 928 w 1273"/>
                <a:gd name="T91" fmla="*/ 16 h 1033"/>
                <a:gd name="T92" fmla="*/ 928 w 1273"/>
                <a:gd name="T93" fmla="*/ 48 h 1033"/>
                <a:gd name="T94" fmla="*/ 960 w 1273"/>
                <a:gd name="T95" fmla="*/ 112 h 1033"/>
                <a:gd name="T96" fmla="*/ 1024 w 1273"/>
                <a:gd name="T97" fmla="*/ 144 h 1033"/>
                <a:gd name="T98" fmla="*/ 1040 w 1273"/>
                <a:gd name="T99" fmla="*/ 248 h 1033"/>
                <a:gd name="T100" fmla="*/ 1016 w 1273"/>
                <a:gd name="T101" fmla="*/ 336 h 1033"/>
                <a:gd name="T102" fmla="*/ 1112 w 1273"/>
                <a:gd name="T103" fmla="*/ 368 h 1033"/>
                <a:gd name="T104" fmla="*/ 1208 w 1273"/>
                <a:gd name="T105" fmla="*/ 440 h 1033"/>
                <a:gd name="T106" fmla="*/ 1232 w 1273"/>
                <a:gd name="T107" fmla="*/ 480 h 1033"/>
                <a:gd name="T108" fmla="*/ 1272 w 1273"/>
                <a:gd name="T109" fmla="*/ 568 h 103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273"/>
                <a:gd name="T166" fmla="*/ 0 h 1033"/>
                <a:gd name="T167" fmla="*/ 1273 w 1273"/>
                <a:gd name="T168" fmla="*/ 1033 h 1033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273" h="1033">
                  <a:moveTo>
                    <a:pt x="1272" y="568"/>
                  </a:moveTo>
                  <a:lnTo>
                    <a:pt x="1256" y="576"/>
                  </a:lnTo>
                  <a:lnTo>
                    <a:pt x="1256" y="600"/>
                  </a:lnTo>
                  <a:lnTo>
                    <a:pt x="1240" y="632"/>
                  </a:lnTo>
                  <a:lnTo>
                    <a:pt x="1208" y="632"/>
                  </a:lnTo>
                  <a:lnTo>
                    <a:pt x="1176" y="632"/>
                  </a:lnTo>
                  <a:lnTo>
                    <a:pt x="1176" y="648"/>
                  </a:lnTo>
                  <a:lnTo>
                    <a:pt x="1152" y="664"/>
                  </a:lnTo>
                  <a:lnTo>
                    <a:pt x="1112" y="680"/>
                  </a:lnTo>
                  <a:lnTo>
                    <a:pt x="1080" y="720"/>
                  </a:lnTo>
                  <a:lnTo>
                    <a:pt x="1064" y="712"/>
                  </a:lnTo>
                  <a:lnTo>
                    <a:pt x="1048" y="728"/>
                  </a:lnTo>
                  <a:lnTo>
                    <a:pt x="1040" y="816"/>
                  </a:lnTo>
                  <a:lnTo>
                    <a:pt x="936" y="824"/>
                  </a:lnTo>
                  <a:lnTo>
                    <a:pt x="888" y="840"/>
                  </a:lnTo>
                  <a:lnTo>
                    <a:pt x="880" y="880"/>
                  </a:lnTo>
                  <a:lnTo>
                    <a:pt x="920" y="928"/>
                  </a:lnTo>
                  <a:lnTo>
                    <a:pt x="920" y="944"/>
                  </a:lnTo>
                  <a:lnTo>
                    <a:pt x="888" y="968"/>
                  </a:lnTo>
                  <a:lnTo>
                    <a:pt x="888" y="992"/>
                  </a:lnTo>
                  <a:lnTo>
                    <a:pt x="896" y="1000"/>
                  </a:lnTo>
                  <a:lnTo>
                    <a:pt x="896" y="1032"/>
                  </a:lnTo>
                  <a:lnTo>
                    <a:pt x="840" y="1008"/>
                  </a:lnTo>
                  <a:lnTo>
                    <a:pt x="840" y="1016"/>
                  </a:lnTo>
                  <a:lnTo>
                    <a:pt x="816" y="1016"/>
                  </a:lnTo>
                  <a:lnTo>
                    <a:pt x="808" y="1000"/>
                  </a:lnTo>
                  <a:lnTo>
                    <a:pt x="760" y="976"/>
                  </a:lnTo>
                  <a:lnTo>
                    <a:pt x="736" y="960"/>
                  </a:lnTo>
                  <a:lnTo>
                    <a:pt x="624" y="968"/>
                  </a:lnTo>
                  <a:lnTo>
                    <a:pt x="600" y="984"/>
                  </a:lnTo>
                  <a:lnTo>
                    <a:pt x="528" y="984"/>
                  </a:lnTo>
                  <a:lnTo>
                    <a:pt x="512" y="992"/>
                  </a:lnTo>
                  <a:lnTo>
                    <a:pt x="440" y="984"/>
                  </a:lnTo>
                  <a:lnTo>
                    <a:pt x="432" y="952"/>
                  </a:lnTo>
                  <a:lnTo>
                    <a:pt x="384" y="944"/>
                  </a:lnTo>
                  <a:lnTo>
                    <a:pt x="368" y="960"/>
                  </a:lnTo>
                  <a:lnTo>
                    <a:pt x="296" y="928"/>
                  </a:lnTo>
                  <a:lnTo>
                    <a:pt x="272" y="928"/>
                  </a:lnTo>
                  <a:lnTo>
                    <a:pt x="248" y="968"/>
                  </a:lnTo>
                  <a:lnTo>
                    <a:pt x="216" y="984"/>
                  </a:lnTo>
                  <a:lnTo>
                    <a:pt x="176" y="976"/>
                  </a:lnTo>
                  <a:lnTo>
                    <a:pt x="152" y="944"/>
                  </a:lnTo>
                  <a:lnTo>
                    <a:pt x="152" y="872"/>
                  </a:lnTo>
                  <a:lnTo>
                    <a:pt x="104" y="864"/>
                  </a:lnTo>
                  <a:lnTo>
                    <a:pt x="72" y="816"/>
                  </a:lnTo>
                  <a:lnTo>
                    <a:pt x="56" y="800"/>
                  </a:lnTo>
                  <a:lnTo>
                    <a:pt x="48" y="784"/>
                  </a:lnTo>
                  <a:lnTo>
                    <a:pt x="64" y="776"/>
                  </a:lnTo>
                  <a:lnTo>
                    <a:pt x="64" y="752"/>
                  </a:lnTo>
                  <a:lnTo>
                    <a:pt x="40" y="712"/>
                  </a:lnTo>
                  <a:lnTo>
                    <a:pt x="16" y="704"/>
                  </a:lnTo>
                  <a:lnTo>
                    <a:pt x="0" y="688"/>
                  </a:lnTo>
                  <a:lnTo>
                    <a:pt x="16" y="680"/>
                  </a:lnTo>
                  <a:lnTo>
                    <a:pt x="32" y="688"/>
                  </a:lnTo>
                  <a:lnTo>
                    <a:pt x="40" y="672"/>
                  </a:lnTo>
                  <a:lnTo>
                    <a:pt x="32" y="616"/>
                  </a:lnTo>
                  <a:lnTo>
                    <a:pt x="48" y="592"/>
                  </a:lnTo>
                  <a:lnTo>
                    <a:pt x="24" y="568"/>
                  </a:lnTo>
                  <a:lnTo>
                    <a:pt x="0" y="568"/>
                  </a:lnTo>
                  <a:lnTo>
                    <a:pt x="0" y="520"/>
                  </a:lnTo>
                  <a:lnTo>
                    <a:pt x="48" y="464"/>
                  </a:lnTo>
                  <a:lnTo>
                    <a:pt x="88" y="464"/>
                  </a:lnTo>
                  <a:lnTo>
                    <a:pt x="112" y="448"/>
                  </a:lnTo>
                  <a:lnTo>
                    <a:pt x="136" y="456"/>
                  </a:lnTo>
                  <a:lnTo>
                    <a:pt x="144" y="448"/>
                  </a:lnTo>
                  <a:lnTo>
                    <a:pt x="152" y="480"/>
                  </a:lnTo>
                  <a:lnTo>
                    <a:pt x="168" y="472"/>
                  </a:lnTo>
                  <a:lnTo>
                    <a:pt x="200" y="480"/>
                  </a:lnTo>
                  <a:lnTo>
                    <a:pt x="208" y="456"/>
                  </a:lnTo>
                  <a:lnTo>
                    <a:pt x="304" y="456"/>
                  </a:lnTo>
                  <a:lnTo>
                    <a:pt x="320" y="432"/>
                  </a:lnTo>
                  <a:lnTo>
                    <a:pt x="416" y="424"/>
                  </a:lnTo>
                  <a:lnTo>
                    <a:pt x="424" y="408"/>
                  </a:lnTo>
                  <a:lnTo>
                    <a:pt x="424" y="376"/>
                  </a:lnTo>
                  <a:lnTo>
                    <a:pt x="464" y="352"/>
                  </a:lnTo>
                  <a:lnTo>
                    <a:pt x="472" y="232"/>
                  </a:lnTo>
                  <a:lnTo>
                    <a:pt x="456" y="224"/>
                  </a:lnTo>
                  <a:lnTo>
                    <a:pt x="456" y="200"/>
                  </a:lnTo>
                  <a:lnTo>
                    <a:pt x="576" y="208"/>
                  </a:lnTo>
                  <a:lnTo>
                    <a:pt x="592" y="224"/>
                  </a:lnTo>
                  <a:lnTo>
                    <a:pt x="608" y="176"/>
                  </a:lnTo>
                  <a:lnTo>
                    <a:pt x="664" y="96"/>
                  </a:lnTo>
                  <a:lnTo>
                    <a:pt x="744" y="136"/>
                  </a:lnTo>
                  <a:lnTo>
                    <a:pt x="784" y="128"/>
                  </a:lnTo>
                  <a:lnTo>
                    <a:pt x="792" y="104"/>
                  </a:lnTo>
                  <a:lnTo>
                    <a:pt x="784" y="80"/>
                  </a:lnTo>
                  <a:lnTo>
                    <a:pt x="816" y="48"/>
                  </a:lnTo>
                  <a:lnTo>
                    <a:pt x="840" y="40"/>
                  </a:lnTo>
                  <a:lnTo>
                    <a:pt x="872" y="24"/>
                  </a:lnTo>
                  <a:lnTo>
                    <a:pt x="880" y="0"/>
                  </a:lnTo>
                  <a:lnTo>
                    <a:pt x="928" y="8"/>
                  </a:lnTo>
                  <a:lnTo>
                    <a:pt x="928" y="16"/>
                  </a:lnTo>
                  <a:lnTo>
                    <a:pt x="912" y="32"/>
                  </a:lnTo>
                  <a:lnTo>
                    <a:pt x="928" y="48"/>
                  </a:lnTo>
                  <a:lnTo>
                    <a:pt x="936" y="72"/>
                  </a:lnTo>
                  <a:lnTo>
                    <a:pt x="960" y="112"/>
                  </a:lnTo>
                  <a:lnTo>
                    <a:pt x="984" y="120"/>
                  </a:lnTo>
                  <a:lnTo>
                    <a:pt x="1024" y="144"/>
                  </a:lnTo>
                  <a:lnTo>
                    <a:pt x="1024" y="200"/>
                  </a:lnTo>
                  <a:lnTo>
                    <a:pt x="1040" y="248"/>
                  </a:lnTo>
                  <a:lnTo>
                    <a:pt x="1008" y="304"/>
                  </a:lnTo>
                  <a:lnTo>
                    <a:pt x="1016" y="336"/>
                  </a:lnTo>
                  <a:lnTo>
                    <a:pt x="1048" y="360"/>
                  </a:lnTo>
                  <a:lnTo>
                    <a:pt x="1112" y="368"/>
                  </a:lnTo>
                  <a:lnTo>
                    <a:pt x="1160" y="392"/>
                  </a:lnTo>
                  <a:lnTo>
                    <a:pt x="1208" y="440"/>
                  </a:lnTo>
                  <a:lnTo>
                    <a:pt x="1232" y="440"/>
                  </a:lnTo>
                  <a:lnTo>
                    <a:pt x="1232" y="480"/>
                  </a:lnTo>
                  <a:lnTo>
                    <a:pt x="1248" y="520"/>
                  </a:lnTo>
                  <a:lnTo>
                    <a:pt x="1272" y="568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zh-CN" altLang="en-US"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  <p:sp>
          <p:nvSpPr>
            <p:cNvPr id="37" name="Freeform 37"/>
            <p:cNvSpPr/>
            <p:nvPr/>
          </p:nvSpPr>
          <p:spPr bwMode="invGray">
            <a:xfrm>
              <a:off x="3745917" y="3242412"/>
              <a:ext cx="151621" cy="239936"/>
            </a:xfrm>
            <a:custGeom>
              <a:avLst/>
              <a:gdLst>
                <a:gd name="T0" fmla="*/ 24 w 129"/>
                <a:gd name="T1" fmla="*/ 232 h 257"/>
                <a:gd name="T2" fmla="*/ 32 w 129"/>
                <a:gd name="T3" fmla="*/ 248 h 257"/>
                <a:gd name="T4" fmla="*/ 56 w 129"/>
                <a:gd name="T5" fmla="*/ 256 h 257"/>
                <a:gd name="T6" fmla="*/ 64 w 129"/>
                <a:gd name="T7" fmla="*/ 224 h 257"/>
                <a:gd name="T8" fmla="*/ 104 w 129"/>
                <a:gd name="T9" fmla="*/ 184 h 257"/>
                <a:gd name="T10" fmla="*/ 104 w 129"/>
                <a:gd name="T11" fmla="*/ 128 h 257"/>
                <a:gd name="T12" fmla="*/ 120 w 129"/>
                <a:gd name="T13" fmla="*/ 96 h 257"/>
                <a:gd name="T14" fmla="*/ 128 w 129"/>
                <a:gd name="T15" fmla="*/ 72 h 257"/>
                <a:gd name="T16" fmla="*/ 112 w 129"/>
                <a:gd name="T17" fmla="*/ 56 h 257"/>
                <a:gd name="T18" fmla="*/ 104 w 129"/>
                <a:gd name="T19" fmla="*/ 0 h 257"/>
                <a:gd name="T20" fmla="*/ 64 w 129"/>
                <a:gd name="T21" fmla="*/ 24 h 257"/>
                <a:gd name="T22" fmla="*/ 48 w 129"/>
                <a:gd name="T23" fmla="*/ 24 h 257"/>
                <a:gd name="T24" fmla="*/ 56 w 129"/>
                <a:gd name="T25" fmla="*/ 40 h 257"/>
                <a:gd name="T26" fmla="*/ 24 w 129"/>
                <a:gd name="T27" fmla="*/ 72 h 257"/>
                <a:gd name="T28" fmla="*/ 24 w 129"/>
                <a:gd name="T29" fmla="*/ 112 h 257"/>
                <a:gd name="T30" fmla="*/ 0 w 129"/>
                <a:gd name="T31" fmla="*/ 136 h 257"/>
                <a:gd name="T32" fmla="*/ 8 w 129"/>
                <a:gd name="T33" fmla="*/ 168 h 257"/>
                <a:gd name="T34" fmla="*/ 16 w 129"/>
                <a:gd name="T35" fmla="*/ 224 h 257"/>
                <a:gd name="T36" fmla="*/ 24 w 129"/>
                <a:gd name="T37" fmla="*/ 232 h 25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9"/>
                <a:gd name="T58" fmla="*/ 0 h 257"/>
                <a:gd name="T59" fmla="*/ 129 w 129"/>
                <a:gd name="T60" fmla="*/ 257 h 25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9" h="257">
                  <a:moveTo>
                    <a:pt x="24" y="232"/>
                  </a:moveTo>
                  <a:lnTo>
                    <a:pt x="32" y="248"/>
                  </a:lnTo>
                  <a:lnTo>
                    <a:pt x="56" y="256"/>
                  </a:lnTo>
                  <a:lnTo>
                    <a:pt x="64" y="224"/>
                  </a:lnTo>
                  <a:lnTo>
                    <a:pt x="104" y="184"/>
                  </a:lnTo>
                  <a:lnTo>
                    <a:pt x="104" y="128"/>
                  </a:lnTo>
                  <a:lnTo>
                    <a:pt x="120" y="96"/>
                  </a:lnTo>
                  <a:lnTo>
                    <a:pt x="128" y="72"/>
                  </a:lnTo>
                  <a:lnTo>
                    <a:pt x="112" y="56"/>
                  </a:lnTo>
                  <a:lnTo>
                    <a:pt x="104" y="0"/>
                  </a:lnTo>
                  <a:lnTo>
                    <a:pt x="64" y="24"/>
                  </a:lnTo>
                  <a:lnTo>
                    <a:pt x="48" y="24"/>
                  </a:lnTo>
                  <a:lnTo>
                    <a:pt x="56" y="40"/>
                  </a:lnTo>
                  <a:lnTo>
                    <a:pt x="24" y="72"/>
                  </a:lnTo>
                  <a:lnTo>
                    <a:pt x="24" y="112"/>
                  </a:lnTo>
                  <a:lnTo>
                    <a:pt x="0" y="136"/>
                  </a:lnTo>
                  <a:lnTo>
                    <a:pt x="8" y="168"/>
                  </a:lnTo>
                  <a:lnTo>
                    <a:pt x="16" y="224"/>
                  </a:lnTo>
                  <a:lnTo>
                    <a:pt x="24" y="232"/>
                  </a:lnTo>
                </a:path>
              </a:pathLst>
            </a:custGeom>
            <a:noFill/>
            <a:ln w="9525" cap="rnd" cmpd="sng">
              <a:solidFill>
                <a:srgbClr val="2FAB23"/>
              </a:solidFill>
              <a:prstDash val="solid"/>
              <a:round/>
            </a:ln>
            <a:effectLst/>
          </p:spPr>
          <p:txBody>
            <a:bodyPr/>
            <a:lstStyle/>
            <a:p>
              <a:endParaRPr lang="zh-CN" altLang="en-US" sz="8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endParaRPr>
            </a:p>
          </p:txBody>
        </p:sp>
      </p:grpSp>
      <p:sp>
        <p:nvSpPr>
          <p:cNvPr id="69" name="TextBox 68"/>
          <p:cNvSpPr txBox="1"/>
          <p:nvPr/>
        </p:nvSpPr>
        <p:spPr>
          <a:xfrm>
            <a:off x="3923928" y="2606870"/>
            <a:ext cx="128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点击添加文本</a:t>
            </a:r>
          </a:p>
        </p:txBody>
      </p:sp>
      <p:sp>
        <p:nvSpPr>
          <p:cNvPr id="75" name="Freeform 15"/>
          <p:cNvSpPr/>
          <p:nvPr/>
        </p:nvSpPr>
        <p:spPr bwMode="gray">
          <a:xfrm>
            <a:off x="3133983" y="2586500"/>
            <a:ext cx="428109" cy="297823"/>
          </a:xfrm>
          <a:custGeom>
            <a:avLst/>
            <a:gdLst>
              <a:gd name="T0" fmla="*/ 168 w 361"/>
              <a:gd name="T1" fmla="*/ 0 h 321"/>
              <a:gd name="T2" fmla="*/ 152 w 361"/>
              <a:gd name="T3" fmla="*/ 0 h 321"/>
              <a:gd name="T4" fmla="*/ 120 w 361"/>
              <a:gd name="T5" fmla="*/ 48 h 321"/>
              <a:gd name="T6" fmla="*/ 96 w 361"/>
              <a:gd name="T7" fmla="*/ 56 h 321"/>
              <a:gd name="T8" fmla="*/ 96 w 361"/>
              <a:gd name="T9" fmla="*/ 40 h 321"/>
              <a:gd name="T10" fmla="*/ 80 w 361"/>
              <a:gd name="T11" fmla="*/ 40 h 321"/>
              <a:gd name="T12" fmla="*/ 64 w 361"/>
              <a:gd name="T13" fmla="*/ 56 h 321"/>
              <a:gd name="T14" fmla="*/ 32 w 361"/>
              <a:gd name="T15" fmla="*/ 40 h 321"/>
              <a:gd name="T16" fmla="*/ 24 w 361"/>
              <a:gd name="T17" fmla="*/ 32 h 321"/>
              <a:gd name="T18" fmla="*/ 8 w 361"/>
              <a:gd name="T19" fmla="*/ 24 h 321"/>
              <a:gd name="T20" fmla="*/ 8 w 361"/>
              <a:gd name="T21" fmla="*/ 40 h 321"/>
              <a:gd name="T22" fmla="*/ 0 w 361"/>
              <a:gd name="T23" fmla="*/ 48 h 321"/>
              <a:gd name="T24" fmla="*/ 32 w 361"/>
              <a:gd name="T25" fmla="*/ 56 h 321"/>
              <a:gd name="T26" fmla="*/ 40 w 361"/>
              <a:gd name="T27" fmla="*/ 80 h 321"/>
              <a:gd name="T28" fmla="*/ 56 w 361"/>
              <a:gd name="T29" fmla="*/ 80 h 321"/>
              <a:gd name="T30" fmla="*/ 80 w 361"/>
              <a:gd name="T31" fmla="*/ 112 h 321"/>
              <a:gd name="T32" fmla="*/ 104 w 361"/>
              <a:gd name="T33" fmla="*/ 104 h 321"/>
              <a:gd name="T34" fmla="*/ 104 w 361"/>
              <a:gd name="T35" fmla="*/ 144 h 321"/>
              <a:gd name="T36" fmla="*/ 136 w 361"/>
              <a:gd name="T37" fmla="*/ 184 h 321"/>
              <a:gd name="T38" fmla="*/ 152 w 361"/>
              <a:gd name="T39" fmla="*/ 184 h 321"/>
              <a:gd name="T40" fmla="*/ 160 w 361"/>
              <a:gd name="T41" fmla="*/ 168 h 321"/>
              <a:gd name="T42" fmla="*/ 184 w 361"/>
              <a:gd name="T43" fmla="*/ 192 h 321"/>
              <a:gd name="T44" fmla="*/ 168 w 361"/>
              <a:gd name="T45" fmla="*/ 208 h 321"/>
              <a:gd name="T46" fmla="*/ 160 w 361"/>
              <a:gd name="T47" fmla="*/ 200 h 321"/>
              <a:gd name="T48" fmla="*/ 144 w 361"/>
              <a:gd name="T49" fmla="*/ 192 h 321"/>
              <a:gd name="T50" fmla="*/ 144 w 361"/>
              <a:gd name="T51" fmla="*/ 224 h 321"/>
              <a:gd name="T52" fmla="*/ 136 w 361"/>
              <a:gd name="T53" fmla="*/ 240 h 321"/>
              <a:gd name="T54" fmla="*/ 160 w 361"/>
              <a:gd name="T55" fmla="*/ 272 h 321"/>
              <a:gd name="T56" fmla="*/ 160 w 361"/>
              <a:gd name="T57" fmla="*/ 296 h 321"/>
              <a:gd name="T58" fmla="*/ 200 w 361"/>
              <a:gd name="T59" fmla="*/ 296 h 321"/>
              <a:gd name="T60" fmla="*/ 216 w 361"/>
              <a:gd name="T61" fmla="*/ 312 h 321"/>
              <a:gd name="T62" fmla="*/ 240 w 361"/>
              <a:gd name="T63" fmla="*/ 304 h 321"/>
              <a:gd name="T64" fmla="*/ 272 w 361"/>
              <a:gd name="T65" fmla="*/ 320 h 321"/>
              <a:gd name="T66" fmla="*/ 296 w 361"/>
              <a:gd name="T67" fmla="*/ 296 h 321"/>
              <a:gd name="T68" fmla="*/ 320 w 361"/>
              <a:gd name="T69" fmla="*/ 256 h 321"/>
              <a:gd name="T70" fmla="*/ 288 w 361"/>
              <a:gd name="T71" fmla="*/ 240 h 321"/>
              <a:gd name="T72" fmla="*/ 320 w 361"/>
              <a:gd name="T73" fmla="*/ 232 h 321"/>
              <a:gd name="T74" fmla="*/ 328 w 361"/>
              <a:gd name="T75" fmla="*/ 240 h 321"/>
              <a:gd name="T76" fmla="*/ 360 w 361"/>
              <a:gd name="T77" fmla="*/ 232 h 321"/>
              <a:gd name="T78" fmla="*/ 360 w 361"/>
              <a:gd name="T79" fmla="*/ 224 h 321"/>
              <a:gd name="T80" fmla="*/ 320 w 361"/>
              <a:gd name="T81" fmla="*/ 200 h 321"/>
              <a:gd name="T82" fmla="*/ 320 w 361"/>
              <a:gd name="T83" fmla="*/ 184 h 321"/>
              <a:gd name="T84" fmla="*/ 304 w 361"/>
              <a:gd name="T85" fmla="*/ 176 h 321"/>
              <a:gd name="T86" fmla="*/ 288 w 361"/>
              <a:gd name="T87" fmla="*/ 168 h 321"/>
              <a:gd name="T88" fmla="*/ 272 w 361"/>
              <a:gd name="T89" fmla="*/ 128 h 321"/>
              <a:gd name="T90" fmla="*/ 232 w 361"/>
              <a:gd name="T91" fmla="*/ 64 h 321"/>
              <a:gd name="T92" fmla="*/ 232 w 361"/>
              <a:gd name="T93" fmla="*/ 40 h 321"/>
              <a:gd name="T94" fmla="*/ 192 w 361"/>
              <a:gd name="T95" fmla="*/ 32 h 321"/>
              <a:gd name="T96" fmla="*/ 176 w 361"/>
              <a:gd name="T97" fmla="*/ 24 h 321"/>
              <a:gd name="T98" fmla="*/ 168 w 361"/>
              <a:gd name="T99" fmla="*/ 0 h 32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361"/>
              <a:gd name="T151" fmla="*/ 0 h 321"/>
              <a:gd name="T152" fmla="*/ 361 w 361"/>
              <a:gd name="T153" fmla="*/ 321 h 32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361" h="321">
                <a:moveTo>
                  <a:pt x="168" y="0"/>
                </a:moveTo>
                <a:lnTo>
                  <a:pt x="152" y="0"/>
                </a:lnTo>
                <a:lnTo>
                  <a:pt x="120" y="48"/>
                </a:lnTo>
                <a:lnTo>
                  <a:pt x="96" y="56"/>
                </a:lnTo>
                <a:lnTo>
                  <a:pt x="96" y="40"/>
                </a:lnTo>
                <a:lnTo>
                  <a:pt x="80" y="40"/>
                </a:lnTo>
                <a:lnTo>
                  <a:pt x="64" y="56"/>
                </a:lnTo>
                <a:lnTo>
                  <a:pt x="32" y="40"/>
                </a:lnTo>
                <a:lnTo>
                  <a:pt x="24" y="32"/>
                </a:lnTo>
                <a:lnTo>
                  <a:pt x="8" y="24"/>
                </a:lnTo>
                <a:lnTo>
                  <a:pt x="8" y="40"/>
                </a:lnTo>
                <a:lnTo>
                  <a:pt x="0" y="48"/>
                </a:lnTo>
                <a:lnTo>
                  <a:pt x="32" y="56"/>
                </a:lnTo>
                <a:lnTo>
                  <a:pt x="40" y="80"/>
                </a:lnTo>
                <a:lnTo>
                  <a:pt x="56" y="80"/>
                </a:lnTo>
                <a:lnTo>
                  <a:pt x="80" y="112"/>
                </a:lnTo>
                <a:lnTo>
                  <a:pt x="104" y="104"/>
                </a:lnTo>
                <a:lnTo>
                  <a:pt x="104" y="144"/>
                </a:lnTo>
                <a:lnTo>
                  <a:pt x="136" y="184"/>
                </a:lnTo>
                <a:lnTo>
                  <a:pt x="152" y="184"/>
                </a:lnTo>
                <a:lnTo>
                  <a:pt x="160" y="168"/>
                </a:lnTo>
                <a:lnTo>
                  <a:pt x="184" y="192"/>
                </a:lnTo>
                <a:lnTo>
                  <a:pt x="168" y="208"/>
                </a:lnTo>
                <a:lnTo>
                  <a:pt x="160" y="200"/>
                </a:lnTo>
                <a:lnTo>
                  <a:pt x="144" y="192"/>
                </a:lnTo>
                <a:lnTo>
                  <a:pt x="144" y="224"/>
                </a:lnTo>
                <a:lnTo>
                  <a:pt x="136" y="240"/>
                </a:lnTo>
                <a:lnTo>
                  <a:pt x="160" y="272"/>
                </a:lnTo>
                <a:lnTo>
                  <a:pt x="160" y="296"/>
                </a:lnTo>
                <a:lnTo>
                  <a:pt x="200" y="296"/>
                </a:lnTo>
                <a:lnTo>
                  <a:pt x="216" y="312"/>
                </a:lnTo>
                <a:lnTo>
                  <a:pt x="240" y="304"/>
                </a:lnTo>
                <a:lnTo>
                  <a:pt x="272" y="320"/>
                </a:lnTo>
                <a:lnTo>
                  <a:pt x="296" y="296"/>
                </a:lnTo>
                <a:lnTo>
                  <a:pt x="320" y="256"/>
                </a:lnTo>
                <a:lnTo>
                  <a:pt x="288" y="240"/>
                </a:lnTo>
                <a:lnTo>
                  <a:pt x="320" y="232"/>
                </a:lnTo>
                <a:lnTo>
                  <a:pt x="328" y="240"/>
                </a:lnTo>
                <a:lnTo>
                  <a:pt x="360" y="232"/>
                </a:lnTo>
                <a:lnTo>
                  <a:pt x="360" y="224"/>
                </a:lnTo>
                <a:lnTo>
                  <a:pt x="320" y="200"/>
                </a:lnTo>
                <a:lnTo>
                  <a:pt x="320" y="184"/>
                </a:lnTo>
                <a:lnTo>
                  <a:pt x="304" y="176"/>
                </a:lnTo>
                <a:lnTo>
                  <a:pt x="288" y="168"/>
                </a:lnTo>
                <a:lnTo>
                  <a:pt x="272" y="128"/>
                </a:lnTo>
                <a:lnTo>
                  <a:pt x="232" y="64"/>
                </a:lnTo>
                <a:lnTo>
                  <a:pt x="232" y="40"/>
                </a:lnTo>
                <a:lnTo>
                  <a:pt x="192" y="32"/>
                </a:lnTo>
                <a:lnTo>
                  <a:pt x="176" y="24"/>
                </a:lnTo>
                <a:lnTo>
                  <a:pt x="168" y="0"/>
                </a:lnTo>
              </a:path>
            </a:pathLst>
          </a:custGeom>
          <a:solidFill>
            <a:srgbClr val="2FAB23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effectLst/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78" name="Freeform 9"/>
          <p:cNvSpPr/>
          <p:nvPr/>
        </p:nvSpPr>
        <p:spPr bwMode="gray">
          <a:xfrm>
            <a:off x="3257634" y="1963242"/>
            <a:ext cx="448920" cy="366616"/>
          </a:xfrm>
          <a:custGeom>
            <a:avLst/>
            <a:gdLst>
              <a:gd name="T0" fmla="*/ 376 w 377"/>
              <a:gd name="T1" fmla="*/ 176 h 393"/>
              <a:gd name="T2" fmla="*/ 336 w 377"/>
              <a:gd name="T3" fmla="*/ 120 h 393"/>
              <a:gd name="T4" fmla="*/ 344 w 377"/>
              <a:gd name="T5" fmla="*/ 96 h 393"/>
              <a:gd name="T6" fmla="*/ 312 w 377"/>
              <a:gd name="T7" fmla="*/ 40 h 393"/>
              <a:gd name="T8" fmla="*/ 288 w 377"/>
              <a:gd name="T9" fmla="*/ 8 h 393"/>
              <a:gd name="T10" fmla="*/ 280 w 377"/>
              <a:gd name="T11" fmla="*/ 40 h 393"/>
              <a:gd name="T12" fmla="*/ 264 w 377"/>
              <a:gd name="T13" fmla="*/ 0 h 393"/>
              <a:gd name="T14" fmla="*/ 232 w 377"/>
              <a:gd name="T15" fmla="*/ 0 h 393"/>
              <a:gd name="T16" fmla="*/ 240 w 377"/>
              <a:gd name="T17" fmla="*/ 24 h 393"/>
              <a:gd name="T18" fmla="*/ 200 w 377"/>
              <a:gd name="T19" fmla="*/ 56 h 393"/>
              <a:gd name="T20" fmla="*/ 176 w 377"/>
              <a:gd name="T21" fmla="*/ 56 h 393"/>
              <a:gd name="T22" fmla="*/ 48 w 377"/>
              <a:gd name="T23" fmla="*/ 144 h 393"/>
              <a:gd name="T24" fmla="*/ 24 w 377"/>
              <a:gd name="T25" fmla="*/ 112 h 393"/>
              <a:gd name="T26" fmla="*/ 8 w 377"/>
              <a:gd name="T27" fmla="*/ 112 h 393"/>
              <a:gd name="T28" fmla="*/ 16 w 377"/>
              <a:gd name="T29" fmla="*/ 136 h 393"/>
              <a:gd name="T30" fmla="*/ 16 w 377"/>
              <a:gd name="T31" fmla="*/ 160 h 393"/>
              <a:gd name="T32" fmla="*/ 24 w 377"/>
              <a:gd name="T33" fmla="*/ 184 h 393"/>
              <a:gd name="T34" fmla="*/ 8 w 377"/>
              <a:gd name="T35" fmla="*/ 184 h 393"/>
              <a:gd name="T36" fmla="*/ 8 w 377"/>
              <a:gd name="T37" fmla="*/ 216 h 393"/>
              <a:gd name="T38" fmla="*/ 0 w 377"/>
              <a:gd name="T39" fmla="*/ 232 h 393"/>
              <a:gd name="T40" fmla="*/ 32 w 377"/>
              <a:gd name="T41" fmla="*/ 240 h 393"/>
              <a:gd name="T42" fmla="*/ 64 w 377"/>
              <a:gd name="T43" fmla="*/ 296 h 393"/>
              <a:gd name="T44" fmla="*/ 104 w 377"/>
              <a:gd name="T45" fmla="*/ 240 h 393"/>
              <a:gd name="T46" fmla="*/ 120 w 377"/>
              <a:gd name="T47" fmla="*/ 208 h 393"/>
              <a:gd name="T48" fmla="*/ 160 w 377"/>
              <a:gd name="T49" fmla="*/ 200 h 393"/>
              <a:gd name="T50" fmla="*/ 184 w 377"/>
              <a:gd name="T51" fmla="*/ 216 h 393"/>
              <a:gd name="T52" fmla="*/ 184 w 377"/>
              <a:gd name="T53" fmla="*/ 224 h 393"/>
              <a:gd name="T54" fmla="*/ 192 w 377"/>
              <a:gd name="T55" fmla="*/ 224 h 393"/>
              <a:gd name="T56" fmla="*/ 168 w 377"/>
              <a:gd name="T57" fmla="*/ 280 h 393"/>
              <a:gd name="T58" fmla="*/ 152 w 377"/>
              <a:gd name="T59" fmla="*/ 280 h 393"/>
              <a:gd name="T60" fmla="*/ 160 w 377"/>
              <a:gd name="T61" fmla="*/ 312 h 393"/>
              <a:gd name="T62" fmla="*/ 152 w 377"/>
              <a:gd name="T63" fmla="*/ 320 h 393"/>
              <a:gd name="T64" fmla="*/ 168 w 377"/>
              <a:gd name="T65" fmla="*/ 320 h 393"/>
              <a:gd name="T66" fmla="*/ 136 w 377"/>
              <a:gd name="T67" fmla="*/ 376 h 393"/>
              <a:gd name="T68" fmla="*/ 144 w 377"/>
              <a:gd name="T69" fmla="*/ 392 h 393"/>
              <a:gd name="T70" fmla="*/ 160 w 377"/>
              <a:gd name="T71" fmla="*/ 376 h 393"/>
              <a:gd name="T72" fmla="*/ 168 w 377"/>
              <a:gd name="T73" fmla="*/ 352 h 393"/>
              <a:gd name="T74" fmla="*/ 184 w 377"/>
              <a:gd name="T75" fmla="*/ 352 h 393"/>
              <a:gd name="T76" fmla="*/ 200 w 377"/>
              <a:gd name="T77" fmla="*/ 336 h 393"/>
              <a:gd name="T78" fmla="*/ 200 w 377"/>
              <a:gd name="T79" fmla="*/ 312 h 393"/>
              <a:gd name="T80" fmla="*/ 256 w 377"/>
              <a:gd name="T81" fmla="*/ 280 h 393"/>
              <a:gd name="T82" fmla="*/ 304 w 377"/>
              <a:gd name="T83" fmla="*/ 264 h 393"/>
              <a:gd name="T84" fmla="*/ 312 w 377"/>
              <a:gd name="T85" fmla="*/ 224 h 393"/>
              <a:gd name="T86" fmla="*/ 344 w 377"/>
              <a:gd name="T87" fmla="*/ 200 h 393"/>
              <a:gd name="T88" fmla="*/ 368 w 377"/>
              <a:gd name="T89" fmla="*/ 192 h 393"/>
              <a:gd name="T90" fmla="*/ 376 w 377"/>
              <a:gd name="T91" fmla="*/ 176 h 393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377"/>
              <a:gd name="T139" fmla="*/ 0 h 393"/>
              <a:gd name="T140" fmla="*/ 377 w 377"/>
              <a:gd name="T141" fmla="*/ 393 h 393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377" h="393">
                <a:moveTo>
                  <a:pt x="376" y="176"/>
                </a:moveTo>
                <a:lnTo>
                  <a:pt x="336" y="120"/>
                </a:lnTo>
                <a:lnTo>
                  <a:pt x="344" y="96"/>
                </a:lnTo>
                <a:lnTo>
                  <a:pt x="312" y="40"/>
                </a:lnTo>
                <a:lnTo>
                  <a:pt x="288" y="8"/>
                </a:lnTo>
                <a:lnTo>
                  <a:pt x="280" y="40"/>
                </a:lnTo>
                <a:lnTo>
                  <a:pt x="264" y="0"/>
                </a:lnTo>
                <a:lnTo>
                  <a:pt x="232" y="0"/>
                </a:lnTo>
                <a:lnTo>
                  <a:pt x="240" y="24"/>
                </a:lnTo>
                <a:lnTo>
                  <a:pt x="200" y="56"/>
                </a:lnTo>
                <a:lnTo>
                  <a:pt x="176" y="56"/>
                </a:lnTo>
                <a:lnTo>
                  <a:pt x="48" y="144"/>
                </a:lnTo>
                <a:lnTo>
                  <a:pt x="24" y="112"/>
                </a:lnTo>
                <a:lnTo>
                  <a:pt x="8" y="112"/>
                </a:lnTo>
                <a:lnTo>
                  <a:pt x="16" y="136"/>
                </a:lnTo>
                <a:lnTo>
                  <a:pt x="16" y="160"/>
                </a:lnTo>
                <a:lnTo>
                  <a:pt x="24" y="184"/>
                </a:lnTo>
                <a:lnTo>
                  <a:pt x="8" y="184"/>
                </a:lnTo>
                <a:lnTo>
                  <a:pt x="8" y="216"/>
                </a:lnTo>
                <a:lnTo>
                  <a:pt x="0" y="232"/>
                </a:lnTo>
                <a:lnTo>
                  <a:pt x="32" y="240"/>
                </a:lnTo>
                <a:lnTo>
                  <a:pt x="64" y="296"/>
                </a:lnTo>
                <a:lnTo>
                  <a:pt x="104" y="240"/>
                </a:lnTo>
                <a:lnTo>
                  <a:pt x="120" y="208"/>
                </a:lnTo>
                <a:lnTo>
                  <a:pt x="160" y="200"/>
                </a:lnTo>
                <a:lnTo>
                  <a:pt x="184" y="216"/>
                </a:lnTo>
                <a:lnTo>
                  <a:pt x="184" y="224"/>
                </a:lnTo>
                <a:lnTo>
                  <a:pt x="192" y="224"/>
                </a:lnTo>
                <a:lnTo>
                  <a:pt x="168" y="280"/>
                </a:lnTo>
                <a:lnTo>
                  <a:pt x="152" y="280"/>
                </a:lnTo>
                <a:lnTo>
                  <a:pt x="160" y="312"/>
                </a:lnTo>
                <a:lnTo>
                  <a:pt x="152" y="320"/>
                </a:lnTo>
                <a:lnTo>
                  <a:pt x="168" y="320"/>
                </a:lnTo>
                <a:lnTo>
                  <a:pt x="136" y="376"/>
                </a:lnTo>
                <a:lnTo>
                  <a:pt x="144" y="392"/>
                </a:lnTo>
                <a:lnTo>
                  <a:pt x="160" y="376"/>
                </a:lnTo>
                <a:lnTo>
                  <a:pt x="168" y="352"/>
                </a:lnTo>
                <a:lnTo>
                  <a:pt x="184" y="352"/>
                </a:lnTo>
                <a:lnTo>
                  <a:pt x="200" y="336"/>
                </a:lnTo>
                <a:lnTo>
                  <a:pt x="200" y="312"/>
                </a:lnTo>
                <a:lnTo>
                  <a:pt x="256" y="280"/>
                </a:lnTo>
                <a:lnTo>
                  <a:pt x="304" y="264"/>
                </a:lnTo>
                <a:lnTo>
                  <a:pt x="312" y="224"/>
                </a:lnTo>
                <a:lnTo>
                  <a:pt x="344" y="200"/>
                </a:lnTo>
                <a:lnTo>
                  <a:pt x="368" y="192"/>
                </a:lnTo>
                <a:lnTo>
                  <a:pt x="376" y="176"/>
                </a:lnTo>
              </a:path>
            </a:pathLst>
          </a:custGeom>
          <a:solidFill>
            <a:srgbClr val="2FAB23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79" name="Freeform 19"/>
          <p:cNvSpPr/>
          <p:nvPr/>
        </p:nvSpPr>
        <p:spPr bwMode="gray">
          <a:xfrm>
            <a:off x="2664614" y="3290651"/>
            <a:ext cx="601533" cy="357387"/>
          </a:xfrm>
          <a:custGeom>
            <a:avLst/>
            <a:gdLst>
              <a:gd name="T0" fmla="*/ 496 w 505"/>
              <a:gd name="T1" fmla="*/ 96 h 385"/>
              <a:gd name="T2" fmla="*/ 424 w 505"/>
              <a:gd name="T3" fmla="*/ 40 h 385"/>
              <a:gd name="T4" fmla="*/ 408 w 505"/>
              <a:gd name="T5" fmla="*/ 56 h 385"/>
              <a:gd name="T6" fmla="*/ 376 w 505"/>
              <a:gd name="T7" fmla="*/ 40 h 385"/>
              <a:gd name="T8" fmla="*/ 312 w 505"/>
              <a:gd name="T9" fmla="*/ 56 h 385"/>
              <a:gd name="T10" fmla="*/ 312 w 505"/>
              <a:gd name="T11" fmla="*/ 0 h 385"/>
              <a:gd name="T12" fmla="*/ 280 w 505"/>
              <a:gd name="T13" fmla="*/ 0 h 385"/>
              <a:gd name="T14" fmla="*/ 216 w 505"/>
              <a:gd name="T15" fmla="*/ 8 h 385"/>
              <a:gd name="T16" fmla="*/ 208 w 505"/>
              <a:gd name="T17" fmla="*/ 40 h 385"/>
              <a:gd name="T18" fmla="*/ 168 w 505"/>
              <a:gd name="T19" fmla="*/ 24 h 385"/>
              <a:gd name="T20" fmla="*/ 144 w 505"/>
              <a:gd name="T21" fmla="*/ 48 h 385"/>
              <a:gd name="T22" fmla="*/ 152 w 505"/>
              <a:gd name="T23" fmla="*/ 88 h 385"/>
              <a:gd name="T24" fmla="*/ 144 w 505"/>
              <a:gd name="T25" fmla="*/ 112 h 385"/>
              <a:gd name="T26" fmla="*/ 112 w 505"/>
              <a:gd name="T27" fmla="*/ 168 h 385"/>
              <a:gd name="T28" fmla="*/ 72 w 505"/>
              <a:gd name="T29" fmla="*/ 224 h 385"/>
              <a:gd name="T30" fmla="*/ 32 w 505"/>
              <a:gd name="T31" fmla="*/ 272 h 385"/>
              <a:gd name="T32" fmla="*/ 0 w 505"/>
              <a:gd name="T33" fmla="*/ 296 h 385"/>
              <a:gd name="T34" fmla="*/ 8 w 505"/>
              <a:gd name="T35" fmla="*/ 312 h 385"/>
              <a:gd name="T36" fmla="*/ 16 w 505"/>
              <a:gd name="T37" fmla="*/ 360 h 385"/>
              <a:gd name="T38" fmla="*/ 56 w 505"/>
              <a:gd name="T39" fmla="*/ 384 h 385"/>
              <a:gd name="T40" fmla="*/ 40 w 505"/>
              <a:gd name="T41" fmla="*/ 344 h 385"/>
              <a:gd name="T42" fmla="*/ 80 w 505"/>
              <a:gd name="T43" fmla="*/ 304 h 385"/>
              <a:gd name="T44" fmla="*/ 152 w 505"/>
              <a:gd name="T45" fmla="*/ 280 h 385"/>
              <a:gd name="T46" fmla="*/ 192 w 505"/>
              <a:gd name="T47" fmla="*/ 296 h 385"/>
              <a:gd name="T48" fmla="*/ 240 w 505"/>
              <a:gd name="T49" fmla="*/ 248 h 385"/>
              <a:gd name="T50" fmla="*/ 264 w 505"/>
              <a:gd name="T51" fmla="*/ 240 h 385"/>
              <a:gd name="T52" fmla="*/ 264 w 505"/>
              <a:gd name="T53" fmla="*/ 216 h 385"/>
              <a:gd name="T54" fmla="*/ 280 w 505"/>
              <a:gd name="T55" fmla="*/ 208 h 385"/>
              <a:gd name="T56" fmla="*/ 336 w 505"/>
              <a:gd name="T57" fmla="*/ 232 h 385"/>
              <a:gd name="T58" fmla="*/ 336 w 505"/>
              <a:gd name="T59" fmla="*/ 200 h 385"/>
              <a:gd name="T60" fmla="*/ 376 w 505"/>
              <a:gd name="T61" fmla="*/ 192 h 385"/>
              <a:gd name="T62" fmla="*/ 392 w 505"/>
              <a:gd name="T63" fmla="*/ 200 h 385"/>
              <a:gd name="T64" fmla="*/ 400 w 505"/>
              <a:gd name="T65" fmla="*/ 184 h 385"/>
              <a:gd name="T66" fmla="*/ 448 w 505"/>
              <a:gd name="T67" fmla="*/ 176 h 385"/>
              <a:gd name="T68" fmla="*/ 480 w 505"/>
              <a:gd name="T69" fmla="*/ 136 h 385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505"/>
              <a:gd name="T106" fmla="*/ 0 h 385"/>
              <a:gd name="T107" fmla="*/ 505 w 505"/>
              <a:gd name="T108" fmla="*/ 385 h 385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505" h="385">
                <a:moveTo>
                  <a:pt x="504" y="128"/>
                </a:moveTo>
                <a:lnTo>
                  <a:pt x="496" y="96"/>
                </a:lnTo>
                <a:lnTo>
                  <a:pt x="472" y="40"/>
                </a:lnTo>
                <a:lnTo>
                  <a:pt x="424" y="40"/>
                </a:lnTo>
                <a:lnTo>
                  <a:pt x="416" y="32"/>
                </a:lnTo>
                <a:lnTo>
                  <a:pt x="408" y="56"/>
                </a:lnTo>
                <a:lnTo>
                  <a:pt x="392" y="56"/>
                </a:lnTo>
                <a:lnTo>
                  <a:pt x="376" y="40"/>
                </a:lnTo>
                <a:lnTo>
                  <a:pt x="320" y="64"/>
                </a:lnTo>
                <a:lnTo>
                  <a:pt x="312" y="56"/>
                </a:lnTo>
                <a:lnTo>
                  <a:pt x="336" y="8"/>
                </a:lnTo>
                <a:lnTo>
                  <a:pt x="312" y="0"/>
                </a:lnTo>
                <a:lnTo>
                  <a:pt x="296" y="16"/>
                </a:lnTo>
                <a:lnTo>
                  <a:pt x="280" y="0"/>
                </a:lnTo>
                <a:lnTo>
                  <a:pt x="272" y="8"/>
                </a:lnTo>
                <a:lnTo>
                  <a:pt x="216" y="8"/>
                </a:lnTo>
                <a:lnTo>
                  <a:pt x="224" y="40"/>
                </a:lnTo>
                <a:lnTo>
                  <a:pt x="208" y="40"/>
                </a:lnTo>
                <a:lnTo>
                  <a:pt x="176" y="16"/>
                </a:lnTo>
                <a:lnTo>
                  <a:pt x="168" y="24"/>
                </a:lnTo>
                <a:lnTo>
                  <a:pt x="168" y="48"/>
                </a:lnTo>
                <a:lnTo>
                  <a:pt x="144" y="48"/>
                </a:lnTo>
                <a:lnTo>
                  <a:pt x="144" y="72"/>
                </a:lnTo>
                <a:lnTo>
                  <a:pt x="152" y="88"/>
                </a:lnTo>
                <a:lnTo>
                  <a:pt x="144" y="96"/>
                </a:lnTo>
                <a:lnTo>
                  <a:pt x="144" y="112"/>
                </a:lnTo>
                <a:lnTo>
                  <a:pt x="112" y="144"/>
                </a:lnTo>
                <a:lnTo>
                  <a:pt x="112" y="168"/>
                </a:lnTo>
                <a:lnTo>
                  <a:pt x="104" y="200"/>
                </a:lnTo>
                <a:lnTo>
                  <a:pt x="72" y="224"/>
                </a:lnTo>
                <a:lnTo>
                  <a:pt x="48" y="256"/>
                </a:lnTo>
                <a:lnTo>
                  <a:pt x="32" y="272"/>
                </a:lnTo>
                <a:lnTo>
                  <a:pt x="8" y="280"/>
                </a:lnTo>
                <a:lnTo>
                  <a:pt x="0" y="296"/>
                </a:lnTo>
                <a:lnTo>
                  <a:pt x="16" y="304"/>
                </a:lnTo>
                <a:lnTo>
                  <a:pt x="8" y="312"/>
                </a:lnTo>
                <a:lnTo>
                  <a:pt x="8" y="352"/>
                </a:lnTo>
                <a:lnTo>
                  <a:pt x="16" y="360"/>
                </a:lnTo>
                <a:lnTo>
                  <a:pt x="16" y="384"/>
                </a:lnTo>
                <a:lnTo>
                  <a:pt x="56" y="384"/>
                </a:lnTo>
                <a:lnTo>
                  <a:pt x="56" y="360"/>
                </a:lnTo>
                <a:lnTo>
                  <a:pt x="40" y="344"/>
                </a:lnTo>
                <a:lnTo>
                  <a:pt x="48" y="312"/>
                </a:lnTo>
                <a:lnTo>
                  <a:pt x="80" y="304"/>
                </a:lnTo>
                <a:lnTo>
                  <a:pt x="104" y="304"/>
                </a:lnTo>
                <a:lnTo>
                  <a:pt x="152" y="280"/>
                </a:lnTo>
                <a:lnTo>
                  <a:pt x="184" y="280"/>
                </a:lnTo>
                <a:lnTo>
                  <a:pt x="192" y="296"/>
                </a:lnTo>
                <a:lnTo>
                  <a:pt x="208" y="264"/>
                </a:lnTo>
                <a:lnTo>
                  <a:pt x="240" y="248"/>
                </a:lnTo>
                <a:lnTo>
                  <a:pt x="248" y="224"/>
                </a:lnTo>
                <a:lnTo>
                  <a:pt x="264" y="240"/>
                </a:lnTo>
                <a:lnTo>
                  <a:pt x="272" y="240"/>
                </a:lnTo>
                <a:lnTo>
                  <a:pt x="264" y="216"/>
                </a:lnTo>
                <a:lnTo>
                  <a:pt x="264" y="184"/>
                </a:lnTo>
                <a:lnTo>
                  <a:pt x="280" y="208"/>
                </a:lnTo>
                <a:lnTo>
                  <a:pt x="288" y="232"/>
                </a:lnTo>
                <a:lnTo>
                  <a:pt x="336" y="232"/>
                </a:lnTo>
                <a:lnTo>
                  <a:pt x="320" y="216"/>
                </a:lnTo>
                <a:lnTo>
                  <a:pt x="336" y="200"/>
                </a:lnTo>
                <a:lnTo>
                  <a:pt x="360" y="208"/>
                </a:lnTo>
                <a:lnTo>
                  <a:pt x="376" y="192"/>
                </a:lnTo>
                <a:lnTo>
                  <a:pt x="392" y="192"/>
                </a:lnTo>
                <a:lnTo>
                  <a:pt x="392" y="200"/>
                </a:lnTo>
                <a:lnTo>
                  <a:pt x="400" y="200"/>
                </a:lnTo>
                <a:lnTo>
                  <a:pt x="400" y="184"/>
                </a:lnTo>
                <a:lnTo>
                  <a:pt x="424" y="192"/>
                </a:lnTo>
                <a:lnTo>
                  <a:pt x="448" y="176"/>
                </a:lnTo>
                <a:lnTo>
                  <a:pt x="472" y="168"/>
                </a:lnTo>
                <a:lnTo>
                  <a:pt x="480" y="136"/>
                </a:lnTo>
                <a:lnTo>
                  <a:pt x="504" y="128"/>
                </a:lnTo>
              </a:path>
            </a:pathLst>
          </a:custGeom>
          <a:solidFill>
            <a:srgbClr val="2FAB23"/>
          </a:solidFill>
          <a:ln w="9525" cap="rnd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zh-CN" altLang="en-US" sz="800">
              <a:solidFill>
                <a:schemeClr val="tx1">
                  <a:lumMod val="85000"/>
                  <a:lumOff val="15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grpSp>
        <p:nvGrpSpPr>
          <p:cNvPr id="86" name="组合 85"/>
          <p:cNvGrpSpPr/>
          <p:nvPr/>
        </p:nvGrpSpPr>
        <p:grpSpPr>
          <a:xfrm>
            <a:off x="3512986" y="2251021"/>
            <a:ext cx="1354968" cy="96076"/>
            <a:chOff x="3782035" y="2261593"/>
            <a:chExt cx="1354968" cy="96076"/>
          </a:xfrm>
        </p:grpSpPr>
        <p:cxnSp>
          <p:nvCxnSpPr>
            <p:cNvPr id="67" name="MH_Other_3"/>
            <p:cNvCxnSpPr/>
            <p:nvPr>
              <p:custDataLst>
                <p:tags r:id="rId11"/>
              </p:custDataLst>
            </p:nvPr>
          </p:nvCxnSpPr>
          <p:spPr>
            <a:xfrm flipH="1">
              <a:off x="4072097" y="2357669"/>
              <a:ext cx="1064906" cy="0"/>
            </a:xfrm>
            <a:prstGeom prst="line">
              <a:avLst/>
            </a:prstGeom>
            <a:ln w="6350">
              <a:solidFill>
                <a:srgbClr val="2FA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MH_Other_3"/>
            <p:cNvCxnSpPr/>
            <p:nvPr>
              <p:custDataLst>
                <p:tags r:id="rId12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rgbClr val="2FA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" name="组合 86"/>
          <p:cNvGrpSpPr/>
          <p:nvPr/>
        </p:nvGrpSpPr>
        <p:grpSpPr>
          <a:xfrm>
            <a:off x="2961552" y="3529110"/>
            <a:ext cx="1874062" cy="96076"/>
            <a:chOff x="3782035" y="2261593"/>
            <a:chExt cx="1874062" cy="96076"/>
          </a:xfrm>
        </p:grpSpPr>
        <p:cxnSp>
          <p:nvCxnSpPr>
            <p:cNvPr id="88" name="MH_Other_3"/>
            <p:cNvCxnSpPr/>
            <p:nvPr>
              <p:custDataLst>
                <p:tags r:id="rId9"/>
              </p:custDataLst>
            </p:nvPr>
          </p:nvCxnSpPr>
          <p:spPr>
            <a:xfrm flipH="1">
              <a:off x="4072097" y="2357669"/>
              <a:ext cx="1584000" cy="0"/>
            </a:xfrm>
            <a:prstGeom prst="line">
              <a:avLst/>
            </a:prstGeom>
            <a:ln w="6350">
              <a:solidFill>
                <a:srgbClr val="2FA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MH_Other_3"/>
            <p:cNvCxnSpPr/>
            <p:nvPr>
              <p:custDataLst>
                <p:tags r:id="rId10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rgbClr val="2FA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" name="组合 89"/>
          <p:cNvGrpSpPr/>
          <p:nvPr/>
        </p:nvGrpSpPr>
        <p:grpSpPr>
          <a:xfrm>
            <a:off x="3423729" y="2741348"/>
            <a:ext cx="1442062" cy="96076"/>
            <a:chOff x="3782035" y="2261593"/>
            <a:chExt cx="1442062" cy="96076"/>
          </a:xfrm>
        </p:grpSpPr>
        <p:cxnSp>
          <p:nvCxnSpPr>
            <p:cNvPr id="91" name="MH_Other_3"/>
            <p:cNvCxnSpPr/>
            <p:nvPr>
              <p:custDataLst>
                <p:tags r:id="rId7"/>
              </p:custDataLst>
            </p:nvPr>
          </p:nvCxnSpPr>
          <p:spPr>
            <a:xfrm flipH="1">
              <a:off x="4072097" y="2357669"/>
              <a:ext cx="1152000" cy="0"/>
            </a:xfrm>
            <a:prstGeom prst="line">
              <a:avLst/>
            </a:prstGeom>
            <a:ln w="6350">
              <a:solidFill>
                <a:srgbClr val="2FA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MH_Other_3"/>
            <p:cNvCxnSpPr/>
            <p:nvPr>
              <p:custDataLst>
                <p:tags r:id="rId8"/>
              </p:custDataLst>
            </p:nvPr>
          </p:nvCxnSpPr>
          <p:spPr>
            <a:xfrm flipH="1" flipV="1">
              <a:off x="3782035" y="2261593"/>
              <a:ext cx="288032" cy="92820"/>
            </a:xfrm>
            <a:prstGeom prst="line">
              <a:avLst/>
            </a:prstGeom>
            <a:ln w="6350">
              <a:solidFill>
                <a:srgbClr val="2FAB2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3" name="TextBox 92"/>
          <p:cNvSpPr txBox="1"/>
          <p:nvPr/>
        </p:nvSpPr>
        <p:spPr>
          <a:xfrm>
            <a:off x="3942857" y="2116626"/>
            <a:ext cx="128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点击添加文本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3923929" y="3404667"/>
            <a:ext cx="128234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点击添加文本</a:t>
            </a:r>
          </a:p>
        </p:txBody>
      </p:sp>
      <p:cxnSp>
        <p:nvCxnSpPr>
          <p:cNvPr id="98" name="MH_Other_9"/>
          <p:cNvCxnSpPr/>
          <p:nvPr>
            <p:custDataLst>
              <p:tags r:id="rId1"/>
            </p:custDataLst>
          </p:nvPr>
        </p:nvCxnSpPr>
        <p:spPr>
          <a:xfrm>
            <a:off x="5292080" y="1131590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54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MH_Other_10"/>
          <p:cNvCxnSpPr/>
          <p:nvPr>
            <p:custDataLst>
              <p:tags r:id="rId2"/>
            </p:custDataLst>
          </p:nvPr>
        </p:nvCxnSpPr>
        <p:spPr>
          <a:xfrm>
            <a:off x="5292080" y="2931789"/>
            <a:ext cx="0" cy="1440000"/>
          </a:xfrm>
          <a:prstGeom prst="line">
            <a:avLst/>
          </a:prstGeom>
          <a:ln w="254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accent1"/>
                </a:gs>
              </a:gsLst>
              <a:lin ang="16200000" scaled="1"/>
              <a:tileRect/>
            </a:gradFill>
            <a:prstDash val="solid"/>
            <a:head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MH_Text_2"/>
          <p:cNvSpPr txBox="1"/>
          <p:nvPr>
            <p:custDataLst>
              <p:tags r:id="rId3"/>
            </p:custDataLst>
          </p:nvPr>
        </p:nvSpPr>
        <p:spPr>
          <a:xfrm>
            <a:off x="5658677" y="1906371"/>
            <a:ext cx="3161795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101" name="MH_SubTitle_2"/>
          <p:cNvSpPr txBox="1"/>
          <p:nvPr>
            <p:custDataLst>
              <p:tags r:id="rId4"/>
            </p:custDataLst>
          </p:nvPr>
        </p:nvSpPr>
        <p:spPr>
          <a:xfrm>
            <a:off x="5554528" y="1403831"/>
            <a:ext cx="3265944" cy="405732"/>
          </a:xfrm>
          <a:prstGeom prst="rect">
            <a:avLst/>
          </a:prstGeom>
          <a:noFill/>
        </p:spPr>
        <p:txBody>
          <a:bodyPr lIns="0" tIns="0" rIns="0" bIns="0" anchor="ctr">
            <a:norm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b="1" dirty="0">
                <a:solidFill>
                  <a:srgbClr val="2FAB23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点击添加标题</a:t>
            </a:r>
          </a:p>
        </p:txBody>
      </p:sp>
      <p:sp>
        <p:nvSpPr>
          <p:cNvPr id="102" name="MH_Text_2"/>
          <p:cNvSpPr txBox="1"/>
          <p:nvPr>
            <p:custDataLst>
              <p:tags r:id="rId5"/>
            </p:custDataLst>
          </p:nvPr>
        </p:nvSpPr>
        <p:spPr>
          <a:xfrm>
            <a:off x="5627271" y="2915999"/>
            <a:ext cx="3081326" cy="784510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defPPr>
              <a:defRPr lang="zh-CN"/>
            </a:defPPr>
            <a:lvl1pPr>
              <a:lnSpc>
                <a:spcPct val="130000"/>
              </a:lnSpc>
              <a:defRPr sz="1200"/>
            </a:lvl1pPr>
          </a:lstStyle>
          <a:p>
            <a:pPr>
              <a:lnSpc>
                <a:spcPct val="150000"/>
              </a:lnSpc>
              <a:defRPr/>
            </a:pPr>
            <a:r>
              <a:rPr lang="zh-CN" altLang="en-US" sz="1050" dirty="0">
                <a:solidFill>
                  <a:prstClr val="black"/>
                </a:solidFill>
                <a:latin typeface="思源黑体 CN Light" panose="020B0300000000000000" charset="-122"/>
                <a:ea typeface="思源黑体 CN Light" panose="020B0300000000000000" charset="-122"/>
                <a:cs typeface="阿里巴巴普惠体 B" panose="00020600040101010101" charset="-122"/>
                <a:sym typeface="+mn-lt"/>
              </a:rPr>
              <a:t>您的内容打在这里，或者通过复制您的文本后，在此框中选择粘贴，并选择只保留文字。您的内容打在这里，或者通过复制您的文本后，在此框中选择粘贴，并选择只保留文字。</a:t>
            </a:r>
            <a:endParaRPr lang="zh-CN" altLang="en-US" sz="105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阿里巴巴普惠体 B" panose="00020600040101010101" charset="-122"/>
              <a:sym typeface="+mn-lt"/>
            </a:endParaRPr>
          </a:p>
        </p:txBody>
      </p:sp>
      <p:sp>
        <p:nvSpPr>
          <p:cNvPr id="2059" name="MH_PageTitle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605790" y="153035"/>
            <a:ext cx="3408045" cy="493395"/>
          </a:xfrm>
        </p:spPr>
        <p:txBody>
          <a:bodyPr/>
          <a:lstStyle/>
          <a:p>
            <a:pPr eaLnBrk="1" hangingPunct="1"/>
            <a:r>
              <a:rPr lang="zh-CN" altLang="en-US" dirty="0">
                <a:solidFill>
                  <a:srgbClr val="2FAB23"/>
                </a:solidFill>
                <a:latin typeface="思源黑体 Bold" panose="020B0800000000000000" charset="-122"/>
                <a:ea typeface="思源黑体 Bold" panose="020B0800000000000000" charset="-122"/>
                <a:cs typeface="思源黑体 Bold" panose="020B0800000000000000" charset="-122"/>
                <a:sym typeface="+mn-lt"/>
              </a:rPr>
              <a:t>点击添加您的标题</a:t>
            </a:r>
            <a:endParaRPr lang="en-US" altLang="zh-CN" dirty="0">
              <a:solidFill>
                <a:srgbClr val="2FAB23"/>
              </a:solidFill>
              <a:latin typeface="思源黑体 Bold" panose="020B0800000000000000" charset="-122"/>
              <a:ea typeface="思源黑体 Bold" panose="020B0800000000000000" charset="-122"/>
              <a:cs typeface="思源黑体 Bold" panose="020B0800000000000000" charset="-122"/>
              <a:sym typeface="+mn-lt"/>
            </a:endParaRPr>
          </a:p>
        </p:txBody>
      </p:sp>
    </p:spTree>
  </p:cSld>
  <p:clrMapOvr>
    <a:masterClrMapping/>
  </p:clrMapOvr>
  <p:transition spd="slow">
    <p:pull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 p14:presetBounceEnd="3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0000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0000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/>
          <p:bldP spid="75" grpId="0" bldLvl="0" animBg="1"/>
          <p:bldP spid="78" grpId="0" bldLvl="0" animBg="1"/>
          <p:bldP spid="79" grpId="0" bldLvl="0" animBg="1"/>
          <p:bldP spid="93" grpId="0"/>
          <p:bldP spid="94" grpId="0"/>
          <p:bldP spid="100" grpId="0"/>
          <p:bldP spid="101" grpId="0"/>
          <p:bldP spid="102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6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12" dur="1000"/>
                                            <p:tgtEl>
                                              <p:spTgt spid="7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3" presetID="22" presetClass="entr" presetSubtype="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5" dur="500"/>
                                            <p:tgtEl>
                                              <p:spTgt spid="9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6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6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6" presetClass="entr" presetSubtype="16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23" dur="1000"/>
                                            <p:tgtEl>
                                              <p:spTgt spid="7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4" presetID="22" presetClass="entr" presetSubtype="8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6" dur="500"/>
                                            <p:tgtEl>
                                              <p:spTgt spid="8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9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0" dur="5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6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ircle(in)">
                                          <p:cBhvr>
                                            <p:cTn id="34" dur="1000"/>
                                            <p:tgtEl>
                                              <p:spTgt spid="7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22" presetClass="entr" presetSubtype="8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37" dur="500"/>
                                            <p:tgtEl>
                                              <p:spTgt spid="8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1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2" dur="500"/>
                                            <p:tgtEl>
                                              <p:spTgt spid="9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44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1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500"/>
                                            <p:tgtEl>
                                              <p:spTgt spid="10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5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8350"/>
                                </p:stCondLst>
                                <p:childTnLst>
                                  <p:par>
                                    <p:cTn id="6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5" dur="500"/>
                                            <p:tgtEl>
                                              <p:spTgt spid="10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9" grpId="0"/>
          <p:bldP spid="75" grpId="0" bldLvl="0" animBg="1"/>
          <p:bldP spid="78" grpId="0" bldLvl="0" animBg="1"/>
          <p:bldP spid="79" grpId="0" bldLvl="0" animBg="1"/>
          <p:bldP spid="93" grpId="0"/>
          <p:bldP spid="94" grpId="0"/>
          <p:bldP spid="100" grpId="0"/>
          <p:bldP spid="101" grpId="0"/>
          <p:bldP spid="102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4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3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3642"/>
  <p:tag name="MH_LIBRARY" val="GRAPHIC"/>
  <p:tag name="MH_TYPE" val="SubTitle"/>
  <p:tag name="MH_ORDER" val="4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5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11200754"/>
  <p:tag name="MH_LIBRARY" val="GRAPHIC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Other"/>
  <p:tag name="MH_ORDER" val="1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Other"/>
  <p:tag name="MH_ORDER" val="2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0754"/>
  <p:tag name="MH_LIBRARY" val="GRAPHIC"/>
  <p:tag name="MH_TYPE" val="SubTitle"/>
  <p:tag name="MH_ORDER" val="3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3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4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5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6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7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9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1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2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3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Other"/>
  <p:tag name="MH_ORDER" val="14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1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2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3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SubTitle"/>
  <p:tag name="MH_ORDER" val="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81304"/>
  <p:tag name="MH_LIBRARY" val="GRAPHIC"/>
  <p:tag name="MH_TYPE" val="Desc"/>
  <p:tag name="MH_ORDER" val="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1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3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2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4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SubTitle"/>
  <p:tag name="MH_ORDER" val="3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72200"/>
  <p:tag name="MH_LIBRARY" val="GRAPHIC"/>
  <p:tag name="MH_TYPE" val="Other"/>
  <p:tag name="MH_ORDER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3"/>
  <p:tag name="MH_CATEGORY" val="#YinZJG#"/>
  <p:tag name="MH_LAYOUT" val="TitleSubTitleText"/>
  <p:tag name="MH" val="20151107164558"/>
  <p:tag name="MH_LIBRARY" val="GRAPHIC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ShuJTB#"/>
  <p:tag name="MH_LAYOUT" val="SubTitleTextDesc"/>
  <p:tag name="MH" val="20151107210616"/>
  <p:tag name="MH_LIBRARY" val="GRAPHIC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1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4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2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2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3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3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SubTitle"/>
  <p:tag name="MH_ORDER" val="4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Text"/>
  <p:tag name="MH_ORDER" val="4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8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5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7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2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6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3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210616"/>
  <p:tag name="MH_LIBRARY" val="GRAPHIC"/>
  <p:tag name="MH_TYPE" val="Other"/>
  <p:tag name="MH_ORDER" val="5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1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2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2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6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3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SubTitle"/>
  <p:tag name="MH_ORDER" val="4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4162114"/>
  <p:tag name="MH_LIBRARY" val="GRAPHIC"/>
  <p:tag name="MH_TYPE" val="Other"/>
  <p:tag name="MH_ORDER" val="4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7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"/>
  <p:tag name="MH" val="20151111205649"/>
  <p:tag name="MH_LIBRARY" val="GRAPHIC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3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5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7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Title"/>
  <p:tag name="MH_ORDER" val="1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8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2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8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4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10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2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05649"/>
  <p:tag name="MH_LIBRARY" val="GRAPHIC"/>
  <p:tag name="MH_TYPE" val="Other"/>
  <p:tag name="MH_ORDER" val="9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9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754"/>
  <p:tag name="MH_LIBRARY" val="GRAPHIC"/>
  <p:tag name="MH_TYPE" val="Text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3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Other"/>
  <p:tag name="MH_ORDER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7164558"/>
  <p:tag name="MH_LIBRARY" val="GRAPHIC"/>
  <p:tag name="MH_TYPE" val="SubTitle"/>
  <p:tag name="MH_ORDER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201095059"/>
  <p:tag name="MH_LIBRARY" val="GRAPHIC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4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4112100"/>
  <p:tag name="MH_LIBRARY" val="GRAPHIC"/>
  <p:tag name="MH_TYPE" val="Text"/>
  <p:tag name="MH_ORDER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3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6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5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7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8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9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2"/>
  <p:tag name="MH_CATEGORY" val="#BingLLB#"/>
  <p:tag name="MH_LAYOUT" val="SubTitleText"/>
  <p:tag name="MH" val="20151201092935"/>
  <p:tag name="MH_LIBRARY" val="GRAPHIC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1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3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5059"/>
  <p:tag name="MH_LIBRARY" val="GRAPHIC"/>
  <p:tag name="MH_TYPE" val="Other"/>
  <p:tag name="MH_ORDER" val="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Desc"/>
  <p:tag name="MH" val="20151201121331"/>
  <p:tag name="MH_LIBRARY" val="GRAPHIC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8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1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3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6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7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4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2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3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3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Text"/>
  <p:tag name="MH_ORDER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SubTitle"/>
  <p:tag name="MH_ORDER" val="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9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121331"/>
  <p:tag name="MH_LIBRARY" val="GRAPHIC"/>
  <p:tag name="MH_TYPE" val="Other"/>
  <p:tag name="MH_ORDER" val="1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Other"/>
  <p:tag name="MH_ORDER" val="3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SubTitle"/>
  <p:tag name="MH_ORDER" val="2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Text"/>
  <p:tag name="MH_ORDER" val="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201092935"/>
  <p:tag name="MH_LIBRARY" val="GRAPHIC"/>
  <p:tag name="MH_TYPE" val="PageTitle"/>
  <p:tag name="MH_ORDER" val="PageTitl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11211427"/>
  <p:tag name="MH_LIBRARY" val="GRAPHIC"/>
  <p:tag name="MH_TYPE" val="Other"/>
  <p:tag name="MH_ORDER" val="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4"/>
  <p:tag name="MH_CATEGORY" val="#BingLLB#"/>
  <p:tag name="MH_LAYOUT" val="SubTitleText"/>
  <p:tag name="MH" val="20151111203642"/>
  <p:tag name="MH_LIBRARY" val="GRAPHIC"/>
</p:tagLst>
</file>

<file path=ppt/theme/theme1.xml><?xml version="1.0" encoding="utf-8"?>
<a:theme xmlns:a="http://schemas.openxmlformats.org/drawingml/2006/main" name="www.2ppt.com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Temp">
      <a:majorFont>
        <a:latin typeface="Arial"/>
        <a:ea typeface="阿里巴巴普惠体 B"/>
        <a:cs typeface=""/>
      </a:majorFont>
      <a:minorFont>
        <a:latin typeface="Arial"/>
        <a:ea typeface="阿里巴巴普惠体 B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A000120150302A07KPBG</Template>
  <TotalTime>0</TotalTime>
  <Words>2180</Words>
  <Application>Microsoft Office PowerPoint</Application>
  <PresentationFormat>全屏显示(16:9)</PresentationFormat>
  <Paragraphs>229</Paragraphs>
  <Slides>22</Slides>
  <Notes>22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2" baseType="lpstr">
      <vt:lpstr>微软雅黑</vt:lpstr>
      <vt:lpstr>宋体</vt:lpstr>
      <vt:lpstr>Wingdings</vt:lpstr>
      <vt:lpstr>阿里巴巴普惠体 B</vt:lpstr>
      <vt:lpstr>Arial</vt:lpstr>
      <vt:lpstr>思源黑体 Bold</vt:lpstr>
      <vt:lpstr>思源黑体 CN Light</vt:lpstr>
      <vt:lpstr>Calibri</vt:lpstr>
      <vt:lpstr>Impact</vt:lpstr>
      <vt:lpstr>www.2ppt.com</vt:lpstr>
      <vt:lpstr>PowerPoint 演示文稿</vt:lpstr>
      <vt:lpstr>目 录</vt:lpstr>
      <vt:lpstr>PowerPoint 演示文稿</vt:lpstr>
      <vt:lpstr>点击添加您的标题</vt:lpstr>
      <vt:lpstr>PowerPoint 演示文稿</vt:lpstr>
      <vt:lpstr>点击添加您的标题</vt:lpstr>
      <vt:lpstr>点击添加您的标题</vt:lpstr>
      <vt:lpstr>PowerPoint 演示文稿</vt:lpstr>
      <vt:lpstr>点击添加您的标题</vt:lpstr>
      <vt:lpstr>点击添加您的标题</vt:lpstr>
      <vt:lpstr>点击添加您的标题</vt:lpstr>
      <vt:lpstr>PowerPoint 演示文稿</vt:lpstr>
      <vt:lpstr>点击添加您的标题</vt:lpstr>
      <vt:lpstr>点击添加您的标题</vt:lpstr>
      <vt:lpstr>点击添加您的标题</vt:lpstr>
      <vt:lpstr>点击添加您的标题</vt:lpstr>
      <vt:lpstr>PowerPoint 演示文稿</vt:lpstr>
      <vt:lpstr>点击添加您的标题</vt:lpstr>
      <vt:lpstr>点击添加您的标题</vt:lpstr>
      <vt:lpstr>点击添加您的标题</vt:lpstr>
      <vt:lpstr>点击添加您的标题</vt:lpstr>
      <vt:lpstr>PowerPoint 演示文稿</vt:lpstr>
    </vt:vector>
  </TitlesOfParts>
  <Manager>办公资源</Manager>
  <Company>办公资源网:www.bangongziyuan.com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cp:keywords>www.bangongziyuan.com</cp:keywords>
  <dc:description>www.ppt818.com-提供资源下载</dc:description>
  <cp:lastModifiedBy>Windows 用户</cp:lastModifiedBy>
  <cp:revision>19</cp:revision>
  <dcterms:created xsi:type="dcterms:W3CDTF">2015-12-01T00:32:00Z</dcterms:created>
  <dcterms:modified xsi:type="dcterms:W3CDTF">2023-01-11T02:26:52Z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396122F217834C769DC5AF1923105C67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