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314" r:id="rId2"/>
    <p:sldId id="309" r:id="rId3"/>
    <p:sldId id="312"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307" r:id="rId34"/>
    <p:sldId id="296" r:id="rId35"/>
    <p:sldId id="297" r:id="rId36"/>
    <p:sldId id="298" r:id="rId37"/>
    <p:sldId id="299" r:id="rId38"/>
    <p:sldId id="300" r:id="rId39"/>
    <p:sldId id="301" r:id="rId40"/>
    <p:sldId id="315"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FD3F03"/>
    <a:srgbClr val="D9D9D9"/>
    <a:srgbClr val="000000"/>
    <a:srgbClr val="F9F9F9"/>
    <a:srgbClr val="E4E4E4"/>
    <a:srgbClr val="00A89B"/>
    <a:srgbClr val="33CCFF"/>
    <a:srgbClr val="FFFF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19" autoAdjust="0"/>
  </p:normalViewPr>
  <p:slideViewPr>
    <p:cSldViewPr showGuides="1">
      <p:cViewPr varScale="1">
        <p:scale>
          <a:sx n="116" d="100"/>
          <a:sy n="116" d="100"/>
        </p:scale>
        <p:origin x="354" y="102"/>
      </p:cViewPr>
      <p:guideLst>
        <p:guide orient="horz" pos="436"/>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547F9F-DC68-4A99-9BE9-FAB262CC17C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5ECE6-943B-49D7-A8A9-CDF5665F1A4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E0333A8-9EDF-4AA3-BA93-953C79DC8FF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E0333A8-9EDF-4AA3-BA93-953C79DC8FF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E0333A8-9EDF-4AA3-BA93-953C79DC8FF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E0333A8-9EDF-4AA3-BA93-953C79DC8FF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E0333A8-9EDF-4AA3-BA93-953C79DC8FF8}"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E0333A8-9EDF-4AA3-BA93-953C79DC8FF8}"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E0333A8-9EDF-4AA3-BA93-953C79DC8FF8}"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333A8-9EDF-4AA3-BA93-953C79DC8FF8}"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E0333A8-9EDF-4AA3-BA93-953C79DC8FF8}"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E0333A8-9EDF-4AA3-BA93-953C79DC8FF8}"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333A8-9EDF-4AA3-BA93-953C79DC8FF8}" type="datetimeFigureOut">
              <a:rPr lang="zh-CN" altLang="en-US" smtClean="0"/>
              <a:t>2023-01-10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7BD75-B8B9-44DD-ACE6-194DB5ABC47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4.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jpeg"/><Relationship Id="rId4" Type="http://schemas.microsoft.com/office/2007/relationships/hdphoto" Target="../media/hdphoto2.wdp"/><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0.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Administrator\Desktop\未标题-2.jpg"/>
          <p:cNvPicPr>
            <a:picLocks noChangeAspect="1" noChangeArrowheads="1"/>
          </p:cNvPicPr>
          <p:nvPr/>
        </p:nvPicPr>
        <p:blipFill>
          <a:blip r:embed="rId3" cstate="print"/>
          <a:srcRect/>
          <a:stretch>
            <a:fillRect/>
          </a:stretch>
        </p:blipFill>
        <p:spPr bwMode="auto">
          <a:xfrm>
            <a:off x="0" y="-4763"/>
            <a:ext cx="12192000" cy="6864349"/>
          </a:xfrm>
          <a:prstGeom prst="rect">
            <a:avLst/>
          </a:prstGeom>
          <a:noFill/>
        </p:spPr>
      </p:pic>
      <p:sp>
        <p:nvSpPr>
          <p:cNvPr id="28" name="矩形 259"/>
          <p:cNvSpPr>
            <a:spLocks noChangeArrowheads="1"/>
          </p:cNvSpPr>
          <p:nvPr/>
        </p:nvSpPr>
        <p:spPr bwMode="auto">
          <a:xfrm>
            <a:off x="4293256" y="2251484"/>
            <a:ext cx="6915312"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buNone/>
            </a:pPr>
            <a:r>
              <a:rPr lang="zh-CN" altLang="en-US" sz="3600" b="1" dirty="0">
                <a:solidFill>
                  <a:prstClr val="black">
                    <a:lumMod val="75000"/>
                    <a:lumOff val="25000"/>
                  </a:prstClr>
                </a:solidFill>
                <a:latin typeface="Arial" panose="020B0604020202020204" pitchFamily="34" charset="0"/>
                <a:cs typeface="Arial" panose="020B0604020202020204" pitchFamily="34" charset="0"/>
              </a:rPr>
              <a:t>科技产品宣传</a:t>
            </a:r>
            <a:r>
              <a:rPr lang="en-US" altLang="zh-CN" sz="3600" b="1" dirty="0" err="1">
                <a:solidFill>
                  <a:prstClr val="black">
                    <a:lumMod val="75000"/>
                    <a:lumOff val="25000"/>
                  </a:prstClr>
                </a:solidFill>
                <a:latin typeface="Arial" panose="020B0604020202020204" pitchFamily="34" charset="0"/>
                <a:cs typeface="Arial" panose="020B0604020202020204" pitchFamily="34" charset="0"/>
              </a:rPr>
              <a:t>ppt</a:t>
            </a:r>
            <a:r>
              <a:rPr lang="zh-CN" altLang="en-US" sz="3600" b="1" dirty="0">
                <a:solidFill>
                  <a:prstClr val="black">
                    <a:lumMod val="75000"/>
                    <a:lumOff val="25000"/>
                  </a:prstClr>
                </a:solidFill>
                <a:latin typeface="Arial" panose="020B0604020202020204" pitchFamily="34" charset="0"/>
                <a:cs typeface="Arial" panose="020B0604020202020204" pitchFamily="34" charset="0"/>
              </a:rPr>
              <a:t>模板</a:t>
            </a:r>
            <a:endParaRPr lang="en-US" altLang="zh-CN" sz="36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30" name="矩形 259"/>
          <p:cNvSpPr>
            <a:spLocks noChangeArrowheads="1"/>
          </p:cNvSpPr>
          <p:nvPr/>
        </p:nvSpPr>
        <p:spPr bwMode="auto">
          <a:xfrm>
            <a:off x="7608168" y="980728"/>
            <a:ext cx="3552395" cy="1354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buFont typeface="Arial" panose="020B0604020202020204" pitchFamily="34" charset="0"/>
              <a:buNone/>
            </a:pPr>
            <a:r>
              <a:rPr lang="en-US" altLang="zh-CN" sz="8800" dirty="0" smtClean="0">
                <a:solidFill>
                  <a:schemeClr val="bg2">
                    <a:lumMod val="50000"/>
                  </a:schemeClr>
                </a:solidFill>
                <a:latin typeface="Agency FB" panose="020B0503020202020204" pitchFamily="34" charset="0"/>
                <a:cs typeface="Arial" panose="020B0604020202020204" pitchFamily="34" charset="0"/>
              </a:rPr>
              <a:t>20XX</a:t>
            </a:r>
            <a:endParaRPr lang="en-US" altLang="zh-CN" sz="8800" dirty="0">
              <a:solidFill>
                <a:schemeClr val="bg2">
                  <a:lumMod val="50000"/>
                </a:schemeClr>
              </a:solidFill>
              <a:latin typeface="Agency FB" panose="020B0503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0"/>
                                        </p:tgtEl>
                                        <p:attrNameLst>
                                          <p:attrName>ppt_y</p:attrName>
                                        </p:attrNameLst>
                                      </p:cBhvr>
                                      <p:tavLst>
                                        <p:tav tm="0">
                                          <p:val>
                                            <p:strVal val="#ppt_y"/>
                                          </p:val>
                                        </p:tav>
                                        <p:tav tm="100000">
                                          <p:val>
                                            <p:strVal val="#ppt_y"/>
                                          </p:val>
                                        </p:tav>
                                      </p:tavLst>
                                    </p:anim>
                                    <p:anim calcmode="lin" valueType="num">
                                      <p:cBhvr>
                                        <p:cTn id="16"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0"/>
                                        </p:tgtEl>
                                      </p:cBhvr>
                                    </p:animEffect>
                                  </p:childTnLst>
                                </p:cTn>
                              </p:par>
                            </p:childTnLst>
                          </p:cTn>
                        </p:par>
                        <p:par>
                          <p:cTn id="19" fill="hold">
                            <p:stCondLst>
                              <p:cond delay="649"/>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30"/>
                                        </p:tgtEl>
                                      </p:cBhvr>
                                    </p:animEffect>
                                    <p:animScale>
                                      <p:cBhvr>
                                        <p:cTn id="22" dur="250" autoRev="1" fill="hold"/>
                                        <p:tgtEl>
                                          <p:spTgt spid="3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8"/>
                                        </p:tgtEl>
                                        <p:attrNameLst>
                                          <p:attrName>ppt_y</p:attrName>
                                        </p:attrNameLst>
                                      </p:cBhvr>
                                      <p:tavLst>
                                        <p:tav tm="0">
                                          <p:val>
                                            <p:strVal val="#ppt_y"/>
                                          </p:val>
                                        </p:tav>
                                        <p:tav tm="100000">
                                          <p:val>
                                            <p:strVal val="#ppt_y"/>
                                          </p:val>
                                        </p:tav>
                                      </p:tavLst>
                                    </p:anim>
                                    <p:anim calcmode="lin" valueType="num">
                                      <p:cBhvr>
                                        <p:cTn id="2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8"/>
                                        </p:tgtEl>
                                      </p:cBhvr>
                                    </p:animEffect>
                                  </p:childTnLst>
                                </p:cTn>
                              </p:par>
                            </p:childTnLst>
                          </p:cTn>
                        </p:par>
                        <p:par>
                          <p:cTn id="32" fill="hold">
                            <p:stCondLst>
                              <p:cond delay="100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28"/>
                                        </p:tgtEl>
                                      </p:cBhvr>
                                    </p:animEffect>
                                    <p:animScale>
                                      <p:cBhvr>
                                        <p:cTn id="35"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0" grpId="0"/>
      <p:bldP spid="3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KSO_Shape"/>
          <p:cNvSpPr/>
          <p:nvPr/>
        </p:nvSpPr>
        <p:spPr bwMode="auto">
          <a:xfrm>
            <a:off x="135647" y="261473"/>
            <a:ext cx="592579" cy="40690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企业理念</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ENTERPRISE IDEA</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10</a:t>
            </a:r>
          </a:p>
        </p:txBody>
      </p:sp>
      <p:sp>
        <p:nvSpPr>
          <p:cNvPr id="13" name="Rectangle 2"/>
          <p:cNvSpPr/>
          <p:nvPr/>
        </p:nvSpPr>
        <p:spPr>
          <a:xfrm>
            <a:off x="1652405" y="1629268"/>
            <a:ext cx="5255824" cy="2735592"/>
          </a:xfrm>
          <a:prstGeom prst="rect">
            <a:avLst/>
          </a:prstGeom>
          <a:blipFill>
            <a:blip r:embed="rId3" cstate="screen"/>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chemeClr val="bg1">
                  <a:lumMod val="95000"/>
                </a:schemeClr>
              </a:solidFill>
            </a:endParaRPr>
          </a:p>
        </p:txBody>
      </p:sp>
      <p:sp>
        <p:nvSpPr>
          <p:cNvPr id="15" name="Rectangle 3"/>
          <p:cNvSpPr/>
          <p:nvPr/>
        </p:nvSpPr>
        <p:spPr>
          <a:xfrm>
            <a:off x="5703542" y="1845236"/>
            <a:ext cx="1995960" cy="431936"/>
          </a:xfrm>
          <a:prstGeom prst="rect">
            <a:avLst/>
          </a:prstGeom>
          <a:solidFill>
            <a:srgbClr val="FD3F0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6" name="矩形 15"/>
          <p:cNvSpPr/>
          <p:nvPr/>
        </p:nvSpPr>
        <p:spPr>
          <a:xfrm>
            <a:off x="5703543" y="1887563"/>
            <a:ext cx="1995960" cy="369228"/>
          </a:xfrm>
          <a:prstGeom prst="rect">
            <a:avLst/>
          </a:prstGeom>
        </p:spPr>
        <p:txBody>
          <a:bodyPr wrap="square" lIns="91407" tIns="45704" rIns="91407" bIns="45704">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以人为本</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8060136" y="1800572"/>
            <a:ext cx="1551363" cy="369228"/>
          </a:xfrm>
          <a:prstGeom prst="rect">
            <a:avLst/>
          </a:prstGeom>
        </p:spPr>
        <p:txBody>
          <a:bodyPr wrap="squar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8059449" y="2101735"/>
            <a:ext cx="2807581"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19" name="Rectangle 3"/>
          <p:cNvSpPr/>
          <p:nvPr/>
        </p:nvSpPr>
        <p:spPr>
          <a:xfrm>
            <a:off x="5703542" y="2781096"/>
            <a:ext cx="1995960" cy="431936"/>
          </a:xfrm>
          <a:prstGeom prst="rect">
            <a:avLst/>
          </a:prstGeom>
          <a:solidFill>
            <a:srgbClr val="FD3F0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20" name="矩形 19"/>
          <p:cNvSpPr/>
          <p:nvPr/>
        </p:nvSpPr>
        <p:spPr>
          <a:xfrm>
            <a:off x="5703543" y="2823424"/>
            <a:ext cx="1995960" cy="369228"/>
          </a:xfrm>
          <a:prstGeom prst="rect">
            <a:avLst/>
          </a:prstGeom>
        </p:spPr>
        <p:txBody>
          <a:bodyPr wrap="square" lIns="91407" tIns="45704" rIns="91407" bIns="45704">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创新发展</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8060136" y="2736432"/>
            <a:ext cx="1551363" cy="369228"/>
          </a:xfrm>
          <a:prstGeom prst="rect">
            <a:avLst/>
          </a:prstGeom>
        </p:spPr>
        <p:txBody>
          <a:bodyPr wrap="squar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8059449" y="3037595"/>
            <a:ext cx="2807581"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23" name="Rectangle 3"/>
          <p:cNvSpPr/>
          <p:nvPr/>
        </p:nvSpPr>
        <p:spPr>
          <a:xfrm>
            <a:off x="5755793" y="3716957"/>
            <a:ext cx="1995960" cy="431936"/>
          </a:xfrm>
          <a:prstGeom prst="rect">
            <a:avLst/>
          </a:prstGeom>
          <a:solidFill>
            <a:srgbClr val="FD3F0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24" name="矩形 23"/>
          <p:cNvSpPr/>
          <p:nvPr/>
        </p:nvSpPr>
        <p:spPr>
          <a:xfrm>
            <a:off x="5755794" y="3759284"/>
            <a:ext cx="1995960" cy="369228"/>
          </a:xfrm>
          <a:prstGeom prst="rect">
            <a:avLst/>
          </a:prstGeom>
        </p:spPr>
        <p:txBody>
          <a:bodyPr wrap="square" lIns="91407" tIns="45704" rIns="91407" bIns="45704">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先进力量</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112386" y="3672293"/>
            <a:ext cx="1551363" cy="369228"/>
          </a:xfrm>
          <a:prstGeom prst="rect">
            <a:avLst/>
          </a:prstGeom>
        </p:spPr>
        <p:txBody>
          <a:bodyPr wrap="squar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8111699" y="3973455"/>
            <a:ext cx="2807581"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27" name="Freeform 12"/>
          <p:cNvSpPr/>
          <p:nvPr/>
        </p:nvSpPr>
        <p:spPr bwMode="auto">
          <a:xfrm>
            <a:off x="1608091" y="4672483"/>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D3F03"/>
          </a:solidFill>
          <a:ln>
            <a:noFill/>
          </a:ln>
        </p:spPr>
        <p:txBody>
          <a:bodyPr/>
          <a:lstStyle/>
          <a:p>
            <a:endParaRPr lang="zh-CN" altLang="en-US" sz="1800">
              <a:solidFill>
                <a:schemeClr val="tx1">
                  <a:lumMod val="50000"/>
                  <a:lumOff val="50000"/>
                </a:schemeClr>
              </a:solidFill>
            </a:endParaRPr>
          </a:p>
        </p:txBody>
      </p:sp>
      <p:sp>
        <p:nvSpPr>
          <p:cNvPr id="28" name="Freeform 12"/>
          <p:cNvSpPr/>
          <p:nvPr/>
        </p:nvSpPr>
        <p:spPr bwMode="auto">
          <a:xfrm flipH="1" flipV="1">
            <a:off x="10246801" y="5706494"/>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D3F03"/>
          </a:solidFill>
          <a:ln>
            <a:noFill/>
          </a:ln>
        </p:spPr>
        <p:txBody>
          <a:bodyPr/>
          <a:lstStyle/>
          <a:p>
            <a:endParaRPr lang="zh-CN" altLang="en-US" sz="1800">
              <a:solidFill>
                <a:schemeClr val="tx1">
                  <a:lumMod val="50000"/>
                  <a:lumOff val="50000"/>
                </a:schemeClr>
              </a:solidFill>
            </a:endParaRPr>
          </a:p>
        </p:txBody>
      </p:sp>
      <p:sp>
        <p:nvSpPr>
          <p:cNvPr id="29" name="TextBox 28"/>
          <p:cNvSpPr txBox="1"/>
          <p:nvPr/>
        </p:nvSpPr>
        <p:spPr>
          <a:xfrm>
            <a:off x="1968038" y="4986602"/>
            <a:ext cx="8543014" cy="932320"/>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400"/>
                                        <p:tgtEl>
                                          <p:spTgt spid="16"/>
                                        </p:tgtEl>
                                      </p:cBhvr>
                                    </p:animEffect>
                                  </p:childTnLst>
                                </p:cTn>
                              </p:par>
                              <p:par>
                                <p:cTn id="29" presetID="14" presetClass="entr" presetSubtype="10"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400"/>
                                        <p:tgtEl>
                                          <p:spTgt spid="17"/>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400"/>
                                        <p:tgtEl>
                                          <p:spTgt spid="18"/>
                                        </p:tgtEl>
                                      </p:cBhvr>
                                    </p:animEffect>
                                  </p:childTnLst>
                                </p:cTn>
                              </p:par>
                            </p:childTnLst>
                          </p:cTn>
                        </p:par>
                        <p:par>
                          <p:cTn id="35" fill="hold">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right)">
                                      <p:cBhvr>
                                        <p:cTn id="38" dur="500"/>
                                        <p:tgtEl>
                                          <p:spTgt spid="19"/>
                                        </p:tgtEl>
                                      </p:cBhvr>
                                    </p:animEffect>
                                  </p:childTnLst>
                                </p:cTn>
                              </p:par>
                              <p:par>
                                <p:cTn id="39" presetID="14" presetClass="entr" presetSubtype="10"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400"/>
                                        <p:tgtEl>
                                          <p:spTgt spid="20"/>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400"/>
                                        <p:tgtEl>
                                          <p:spTgt spid="21"/>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400"/>
                                        <p:tgtEl>
                                          <p:spTgt spid="22"/>
                                        </p:tgtEl>
                                      </p:cBhvr>
                                    </p:animEffect>
                                  </p:childTnLst>
                                </p:cTn>
                              </p:par>
                            </p:childTnLst>
                          </p:cTn>
                        </p:par>
                        <p:par>
                          <p:cTn id="48" fill="hold">
                            <p:stCondLst>
                              <p:cond delay="2000"/>
                            </p:stCondLst>
                            <p:childTnLst>
                              <p:par>
                                <p:cTn id="49" presetID="22" presetClass="entr" presetSubtype="2"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right)">
                                      <p:cBhvr>
                                        <p:cTn id="51" dur="500"/>
                                        <p:tgtEl>
                                          <p:spTgt spid="23"/>
                                        </p:tgtEl>
                                      </p:cBhvr>
                                    </p:animEffect>
                                  </p:childTnLst>
                                </p:cTn>
                              </p:par>
                              <p:par>
                                <p:cTn id="52" presetID="14" presetClass="entr" presetSubtype="10"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400"/>
                                        <p:tgtEl>
                                          <p:spTgt spid="24"/>
                                        </p:tgtEl>
                                      </p:cBhvr>
                                    </p:animEffect>
                                  </p:childTnLst>
                                </p:cTn>
                              </p:par>
                              <p:par>
                                <p:cTn id="55" presetID="14" presetClass="entr" presetSubtype="10" fill="hold" grpId="0" nodeType="withEffect">
                                  <p:stCondLst>
                                    <p:cond delay="50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400"/>
                                        <p:tgtEl>
                                          <p:spTgt spid="25"/>
                                        </p:tgtEl>
                                      </p:cBhvr>
                                    </p:animEffect>
                                  </p:childTnLst>
                                </p:cTn>
                              </p:par>
                              <p:par>
                                <p:cTn id="58" presetID="14" presetClass="entr" presetSubtype="10" fill="hold" grpId="0" nodeType="withEffect">
                                  <p:stCondLst>
                                    <p:cond delay="500"/>
                                  </p:stCondLst>
                                  <p:childTnLst>
                                    <p:set>
                                      <p:cBhvr>
                                        <p:cTn id="59" dur="1" fill="hold">
                                          <p:stCondLst>
                                            <p:cond delay="0"/>
                                          </p:stCondLst>
                                        </p:cTn>
                                        <p:tgtEl>
                                          <p:spTgt spid="26"/>
                                        </p:tgtEl>
                                        <p:attrNameLst>
                                          <p:attrName>style.visibility</p:attrName>
                                        </p:attrNameLst>
                                      </p:cBhvr>
                                      <p:to>
                                        <p:strVal val="visible"/>
                                      </p:to>
                                    </p:set>
                                    <p:animEffect transition="in" filter="randombar(horizontal)">
                                      <p:cBhvr>
                                        <p:cTn id="60" dur="400"/>
                                        <p:tgtEl>
                                          <p:spTgt spid="26"/>
                                        </p:tgtEl>
                                      </p:cBhvr>
                                    </p:animEffec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35" presetClass="path" presetSubtype="0" accel="50000" decel="50000" fill="hold" grpId="1" nodeType="withEffect">
                                  <p:stCondLst>
                                    <p:cond delay="0"/>
                                  </p:stCondLst>
                                  <p:childTnLst>
                                    <p:animMotion origin="layout" path="M -3.56836E-6 -3.7037E-7 L 0.36686 0.15278 " pathEditMode="relative" rAng="0" ptsTypes="AA">
                                      <p:cBhvr>
                                        <p:cTn id="65" dur="500" spd="-99900" fill="hold"/>
                                        <p:tgtEl>
                                          <p:spTgt spid="27"/>
                                        </p:tgtEl>
                                        <p:attrNameLst>
                                          <p:attrName>ppt_x</p:attrName>
                                          <p:attrName>ppt_y</p:attrName>
                                        </p:attrNameLst>
                                      </p:cBhvr>
                                      <p:rCtr x="18343" y="7639"/>
                                    </p:animMotion>
                                  </p:childTnLst>
                                </p:cTn>
                              </p:par>
                              <p:par>
                                <p:cTn id="66" presetID="1"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par>
                                <p:cTn id="68" presetID="35" presetClass="path" presetSubtype="0" accel="50000" decel="50000" fill="hold" grpId="1" nodeType="withEffect">
                                  <p:stCondLst>
                                    <p:cond delay="0"/>
                                  </p:stCondLst>
                                  <p:childTnLst>
                                    <p:animMotion origin="layout" path="M 7.85742E-7 -3.33333E-6 L -0.39495 -0.11018 " pathEditMode="relative" rAng="0" ptsTypes="AA">
                                      <p:cBhvr>
                                        <p:cTn id="69" dur="500" spd="-99900" fill="hold"/>
                                        <p:tgtEl>
                                          <p:spTgt spid="28"/>
                                        </p:tgtEl>
                                        <p:attrNameLst>
                                          <p:attrName>ppt_x</p:attrName>
                                          <p:attrName>ppt_y</p:attrName>
                                        </p:attrNameLst>
                                      </p:cBhvr>
                                      <p:rCtr x="-19748" y="-5509"/>
                                    </p:animMotion>
                                  </p:childTnLst>
                                </p:cTn>
                              </p:par>
                            </p:childTnLst>
                          </p:cTn>
                        </p:par>
                        <p:par>
                          <p:cTn id="70" fill="hold">
                            <p:stCondLst>
                              <p:cond delay="2500"/>
                            </p:stCondLst>
                            <p:childTnLst>
                              <p:par>
                                <p:cTn id="71" presetID="18" presetClass="entr" presetSubtype="3"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strips(upRight)">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3" grpId="0" animBg="1"/>
      <p:bldP spid="15" grpId="0" animBg="1"/>
      <p:bldP spid="16" grpId="0"/>
      <p:bldP spid="17" grpId="0"/>
      <p:bldP spid="18" grpId="0"/>
      <p:bldP spid="19" grpId="0" animBg="1"/>
      <p:bldP spid="20" grpId="0"/>
      <p:bldP spid="21" grpId="0"/>
      <p:bldP spid="22" grpId="0"/>
      <p:bldP spid="23" grpId="0" animBg="1"/>
      <p:bldP spid="24" grpId="0"/>
      <p:bldP spid="25" grpId="0"/>
      <p:bldP spid="26" grpId="0"/>
      <p:bldP spid="27" grpId="0" animBg="1"/>
      <p:bldP spid="27" grpId="1" animBg="1"/>
      <p:bldP spid="28" grpId="0" animBg="1"/>
      <p:bldP spid="28" grpId="1"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1000"/>
                    </a14:imgEffect>
                    <a14:imgEffect>
                      <a14:saturation sat="0"/>
                    </a14:imgEffect>
                  </a14:imgLayer>
                </a14:imgProps>
              </a:ext>
            </a:extLst>
          </a:blip>
          <a:stretch>
            <a:fillRect/>
          </a:stretch>
        </p:blipFill>
        <p:spPr>
          <a:xfrm>
            <a:off x="1" y="893"/>
            <a:ext cx="12215085" cy="6856215"/>
          </a:xfrm>
          <a:prstGeom prst="rect">
            <a:avLst/>
          </a:prstGeom>
        </p:spPr>
      </p:pic>
      <p:sp>
        <p:nvSpPr>
          <p:cNvPr id="63" name="圆角矩形 62"/>
          <p:cNvSpPr/>
          <p:nvPr/>
        </p:nvSpPr>
        <p:spPr>
          <a:xfrm>
            <a:off x="-311044" y="1701258"/>
            <a:ext cx="1007850" cy="3455484"/>
          </a:xfrm>
          <a:prstGeom prst="round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Freeform 5"/>
          <p:cNvSpPr/>
          <p:nvPr/>
        </p:nvSpPr>
        <p:spPr bwMode="auto">
          <a:xfrm>
            <a:off x="1776645" y="1968603"/>
            <a:ext cx="3239516" cy="292079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16" tIns="45708" rIns="91416" bIns="45708" numCol="1" anchor="t" anchorCtr="0" compatLnSpc="1"/>
          <a:lstStyle/>
          <a:p>
            <a:endParaRPr lang="zh-CN" altLang="en-US" sz="1800"/>
          </a:p>
        </p:txBody>
      </p:sp>
      <p:sp>
        <p:nvSpPr>
          <p:cNvPr id="67" name="圆角矩形 66"/>
          <p:cNvSpPr/>
          <p:nvPr/>
        </p:nvSpPr>
        <p:spPr>
          <a:xfrm>
            <a:off x="5448097" y="2600532"/>
            <a:ext cx="6551022" cy="1620350"/>
          </a:xfrm>
          <a:prstGeom prst="round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8" name="矩形 67"/>
          <p:cNvSpPr/>
          <p:nvPr/>
        </p:nvSpPr>
        <p:spPr>
          <a:xfrm>
            <a:off x="6671914" y="2600532"/>
            <a:ext cx="5543172" cy="162035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9" name="TextBox 68"/>
          <p:cNvSpPr txBox="1"/>
          <p:nvPr/>
        </p:nvSpPr>
        <p:spPr>
          <a:xfrm flipH="1">
            <a:off x="5880032" y="2788631"/>
            <a:ext cx="359946" cy="1107708"/>
          </a:xfrm>
          <a:prstGeom prst="rect">
            <a:avLst/>
          </a:prstGeom>
          <a:noFill/>
        </p:spPr>
        <p:txBody>
          <a:bodyPr wrap="square" rtlCol="0">
            <a:spAutoFit/>
          </a:bodyPr>
          <a:lstStyle/>
          <a:p>
            <a:pPr algn="ctr"/>
            <a:r>
              <a:rPr lang="en-US" sz="6600" b="1" dirty="0">
                <a:solidFill>
                  <a:schemeClr val="bg1"/>
                </a:solidFill>
                <a:latin typeface="Impact MT Std" pitchFamily="34" charset="0"/>
              </a:rPr>
              <a:t>2</a:t>
            </a:r>
            <a:endParaRPr lang="id-ID" sz="6600" b="1" dirty="0">
              <a:solidFill>
                <a:schemeClr val="bg1"/>
              </a:solidFill>
              <a:latin typeface="Impact MT Std" pitchFamily="34" charset="0"/>
            </a:endParaRPr>
          </a:p>
        </p:txBody>
      </p:sp>
      <p:sp>
        <p:nvSpPr>
          <p:cNvPr id="70" name="文本框 9"/>
          <p:cNvSpPr txBox="1"/>
          <p:nvPr/>
        </p:nvSpPr>
        <p:spPr>
          <a:xfrm>
            <a:off x="6959871" y="2672521"/>
            <a:ext cx="2102492" cy="500007"/>
          </a:xfrm>
          <a:prstGeom prst="rect">
            <a:avLst/>
          </a:prstGeom>
          <a:noFill/>
        </p:spPr>
        <p:txBody>
          <a:bodyPr wrap="square" lIns="68562" tIns="34281" rIns="68562" bIns="34281" rtlCol="0">
            <a:spAutoFit/>
          </a:bodyPr>
          <a:lstStyle/>
          <a:p>
            <a:pPr marL="0" lvl="1"/>
            <a:r>
              <a:rPr lang="zh-CN" altLang="en-US" sz="2800" dirty="0">
                <a:solidFill>
                  <a:schemeClr val="bg1"/>
                </a:solidFill>
                <a:latin typeface="微软雅黑" panose="020B0503020204020204" pitchFamily="34" charset="-122"/>
                <a:ea typeface="微软雅黑" panose="020B0503020204020204" pitchFamily="34" charset="-122"/>
              </a:rPr>
              <a:t>项目介绍</a:t>
            </a:r>
          </a:p>
        </p:txBody>
      </p:sp>
      <p:grpSp>
        <p:nvGrpSpPr>
          <p:cNvPr id="71" name="组合 70"/>
          <p:cNvGrpSpPr/>
          <p:nvPr/>
        </p:nvGrpSpPr>
        <p:grpSpPr>
          <a:xfrm>
            <a:off x="7035345" y="3248435"/>
            <a:ext cx="1436301" cy="215388"/>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项目来源</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76" name="组合 75"/>
          <p:cNvGrpSpPr/>
          <p:nvPr/>
        </p:nvGrpSpPr>
        <p:grpSpPr>
          <a:xfrm>
            <a:off x="8475130" y="3248435"/>
            <a:ext cx="1436301" cy="215388"/>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需求分析</a:t>
              </a:r>
            </a:p>
          </p:txBody>
        </p:sp>
        <p:grpSp>
          <p:nvGrpSpPr>
            <p:cNvPr id="89" name="组合 88"/>
            <p:cNvGrpSpPr/>
            <p:nvPr/>
          </p:nvGrpSpPr>
          <p:grpSpPr>
            <a:xfrm>
              <a:off x="4369395" y="3316401"/>
              <a:ext cx="168551" cy="168551"/>
              <a:chOff x="5005199" y="3717032"/>
              <a:chExt cx="168551" cy="168551"/>
            </a:xfrm>
          </p:grpSpPr>
          <p:sp>
            <p:nvSpPr>
              <p:cNvPr id="90" name="椭圆 89"/>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91" name="等腰三角形 9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92" name="组合 91"/>
          <p:cNvGrpSpPr/>
          <p:nvPr/>
        </p:nvGrpSpPr>
        <p:grpSpPr>
          <a:xfrm>
            <a:off x="9914915" y="3248435"/>
            <a:ext cx="1724258" cy="215388"/>
            <a:chOff x="4369395" y="3284984"/>
            <a:chExt cx="1724707" cy="215444"/>
          </a:xfrm>
        </p:grpSpPr>
        <p:sp>
          <p:nvSpPr>
            <p:cNvPr id="93" name="文本框 9"/>
            <p:cNvSpPr txBox="1"/>
            <p:nvPr/>
          </p:nvSpPr>
          <p:spPr>
            <a:xfrm>
              <a:off x="4581935" y="3284984"/>
              <a:ext cx="1512167"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需要解决的问题</a:t>
              </a:r>
            </a:p>
          </p:txBody>
        </p:sp>
        <p:grpSp>
          <p:nvGrpSpPr>
            <p:cNvPr id="94" name="组合 93"/>
            <p:cNvGrpSpPr/>
            <p:nvPr/>
          </p:nvGrpSpPr>
          <p:grpSpPr>
            <a:xfrm>
              <a:off x="4369395" y="3316401"/>
              <a:ext cx="168551" cy="168551"/>
              <a:chOff x="5005199" y="3717032"/>
              <a:chExt cx="168551" cy="168551"/>
            </a:xfrm>
          </p:grpSpPr>
          <p:sp>
            <p:nvSpPr>
              <p:cNvPr id="95" name="椭圆 94"/>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96" name="等腰三角形 9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97" name="组合 96"/>
          <p:cNvGrpSpPr/>
          <p:nvPr/>
        </p:nvGrpSpPr>
        <p:grpSpPr>
          <a:xfrm>
            <a:off x="7031861" y="3536972"/>
            <a:ext cx="1436301" cy="215388"/>
            <a:chOff x="4369395" y="3284984"/>
            <a:chExt cx="1436675" cy="215444"/>
          </a:xfrm>
        </p:grpSpPr>
        <p:sp>
          <p:nvSpPr>
            <p:cNvPr id="9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行业前景</a:t>
              </a:r>
            </a:p>
          </p:txBody>
        </p:sp>
        <p:grpSp>
          <p:nvGrpSpPr>
            <p:cNvPr id="99" name="组合 98"/>
            <p:cNvGrpSpPr/>
            <p:nvPr/>
          </p:nvGrpSpPr>
          <p:grpSpPr>
            <a:xfrm>
              <a:off x="4369395" y="3316401"/>
              <a:ext cx="168551" cy="168551"/>
              <a:chOff x="5005199" y="3717032"/>
              <a:chExt cx="168551" cy="168551"/>
            </a:xfrm>
          </p:grpSpPr>
          <p:sp>
            <p:nvSpPr>
              <p:cNvPr id="100" name="椭圆 99"/>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01" name="等腰三角形 10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102" name="组合 101"/>
          <p:cNvGrpSpPr/>
          <p:nvPr/>
        </p:nvGrpSpPr>
        <p:grpSpPr>
          <a:xfrm>
            <a:off x="8475130" y="3536392"/>
            <a:ext cx="1436301" cy="215388"/>
            <a:chOff x="4369395" y="3284984"/>
            <a:chExt cx="1436675" cy="215444"/>
          </a:xfrm>
        </p:grpSpPr>
        <p:sp>
          <p:nvSpPr>
            <p:cNvPr id="10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竞争对手分析</a:t>
              </a:r>
            </a:p>
          </p:txBody>
        </p:sp>
        <p:grpSp>
          <p:nvGrpSpPr>
            <p:cNvPr id="104" name="组合 103"/>
            <p:cNvGrpSpPr/>
            <p:nvPr/>
          </p:nvGrpSpPr>
          <p:grpSpPr>
            <a:xfrm>
              <a:off x="4369395" y="3316401"/>
              <a:ext cx="168551" cy="168551"/>
              <a:chOff x="5005199" y="3717032"/>
              <a:chExt cx="168551" cy="168551"/>
            </a:xfrm>
          </p:grpSpPr>
          <p:sp>
            <p:nvSpPr>
              <p:cNvPr id="105" name="椭圆 104"/>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06" name="等腰三角形 10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107" name="组合 106"/>
          <p:cNvGrpSpPr/>
          <p:nvPr/>
        </p:nvGrpSpPr>
        <p:grpSpPr>
          <a:xfrm>
            <a:off x="9914915" y="3536392"/>
            <a:ext cx="1436301" cy="215388"/>
            <a:chOff x="4369395" y="3284984"/>
            <a:chExt cx="1436675" cy="215444"/>
          </a:xfrm>
        </p:grpSpPr>
        <p:sp>
          <p:nvSpPr>
            <p:cNvPr id="10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我们的优势</a:t>
              </a:r>
            </a:p>
          </p:txBody>
        </p:sp>
        <p:grpSp>
          <p:nvGrpSpPr>
            <p:cNvPr id="109" name="组合 108"/>
            <p:cNvGrpSpPr/>
            <p:nvPr/>
          </p:nvGrpSpPr>
          <p:grpSpPr>
            <a:xfrm>
              <a:off x="4369395" y="3316401"/>
              <a:ext cx="168551" cy="168551"/>
              <a:chOff x="5005199" y="3717032"/>
              <a:chExt cx="168551" cy="168551"/>
            </a:xfrm>
          </p:grpSpPr>
          <p:sp>
            <p:nvSpPr>
              <p:cNvPr id="110" name="椭圆 109"/>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11" name="等腰三角形 1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112" name="组合 111"/>
          <p:cNvGrpSpPr/>
          <p:nvPr/>
        </p:nvGrpSpPr>
        <p:grpSpPr>
          <a:xfrm>
            <a:off x="7035345" y="3824929"/>
            <a:ext cx="1436301" cy="215388"/>
            <a:chOff x="4369395" y="3284984"/>
            <a:chExt cx="1436675" cy="215444"/>
          </a:xfrm>
        </p:grpSpPr>
        <p:sp>
          <p:nvSpPr>
            <p:cNvPr id="11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可行性分析</a:t>
              </a:r>
            </a:p>
          </p:txBody>
        </p:sp>
        <p:grpSp>
          <p:nvGrpSpPr>
            <p:cNvPr id="114" name="组合 113"/>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sp>
        <p:nvSpPr>
          <p:cNvPr id="117" name="矩形 116"/>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标题 4"/>
          <p:cNvSpPr txBox="1"/>
          <p:nvPr/>
        </p:nvSpPr>
        <p:spPr>
          <a:xfrm>
            <a:off x="984763" y="364026"/>
            <a:ext cx="1223817"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第二章</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120" name="KSO_Shape"/>
          <p:cNvSpPr/>
          <p:nvPr/>
        </p:nvSpPr>
        <p:spPr bwMode="auto">
          <a:xfrm>
            <a:off x="192881" y="208692"/>
            <a:ext cx="526349" cy="44827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121" name="KSO_Shape"/>
          <p:cNvSpPr/>
          <p:nvPr/>
        </p:nvSpPr>
        <p:spPr bwMode="auto">
          <a:xfrm>
            <a:off x="2702665" y="2917410"/>
            <a:ext cx="1379008" cy="117445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34495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0-#ppt_w/2"/>
                                          </p:val>
                                        </p:tav>
                                        <p:tav tm="100000">
                                          <p:val>
                                            <p:strVal val="#ppt_x"/>
                                          </p:val>
                                        </p:tav>
                                      </p:tavLst>
                                    </p:anim>
                                    <p:anim calcmode="lin" valueType="num">
                                      <p:cBhvr additive="base">
                                        <p:cTn id="8" dur="500" fill="hold"/>
                                        <p:tgtEl>
                                          <p:spTgt spid="1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250" fill="hold"/>
                                        <p:tgtEl>
                                          <p:spTgt spid="117"/>
                                        </p:tgtEl>
                                        <p:attrNameLst>
                                          <p:attrName>ppt_x</p:attrName>
                                        </p:attrNameLst>
                                      </p:cBhvr>
                                      <p:tavLst>
                                        <p:tav tm="0">
                                          <p:val>
                                            <p:strVal val="0-#ppt_w/2"/>
                                          </p:val>
                                        </p:tav>
                                        <p:tav tm="100000">
                                          <p:val>
                                            <p:strVal val="#ppt_x"/>
                                          </p:val>
                                        </p:tav>
                                      </p:tavLst>
                                    </p:anim>
                                    <p:anim calcmode="lin" valueType="num">
                                      <p:cBhvr additive="base">
                                        <p:cTn id="12" dur="250" fill="hold"/>
                                        <p:tgtEl>
                                          <p:spTgt spid="117"/>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1000"/>
                                        <p:tgtEl>
                                          <p:spTgt spid="120"/>
                                        </p:tgtEl>
                                      </p:cBhvr>
                                    </p:animEffect>
                                    <p:anim calcmode="lin" valueType="num">
                                      <p:cBhvr>
                                        <p:cTn id="16" dur="1000" fill="hold"/>
                                        <p:tgtEl>
                                          <p:spTgt spid="120"/>
                                        </p:tgtEl>
                                        <p:attrNameLst>
                                          <p:attrName>ppt_x</p:attrName>
                                        </p:attrNameLst>
                                      </p:cBhvr>
                                      <p:tavLst>
                                        <p:tav tm="0">
                                          <p:val>
                                            <p:strVal val="#ppt_x"/>
                                          </p:val>
                                        </p:tav>
                                        <p:tav tm="100000">
                                          <p:val>
                                            <p:strVal val="#ppt_x"/>
                                          </p:val>
                                        </p:tav>
                                      </p:tavLst>
                                    </p:anim>
                                    <p:anim calcmode="lin" valueType="num">
                                      <p:cBhvr>
                                        <p:cTn id="17" dur="1000" fill="hold"/>
                                        <p:tgtEl>
                                          <p:spTgt spid="120"/>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0-#ppt_w/2"/>
                                          </p:val>
                                        </p:tav>
                                        <p:tav tm="100000">
                                          <p:val>
                                            <p:strVal val="#ppt_x"/>
                                          </p:val>
                                        </p:tav>
                                      </p:tavLst>
                                    </p:anim>
                                    <p:anim calcmode="lin" valueType="num">
                                      <p:cBhvr additive="base">
                                        <p:cTn id="22" dur="500" fill="hold"/>
                                        <p:tgtEl>
                                          <p:spTgt spid="63"/>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750" fill="hold"/>
                                        <p:tgtEl>
                                          <p:spTgt spid="64"/>
                                        </p:tgtEl>
                                        <p:attrNameLst>
                                          <p:attrName>ppt_w</p:attrName>
                                        </p:attrNameLst>
                                      </p:cBhvr>
                                      <p:tavLst>
                                        <p:tav tm="0">
                                          <p:val>
                                            <p:fltVal val="0"/>
                                          </p:val>
                                        </p:tav>
                                        <p:tav tm="100000">
                                          <p:val>
                                            <p:strVal val="#ppt_w"/>
                                          </p:val>
                                        </p:tav>
                                      </p:tavLst>
                                    </p:anim>
                                    <p:anim calcmode="lin" valueType="num">
                                      <p:cBhvr>
                                        <p:cTn id="27" dur="750" fill="hold"/>
                                        <p:tgtEl>
                                          <p:spTgt spid="64"/>
                                        </p:tgtEl>
                                        <p:attrNameLst>
                                          <p:attrName>ppt_h</p:attrName>
                                        </p:attrNameLst>
                                      </p:cBhvr>
                                      <p:tavLst>
                                        <p:tav tm="0">
                                          <p:val>
                                            <p:fltVal val="0"/>
                                          </p:val>
                                        </p:tav>
                                        <p:tav tm="100000">
                                          <p:val>
                                            <p:strVal val="#ppt_h"/>
                                          </p:val>
                                        </p:tav>
                                      </p:tavLst>
                                    </p:anim>
                                    <p:anim calcmode="lin" valueType="num">
                                      <p:cBhvr>
                                        <p:cTn id="28" dur="750" fill="hold"/>
                                        <p:tgtEl>
                                          <p:spTgt spid="64"/>
                                        </p:tgtEl>
                                        <p:attrNameLst>
                                          <p:attrName>style.rotation</p:attrName>
                                        </p:attrNameLst>
                                      </p:cBhvr>
                                      <p:tavLst>
                                        <p:tav tm="0">
                                          <p:val>
                                            <p:fltVal val="90"/>
                                          </p:val>
                                        </p:tav>
                                        <p:tav tm="100000">
                                          <p:val>
                                            <p:fltVal val="0"/>
                                          </p:val>
                                        </p:tav>
                                      </p:tavLst>
                                    </p:anim>
                                    <p:animEffect transition="in" filter="fade">
                                      <p:cBhvr>
                                        <p:cTn id="29" dur="750"/>
                                        <p:tgtEl>
                                          <p:spTgt spid="64"/>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fade">
                                      <p:cBhvr>
                                        <p:cTn id="32" dur="1000"/>
                                        <p:tgtEl>
                                          <p:spTgt spid="121"/>
                                        </p:tgtEl>
                                      </p:cBhvr>
                                    </p:animEffect>
                                    <p:anim calcmode="lin" valueType="num">
                                      <p:cBhvr>
                                        <p:cTn id="33" dur="1000" fill="hold"/>
                                        <p:tgtEl>
                                          <p:spTgt spid="121"/>
                                        </p:tgtEl>
                                        <p:attrNameLst>
                                          <p:attrName>ppt_x</p:attrName>
                                        </p:attrNameLst>
                                      </p:cBhvr>
                                      <p:tavLst>
                                        <p:tav tm="0">
                                          <p:val>
                                            <p:strVal val="#ppt_x"/>
                                          </p:val>
                                        </p:tav>
                                        <p:tav tm="100000">
                                          <p:val>
                                            <p:strVal val="#ppt_x"/>
                                          </p:val>
                                        </p:tav>
                                      </p:tavLst>
                                    </p:anim>
                                    <p:anim calcmode="lin" valueType="num">
                                      <p:cBhvr>
                                        <p:cTn id="34" dur="1000" fill="hold"/>
                                        <p:tgtEl>
                                          <p:spTgt spid="121"/>
                                        </p:tgtEl>
                                        <p:attrNameLst>
                                          <p:attrName>ppt_y</p:attrName>
                                        </p:attrNameLst>
                                      </p:cBhvr>
                                      <p:tavLst>
                                        <p:tav tm="0">
                                          <p:val>
                                            <p:strVal val="#ppt_y+.1"/>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0-#ppt_w/2"/>
                                          </p:val>
                                        </p:tav>
                                        <p:tav tm="100000">
                                          <p:val>
                                            <p:strVal val="#ppt_x"/>
                                          </p:val>
                                        </p:tav>
                                      </p:tavLst>
                                    </p:anim>
                                    <p:anim calcmode="lin" valueType="num">
                                      <p:cBhvr additive="base">
                                        <p:cTn id="42" dur="500" fill="hold"/>
                                        <p:tgtEl>
                                          <p:spTgt spid="6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50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0-#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50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0-#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71"/>
                                        </p:tgtEl>
                                        <p:attrNameLst>
                                          <p:attrName>style.visibility</p:attrName>
                                        </p:attrNameLst>
                                      </p:cBhvr>
                                      <p:to>
                                        <p:strVal val="visible"/>
                                      </p:to>
                                    </p:set>
                                    <p:anim calcmode="lin" valueType="num">
                                      <p:cBhvr>
                                        <p:cTn id="53" dur="500" fill="hold"/>
                                        <p:tgtEl>
                                          <p:spTgt spid="71"/>
                                        </p:tgtEl>
                                        <p:attrNameLst>
                                          <p:attrName>ppt_w</p:attrName>
                                        </p:attrNameLst>
                                      </p:cBhvr>
                                      <p:tavLst>
                                        <p:tav tm="0">
                                          <p:val>
                                            <p:fltVal val="0"/>
                                          </p:val>
                                        </p:tav>
                                        <p:tav tm="100000">
                                          <p:val>
                                            <p:strVal val="#ppt_w"/>
                                          </p:val>
                                        </p:tav>
                                      </p:tavLst>
                                    </p:anim>
                                    <p:anim calcmode="lin" valueType="num">
                                      <p:cBhvr>
                                        <p:cTn id="54" dur="500" fill="hold"/>
                                        <p:tgtEl>
                                          <p:spTgt spid="71"/>
                                        </p:tgtEl>
                                        <p:attrNameLst>
                                          <p:attrName>ppt_h</p:attrName>
                                        </p:attrNameLst>
                                      </p:cBhvr>
                                      <p:tavLst>
                                        <p:tav tm="0">
                                          <p:val>
                                            <p:fltVal val="0"/>
                                          </p:val>
                                        </p:tav>
                                        <p:tav tm="100000">
                                          <p:val>
                                            <p:strVal val="#ppt_h"/>
                                          </p:val>
                                        </p:tav>
                                      </p:tavLst>
                                    </p:anim>
                                    <p:animEffect transition="in" filter="fade">
                                      <p:cBhvr>
                                        <p:cTn id="55" dur="500"/>
                                        <p:tgtEl>
                                          <p:spTgt spid="71"/>
                                        </p:tgtEl>
                                      </p:cBhvr>
                                    </p:animEffect>
                                  </p:childTnLst>
                                </p:cTn>
                              </p:par>
                              <p:par>
                                <p:cTn id="56" presetID="53" presetClass="entr" presetSubtype="16" fill="hold" nodeType="withEffect">
                                  <p:stCondLst>
                                    <p:cond delay="500"/>
                                  </p:stCondLst>
                                  <p:childTnLst>
                                    <p:set>
                                      <p:cBhvr>
                                        <p:cTn id="57" dur="1" fill="hold">
                                          <p:stCondLst>
                                            <p:cond delay="0"/>
                                          </p:stCondLst>
                                        </p:cTn>
                                        <p:tgtEl>
                                          <p:spTgt spid="76"/>
                                        </p:tgtEl>
                                        <p:attrNameLst>
                                          <p:attrName>style.visibility</p:attrName>
                                        </p:attrNameLst>
                                      </p:cBhvr>
                                      <p:to>
                                        <p:strVal val="visible"/>
                                      </p:to>
                                    </p:set>
                                    <p:anim calcmode="lin" valueType="num">
                                      <p:cBhvr>
                                        <p:cTn id="58" dur="500" fill="hold"/>
                                        <p:tgtEl>
                                          <p:spTgt spid="76"/>
                                        </p:tgtEl>
                                        <p:attrNameLst>
                                          <p:attrName>ppt_w</p:attrName>
                                        </p:attrNameLst>
                                      </p:cBhvr>
                                      <p:tavLst>
                                        <p:tav tm="0">
                                          <p:val>
                                            <p:fltVal val="0"/>
                                          </p:val>
                                        </p:tav>
                                        <p:tav tm="100000">
                                          <p:val>
                                            <p:strVal val="#ppt_w"/>
                                          </p:val>
                                        </p:tav>
                                      </p:tavLst>
                                    </p:anim>
                                    <p:anim calcmode="lin" valueType="num">
                                      <p:cBhvr>
                                        <p:cTn id="59" dur="500" fill="hold"/>
                                        <p:tgtEl>
                                          <p:spTgt spid="76"/>
                                        </p:tgtEl>
                                        <p:attrNameLst>
                                          <p:attrName>ppt_h</p:attrName>
                                        </p:attrNameLst>
                                      </p:cBhvr>
                                      <p:tavLst>
                                        <p:tav tm="0">
                                          <p:val>
                                            <p:fltVal val="0"/>
                                          </p:val>
                                        </p:tav>
                                        <p:tav tm="100000">
                                          <p:val>
                                            <p:strVal val="#ppt_h"/>
                                          </p:val>
                                        </p:tav>
                                      </p:tavLst>
                                    </p:anim>
                                    <p:animEffect transition="in" filter="fade">
                                      <p:cBhvr>
                                        <p:cTn id="60" dur="500"/>
                                        <p:tgtEl>
                                          <p:spTgt spid="76"/>
                                        </p:tgtEl>
                                      </p:cBhvr>
                                    </p:animEffect>
                                  </p:childTnLst>
                                </p:cTn>
                              </p:par>
                              <p:par>
                                <p:cTn id="61" presetID="53" presetClass="entr" presetSubtype="16" fill="hold" nodeType="withEffect">
                                  <p:stCondLst>
                                    <p:cond delay="500"/>
                                  </p:stCondLst>
                                  <p:childTnLst>
                                    <p:set>
                                      <p:cBhvr>
                                        <p:cTn id="62" dur="1" fill="hold">
                                          <p:stCondLst>
                                            <p:cond delay="0"/>
                                          </p:stCondLst>
                                        </p:cTn>
                                        <p:tgtEl>
                                          <p:spTgt spid="92"/>
                                        </p:tgtEl>
                                        <p:attrNameLst>
                                          <p:attrName>style.visibility</p:attrName>
                                        </p:attrNameLst>
                                      </p:cBhvr>
                                      <p:to>
                                        <p:strVal val="visible"/>
                                      </p:to>
                                    </p:set>
                                    <p:anim calcmode="lin" valueType="num">
                                      <p:cBhvr>
                                        <p:cTn id="63" dur="500" fill="hold"/>
                                        <p:tgtEl>
                                          <p:spTgt spid="92"/>
                                        </p:tgtEl>
                                        <p:attrNameLst>
                                          <p:attrName>ppt_w</p:attrName>
                                        </p:attrNameLst>
                                      </p:cBhvr>
                                      <p:tavLst>
                                        <p:tav tm="0">
                                          <p:val>
                                            <p:fltVal val="0"/>
                                          </p:val>
                                        </p:tav>
                                        <p:tav tm="100000">
                                          <p:val>
                                            <p:strVal val="#ppt_w"/>
                                          </p:val>
                                        </p:tav>
                                      </p:tavLst>
                                    </p:anim>
                                    <p:anim calcmode="lin" valueType="num">
                                      <p:cBhvr>
                                        <p:cTn id="64" dur="500" fill="hold"/>
                                        <p:tgtEl>
                                          <p:spTgt spid="92"/>
                                        </p:tgtEl>
                                        <p:attrNameLst>
                                          <p:attrName>ppt_h</p:attrName>
                                        </p:attrNameLst>
                                      </p:cBhvr>
                                      <p:tavLst>
                                        <p:tav tm="0">
                                          <p:val>
                                            <p:fltVal val="0"/>
                                          </p:val>
                                        </p:tav>
                                        <p:tav tm="100000">
                                          <p:val>
                                            <p:strVal val="#ppt_h"/>
                                          </p:val>
                                        </p:tav>
                                      </p:tavLst>
                                    </p:anim>
                                    <p:animEffect transition="in" filter="fade">
                                      <p:cBhvr>
                                        <p:cTn id="65" dur="500"/>
                                        <p:tgtEl>
                                          <p:spTgt spid="92"/>
                                        </p:tgtEl>
                                      </p:cBhvr>
                                    </p:animEffect>
                                  </p:childTnLst>
                                </p:cTn>
                              </p:par>
                              <p:par>
                                <p:cTn id="66" presetID="53" presetClass="entr" presetSubtype="16" fill="hold" nodeType="withEffect">
                                  <p:stCondLst>
                                    <p:cond delay="5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500" fill="hold"/>
                                        <p:tgtEl>
                                          <p:spTgt spid="97"/>
                                        </p:tgtEl>
                                        <p:attrNameLst>
                                          <p:attrName>ppt_w</p:attrName>
                                        </p:attrNameLst>
                                      </p:cBhvr>
                                      <p:tavLst>
                                        <p:tav tm="0">
                                          <p:val>
                                            <p:fltVal val="0"/>
                                          </p:val>
                                        </p:tav>
                                        <p:tav tm="100000">
                                          <p:val>
                                            <p:strVal val="#ppt_w"/>
                                          </p:val>
                                        </p:tav>
                                      </p:tavLst>
                                    </p:anim>
                                    <p:anim calcmode="lin" valueType="num">
                                      <p:cBhvr>
                                        <p:cTn id="69" dur="500" fill="hold"/>
                                        <p:tgtEl>
                                          <p:spTgt spid="97"/>
                                        </p:tgtEl>
                                        <p:attrNameLst>
                                          <p:attrName>ppt_h</p:attrName>
                                        </p:attrNameLst>
                                      </p:cBhvr>
                                      <p:tavLst>
                                        <p:tav tm="0">
                                          <p:val>
                                            <p:fltVal val="0"/>
                                          </p:val>
                                        </p:tav>
                                        <p:tav tm="100000">
                                          <p:val>
                                            <p:strVal val="#ppt_h"/>
                                          </p:val>
                                        </p:tav>
                                      </p:tavLst>
                                    </p:anim>
                                    <p:animEffect transition="in" filter="fade">
                                      <p:cBhvr>
                                        <p:cTn id="70" dur="500"/>
                                        <p:tgtEl>
                                          <p:spTgt spid="97"/>
                                        </p:tgtEl>
                                      </p:cBhvr>
                                    </p:animEffect>
                                  </p:childTnLst>
                                </p:cTn>
                              </p:par>
                              <p:par>
                                <p:cTn id="71" presetID="53" presetClass="entr" presetSubtype="16" fill="hold" nodeType="withEffect">
                                  <p:stCondLst>
                                    <p:cond delay="50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ppt_w</p:attrName>
                                        </p:attrNameLst>
                                      </p:cBhvr>
                                      <p:tavLst>
                                        <p:tav tm="0">
                                          <p:val>
                                            <p:fltVal val="0"/>
                                          </p:val>
                                        </p:tav>
                                        <p:tav tm="100000">
                                          <p:val>
                                            <p:strVal val="#ppt_w"/>
                                          </p:val>
                                        </p:tav>
                                      </p:tavLst>
                                    </p:anim>
                                    <p:anim calcmode="lin" valueType="num">
                                      <p:cBhvr>
                                        <p:cTn id="74" dur="500" fill="hold"/>
                                        <p:tgtEl>
                                          <p:spTgt spid="102"/>
                                        </p:tgtEl>
                                        <p:attrNameLst>
                                          <p:attrName>ppt_h</p:attrName>
                                        </p:attrNameLst>
                                      </p:cBhvr>
                                      <p:tavLst>
                                        <p:tav tm="0">
                                          <p:val>
                                            <p:fltVal val="0"/>
                                          </p:val>
                                        </p:tav>
                                        <p:tav tm="100000">
                                          <p:val>
                                            <p:strVal val="#ppt_h"/>
                                          </p:val>
                                        </p:tav>
                                      </p:tavLst>
                                    </p:anim>
                                    <p:animEffect transition="in" filter="fade">
                                      <p:cBhvr>
                                        <p:cTn id="75" dur="500"/>
                                        <p:tgtEl>
                                          <p:spTgt spid="102"/>
                                        </p:tgtEl>
                                      </p:cBhvr>
                                    </p:animEffect>
                                  </p:childTnLst>
                                </p:cTn>
                              </p:par>
                              <p:par>
                                <p:cTn id="76" presetID="53" presetClass="entr" presetSubtype="16" fill="hold" nodeType="withEffect">
                                  <p:stCondLst>
                                    <p:cond delay="500"/>
                                  </p:stCondLst>
                                  <p:childTnLst>
                                    <p:set>
                                      <p:cBhvr>
                                        <p:cTn id="77" dur="1" fill="hold">
                                          <p:stCondLst>
                                            <p:cond delay="0"/>
                                          </p:stCondLst>
                                        </p:cTn>
                                        <p:tgtEl>
                                          <p:spTgt spid="107"/>
                                        </p:tgtEl>
                                        <p:attrNameLst>
                                          <p:attrName>style.visibility</p:attrName>
                                        </p:attrNameLst>
                                      </p:cBhvr>
                                      <p:to>
                                        <p:strVal val="visible"/>
                                      </p:to>
                                    </p:set>
                                    <p:anim calcmode="lin" valueType="num">
                                      <p:cBhvr>
                                        <p:cTn id="78" dur="500" fill="hold"/>
                                        <p:tgtEl>
                                          <p:spTgt spid="107"/>
                                        </p:tgtEl>
                                        <p:attrNameLst>
                                          <p:attrName>ppt_w</p:attrName>
                                        </p:attrNameLst>
                                      </p:cBhvr>
                                      <p:tavLst>
                                        <p:tav tm="0">
                                          <p:val>
                                            <p:fltVal val="0"/>
                                          </p:val>
                                        </p:tav>
                                        <p:tav tm="100000">
                                          <p:val>
                                            <p:strVal val="#ppt_w"/>
                                          </p:val>
                                        </p:tav>
                                      </p:tavLst>
                                    </p:anim>
                                    <p:anim calcmode="lin" valueType="num">
                                      <p:cBhvr>
                                        <p:cTn id="79" dur="500" fill="hold"/>
                                        <p:tgtEl>
                                          <p:spTgt spid="107"/>
                                        </p:tgtEl>
                                        <p:attrNameLst>
                                          <p:attrName>ppt_h</p:attrName>
                                        </p:attrNameLst>
                                      </p:cBhvr>
                                      <p:tavLst>
                                        <p:tav tm="0">
                                          <p:val>
                                            <p:fltVal val="0"/>
                                          </p:val>
                                        </p:tav>
                                        <p:tav tm="100000">
                                          <p:val>
                                            <p:strVal val="#ppt_h"/>
                                          </p:val>
                                        </p:tav>
                                      </p:tavLst>
                                    </p:anim>
                                    <p:animEffect transition="in" filter="fade">
                                      <p:cBhvr>
                                        <p:cTn id="80" dur="500"/>
                                        <p:tgtEl>
                                          <p:spTgt spid="107"/>
                                        </p:tgtEl>
                                      </p:cBhvr>
                                    </p:animEffect>
                                  </p:childTnLst>
                                </p:cTn>
                              </p:par>
                              <p:par>
                                <p:cTn id="81" presetID="53" presetClass="entr" presetSubtype="16" fill="hold" nodeType="withEffect">
                                  <p:stCondLst>
                                    <p:cond delay="500"/>
                                  </p:stCondLst>
                                  <p:childTnLst>
                                    <p:set>
                                      <p:cBhvr>
                                        <p:cTn id="82" dur="1" fill="hold">
                                          <p:stCondLst>
                                            <p:cond delay="0"/>
                                          </p:stCondLst>
                                        </p:cTn>
                                        <p:tgtEl>
                                          <p:spTgt spid="112"/>
                                        </p:tgtEl>
                                        <p:attrNameLst>
                                          <p:attrName>style.visibility</p:attrName>
                                        </p:attrNameLst>
                                      </p:cBhvr>
                                      <p:to>
                                        <p:strVal val="visible"/>
                                      </p:to>
                                    </p:set>
                                    <p:anim calcmode="lin" valueType="num">
                                      <p:cBhvr>
                                        <p:cTn id="83" dur="500" fill="hold"/>
                                        <p:tgtEl>
                                          <p:spTgt spid="112"/>
                                        </p:tgtEl>
                                        <p:attrNameLst>
                                          <p:attrName>ppt_w</p:attrName>
                                        </p:attrNameLst>
                                      </p:cBhvr>
                                      <p:tavLst>
                                        <p:tav tm="0">
                                          <p:val>
                                            <p:fltVal val="0"/>
                                          </p:val>
                                        </p:tav>
                                        <p:tav tm="100000">
                                          <p:val>
                                            <p:strVal val="#ppt_w"/>
                                          </p:val>
                                        </p:tav>
                                      </p:tavLst>
                                    </p:anim>
                                    <p:anim calcmode="lin" valueType="num">
                                      <p:cBhvr>
                                        <p:cTn id="84" dur="500" fill="hold"/>
                                        <p:tgtEl>
                                          <p:spTgt spid="112"/>
                                        </p:tgtEl>
                                        <p:attrNameLst>
                                          <p:attrName>ppt_h</p:attrName>
                                        </p:attrNameLst>
                                      </p:cBhvr>
                                      <p:tavLst>
                                        <p:tav tm="0">
                                          <p:val>
                                            <p:fltVal val="0"/>
                                          </p:val>
                                        </p:tav>
                                        <p:tav tm="100000">
                                          <p:val>
                                            <p:strVal val="#ppt_h"/>
                                          </p:val>
                                        </p:tav>
                                      </p:tavLst>
                                    </p:anim>
                                    <p:animEffect transition="in" filter="fade">
                                      <p:cBhvr>
                                        <p:cTn id="8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7" grpId="0" animBg="1"/>
      <p:bldP spid="68" grpId="0" animBg="1"/>
      <p:bldP spid="69" grpId="0"/>
      <p:bldP spid="70" grpId="0"/>
      <p:bldP spid="117" grpId="0" animBg="1"/>
      <p:bldP spid="119" grpId="0"/>
      <p:bldP spid="120" grpId="0" animBg="1"/>
      <p:bldP spid="1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项目来源</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PROJECT SOURCE</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12" name="KSO_Shape"/>
          <p:cNvSpPr/>
          <p:nvPr/>
        </p:nvSpPr>
        <p:spPr bwMode="auto">
          <a:xfrm>
            <a:off x="160565" y="261473"/>
            <a:ext cx="542742" cy="40690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23086"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12</a:t>
            </a:r>
          </a:p>
        </p:txBody>
      </p:sp>
      <p:sp>
        <p:nvSpPr>
          <p:cNvPr id="143" name="矩形 47"/>
          <p:cNvSpPr>
            <a:spLocks noChangeArrowheads="1"/>
          </p:cNvSpPr>
          <p:nvPr/>
        </p:nvSpPr>
        <p:spPr bwMode="auto">
          <a:xfrm>
            <a:off x="1493886" y="5339393"/>
            <a:ext cx="9201057"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144" name="组合 143"/>
          <p:cNvGrpSpPr/>
          <p:nvPr/>
        </p:nvGrpSpPr>
        <p:grpSpPr>
          <a:xfrm>
            <a:off x="1808492" y="1522795"/>
            <a:ext cx="4081391" cy="136047"/>
            <a:chOff x="1507396" y="1628800"/>
            <a:chExt cx="4320480" cy="144016"/>
          </a:xfrm>
        </p:grpSpPr>
        <p:cxnSp>
          <p:nvCxnSpPr>
            <p:cNvPr id="145" name="直接连接符 14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6" name="组合 155"/>
          <p:cNvGrpSpPr/>
          <p:nvPr/>
        </p:nvGrpSpPr>
        <p:grpSpPr>
          <a:xfrm>
            <a:off x="6414511" y="1522795"/>
            <a:ext cx="4081391" cy="136047"/>
            <a:chOff x="1507396" y="1628800"/>
            <a:chExt cx="4320480" cy="144016"/>
          </a:xfrm>
        </p:grpSpPr>
        <p:cxnSp>
          <p:nvCxnSpPr>
            <p:cNvPr id="157" name="直接连接符 15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8" name="TextBox 132"/>
          <p:cNvSpPr txBox="1"/>
          <p:nvPr/>
        </p:nvSpPr>
        <p:spPr>
          <a:xfrm>
            <a:off x="5710660" y="1261128"/>
            <a:ext cx="344876" cy="266926"/>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69" name="TextBox 133"/>
          <p:cNvSpPr txBox="1"/>
          <p:nvPr/>
        </p:nvSpPr>
        <p:spPr>
          <a:xfrm>
            <a:off x="5264369" y="1261128"/>
            <a:ext cx="344876" cy="266926"/>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20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0" name="TextBox 134"/>
          <p:cNvSpPr txBox="1"/>
          <p:nvPr/>
        </p:nvSpPr>
        <p:spPr>
          <a:xfrm>
            <a:off x="4810881" y="1261128"/>
            <a:ext cx="344876" cy="266926"/>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30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1" name="TextBox 135"/>
          <p:cNvSpPr txBox="1"/>
          <p:nvPr/>
        </p:nvSpPr>
        <p:spPr>
          <a:xfrm>
            <a:off x="4357394" y="1261128"/>
            <a:ext cx="344876" cy="266926"/>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40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2" name="TextBox 136"/>
          <p:cNvSpPr txBox="1"/>
          <p:nvPr/>
        </p:nvSpPr>
        <p:spPr>
          <a:xfrm>
            <a:off x="3903906" y="1261127"/>
            <a:ext cx="354492" cy="266799"/>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50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3" name="TextBox 137"/>
          <p:cNvSpPr txBox="1"/>
          <p:nvPr/>
        </p:nvSpPr>
        <p:spPr>
          <a:xfrm>
            <a:off x="3450418" y="1261127"/>
            <a:ext cx="354492" cy="266799"/>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60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4" name="TextBox 138"/>
          <p:cNvSpPr txBox="1"/>
          <p:nvPr/>
        </p:nvSpPr>
        <p:spPr>
          <a:xfrm>
            <a:off x="2996931" y="1261128"/>
            <a:ext cx="344876" cy="266926"/>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70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5" name="TextBox 139"/>
          <p:cNvSpPr txBox="1"/>
          <p:nvPr/>
        </p:nvSpPr>
        <p:spPr>
          <a:xfrm>
            <a:off x="2543443" y="1261127"/>
            <a:ext cx="354492" cy="266799"/>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80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6" name="TextBox 140"/>
          <p:cNvSpPr txBox="1"/>
          <p:nvPr/>
        </p:nvSpPr>
        <p:spPr>
          <a:xfrm>
            <a:off x="2089955" y="1261127"/>
            <a:ext cx="354492" cy="266799"/>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90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7" name="TextBox 141"/>
          <p:cNvSpPr txBox="1"/>
          <p:nvPr/>
        </p:nvSpPr>
        <p:spPr>
          <a:xfrm>
            <a:off x="1594068" y="1261128"/>
            <a:ext cx="425005" cy="266926"/>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8" name="TextBox 142"/>
          <p:cNvSpPr txBox="1"/>
          <p:nvPr/>
        </p:nvSpPr>
        <p:spPr>
          <a:xfrm>
            <a:off x="6244498" y="1261128"/>
            <a:ext cx="344876" cy="266926"/>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9" name="TextBox 143"/>
          <p:cNvSpPr txBox="1"/>
          <p:nvPr/>
        </p:nvSpPr>
        <p:spPr>
          <a:xfrm>
            <a:off x="6695976" y="1261128"/>
            <a:ext cx="344876" cy="266926"/>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20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0" name="TextBox 144"/>
          <p:cNvSpPr txBox="1"/>
          <p:nvPr/>
        </p:nvSpPr>
        <p:spPr>
          <a:xfrm>
            <a:off x="7149463" y="1261128"/>
            <a:ext cx="344876" cy="266926"/>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30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1" name="TextBox 145"/>
          <p:cNvSpPr txBox="1"/>
          <p:nvPr/>
        </p:nvSpPr>
        <p:spPr>
          <a:xfrm>
            <a:off x="7602951" y="1261128"/>
            <a:ext cx="344876" cy="266926"/>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40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2" name="TextBox 146"/>
          <p:cNvSpPr txBox="1"/>
          <p:nvPr/>
        </p:nvSpPr>
        <p:spPr>
          <a:xfrm>
            <a:off x="8056438" y="1261127"/>
            <a:ext cx="354492" cy="266799"/>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50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3" name="TextBox 147"/>
          <p:cNvSpPr txBox="1"/>
          <p:nvPr/>
        </p:nvSpPr>
        <p:spPr>
          <a:xfrm>
            <a:off x="8509925" y="1261127"/>
            <a:ext cx="354492" cy="266799"/>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60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4" name="TextBox 148"/>
          <p:cNvSpPr txBox="1"/>
          <p:nvPr/>
        </p:nvSpPr>
        <p:spPr>
          <a:xfrm>
            <a:off x="8963413" y="1261128"/>
            <a:ext cx="344876" cy="266926"/>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70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5" name="TextBox 149"/>
          <p:cNvSpPr txBox="1"/>
          <p:nvPr/>
        </p:nvSpPr>
        <p:spPr>
          <a:xfrm>
            <a:off x="9416900" y="1261127"/>
            <a:ext cx="354492" cy="266799"/>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80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6" name="TextBox 150"/>
          <p:cNvSpPr txBox="1"/>
          <p:nvPr/>
        </p:nvSpPr>
        <p:spPr>
          <a:xfrm>
            <a:off x="9870388" y="1261127"/>
            <a:ext cx="354492" cy="266799"/>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90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7" name="TextBox 151"/>
          <p:cNvSpPr txBox="1"/>
          <p:nvPr/>
        </p:nvSpPr>
        <p:spPr>
          <a:xfrm>
            <a:off x="10281478" y="1261128"/>
            <a:ext cx="425005" cy="266926"/>
          </a:xfrm>
          <a:prstGeom prst="rect">
            <a:avLst/>
          </a:prstGeom>
          <a:noFill/>
        </p:spPr>
        <p:txBody>
          <a:bodyPr wrap="none" rtlCol="0">
            <a:spAutoFit/>
          </a:bodyPr>
          <a:lstStyle/>
          <a:p>
            <a:r>
              <a:rPr lang="en-US" altLang="zh-CN" sz="1135" dirty="0">
                <a:solidFill>
                  <a:schemeClr val="tx1">
                    <a:lumMod val="65000"/>
                    <a:lumOff val="35000"/>
                  </a:schemeClr>
                </a:solidFill>
                <a:latin typeface="Impact MT Std" pitchFamily="34" charset="0"/>
                <a:ea typeface="微软雅黑" panose="020B0503020204020204" pitchFamily="34" charset="-122"/>
              </a:rPr>
              <a:t>100</a:t>
            </a:r>
            <a:endParaRPr lang="zh-CN" altLang="en-US" sz="1135" dirty="0">
              <a:solidFill>
                <a:schemeClr val="tx1">
                  <a:lumMod val="65000"/>
                  <a:lumOff val="35000"/>
                </a:schemeClr>
              </a:solidFill>
              <a:latin typeface="Impact MT Std" pitchFamily="34" charset="0"/>
              <a:ea typeface="微软雅黑" panose="020B0503020204020204" pitchFamily="34" charset="-122"/>
            </a:endParaRPr>
          </a:p>
        </p:txBody>
      </p:sp>
      <p:sp>
        <p:nvSpPr>
          <p:cNvPr id="188" name="五边形 187"/>
          <p:cNvSpPr/>
          <p:nvPr/>
        </p:nvSpPr>
        <p:spPr>
          <a:xfrm flipH="1">
            <a:off x="2996930" y="1900722"/>
            <a:ext cx="2892952" cy="306070"/>
          </a:xfrm>
          <a:prstGeom prst="homePlat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latin typeface="Impact MT Std" pitchFamily="34" charset="0"/>
            </a:endParaRPr>
          </a:p>
        </p:txBody>
      </p:sp>
      <p:sp>
        <p:nvSpPr>
          <p:cNvPr id="189" name="五边形 188"/>
          <p:cNvSpPr/>
          <p:nvPr/>
        </p:nvSpPr>
        <p:spPr>
          <a:xfrm flipH="1">
            <a:off x="4043418" y="2386241"/>
            <a:ext cx="1846466" cy="306070"/>
          </a:xfrm>
          <a:prstGeom prst="homePlat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0" name="五边形 189"/>
          <p:cNvSpPr/>
          <p:nvPr/>
        </p:nvSpPr>
        <p:spPr>
          <a:xfrm flipH="1">
            <a:off x="3340979" y="2871760"/>
            <a:ext cx="2548904" cy="306070"/>
          </a:xfrm>
          <a:prstGeom prst="homePlat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1" name="五边形 190"/>
          <p:cNvSpPr/>
          <p:nvPr/>
        </p:nvSpPr>
        <p:spPr>
          <a:xfrm flipH="1">
            <a:off x="1837829" y="3357279"/>
            <a:ext cx="4052056" cy="306070"/>
          </a:xfrm>
          <a:prstGeom prst="homePlat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2" name="五边形 191"/>
          <p:cNvSpPr/>
          <p:nvPr/>
        </p:nvSpPr>
        <p:spPr>
          <a:xfrm flipH="1">
            <a:off x="2543445" y="3842798"/>
            <a:ext cx="3346440" cy="306070"/>
          </a:xfrm>
          <a:prstGeom prst="homePlat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3" name="五边形 192"/>
          <p:cNvSpPr/>
          <p:nvPr/>
        </p:nvSpPr>
        <p:spPr>
          <a:xfrm flipH="1">
            <a:off x="3622442" y="4328317"/>
            <a:ext cx="2267441" cy="306070"/>
          </a:xfrm>
          <a:prstGeom prst="homePlat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4" name="五边形 193"/>
          <p:cNvSpPr/>
          <p:nvPr/>
        </p:nvSpPr>
        <p:spPr>
          <a:xfrm flipH="1">
            <a:off x="4529417" y="4814283"/>
            <a:ext cx="1360466" cy="306070"/>
          </a:xfrm>
          <a:prstGeom prst="homePlat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5" name="TextBox 159"/>
          <p:cNvSpPr txBox="1"/>
          <p:nvPr/>
        </p:nvSpPr>
        <p:spPr>
          <a:xfrm>
            <a:off x="2352187" y="1908386"/>
            <a:ext cx="524366" cy="295838"/>
          </a:xfrm>
          <a:prstGeom prst="rect">
            <a:avLst/>
          </a:prstGeom>
          <a:noFill/>
        </p:spPr>
        <p:txBody>
          <a:bodyPr wrap="none" rtlCol="0">
            <a:spAutoFit/>
          </a:bodyPr>
          <a:lstStyle/>
          <a:p>
            <a:r>
              <a:rPr lang="zh-CN" altLang="en-US" sz="1325" dirty="0">
                <a:solidFill>
                  <a:schemeClr val="tx1">
                    <a:lumMod val="65000"/>
                    <a:lumOff val="35000"/>
                  </a:schemeClr>
                </a:solidFill>
                <a:latin typeface="Impact MT Std" pitchFamily="34" charset="0"/>
                <a:ea typeface="微软雅黑" panose="020B0503020204020204" pitchFamily="34" charset="-122"/>
              </a:rPr>
              <a:t>文字</a:t>
            </a:r>
          </a:p>
        </p:txBody>
      </p:sp>
      <p:sp>
        <p:nvSpPr>
          <p:cNvPr id="196" name="TextBox 160"/>
          <p:cNvSpPr txBox="1"/>
          <p:nvPr/>
        </p:nvSpPr>
        <p:spPr>
          <a:xfrm>
            <a:off x="3419970" y="2394496"/>
            <a:ext cx="524366" cy="295838"/>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197" name="TextBox 161"/>
          <p:cNvSpPr txBox="1"/>
          <p:nvPr/>
        </p:nvSpPr>
        <p:spPr>
          <a:xfrm>
            <a:off x="2743922" y="2879648"/>
            <a:ext cx="524366" cy="295838"/>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198" name="TextBox 162"/>
          <p:cNvSpPr txBox="1"/>
          <p:nvPr/>
        </p:nvSpPr>
        <p:spPr>
          <a:xfrm>
            <a:off x="1294846" y="3357282"/>
            <a:ext cx="524366" cy="295838"/>
          </a:xfrm>
          <a:prstGeom prst="rect">
            <a:avLst/>
          </a:prstGeom>
          <a:noFill/>
        </p:spPr>
        <p:txBody>
          <a:bodyPr wrap="none" rtlCol="0">
            <a:spAutoFit/>
          </a:bodyPr>
          <a:lstStyle/>
          <a:p>
            <a:r>
              <a:rPr lang="zh-CN" altLang="en-US" sz="1325" dirty="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199" name="TextBox 163"/>
          <p:cNvSpPr txBox="1"/>
          <p:nvPr/>
        </p:nvSpPr>
        <p:spPr>
          <a:xfrm>
            <a:off x="2004942" y="3850464"/>
            <a:ext cx="524366" cy="295838"/>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00" name="TextBox 164"/>
          <p:cNvSpPr txBox="1"/>
          <p:nvPr/>
        </p:nvSpPr>
        <p:spPr>
          <a:xfrm>
            <a:off x="2996934" y="4336573"/>
            <a:ext cx="524366" cy="295838"/>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01" name="TextBox 165"/>
          <p:cNvSpPr txBox="1"/>
          <p:nvPr/>
        </p:nvSpPr>
        <p:spPr>
          <a:xfrm>
            <a:off x="3896292" y="4821725"/>
            <a:ext cx="524366" cy="295838"/>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02" name="五边形 201"/>
          <p:cNvSpPr/>
          <p:nvPr/>
        </p:nvSpPr>
        <p:spPr>
          <a:xfrm>
            <a:off x="6414513" y="1900722"/>
            <a:ext cx="1532486" cy="306070"/>
          </a:xfrm>
          <a:prstGeom prst="homePlate">
            <a:avLst/>
          </a:prstGeom>
          <a:solidFill>
            <a:srgbClr val="FD3F0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latin typeface="Impact MT Std" pitchFamily="34" charset="0"/>
            </a:endParaRPr>
          </a:p>
        </p:txBody>
      </p:sp>
      <p:sp>
        <p:nvSpPr>
          <p:cNvPr id="203" name="五边形 202"/>
          <p:cNvSpPr/>
          <p:nvPr/>
        </p:nvSpPr>
        <p:spPr>
          <a:xfrm>
            <a:off x="6414514" y="2386241"/>
            <a:ext cx="2892949" cy="306070"/>
          </a:xfrm>
          <a:prstGeom prst="homePlate">
            <a:avLst/>
          </a:prstGeom>
          <a:solidFill>
            <a:srgbClr val="FD3F0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4" name="五边形 203"/>
          <p:cNvSpPr/>
          <p:nvPr/>
        </p:nvSpPr>
        <p:spPr>
          <a:xfrm>
            <a:off x="6414511" y="2871760"/>
            <a:ext cx="1813951" cy="306070"/>
          </a:xfrm>
          <a:prstGeom prst="homePlate">
            <a:avLst/>
          </a:prstGeom>
          <a:solidFill>
            <a:srgbClr val="FD3F0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5" name="五边形 204"/>
          <p:cNvSpPr/>
          <p:nvPr/>
        </p:nvSpPr>
        <p:spPr>
          <a:xfrm>
            <a:off x="6414513" y="3357279"/>
            <a:ext cx="3866967" cy="306070"/>
          </a:xfrm>
          <a:prstGeom prst="homePlate">
            <a:avLst/>
          </a:prstGeom>
          <a:solidFill>
            <a:srgbClr val="FD3F0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6" name="五边形 205"/>
          <p:cNvSpPr/>
          <p:nvPr/>
        </p:nvSpPr>
        <p:spPr>
          <a:xfrm>
            <a:off x="6414515" y="3842798"/>
            <a:ext cx="2798728" cy="306070"/>
          </a:xfrm>
          <a:prstGeom prst="homePlate">
            <a:avLst/>
          </a:prstGeom>
          <a:solidFill>
            <a:srgbClr val="FD3F0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7" name="五边形 206"/>
          <p:cNvSpPr/>
          <p:nvPr/>
        </p:nvSpPr>
        <p:spPr>
          <a:xfrm>
            <a:off x="6414514" y="4328317"/>
            <a:ext cx="3243847" cy="306070"/>
          </a:xfrm>
          <a:prstGeom prst="homePlate">
            <a:avLst/>
          </a:prstGeom>
          <a:solidFill>
            <a:srgbClr val="FD3F0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8" name="五边形 207"/>
          <p:cNvSpPr/>
          <p:nvPr/>
        </p:nvSpPr>
        <p:spPr>
          <a:xfrm>
            <a:off x="6414514" y="4814286"/>
            <a:ext cx="2390589" cy="298183"/>
          </a:xfrm>
          <a:prstGeom prst="homePlate">
            <a:avLst/>
          </a:prstGeom>
          <a:solidFill>
            <a:srgbClr val="FD3F03">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9" name="TextBox 173"/>
          <p:cNvSpPr txBox="1"/>
          <p:nvPr/>
        </p:nvSpPr>
        <p:spPr>
          <a:xfrm>
            <a:off x="8026729" y="1908386"/>
            <a:ext cx="524366" cy="295838"/>
          </a:xfrm>
          <a:prstGeom prst="rect">
            <a:avLst/>
          </a:prstGeom>
          <a:noFill/>
        </p:spPr>
        <p:txBody>
          <a:bodyPr wrap="none" rtlCol="0">
            <a:spAutoFit/>
          </a:bodyPr>
          <a:lstStyle/>
          <a:p>
            <a:r>
              <a:rPr lang="zh-CN" altLang="en-US" sz="1325">
                <a:solidFill>
                  <a:schemeClr val="tx1">
                    <a:lumMod val="65000"/>
                    <a:lumOff val="35000"/>
                  </a:schemeClr>
                </a:solidFill>
                <a:latin typeface="Impact MT Std" pitchFamily="34" charset="0"/>
                <a:ea typeface="微软雅黑" panose="020B0503020204020204" pitchFamily="34" charset="-122"/>
              </a:rPr>
              <a:t>文字</a:t>
            </a:r>
          </a:p>
        </p:txBody>
      </p:sp>
      <p:sp>
        <p:nvSpPr>
          <p:cNvPr id="210" name="TextBox 174"/>
          <p:cNvSpPr txBox="1"/>
          <p:nvPr/>
        </p:nvSpPr>
        <p:spPr>
          <a:xfrm>
            <a:off x="9379826" y="2394496"/>
            <a:ext cx="524366" cy="295838"/>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11" name="TextBox 175"/>
          <p:cNvSpPr txBox="1"/>
          <p:nvPr/>
        </p:nvSpPr>
        <p:spPr>
          <a:xfrm>
            <a:off x="8291455" y="2879648"/>
            <a:ext cx="524366" cy="295838"/>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12" name="TextBox 176"/>
          <p:cNvSpPr txBox="1"/>
          <p:nvPr/>
        </p:nvSpPr>
        <p:spPr>
          <a:xfrm>
            <a:off x="10281482" y="3357282"/>
            <a:ext cx="524366" cy="295838"/>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13" name="TextBox 177"/>
          <p:cNvSpPr txBox="1"/>
          <p:nvPr/>
        </p:nvSpPr>
        <p:spPr>
          <a:xfrm>
            <a:off x="9332102" y="3850464"/>
            <a:ext cx="524366" cy="295838"/>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14" name="TextBox 178"/>
          <p:cNvSpPr txBox="1"/>
          <p:nvPr/>
        </p:nvSpPr>
        <p:spPr>
          <a:xfrm>
            <a:off x="9717280" y="4336573"/>
            <a:ext cx="524366" cy="295838"/>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15" name="TextBox 179"/>
          <p:cNvSpPr txBox="1"/>
          <p:nvPr/>
        </p:nvSpPr>
        <p:spPr>
          <a:xfrm>
            <a:off x="8884038" y="4821725"/>
            <a:ext cx="524366" cy="295838"/>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16" name="TextBox 180"/>
          <p:cNvSpPr txBox="1"/>
          <p:nvPr/>
        </p:nvSpPr>
        <p:spPr>
          <a:xfrm>
            <a:off x="5979415" y="1864772"/>
            <a:ext cx="346480" cy="382954"/>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A</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7" name="TextBox 181"/>
          <p:cNvSpPr txBox="1"/>
          <p:nvPr/>
        </p:nvSpPr>
        <p:spPr>
          <a:xfrm>
            <a:off x="5979415" y="2350292"/>
            <a:ext cx="346480" cy="382954"/>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B</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8" name="TextBox 182"/>
          <p:cNvSpPr txBox="1"/>
          <p:nvPr/>
        </p:nvSpPr>
        <p:spPr>
          <a:xfrm>
            <a:off x="5979416" y="2835811"/>
            <a:ext cx="359300" cy="382954"/>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C</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9" name="TextBox 183"/>
          <p:cNvSpPr txBox="1"/>
          <p:nvPr/>
        </p:nvSpPr>
        <p:spPr>
          <a:xfrm>
            <a:off x="5979416" y="3321330"/>
            <a:ext cx="359300" cy="382954"/>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D</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0" name="TextBox 184"/>
          <p:cNvSpPr txBox="1"/>
          <p:nvPr/>
        </p:nvSpPr>
        <p:spPr>
          <a:xfrm>
            <a:off x="5979415" y="3806849"/>
            <a:ext cx="346480" cy="382954"/>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E</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1" name="TextBox 185"/>
          <p:cNvSpPr txBox="1"/>
          <p:nvPr/>
        </p:nvSpPr>
        <p:spPr>
          <a:xfrm>
            <a:off x="5979415" y="4292368"/>
            <a:ext cx="332056" cy="382954"/>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F</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2" name="TextBox 186"/>
          <p:cNvSpPr txBox="1"/>
          <p:nvPr/>
        </p:nvSpPr>
        <p:spPr>
          <a:xfrm>
            <a:off x="5979415" y="4777889"/>
            <a:ext cx="373723" cy="382954"/>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G</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143"/>
                                        </p:tgtEl>
                                        <p:attrNameLst>
                                          <p:attrName>style.visibility</p:attrName>
                                        </p:attrNameLst>
                                      </p:cBhvr>
                                      <p:to>
                                        <p:strVal val="visible"/>
                                      </p:to>
                                    </p:set>
                                    <p:animEffect transition="in" filter="barn(outVertical)">
                                      <p:cBhvr>
                                        <p:cTn id="20" dur="500"/>
                                        <p:tgtEl>
                                          <p:spTgt spid="143"/>
                                        </p:tgtEl>
                                      </p:cBhvr>
                                    </p:animEffect>
                                  </p:childTnLst>
                                </p:cTn>
                              </p:par>
                            </p:childTnLst>
                          </p:cTn>
                        </p:par>
                        <p:par>
                          <p:cTn id="21" fill="hold">
                            <p:stCondLst>
                              <p:cond delay="1000"/>
                            </p:stCondLst>
                            <p:childTnLst>
                              <p:par>
                                <p:cTn id="22" presetID="2" presetClass="entr" presetSubtype="4" decel="100000" fill="hold" grpId="0" nodeType="afterEffect">
                                  <p:stCondLst>
                                    <p:cond delay="0"/>
                                  </p:stCondLst>
                                  <p:childTnLst>
                                    <p:set>
                                      <p:cBhvr>
                                        <p:cTn id="23" dur="1" fill="hold">
                                          <p:stCondLst>
                                            <p:cond delay="0"/>
                                          </p:stCondLst>
                                        </p:cTn>
                                        <p:tgtEl>
                                          <p:spTgt spid="216"/>
                                        </p:tgtEl>
                                        <p:attrNameLst>
                                          <p:attrName>style.visibility</p:attrName>
                                        </p:attrNameLst>
                                      </p:cBhvr>
                                      <p:to>
                                        <p:strVal val="visible"/>
                                      </p:to>
                                    </p:set>
                                    <p:anim calcmode="lin" valueType="num">
                                      <p:cBhvr additive="base">
                                        <p:cTn id="24" dur="500" fill="hold"/>
                                        <p:tgtEl>
                                          <p:spTgt spid="216"/>
                                        </p:tgtEl>
                                        <p:attrNameLst>
                                          <p:attrName>ppt_x</p:attrName>
                                        </p:attrNameLst>
                                      </p:cBhvr>
                                      <p:tavLst>
                                        <p:tav tm="0">
                                          <p:val>
                                            <p:strVal val="#ppt_x"/>
                                          </p:val>
                                        </p:tav>
                                        <p:tav tm="100000">
                                          <p:val>
                                            <p:strVal val="#ppt_x"/>
                                          </p:val>
                                        </p:tav>
                                      </p:tavLst>
                                    </p:anim>
                                    <p:anim calcmode="lin" valueType="num">
                                      <p:cBhvr additive="base">
                                        <p:cTn id="25" dur="500" fill="hold"/>
                                        <p:tgtEl>
                                          <p:spTgt spid="216"/>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217"/>
                                        </p:tgtEl>
                                        <p:attrNameLst>
                                          <p:attrName>style.visibility</p:attrName>
                                        </p:attrNameLst>
                                      </p:cBhvr>
                                      <p:to>
                                        <p:strVal val="visible"/>
                                      </p:to>
                                    </p:set>
                                    <p:anim calcmode="lin" valueType="num">
                                      <p:cBhvr additive="base">
                                        <p:cTn id="28" dur="500" fill="hold"/>
                                        <p:tgtEl>
                                          <p:spTgt spid="217"/>
                                        </p:tgtEl>
                                        <p:attrNameLst>
                                          <p:attrName>ppt_x</p:attrName>
                                        </p:attrNameLst>
                                      </p:cBhvr>
                                      <p:tavLst>
                                        <p:tav tm="0">
                                          <p:val>
                                            <p:strVal val="#ppt_x"/>
                                          </p:val>
                                        </p:tav>
                                        <p:tav tm="100000">
                                          <p:val>
                                            <p:strVal val="#ppt_x"/>
                                          </p:val>
                                        </p:tav>
                                      </p:tavLst>
                                    </p:anim>
                                    <p:anim calcmode="lin" valueType="num">
                                      <p:cBhvr additive="base">
                                        <p:cTn id="29" dur="500" fill="hold"/>
                                        <p:tgtEl>
                                          <p:spTgt spid="217"/>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218"/>
                                        </p:tgtEl>
                                        <p:attrNameLst>
                                          <p:attrName>style.visibility</p:attrName>
                                        </p:attrNameLst>
                                      </p:cBhvr>
                                      <p:to>
                                        <p:strVal val="visible"/>
                                      </p:to>
                                    </p:set>
                                    <p:anim calcmode="lin" valueType="num">
                                      <p:cBhvr additive="base">
                                        <p:cTn id="32" dur="500" fill="hold"/>
                                        <p:tgtEl>
                                          <p:spTgt spid="218"/>
                                        </p:tgtEl>
                                        <p:attrNameLst>
                                          <p:attrName>ppt_x</p:attrName>
                                        </p:attrNameLst>
                                      </p:cBhvr>
                                      <p:tavLst>
                                        <p:tav tm="0">
                                          <p:val>
                                            <p:strVal val="#ppt_x"/>
                                          </p:val>
                                        </p:tav>
                                        <p:tav tm="100000">
                                          <p:val>
                                            <p:strVal val="#ppt_x"/>
                                          </p:val>
                                        </p:tav>
                                      </p:tavLst>
                                    </p:anim>
                                    <p:anim calcmode="lin" valueType="num">
                                      <p:cBhvr additive="base">
                                        <p:cTn id="33" dur="500" fill="hold"/>
                                        <p:tgtEl>
                                          <p:spTgt spid="218"/>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0"/>
                                  </p:stCondLst>
                                  <p:childTnLst>
                                    <p:set>
                                      <p:cBhvr>
                                        <p:cTn id="35" dur="1" fill="hold">
                                          <p:stCondLst>
                                            <p:cond delay="0"/>
                                          </p:stCondLst>
                                        </p:cTn>
                                        <p:tgtEl>
                                          <p:spTgt spid="219"/>
                                        </p:tgtEl>
                                        <p:attrNameLst>
                                          <p:attrName>style.visibility</p:attrName>
                                        </p:attrNameLst>
                                      </p:cBhvr>
                                      <p:to>
                                        <p:strVal val="visible"/>
                                      </p:to>
                                    </p:set>
                                    <p:anim calcmode="lin" valueType="num">
                                      <p:cBhvr additive="base">
                                        <p:cTn id="36" dur="500" fill="hold"/>
                                        <p:tgtEl>
                                          <p:spTgt spid="219"/>
                                        </p:tgtEl>
                                        <p:attrNameLst>
                                          <p:attrName>ppt_x</p:attrName>
                                        </p:attrNameLst>
                                      </p:cBhvr>
                                      <p:tavLst>
                                        <p:tav tm="0">
                                          <p:val>
                                            <p:strVal val="#ppt_x"/>
                                          </p:val>
                                        </p:tav>
                                        <p:tav tm="100000">
                                          <p:val>
                                            <p:strVal val="#ppt_x"/>
                                          </p:val>
                                        </p:tav>
                                      </p:tavLst>
                                    </p:anim>
                                    <p:anim calcmode="lin" valueType="num">
                                      <p:cBhvr additive="base">
                                        <p:cTn id="37" dur="500" fill="hold"/>
                                        <p:tgtEl>
                                          <p:spTgt spid="219"/>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20"/>
                                        </p:tgtEl>
                                        <p:attrNameLst>
                                          <p:attrName>style.visibility</p:attrName>
                                        </p:attrNameLst>
                                      </p:cBhvr>
                                      <p:to>
                                        <p:strVal val="visible"/>
                                      </p:to>
                                    </p:set>
                                    <p:anim calcmode="lin" valueType="num">
                                      <p:cBhvr additive="base">
                                        <p:cTn id="40" dur="500" fill="hold"/>
                                        <p:tgtEl>
                                          <p:spTgt spid="220"/>
                                        </p:tgtEl>
                                        <p:attrNameLst>
                                          <p:attrName>ppt_x</p:attrName>
                                        </p:attrNameLst>
                                      </p:cBhvr>
                                      <p:tavLst>
                                        <p:tav tm="0">
                                          <p:val>
                                            <p:strVal val="#ppt_x"/>
                                          </p:val>
                                        </p:tav>
                                        <p:tav tm="100000">
                                          <p:val>
                                            <p:strVal val="#ppt_x"/>
                                          </p:val>
                                        </p:tav>
                                      </p:tavLst>
                                    </p:anim>
                                    <p:anim calcmode="lin" valueType="num">
                                      <p:cBhvr additive="base">
                                        <p:cTn id="41" dur="500" fill="hold"/>
                                        <p:tgtEl>
                                          <p:spTgt spid="220"/>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21"/>
                                        </p:tgtEl>
                                        <p:attrNameLst>
                                          <p:attrName>style.visibility</p:attrName>
                                        </p:attrNameLst>
                                      </p:cBhvr>
                                      <p:to>
                                        <p:strVal val="visible"/>
                                      </p:to>
                                    </p:set>
                                    <p:anim calcmode="lin" valueType="num">
                                      <p:cBhvr additive="base">
                                        <p:cTn id="44" dur="500" fill="hold"/>
                                        <p:tgtEl>
                                          <p:spTgt spid="221"/>
                                        </p:tgtEl>
                                        <p:attrNameLst>
                                          <p:attrName>ppt_x</p:attrName>
                                        </p:attrNameLst>
                                      </p:cBhvr>
                                      <p:tavLst>
                                        <p:tav tm="0">
                                          <p:val>
                                            <p:strVal val="#ppt_x"/>
                                          </p:val>
                                        </p:tav>
                                        <p:tav tm="100000">
                                          <p:val>
                                            <p:strVal val="#ppt_x"/>
                                          </p:val>
                                        </p:tav>
                                      </p:tavLst>
                                    </p:anim>
                                    <p:anim calcmode="lin" valueType="num">
                                      <p:cBhvr additive="base">
                                        <p:cTn id="45" dur="500" fill="hold"/>
                                        <p:tgtEl>
                                          <p:spTgt spid="221"/>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22"/>
                                        </p:tgtEl>
                                        <p:attrNameLst>
                                          <p:attrName>style.visibility</p:attrName>
                                        </p:attrNameLst>
                                      </p:cBhvr>
                                      <p:to>
                                        <p:strVal val="visible"/>
                                      </p:to>
                                    </p:set>
                                    <p:anim calcmode="lin" valueType="num">
                                      <p:cBhvr additive="base">
                                        <p:cTn id="48" dur="500" fill="hold"/>
                                        <p:tgtEl>
                                          <p:spTgt spid="222"/>
                                        </p:tgtEl>
                                        <p:attrNameLst>
                                          <p:attrName>ppt_x</p:attrName>
                                        </p:attrNameLst>
                                      </p:cBhvr>
                                      <p:tavLst>
                                        <p:tav tm="0">
                                          <p:val>
                                            <p:strVal val="#ppt_x"/>
                                          </p:val>
                                        </p:tav>
                                        <p:tav tm="100000">
                                          <p:val>
                                            <p:strVal val="#ppt_x"/>
                                          </p:val>
                                        </p:tav>
                                      </p:tavLst>
                                    </p:anim>
                                    <p:anim calcmode="lin" valueType="num">
                                      <p:cBhvr additive="base">
                                        <p:cTn id="49" dur="500" fill="hold"/>
                                        <p:tgtEl>
                                          <p:spTgt spid="222"/>
                                        </p:tgtEl>
                                        <p:attrNameLst>
                                          <p:attrName>ppt_y</p:attrName>
                                        </p:attrNameLst>
                                      </p:cBhvr>
                                      <p:tavLst>
                                        <p:tav tm="0">
                                          <p:val>
                                            <p:strVal val="1+#ppt_h/2"/>
                                          </p:val>
                                        </p:tav>
                                        <p:tav tm="100000">
                                          <p:val>
                                            <p:strVal val="#ppt_y"/>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02"/>
                                        </p:tgtEl>
                                        <p:attrNameLst>
                                          <p:attrName>style.visibility</p:attrName>
                                        </p:attrNameLst>
                                      </p:cBhvr>
                                      <p:to>
                                        <p:strVal val="visible"/>
                                      </p:to>
                                    </p:set>
                                    <p:animEffect transition="in" filter="wipe(left)">
                                      <p:cBhvr>
                                        <p:cTn id="53" dur="500"/>
                                        <p:tgtEl>
                                          <p:spTgt spid="202"/>
                                        </p:tgtEl>
                                      </p:cBhvr>
                                    </p:animEffect>
                                  </p:childTnLst>
                                </p:cTn>
                              </p:par>
                              <p:par>
                                <p:cTn id="54" presetID="22" presetClass="entr" presetSubtype="8" fill="hold" grpId="0" nodeType="withEffect">
                                  <p:stCondLst>
                                    <p:cond delay="100"/>
                                  </p:stCondLst>
                                  <p:childTnLst>
                                    <p:set>
                                      <p:cBhvr>
                                        <p:cTn id="55" dur="1" fill="hold">
                                          <p:stCondLst>
                                            <p:cond delay="0"/>
                                          </p:stCondLst>
                                        </p:cTn>
                                        <p:tgtEl>
                                          <p:spTgt spid="203"/>
                                        </p:tgtEl>
                                        <p:attrNameLst>
                                          <p:attrName>style.visibility</p:attrName>
                                        </p:attrNameLst>
                                      </p:cBhvr>
                                      <p:to>
                                        <p:strVal val="visible"/>
                                      </p:to>
                                    </p:set>
                                    <p:animEffect transition="in" filter="wipe(left)">
                                      <p:cBhvr>
                                        <p:cTn id="56" dur="500"/>
                                        <p:tgtEl>
                                          <p:spTgt spid="203"/>
                                        </p:tgtEl>
                                      </p:cBhvr>
                                    </p:animEffect>
                                  </p:childTnLst>
                                </p:cTn>
                              </p:par>
                              <p:par>
                                <p:cTn id="57" presetID="22" presetClass="entr" presetSubtype="8" fill="hold" grpId="0" nodeType="withEffect">
                                  <p:stCondLst>
                                    <p:cond delay="200"/>
                                  </p:stCondLst>
                                  <p:childTnLst>
                                    <p:set>
                                      <p:cBhvr>
                                        <p:cTn id="58" dur="1" fill="hold">
                                          <p:stCondLst>
                                            <p:cond delay="0"/>
                                          </p:stCondLst>
                                        </p:cTn>
                                        <p:tgtEl>
                                          <p:spTgt spid="204"/>
                                        </p:tgtEl>
                                        <p:attrNameLst>
                                          <p:attrName>style.visibility</p:attrName>
                                        </p:attrNameLst>
                                      </p:cBhvr>
                                      <p:to>
                                        <p:strVal val="visible"/>
                                      </p:to>
                                    </p:set>
                                    <p:animEffect transition="in" filter="wipe(left)">
                                      <p:cBhvr>
                                        <p:cTn id="59" dur="500"/>
                                        <p:tgtEl>
                                          <p:spTgt spid="204"/>
                                        </p:tgtEl>
                                      </p:cBhvr>
                                    </p:animEffect>
                                  </p:childTnLst>
                                </p:cTn>
                              </p:par>
                              <p:par>
                                <p:cTn id="60" presetID="22" presetClass="entr" presetSubtype="8" fill="hold" grpId="0" nodeType="withEffect">
                                  <p:stCondLst>
                                    <p:cond delay="300"/>
                                  </p:stCondLst>
                                  <p:childTnLst>
                                    <p:set>
                                      <p:cBhvr>
                                        <p:cTn id="61" dur="1" fill="hold">
                                          <p:stCondLst>
                                            <p:cond delay="0"/>
                                          </p:stCondLst>
                                        </p:cTn>
                                        <p:tgtEl>
                                          <p:spTgt spid="205"/>
                                        </p:tgtEl>
                                        <p:attrNameLst>
                                          <p:attrName>style.visibility</p:attrName>
                                        </p:attrNameLst>
                                      </p:cBhvr>
                                      <p:to>
                                        <p:strVal val="visible"/>
                                      </p:to>
                                    </p:set>
                                    <p:animEffect transition="in" filter="wipe(left)">
                                      <p:cBhvr>
                                        <p:cTn id="62" dur="500"/>
                                        <p:tgtEl>
                                          <p:spTgt spid="205"/>
                                        </p:tgtEl>
                                      </p:cBhvr>
                                    </p:animEffect>
                                  </p:childTnLst>
                                </p:cTn>
                              </p:par>
                              <p:par>
                                <p:cTn id="63" presetID="22" presetClass="entr" presetSubtype="8" fill="hold" grpId="0" nodeType="withEffect">
                                  <p:stCondLst>
                                    <p:cond delay="400"/>
                                  </p:stCondLst>
                                  <p:childTnLst>
                                    <p:set>
                                      <p:cBhvr>
                                        <p:cTn id="64" dur="1" fill="hold">
                                          <p:stCondLst>
                                            <p:cond delay="0"/>
                                          </p:stCondLst>
                                        </p:cTn>
                                        <p:tgtEl>
                                          <p:spTgt spid="206"/>
                                        </p:tgtEl>
                                        <p:attrNameLst>
                                          <p:attrName>style.visibility</p:attrName>
                                        </p:attrNameLst>
                                      </p:cBhvr>
                                      <p:to>
                                        <p:strVal val="visible"/>
                                      </p:to>
                                    </p:set>
                                    <p:animEffect transition="in" filter="wipe(left)">
                                      <p:cBhvr>
                                        <p:cTn id="65" dur="500"/>
                                        <p:tgtEl>
                                          <p:spTgt spid="206"/>
                                        </p:tgtEl>
                                      </p:cBhvr>
                                    </p:animEffect>
                                  </p:childTnLst>
                                </p:cTn>
                              </p:par>
                              <p:par>
                                <p:cTn id="66" presetID="22" presetClass="entr" presetSubtype="8" fill="hold" grpId="0" nodeType="withEffect">
                                  <p:stCondLst>
                                    <p:cond delay="500"/>
                                  </p:stCondLst>
                                  <p:childTnLst>
                                    <p:set>
                                      <p:cBhvr>
                                        <p:cTn id="67" dur="1" fill="hold">
                                          <p:stCondLst>
                                            <p:cond delay="0"/>
                                          </p:stCondLst>
                                        </p:cTn>
                                        <p:tgtEl>
                                          <p:spTgt spid="207"/>
                                        </p:tgtEl>
                                        <p:attrNameLst>
                                          <p:attrName>style.visibility</p:attrName>
                                        </p:attrNameLst>
                                      </p:cBhvr>
                                      <p:to>
                                        <p:strVal val="visible"/>
                                      </p:to>
                                    </p:set>
                                    <p:animEffect transition="in" filter="wipe(left)">
                                      <p:cBhvr>
                                        <p:cTn id="68" dur="500"/>
                                        <p:tgtEl>
                                          <p:spTgt spid="207"/>
                                        </p:tgtEl>
                                      </p:cBhvr>
                                    </p:animEffect>
                                  </p:childTnLst>
                                </p:cTn>
                              </p:par>
                              <p:par>
                                <p:cTn id="69" presetID="22" presetClass="entr" presetSubtype="8" fill="hold" grpId="0" nodeType="withEffect">
                                  <p:stCondLst>
                                    <p:cond delay="600"/>
                                  </p:stCondLst>
                                  <p:childTnLst>
                                    <p:set>
                                      <p:cBhvr>
                                        <p:cTn id="70" dur="1" fill="hold">
                                          <p:stCondLst>
                                            <p:cond delay="0"/>
                                          </p:stCondLst>
                                        </p:cTn>
                                        <p:tgtEl>
                                          <p:spTgt spid="208"/>
                                        </p:tgtEl>
                                        <p:attrNameLst>
                                          <p:attrName>style.visibility</p:attrName>
                                        </p:attrNameLst>
                                      </p:cBhvr>
                                      <p:to>
                                        <p:strVal val="visible"/>
                                      </p:to>
                                    </p:set>
                                    <p:animEffect transition="in" filter="wipe(left)">
                                      <p:cBhvr>
                                        <p:cTn id="71" dur="500"/>
                                        <p:tgtEl>
                                          <p:spTgt spid="208"/>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88"/>
                                        </p:tgtEl>
                                        <p:attrNameLst>
                                          <p:attrName>style.visibility</p:attrName>
                                        </p:attrNameLst>
                                      </p:cBhvr>
                                      <p:to>
                                        <p:strVal val="visible"/>
                                      </p:to>
                                    </p:set>
                                    <p:animEffect transition="in" filter="wipe(right)">
                                      <p:cBhvr>
                                        <p:cTn id="74" dur="500"/>
                                        <p:tgtEl>
                                          <p:spTgt spid="188"/>
                                        </p:tgtEl>
                                      </p:cBhvr>
                                    </p:animEffect>
                                  </p:childTnLst>
                                </p:cTn>
                              </p:par>
                              <p:par>
                                <p:cTn id="75" presetID="22" presetClass="entr" presetSubtype="2" fill="hold" grpId="0" nodeType="withEffect">
                                  <p:stCondLst>
                                    <p:cond delay="100"/>
                                  </p:stCondLst>
                                  <p:childTnLst>
                                    <p:set>
                                      <p:cBhvr>
                                        <p:cTn id="76" dur="1" fill="hold">
                                          <p:stCondLst>
                                            <p:cond delay="0"/>
                                          </p:stCondLst>
                                        </p:cTn>
                                        <p:tgtEl>
                                          <p:spTgt spid="189"/>
                                        </p:tgtEl>
                                        <p:attrNameLst>
                                          <p:attrName>style.visibility</p:attrName>
                                        </p:attrNameLst>
                                      </p:cBhvr>
                                      <p:to>
                                        <p:strVal val="visible"/>
                                      </p:to>
                                    </p:set>
                                    <p:animEffect transition="in" filter="wipe(right)">
                                      <p:cBhvr>
                                        <p:cTn id="77" dur="500"/>
                                        <p:tgtEl>
                                          <p:spTgt spid="189"/>
                                        </p:tgtEl>
                                      </p:cBhvr>
                                    </p:animEffect>
                                  </p:childTnLst>
                                </p:cTn>
                              </p:par>
                              <p:par>
                                <p:cTn id="78" presetID="22" presetClass="entr" presetSubtype="2" fill="hold" grpId="0" nodeType="withEffect">
                                  <p:stCondLst>
                                    <p:cond delay="200"/>
                                  </p:stCondLst>
                                  <p:childTnLst>
                                    <p:set>
                                      <p:cBhvr>
                                        <p:cTn id="79" dur="1" fill="hold">
                                          <p:stCondLst>
                                            <p:cond delay="0"/>
                                          </p:stCondLst>
                                        </p:cTn>
                                        <p:tgtEl>
                                          <p:spTgt spid="190"/>
                                        </p:tgtEl>
                                        <p:attrNameLst>
                                          <p:attrName>style.visibility</p:attrName>
                                        </p:attrNameLst>
                                      </p:cBhvr>
                                      <p:to>
                                        <p:strVal val="visible"/>
                                      </p:to>
                                    </p:set>
                                    <p:animEffect transition="in" filter="wipe(right)">
                                      <p:cBhvr>
                                        <p:cTn id="80" dur="500"/>
                                        <p:tgtEl>
                                          <p:spTgt spid="190"/>
                                        </p:tgtEl>
                                      </p:cBhvr>
                                    </p:animEffect>
                                  </p:childTnLst>
                                </p:cTn>
                              </p:par>
                              <p:par>
                                <p:cTn id="81" presetID="22" presetClass="entr" presetSubtype="2" fill="hold" grpId="0" nodeType="withEffect">
                                  <p:stCondLst>
                                    <p:cond delay="300"/>
                                  </p:stCondLst>
                                  <p:childTnLst>
                                    <p:set>
                                      <p:cBhvr>
                                        <p:cTn id="82" dur="1" fill="hold">
                                          <p:stCondLst>
                                            <p:cond delay="0"/>
                                          </p:stCondLst>
                                        </p:cTn>
                                        <p:tgtEl>
                                          <p:spTgt spid="191"/>
                                        </p:tgtEl>
                                        <p:attrNameLst>
                                          <p:attrName>style.visibility</p:attrName>
                                        </p:attrNameLst>
                                      </p:cBhvr>
                                      <p:to>
                                        <p:strVal val="visible"/>
                                      </p:to>
                                    </p:set>
                                    <p:animEffect transition="in" filter="wipe(right)">
                                      <p:cBhvr>
                                        <p:cTn id="83" dur="500"/>
                                        <p:tgtEl>
                                          <p:spTgt spid="191"/>
                                        </p:tgtEl>
                                      </p:cBhvr>
                                    </p:animEffect>
                                  </p:childTnLst>
                                </p:cTn>
                              </p:par>
                              <p:par>
                                <p:cTn id="84" presetID="22" presetClass="entr" presetSubtype="2" fill="hold" grpId="0" nodeType="withEffect">
                                  <p:stCondLst>
                                    <p:cond delay="400"/>
                                  </p:stCondLst>
                                  <p:childTnLst>
                                    <p:set>
                                      <p:cBhvr>
                                        <p:cTn id="85" dur="1" fill="hold">
                                          <p:stCondLst>
                                            <p:cond delay="0"/>
                                          </p:stCondLst>
                                        </p:cTn>
                                        <p:tgtEl>
                                          <p:spTgt spid="192"/>
                                        </p:tgtEl>
                                        <p:attrNameLst>
                                          <p:attrName>style.visibility</p:attrName>
                                        </p:attrNameLst>
                                      </p:cBhvr>
                                      <p:to>
                                        <p:strVal val="visible"/>
                                      </p:to>
                                    </p:set>
                                    <p:animEffect transition="in" filter="wipe(right)">
                                      <p:cBhvr>
                                        <p:cTn id="86" dur="500"/>
                                        <p:tgtEl>
                                          <p:spTgt spid="192"/>
                                        </p:tgtEl>
                                      </p:cBhvr>
                                    </p:animEffect>
                                  </p:childTnLst>
                                </p:cTn>
                              </p:par>
                              <p:par>
                                <p:cTn id="87" presetID="22" presetClass="entr" presetSubtype="2" fill="hold" grpId="0" nodeType="withEffect">
                                  <p:stCondLst>
                                    <p:cond delay="500"/>
                                  </p:stCondLst>
                                  <p:childTnLst>
                                    <p:set>
                                      <p:cBhvr>
                                        <p:cTn id="88" dur="1" fill="hold">
                                          <p:stCondLst>
                                            <p:cond delay="0"/>
                                          </p:stCondLst>
                                        </p:cTn>
                                        <p:tgtEl>
                                          <p:spTgt spid="193"/>
                                        </p:tgtEl>
                                        <p:attrNameLst>
                                          <p:attrName>style.visibility</p:attrName>
                                        </p:attrNameLst>
                                      </p:cBhvr>
                                      <p:to>
                                        <p:strVal val="visible"/>
                                      </p:to>
                                    </p:set>
                                    <p:animEffect transition="in" filter="wipe(right)">
                                      <p:cBhvr>
                                        <p:cTn id="89" dur="500"/>
                                        <p:tgtEl>
                                          <p:spTgt spid="193"/>
                                        </p:tgtEl>
                                      </p:cBhvr>
                                    </p:animEffect>
                                  </p:childTnLst>
                                </p:cTn>
                              </p:par>
                              <p:par>
                                <p:cTn id="90" presetID="22" presetClass="entr" presetSubtype="2" fill="hold" grpId="0" nodeType="withEffect">
                                  <p:stCondLst>
                                    <p:cond delay="600"/>
                                  </p:stCondLst>
                                  <p:childTnLst>
                                    <p:set>
                                      <p:cBhvr>
                                        <p:cTn id="91" dur="1" fill="hold">
                                          <p:stCondLst>
                                            <p:cond delay="0"/>
                                          </p:stCondLst>
                                        </p:cTn>
                                        <p:tgtEl>
                                          <p:spTgt spid="194"/>
                                        </p:tgtEl>
                                        <p:attrNameLst>
                                          <p:attrName>style.visibility</p:attrName>
                                        </p:attrNameLst>
                                      </p:cBhvr>
                                      <p:to>
                                        <p:strVal val="visible"/>
                                      </p:to>
                                    </p:set>
                                    <p:animEffect transition="in" filter="wipe(right)">
                                      <p:cBhvr>
                                        <p:cTn id="92" dur="500"/>
                                        <p:tgtEl>
                                          <p:spTgt spid="194"/>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209"/>
                                        </p:tgtEl>
                                        <p:attrNameLst>
                                          <p:attrName>style.visibility</p:attrName>
                                        </p:attrNameLst>
                                      </p:cBhvr>
                                      <p:to>
                                        <p:strVal val="visible"/>
                                      </p:to>
                                    </p:set>
                                    <p:animEffect transition="in" filter="wipe(left)">
                                      <p:cBhvr>
                                        <p:cTn id="96" dur="500"/>
                                        <p:tgtEl>
                                          <p:spTgt spid="20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10"/>
                                        </p:tgtEl>
                                        <p:attrNameLst>
                                          <p:attrName>style.visibility</p:attrName>
                                        </p:attrNameLst>
                                      </p:cBhvr>
                                      <p:to>
                                        <p:strVal val="visible"/>
                                      </p:to>
                                    </p:set>
                                    <p:animEffect transition="in" filter="wipe(left)">
                                      <p:cBhvr>
                                        <p:cTn id="99" dur="500"/>
                                        <p:tgtEl>
                                          <p:spTgt spid="21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11"/>
                                        </p:tgtEl>
                                        <p:attrNameLst>
                                          <p:attrName>style.visibility</p:attrName>
                                        </p:attrNameLst>
                                      </p:cBhvr>
                                      <p:to>
                                        <p:strVal val="visible"/>
                                      </p:to>
                                    </p:set>
                                    <p:animEffect transition="in" filter="wipe(left)">
                                      <p:cBhvr>
                                        <p:cTn id="102" dur="500"/>
                                        <p:tgtEl>
                                          <p:spTgt spid="211"/>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12"/>
                                        </p:tgtEl>
                                        <p:attrNameLst>
                                          <p:attrName>style.visibility</p:attrName>
                                        </p:attrNameLst>
                                      </p:cBhvr>
                                      <p:to>
                                        <p:strVal val="visible"/>
                                      </p:to>
                                    </p:set>
                                    <p:animEffect transition="in" filter="wipe(left)">
                                      <p:cBhvr>
                                        <p:cTn id="105" dur="500"/>
                                        <p:tgtEl>
                                          <p:spTgt spid="212"/>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213"/>
                                        </p:tgtEl>
                                        <p:attrNameLst>
                                          <p:attrName>style.visibility</p:attrName>
                                        </p:attrNameLst>
                                      </p:cBhvr>
                                      <p:to>
                                        <p:strVal val="visible"/>
                                      </p:to>
                                    </p:set>
                                    <p:animEffect transition="in" filter="wipe(left)">
                                      <p:cBhvr>
                                        <p:cTn id="108" dur="500"/>
                                        <p:tgtEl>
                                          <p:spTgt spid="213"/>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14"/>
                                        </p:tgtEl>
                                        <p:attrNameLst>
                                          <p:attrName>style.visibility</p:attrName>
                                        </p:attrNameLst>
                                      </p:cBhvr>
                                      <p:to>
                                        <p:strVal val="visible"/>
                                      </p:to>
                                    </p:set>
                                    <p:animEffect transition="in" filter="wipe(left)">
                                      <p:cBhvr>
                                        <p:cTn id="111" dur="500"/>
                                        <p:tgtEl>
                                          <p:spTgt spid="214"/>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15"/>
                                        </p:tgtEl>
                                        <p:attrNameLst>
                                          <p:attrName>style.visibility</p:attrName>
                                        </p:attrNameLst>
                                      </p:cBhvr>
                                      <p:to>
                                        <p:strVal val="visible"/>
                                      </p:to>
                                    </p:set>
                                    <p:animEffect transition="in" filter="wipe(left)">
                                      <p:cBhvr>
                                        <p:cTn id="114" dur="500"/>
                                        <p:tgtEl>
                                          <p:spTgt spid="215"/>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195"/>
                                        </p:tgtEl>
                                        <p:attrNameLst>
                                          <p:attrName>style.visibility</p:attrName>
                                        </p:attrNameLst>
                                      </p:cBhvr>
                                      <p:to>
                                        <p:strVal val="visible"/>
                                      </p:to>
                                    </p:set>
                                    <p:animEffect transition="in" filter="wipe(right)">
                                      <p:cBhvr>
                                        <p:cTn id="117" dur="500"/>
                                        <p:tgtEl>
                                          <p:spTgt spid="19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196"/>
                                        </p:tgtEl>
                                        <p:attrNameLst>
                                          <p:attrName>style.visibility</p:attrName>
                                        </p:attrNameLst>
                                      </p:cBhvr>
                                      <p:to>
                                        <p:strVal val="visible"/>
                                      </p:to>
                                    </p:set>
                                    <p:animEffect transition="in" filter="wipe(right)">
                                      <p:cBhvr>
                                        <p:cTn id="120" dur="500"/>
                                        <p:tgtEl>
                                          <p:spTgt spid="196"/>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197"/>
                                        </p:tgtEl>
                                        <p:attrNameLst>
                                          <p:attrName>style.visibility</p:attrName>
                                        </p:attrNameLst>
                                      </p:cBhvr>
                                      <p:to>
                                        <p:strVal val="visible"/>
                                      </p:to>
                                    </p:set>
                                    <p:animEffect transition="in" filter="wipe(right)">
                                      <p:cBhvr>
                                        <p:cTn id="123" dur="500"/>
                                        <p:tgtEl>
                                          <p:spTgt spid="197"/>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198"/>
                                        </p:tgtEl>
                                        <p:attrNameLst>
                                          <p:attrName>style.visibility</p:attrName>
                                        </p:attrNameLst>
                                      </p:cBhvr>
                                      <p:to>
                                        <p:strVal val="visible"/>
                                      </p:to>
                                    </p:set>
                                    <p:animEffect transition="in" filter="wipe(right)">
                                      <p:cBhvr>
                                        <p:cTn id="126" dur="500"/>
                                        <p:tgtEl>
                                          <p:spTgt spid="198"/>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199"/>
                                        </p:tgtEl>
                                        <p:attrNameLst>
                                          <p:attrName>style.visibility</p:attrName>
                                        </p:attrNameLst>
                                      </p:cBhvr>
                                      <p:to>
                                        <p:strVal val="visible"/>
                                      </p:to>
                                    </p:set>
                                    <p:animEffect transition="in" filter="wipe(right)">
                                      <p:cBhvr>
                                        <p:cTn id="129" dur="500"/>
                                        <p:tgtEl>
                                          <p:spTgt spid="199"/>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200"/>
                                        </p:tgtEl>
                                        <p:attrNameLst>
                                          <p:attrName>style.visibility</p:attrName>
                                        </p:attrNameLst>
                                      </p:cBhvr>
                                      <p:to>
                                        <p:strVal val="visible"/>
                                      </p:to>
                                    </p:set>
                                    <p:animEffect transition="in" filter="wipe(right)">
                                      <p:cBhvr>
                                        <p:cTn id="132" dur="500"/>
                                        <p:tgtEl>
                                          <p:spTgt spid="200"/>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201"/>
                                        </p:tgtEl>
                                        <p:attrNameLst>
                                          <p:attrName>style.visibility</p:attrName>
                                        </p:attrNameLst>
                                      </p:cBhvr>
                                      <p:to>
                                        <p:strVal val="visible"/>
                                      </p:to>
                                    </p:set>
                                    <p:animEffect transition="in" filter="wipe(right)">
                                      <p:cBhvr>
                                        <p:cTn id="135" dur="500"/>
                                        <p:tgtEl>
                                          <p:spTgt spid="201"/>
                                        </p:tgtEl>
                                      </p:cBhvr>
                                    </p:animEffect>
                                  </p:childTnLst>
                                </p:cTn>
                              </p:par>
                            </p:childTnLst>
                          </p:cTn>
                        </p:par>
                        <p:par>
                          <p:cTn id="136" fill="hold">
                            <p:stCondLst>
                              <p:cond delay="2500"/>
                            </p:stCondLst>
                            <p:childTnLst>
                              <p:par>
                                <p:cTn id="137" presetID="10" presetClass="entr" presetSubtype="0" fill="hold" nodeType="afterEffect">
                                  <p:stCondLst>
                                    <p:cond delay="0"/>
                                  </p:stCondLst>
                                  <p:childTnLst>
                                    <p:set>
                                      <p:cBhvr>
                                        <p:cTn id="138" dur="1" fill="hold">
                                          <p:stCondLst>
                                            <p:cond delay="0"/>
                                          </p:stCondLst>
                                        </p:cTn>
                                        <p:tgtEl>
                                          <p:spTgt spid="144"/>
                                        </p:tgtEl>
                                        <p:attrNameLst>
                                          <p:attrName>style.visibility</p:attrName>
                                        </p:attrNameLst>
                                      </p:cBhvr>
                                      <p:to>
                                        <p:strVal val="visible"/>
                                      </p:to>
                                    </p:set>
                                    <p:animEffect transition="in" filter="fade">
                                      <p:cBhvr>
                                        <p:cTn id="139" dur="500"/>
                                        <p:tgtEl>
                                          <p:spTgt spid="144"/>
                                        </p:tgtEl>
                                      </p:cBhvr>
                                    </p:animEffect>
                                  </p:childTnLst>
                                </p:cTn>
                              </p:par>
                              <p:par>
                                <p:cTn id="140" presetID="10" presetClass="entr" presetSubtype="0" fill="hold" nodeType="withEffect">
                                  <p:stCondLst>
                                    <p:cond delay="0"/>
                                  </p:stCondLst>
                                  <p:childTnLst>
                                    <p:set>
                                      <p:cBhvr>
                                        <p:cTn id="141" dur="1" fill="hold">
                                          <p:stCondLst>
                                            <p:cond delay="0"/>
                                          </p:stCondLst>
                                        </p:cTn>
                                        <p:tgtEl>
                                          <p:spTgt spid="156"/>
                                        </p:tgtEl>
                                        <p:attrNameLst>
                                          <p:attrName>style.visibility</p:attrName>
                                        </p:attrNameLst>
                                      </p:cBhvr>
                                      <p:to>
                                        <p:strVal val="visible"/>
                                      </p:to>
                                    </p:set>
                                    <p:animEffect transition="in" filter="fade">
                                      <p:cBhvr>
                                        <p:cTn id="142" dur="500"/>
                                        <p:tgtEl>
                                          <p:spTgt spid="156"/>
                                        </p:tgtEl>
                                      </p:cBhvr>
                                    </p:animEffect>
                                  </p:childTnLst>
                                </p:cTn>
                              </p:par>
                            </p:childTnLst>
                          </p:cTn>
                        </p:par>
                        <p:par>
                          <p:cTn id="143" fill="hold">
                            <p:stCondLst>
                              <p:cond delay="3000"/>
                            </p:stCondLst>
                            <p:childTnLst>
                              <p:par>
                                <p:cTn id="144" presetID="12" presetClass="entr" presetSubtype="4" fill="hold" grpId="0" nodeType="afterEffect">
                                  <p:stCondLst>
                                    <p:cond delay="0"/>
                                  </p:stCondLst>
                                  <p:childTnLst>
                                    <p:set>
                                      <p:cBhvr>
                                        <p:cTn id="145" dur="1" fill="hold">
                                          <p:stCondLst>
                                            <p:cond delay="0"/>
                                          </p:stCondLst>
                                        </p:cTn>
                                        <p:tgtEl>
                                          <p:spTgt spid="168"/>
                                        </p:tgtEl>
                                        <p:attrNameLst>
                                          <p:attrName>style.visibility</p:attrName>
                                        </p:attrNameLst>
                                      </p:cBhvr>
                                      <p:to>
                                        <p:strVal val="visible"/>
                                      </p:to>
                                    </p:set>
                                    <p:anim calcmode="lin" valueType="num">
                                      <p:cBhvr additive="base">
                                        <p:cTn id="146" dur="500"/>
                                        <p:tgtEl>
                                          <p:spTgt spid="168"/>
                                        </p:tgtEl>
                                        <p:attrNameLst>
                                          <p:attrName>ppt_y</p:attrName>
                                        </p:attrNameLst>
                                      </p:cBhvr>
                                      <p:tavLst>
                                        <p:tav tm="0">
                                          <p:val>
                                            <p:strVal val="#ppt_y+#ppt_h*1.125000"/>
                                          </p:val>
                                        </p:tav>
                                        <p:tav tm="100000">
                                          <p:val>
                                            <p:strVal val="#ppt_y"/>
                                          </p:val>
                                        </p:tav>
                                      </p:tavLst>
                                    </p:anim>
                                    <p:animEffect transition="in" filter="wipe(up)">
                                      <p:cBhvr>
                                        <p:cTn id="147" dur="500"/>
                                        <p:tgtEl>
                                          <p:spTgt spid="168"/>
                                        </p:tgtEl>
                                      </p:cBhvr>
                                    </p:animEffect>
                                  </p:childTnLst>
                                </p:cTn>
                              </p:par>
                              <p:par>
                                <p:cTn id="148" presetID="12" presetClass="entr" presetSubtype="4" fill="hold" grpId="0" nodeType="withEffect">
                                  <p:stCondLst>
                                    <p:cond delay="100"/>
                                  </p:stCondLst>
                                  <p:childTnLst>
                                    <p:set>
                                      <p:cBhvr>
                                        <p:cTn id="149" dur="1" fill="hold">
                                          <p:stCondLst>
                                            <p:cond delay="0"/>
                                          </p:stCondLst>
                                        </p:cTn>
                                        <p:tgtEl>
                                          <p:spTgt spid="169"/>
                                        </p:tgtEl>
                                        <p:attrNameLst>
                                          <p:attrName>style.visibility</p:attrName>
                                        </p:attrNameLst>
                                      </p:cBhvr>
                                      <p:to>
                                        <p:strVal val="visible"/>
                                      </p:to>
                                    </p:set>
                                    <p:anim calcmode="lin" valueType="num">
                                      <p:cBhvr additive="base">
                                        <p:cTn id="150" dur="500"/>
                                        <p:tgtEl>
                                          <p:spTgt spid="169"/>
                                        </p:tgtEl>
                                        <p:attrNameLst>
                                          <p:attrName>ppt_y</p:attrName>
                                        </p:attrNameLst>
                                      </p:cBhvr>
                                      <p:tavLst>
                                        <p:tav tm="0">
                                          <p:val>
                                            <p:strVal val="#ppt_y+#ppt_h*1.125000"/>
                                          </p:val>
                                        </p:tav>
                                        <p:tav tm="100000">
                                          <p:val>
                                            <p:strVal val="#ppt_y"/>
                                          </p:val>
                                        </p:tav>
                                      </p:tavLst>
                                    </p:anim>
                                    <p:animEffect transition="in" filter="wipe(up)">
                                      <p:cBhvr>
                                        <p:cTn id="151" dur="500"/>
                                        <p:tgtEl>
                                          <p:spTgt spid="169"/>
                                        </p:tgtEl>
                                      </p:cBhvr>
                                    </p:animEffect>
                                  </p:childTnLst>
                                </p:cTn>
                              </p:par>
                              <p:par>
                                <p:cTn id="152" presetID="12" presetClass="entr" presetSubtype="4" fill="hold" grpId="0" nodeType="withEffect">
                                  <p:stCondLst>
                                    <p:cond delay="200"/>
                                  </p:stCondLst>
                                  <p:childTnLst>
                                    <p:set>
                                      <p:cBhvr>
                                        <p:cTn id="153" dur="1" fill="hold">
                                          <p:stCondLst>
                                            <p:cond delay="0"/>
                                          </p:stCondLst>
                                        </p:cTn>
                                        <p:tgtEl>
                                          <p:spTgt spid="170"/>
                                        </p:tgtEl>
                                        <p:attrNameLst>
                                          <p:attrName>style.visibility</p:attrName>
                                        </p:attrNameLst>
                                      </p:cBhvr>
                                      <p:to>
                                        <p:strVal val="visible"/>
                                      </p:to>
                                    </p:set>
                                    <p:anim calcmode="lin" valueType="num">
                                      <p:cBhvr additive="base">
                                        <p:cTn id="154" dur="500"/>
                                        <p:tgtEl>
                                          <p:spTgt spid="170"/>
                                        </p:tgtEl>
                                        <p:attrNameLst>
                                          <p:attrName>ppt_y</p:attrName>
                                        </p:attrNameLst>
                                      </p:cBhvr>
                                      <p:tavLst>
                                        <p:tav tm="0">
                                          <p:val>
                                            <p:strVal val="#ppt_y+#ppt_h*1.125000"/>
                                          </p:val>
                                        </p:tav>
                                        <p:tav tm="100000">
                                          <p:val>
                                            <p:strVal val="#ppt_y"/>
                                          </p:val>
                                        </p:tav>
                                      </p:tavLst>
                                    </p:anim>
                                    <p:animEffect transition="in" filter="wipe(up)">
                                      <p:cBhvr>
                                        <p:cTn id="155" dur="500"/>
                                        <p:tgtEl>
                                          <p:spTgt spid="170"/>
                                        </p:tgtEl>
                                      </p:cBhvr>
                                    </p:animEffect>
                                  </p:childTnLst>
                                </p:cTn>
                              </p:par>
                              <p:par>
                                <p:cTn id="156" presetID="12" presetClass="entr" presetSubtype="4" fill="hold" grpId="0" nodeType="withEffect">
                                  <p:stCondLst>
                                    <p:cond delay="300"/>
                                  </p:stCondLst>
                                  <p:childTnLst>
                                    <p:set>
                                      <p:cBhvr>
                                        <p:cTn id="157" dur="1" fill="hold">
                                          <p:stCondLst>
                                            <p:cond delay="0"/>
                                          </p:stCondLst>
                                        </p:cTn>
                                        <p:tgtEl>
                                          <p:spTgt spid="171"/>
                                        </p:tgtEl>
                                        <p:attrNameLst>
                                          <p:attrName>style.visibility</p:attrName>
                                        </p:attrNameLst>
                                      </p:cBhvr>
                                      <p:to>
                                        <p:strVal val="visible"/>
                                      </p:to>
                                    </p:set>
                                    <p:anim calcmode="lin" valueType="num">
                                      <p:cBhvr additive="base">
                                        <p:cTn id="158" dur="500"/>
                                        <p:tgtEl>
                                          <p:spTgt spid="171"/>
                                        </p:tgtEl>
                                        <p:attrNameLst>
                                          <p:attrName>ppt_y</p:attrName>
                                        </p:attrNameLst>
                                      </p:cBhvr>
                                      <p:tavLst>
                                        <p:tav tm="0">
                                          <p:val>
                                            <p:strVal val="#ppt_y+#ppt_h*1.125000"/>
                                          </p:val>
                                        </p:tav>
                                        <p:tav tm="100000">
                                          <p:val>
                                            <p:strVal val="#ppt_y"/>
                                          </p:val>
                                        </p:tav>
                                      </p:tavLst>
                                    </p:anim>
                                    <p:animEffect transition="in" filter="wipe(up)">
                                      <p:cBhvr>
                                        <p:cTn id="159" dur="500"/>
                                        <p:tgtEl>
                                          <p:spTgt spid="171"/>
                                        </p:tgtEl>
                                      </p:cBhvr>
                                    </p:animEffect>
                                  </p:childTnLst>
                                </p:cTn>
                              </p:par>
                              <p:par>
                                <p:cTn id="160" presetID="12" presetClass="entr" presetSubtype="4" fill="hold" grpId="0" nodeType="withEffect">
                                  <p:stCondLst>
                                    <p:cond delay="400"/>
                                  </p:stCondLst>
                                  <p:childTnLst>
                                    <p:set>
                                      <p:cBhvr>
                                        <p:cTn id="161" dur="1" fill="hold">
                                          <p:stCondLst>
                                            <p:cond delay="0"/>
                                          </p:stCondLst>
                                        </p:cTn>
                                        <p:tgtEl>
                                          <p:spTgt spid="172"/>
                                        </p:tgtEl>
                                        <p:attrNameLst>
                                          <p:attrName>style.visibility</p:attrName>
                                        </p:attrNameLst>
                                      </p:cBhvr>
                                      <p:to>
                                        <p:strVal val="visible"/>
                                      </p:to>
                                    </p:set>
                                    <p:anim calcmode="lin" valueType="num">
                                      <p:cBhvr additive="base">
                                        <p:cTn id="162" dur="500"/>
                                        <p:tgtEl>
                                          <p:spTgt spid="172"/>
                                        </p:tgtEl>
                                        <p:attrNameLst>
                                          <p:attrName>ppt_y</p:attrName>
                                        </p:attrNameLst>
                                      </p:cBhvr>
                                      <p:tavLst>
                                        <p:tav tm="0">
                                          <p:val>
                                            <p:strVal val="#ppt_y+#ppt_h*1.125000"/>
                                          </p:val>
                                        </p:tav>
                                        <p:tav tm="100000">
                                          <p:val>
                                            <p:strVal val="#ppt_y"/>
                                          </p:val>
                                        </p:tav>
                                      </p:tavLst>
                                    </p:anim>
                                    <p:animEffect transition="in" filter="wipe(up)">
                                      <p:cBhvr>
                                        <p:cTn id="163" dur="500"/>
                                        <p:tgtEl>
                                          <p:spTgt spid="172"/>
                                        </p:tgtEl>
                                      </p:cBhvr>
                                    </p:animEffect>
                                  </p:childTnLst>
                                </p:cTn>
                              </p:par>
                              <p:par>
                                <p:cTn id="164" presetID="12" presetClass="entr" presetSubtype="4" fill="hold" grpId="0" nodeType="withEffect">
                                  <p:stCondLst>
                                    <p:cond delay="500"/>
                                  </p:stCondLst>
                                  <p:childTnLst>
                                    <p:set>
                                      <p:cBhvr>
                                        <p:cTn id="165" dur="1" fill="hold">
                                          <p:stCondLst>
                                            <p:cond delay="0"/>
                                          </p:stCondLst>
                                        </p:cTn>
                                        <p:tgtEl>
                                          <p:spTgt spid="173"/>
                                        </p:tgtEl>
                                        <p:attrNameLst>
                                          <p:attrName>style.visibility</p:attrName>
                                        </p:attrNameLst>
                                      </p:cBhvr>
                                      <p:to>
                                        <p:strVal val="visible"/>
                                      </p:to>
                                    </p:set>
                                    <p:anim calcmode="lin" valueType="num">
                                      <p:cBhvr additive="base">
                                        <p:cTn id="166" dur="500"/>
                                        <p:tgtEl>
                                          <p:spTgt spid="173"/>
                                        </p:tgtEl>
                                        <p:attrNameLst>
                                          <p:attrName>ppt_y</p:attrName>
                                        </p:attrNameLst>
                                      </p:cBhvr>
                                      <p:tavLst>
                                        <p:tav tm="0">
                                          <p:val>
                                            <p:strVal val="#ppt_y+#ppt_h*1.125000"/>
                                          </p:val>
                                        </p:tav>
                                        <p:tav tm="100000">
                                          <p:val>
                                            <p:strVal val="#ppt_y"/>
                                          </p:val>
                                        </p:tav>
                                      </p:tavLst>
                                    </p:anim>
                                    <p:animEffect transition="in" filter="wipe(up)">
                                      <p:cBhvr>
                                        <p:cTn id="167" dur="500"/>
                                        <p:tgtEl>
                                          <p:spTgt spid="173"/>
                                        </p:tgtEl>
                                      </p:cBhvr>
                                    </p:animEffect>
                                  </p:childTnLst>
                                </p:cTn>
                              </p:par>
                              <p:par>
                                <p:cTn id="168" presetID="12" presetClass="entr" presetSubtype="4" fill="hold" grpId="0" nodeType="withEffect">
                                  <p:stCondLst>
                                    <p:cond delay="600"/>
                                  </p:stCondLst>
                                  <p:childTnLst>
                                    <p:set>
                                      <p:cBhvr>
                                        <p:cTn id="169" dur="1" fill="hold">
                                          <p:stCondLst>
                                            <p:cond delay="0"/>
                                          </p:stCondLst>
                                        </p:cTn>
                                        <p:tgtEl>
                                          <p:spTgt spid="174"/>
                                        </p:tgtEl>
                                        <p:attrNameLst>
                                          <p:attrName>style.visibility</p:attrName>
                                        </p:attrNameLst>
                                      </p:cBhvr>
                                      <p:to>
                                        <p:strVal val="visible"/>
                                      </p:to>
                                    </p:set>
                                    <p:anim calcmode="lin" valueType="num">
                                      <p:cBhvr additive="base">
                                        <p:cTn id="170" dur="500"/>
                                        <p:tgtEl>
                                          <p:spTgt spid="174"/>
                                        </p:tgtEl>
                                        <p:attrNameLst>
                                          <p:attrName>ppt_y</p:attrName>
                                        </p:attrNameLst>
                                      </p:cBhvr>
                                      <p:tavLst>
                                        <p:tav tm="0">
                                          <p:val>
                                            <p:strVal val="#ppt_y+#ppt_h*1.125000"/>
                                          </p:val>
                                        </p:tav>
                                        <p:tav tm="100000">
                                          <p:val>
                                            <p:strVal val="#ppt_y"/>
                                          </p:val>
                                        </p:tav>
                                      </p:tavLst>
                                    </p:anim>
                                    <p:animEffect transition="in" filter="wipe(up)">
                                      <p:cBhvr>
                                        <p:cTn id="171" dur="500"/>
                                        <p:tgtEl>
                                          <p:spTgt spid="174"/>
                                        </p:tgtEl>
                                      </p:cBhvr>
                                    </p:animEffect>
                                  </p:childTnLst>
                                </p:cTn>
                              </p:par>
                              <p:par>
                                <p:cTn id="172" presetID="12" presetClass="entr" presetSubtype="4" fill="hold" grpId="0" nodeType="withEffect">
                                  <p:stCondLst>
                                    <p:cond delay="700"/>
                                  </p:stCondLst>
                                  <p:childTnLst>
                                    <p:set>
                                      <p:cBhvr>
                                        <p:cTn id="173" dur="1" fill="hold">
                                          <p:stCondLst>
                                            <p:cond delay="0"/>
                                          </p:stCondLst>
                                        </p:cTn>
                                        <p:tgtEl>
                                          <p:spTgt spid="175"/>
                                        </p:tgtEl>
                                        <p:attrNameLst>
                                          <p:attrName>style.visibility</p:attrName>
                                        </p:attrNameLst>
                                      </p:cBhvr>
                                      <p:to>
                                        <p:strVal val="visible"/>
                                      </p:to>
                                    </p:set>
                                    <p:anim calcmode="lin" valueType="num">
                                      <p:cBhvr additive="base">
                                        <p:cTn id="174" dur="500"/>
                                        <p:tgtEl>
                                          <p:spTgt spid="175"/>
                                        </p:tgtEl>
                                        <p:attrNameLst>
                                          <p:attrName>ppt_y</p:attrName>
                                        </p:attrNameLst>
                                      </p:cBhvr>
                                      <p:tavLst>
                                        <p:tav tm="0">
                                          <p:val>
                                            <p:strVal val="#ppt_y+#ppt_h*1.125000"/>
                                          </p:val>
                                        </p:tav>
                                        <p:tav tm="100000">
                                          <p:val>
                                            <p:strVal val="#ppt_y"/>
                                          </p:val>
                                        </p:tav>
                                      </p:tavLst>
                                    </p:anim>
                                    <p:animEffect transition="in" filter="wipe(up)">
                                      <p:cBhvr>
                                        <p:cTn id="175" dur="500"/>
                                        <p:tgtEl>
                                          <p:spTgt spid="175"/>
                                        </p:tgtEl>
                                      </p:cBhvr>
                                    </p:animEffect>
                                  </p:childTnLst>
                                </p:cTn>
                              </p:par>
                              <p:par>
                                <p:cTn id="176" presetID="12" presetClass="entr" presetSubtype="4" fill="hold" grpId="0" nodeType="withEffect">
                                  <p:stCondLst>
                                    <p:cond delay="800"/>
                                  </p:stCondLst>
                                  <p:childTnLst>
                                    <p:set>
                                      <p:cBhvr>
                                        <p:cTn id="177" dur="1" fill="hold">
                                          <p:stCondLst>
                                            <p:cond delay="0"/>
                                          </p:stCondLst>
                                        </p:cTn>
                                        <p:tgtEl>
                                          <p:spTgt spid="176"/>
                                        </p:tgtEl>
                                        <p:attrNameLst>
                                          <p:attrName>style.visibility</p:attrName>
                                        </p:attrNameLst>
                                      </p:cBhvr>
                                      <p:to>
                                        <p:strVal val="visible"/>
                                      </p:to>
                                    </p:set>
                                    <p:anim calcmode="lin" valueType="num">
                                      <p:cBhvr additive="base">
                                        <p:cTn id="178" dur="500"/>
                                        <p:tgtEl>
                                          <p:spTgt spid="176"/>
                                        </p:tgtEl>
                                        <p:attrNameLst>
                                          <p:attrName>ppt_y</p:attrName>
                                        </p:attrNameLst>
                                      </p:cBhvr>
                                      <p:tavLst>
                                        <p:tav tm="0">
                                          <p:val>
                                            <p:strVal val="#ppt_y+#ppt_h*1.125000"/>
                                          </p:val>
                                        </p:tav>
                                        <p:tav tm="100000">
                                          <p:val>
                                            <p:strVal val="#ppt_y"/>
                                          </p:val>
                                        </p:tav>
                                      </p:tavLst>
                                    </p:anim>
                                    <p:animEffect transition="in" filter="wipe(up)">
                                      <p:cBhvr>
                                        <p:cTn id="179" dur="500"/>
                                        <p:tgtEl>
                                          <p:spTgt spid="176"/>
                                        </p:tgtEl>
                                      </p:cBhvr>
                                    </p:animEffect>
                                  </p:childTnLst>
                                </p:cTn>
                              </p:par>
                              <p:par>
                                <p:cTn id="180" presetID="12" presetClass="entr" presetSubtype="4" fill="hold" grpId="0" nodeType="withEffect">
                                  <p:stCondLst>
                                    <p:cond delay="900"/>
                                  </p:stCondLst>
                                  <p:childTnLst>
                                    <p:set>
                                      <p:cBhvr>
                                        <p:cTn id="181" dur="1" fill="hold">
                                          <p:stCondLst>
                                            <p:cond delay="0"/>
                                          </p:stCondLst>
                                        </p:cTn>
                                        <p:tgtEl>
                                          <p:spTgt spid="177"/>
                                        </p:tgtEl>
                                        <p:attrNameLst>
                                          <p:attrName>style.visibility</p:attrName>
                                        </p:attrNameLst>
                                      </p:cBhvr>
                                      <p:to>
                                        <p:strVal val="visible"/>
                                      </p:to>
                                    </p:set>
                                    <p:anim calcmode="lin" valueType="num">
                                      <p:cBhvr additive="base">
                                        <p:cTn id="182" dur="500"/>
                                        <p:tgtEl>
                                          <p:spTgt spid="177"/>
                                        </p:tgtEl>
                                        <p:attrNameLst>
                                          <p:attrName>ppt_y</p:attrName>
                                        </p:attrNameLst>
                                      </p:cBhvr>
                                      <p:tavLst>
                                        <p:tav tm="0">
                                          <p:val>
                                            <p:strVal val="#ppt_y+#ppt_h*1.125000"/>
                                          </p:val>
                                        </p:tav>
                                        <p:tav tm="100000">
                                          <p:val>
                                            <p:strVal val="#ppt_y"/>
                                          </p:val>
                                        </p:tav>
                                      </p:tavLst>
                                    </p:anim>
                                    <p:animEffect transition="in" filter="wipe(up)">
                                      <p:cBhvr>
                                        <p:cTn id="183" dur="500"/>
                                        <p:tgtEl>
                                          <p:spTgt spid="177"/>
                                        </p:tgtEl>
                                      </p:cBhvr>
                                    </p:animEffect>
                                  </p:childTnLst>
                                </p:cTn>
                              </p:par>
                              <p:par>
                                <p:cTn id="184" presetID="12" presetClass="entr" presetSubtype="4" fill="hold" grpId="0" nodeType="withEffect">
                                  <p:stCondLst>
                                    <p:cond delay="0"/>
                                  </p:stCondLst>
                                  <p:childTnLst>
                                    <p:set>
                                      <p:cBhvr>
                                        <p:cTn id="185" dur="1" fill="hold">
                                          <p:stCondLst>
                                            <p:cond delay="0"/>
                                          </p:stCondLst>
                                        </p:cTn>
                                        <p:tgtEl>
                                          <p:spTgt spid="178"/>
                                        </p:tgtEl>
                                        <p:attrNameLst>
                                          <p:attrName>style.visibility</p:attrName>
                                        </p:attrNameLst>
                                      </p:cBhvr>
                                      <p:to>
                                        <p:strVal val="visible"/>
                                      </p:to>
                                    </p:set>
                                    <p:anim calcmode="lin" valueType="num">
                                      <p:cBhvr additive="base">
                                        <p:cTn id="186" dur="500"/>
                                        <p:tgtEl>
                                          <p:spTgt spid="178"/>
                                        </p:tgtEl>
                                        <p:attrNameLst>
                                          <p:attrName>ppt_y</p:attrName>
                                        </p:attrNameLst>
                                      </p:cBhvr>
                                      <p:tavLst>
                                        <p:tav tm="0">
                                          <p:val>
                                            <p:strVal val="#ppt_y+#ppt_h*1.125000"/>
                                          </p:val>
                                        </p:tav>
                                        <p:tav tm="100000">
                                          <p:val>
                                            <p:strVal val="#ppt_y"/>
                                          </p:val>
                                        </p:tav>
                                      </p:tavLst>
                                    </p:anim>
                                    <p:animEffect transition="in" filter="wipe(up)">
                                      <p:cBhvr>
                                        <p:cTn id="187" dur="500"/>
                                        <p:tgtEl>
                                          <p:spTgt spid="178"/>
                                        </p:tgtEl>
                                      </p:cBhvr>
                                    </p:animEffect>
                                  </p:childTnLst>
                                </p:cTn>
                              </p:par>
                              <p:par>
                                <p:cTn id="188" presetID="12" presetClass="entr" presetSubtype="4" fill="hold" grpId="0" nodeType="withEffect">
                                  <p:stCondLst>
                                    <p:cond delay="100"/>
                                  </p:stCondLst>
                                  <p:childTnLst>
                                    <p:set>
                                      <p:cBhvr>
                                        <p:cTn id="189" dur="1" fill="hold">
                                          <p:stCondLst>
                                            <p:cond delay="0"/>
                                          </p:stCondLst>
                                        </p:cTn>
                                        <p:tgtEl>
                                          <p:spTgt spid="179"/>
                                        </p:tgtEl>
                                        <p:attrNameLst>
                                          <p:attrName>style.visibility</p:attrName>
                                        </p:attrNameLst>
                                      </p:cBhvr>
                                      <p:to>
                                        <p:strVal val="visible"/>
                                      </p:to>
                                    </p:set>
                                    <p:anim calcmode="lin" valueType="num">
                                      <p:cBhvr additive="base">
                                        <p:cTn id="190" dur="500"/>
                                        <p:tgtEl>
                                          <p:spTgt spid="179"/>
                                        </p:tgtEl>
                                        <p:attrNameLst>
                                          <p:attrName>ppt_y</p:attrName>
                                        </p:attrNameLst>
                                      </p:cBhvr>
                                      <p:tavLst>
                                        <p:tav tm="0">
                                          <p:val>
                                            <p:strVal val="#ppt_y+#ppt_h*1.125000"/>
                                          </p:val>
                                        </p:tav>
                                        <p:tav tm="100000">
                                          <p:val>
                                            <p:strVal val="#ppt_y"/>
                                          </p:val>
                                        </p:tav>
                                      </p:tavLst>
                                    </p:anim>
                                    <p:animEffect transition="in" filter="wipe(up)">
                                      <p:cBhvr>
                                        <p:cTn id="191" dur="500"/>
                                        <p:tgtEl>
                                          <p:spTgt spid="179"/>
                                        </p:tgtEl>
                                      </p:cBhvr>
                                    </p:animEffect>
                                  </p:childTnLst>
                                </p:cTn>
                              </p:par>
                              <p:par>
                                <p:cTn id="192" presetID="12" presetClass="entr" presetSubtype="4" fill="hold" grpId="0" nodeType="withEffect">
                                  <p:stCondLst>
                                    <p:cond delay="200"/>
                                  </p:stCondLst>
                                  <p:childTnLst>
                                    <p:set>
                                      <p:cBhvr>
                                        <p:cTn id="193" dur="1" fill="hold">
                                          <p:stCondLst>
                                            <p:cond delay="0"/>
                                          </p:stCondLst>
                                        </p:cTn>
                                        <p:tgtEl>
                                          <p:spTgt spid="180"/>
                                        </p:tgtEl>
                                        <p:attrNameLst>
                                          <p:attrName>style.visibility</p:attrName>
                                        </p:attrNameLst>
                                      </p:cBhvr>
                                      <p:to>
                                        <p:strVal val="visible"/>
                                      </p:to>
                                    </p:set>
                                    <p:anim calcmode="lin" valueType="num">
                                      <p:cBhvr additive="base">
                                        <p:cTn id="194" dur="500"/>
                                        <p:tgtEl>
                                          <p:spTgt spid="180"/>
                                        </p:tgtEl>
                                        <p:attrNameLst>
                                          <p:attrName>ppt_y</p:attrName>
                                        </p:attrNameLst>
                                      </p:cBhvr>
                                      <p:tavLst>
                                        <p:tav tm="0">
                                          <p:val>
                                            <p:strVal val="#ppt_y+#ppt_h*1.125000"/>
                                          </p:val>
                                        </p:tav>
                                        <p:tav tm="100000">
                                          <p:val>
                                            <p:strVal val="#ppt_y"/>
                                          </p:val>
                                        </p:tav>
                                      </p:tavLst>
                                    </p:anim>
                                    <p:animEffect transition="in" filter="wipe(up)">
                                      <p:cBhvr>
                                        <p:cTn id="195" dur="500"/>
                                        <p:tgtEl>
                                          <p:spTgt spid="180"/>
                                        </p:tgtEl>
                                      </p:cBhvr>
                                    </p:animEffect>
                                  </p:childTnLst>
                                </p:cTn>
                              </p:par>
                              <p:par>
                                <p:cTn id="196" presetID="12" presetClass="entr" presetSubtype="4" fill="hold" grpId="0" nodeType="withEffect">
                                  <p:stCondLst>
                                    <p:cond delay="300"/>
                                  </p:stCondLst>
                                  <p:childTnLst>
                                    <p:set>
                                      <p:cBhvr>
                                        <p:cTn id="197" dur="1" fill="hold">
                                          <p:stCondLst>
                                            <p:cond delay="0"/>
                                          </p:stCondLst>
                                        </p:cTn>
                                        <p:tgtEl>
                                          <p:spTgt spid="181"/>
                                        </p:tgtEl>
                                        <p:attrNameLst>
                                          <p:attrName>style.visibility</p:attrName>
                                        </p:attrNameLst>
                                      </p:cBhvr>
                                      <p:to>
                                        <p:strVal val="visible"/>
                                      </p:to>
                                    </p:set>
                                    <p:anim calcmode="lin" valueType="num">
                                      <p:cBhvr additive="base">
                                        <p:cTn id="198" dur="500"/>
                                        <p:tgtEl>
                                          <p:spTgt spid="181"/>
                                        </p:tgtEl>
                                        <p:attrNameLst>
                                          <p:attrName>ppt_y</p:attrName>
                                        </p:attrNameLst>
                                      </p:cBhvr>
                                      <p:tavLst>
                                        <p:tav tm="0">
                                          <p:val>
                                            <p:strVal val="#ppt_y+#ppt_h*1.125000"/>
                                          </p:val>
                                        </p:tav>
                                        <p:tav tm="100000">
                                          <p:val>
                                            <p:strVal val="#ppt_y"/>
                                          </p:val>
                                        </p:tav>
                                      </p:tavLst>
                                    </p:anim>
                                    <p:animEffect transition="in" filter="wipe(up)">
                                      <p:cBhvr>
                                        <p:cTn id="199" dur="500"/>
                                        <p:tgtEl>
                                          <p:spTgt spid="181"/>
                                        </p:tgtEl>
                                      </p:cBhvr>
                                    </p:animEffect>
                                  </p:childTnLst>
                                </p:cTn>
                              </p:par>
                              <p:par>
                                <p:cTn id="200" presetID="12" presetClass="entr" presetSubtype="4" fill="hold" grpId="0" nodeType="withEffect">
                                  <p:stCondLst>
                                    <p:cond delay="400"/>
                                  </p:stCondLst>
                                  <p:childTnLst>
                                    <p:set>
                                      <p:cBhvr>
                                        <p:cTn id="201" dur="1" fill="hold">
                                          <p:stCondLst>
                                            <p:cond delay="0"/>
                                          </p:stCondLst>
                                        </p:cTn>
                                        <p:tgtEl>
                                          <p:spTgt spid="182"/>
                                        </p:tgtEl>
                                        <p:attrNameLst>
                                          <p:attrName>style.visibility</p:attrName>
                                        </p:attrNameLst>
                                      </p:cBhvr>
                                      <p:to>
                                        <p:strVal val="visible"/>
                                      </p:to>
                                    </p:set>
                                    <p:anim calcmode="lin" valueType="num">
                                      <p:cBhvr additive="base">
                                        <p:cTn id="202" dur="500"/>
                                        <p:tgtEl>
                                          <p:spTgt spid="182"/>
                                        </p:tgtEl>
                                        <p:attrNameLst>
                                          <p:attrName>ppt_y</p:attrName>
                                        </p:attrNameLst>
                                      </p:cBhvr>
                                      <p:tavLst>
                                        <p:tav tm="0">
                                          <p:val>
                                            <p:strVal val="#ppt_y+#ppt_h*1.125000"/>
                                          </p:val>
                                        </p:tav>
                                        <p:tav tm="100000">
                                          <p:val>
                                            <p:strVal val="#ppt_y"/>
                                          </p:val>
                                        </p:tav>
                                      </p:tavLst>
                                    </p:anim>
                                    <p:animEffect transition="in" filter="wipe(up)">
                                      <p:cBhvr>
                                        <p:cTn id="203" dur="500"/>
                                        <p:tgtEl>
                                          <p:spTgt spid="182"/>
                                        </p:tgtEl>
                                      </p:cBhvr>
                                    </p:animEffect>
                                  </p:childTnLst>
                                </p:cTn>
                              </p:par>
                              <p:par>
                                <p:cTn id="204" presetID="12" presetClass="entr" presetSubtype="4" fill="hold" grpId="0" nodeType="withEffect">
                                  <p:stCondLst>
                                    <p:cond delay="500"/>
                                  </p:stCondLst>
                                  <p:childTnLst>
                                    <p:set>
                                      <p:cBhvr>
                                        <p:cTn id="205" dur="1" fill="hold">
                                          <p:stCondLst>
                                            <p:cond delay="0"/>
                                          </p:stCondLst>
                                        </p:cTn>
                                        <p:tgtEl>
                                          <p:spTgt spid="183"/>
                                        </p:tgtEl>
                                        <p:attrNameLst>
                                          <p:attrName>style.visibility</p:attrName>
                                        </p:attrNameLst>
                                      </p:cBhvr>
                                      <p:to>
                                        <p:strVal val="visible"/>
                                      </p:to>
                                    </p:set>
                                    <p:anim calcmode="lin" valueType="num">
                                      <p:cBhvr additive="base">
                                        <p:cTn id="206" dur="500"/>
                                        <p:tgtEl>
                                          <p:spTgt spid="183"/>
                                        </p:tgtEl>
                                        <p:attrNameLst>
                                          <p:attrName>ppt_y</p:attrName>
                                        </p:attrNameLst>
                                      </p:cBhvr>
                                      <p:tavLst>
                                        <p:tav tm="0">
                                          <p:val>
                                            <p:strVal val="#ppt_y+#ppt_h*1.125000"/>
                                          </p:val>
                                        </p:tav>
                                        <p:tav tm="100000">
                                          <p:val>
                                            <p:strVal val="#ppt_y"/>
                                          </p:val>
                                        </p:tav>
                                      </p:tavLst>
                                    </p:anim>
                                    <p:animEffect transition="in" filter="wipe(up)">
                                      <p:cBhvr>
                                        <p:cTn id="207" dur="500"/>
                                        <p:tgtEl>
                                          <p:spTgt spid="183"/>
                                        </p:tgtEl>
                                      </p:cBhvr>
                                    </p:animEffect>
                                  </p:childTnLst>
                                </p:cTn>
                              </p:par>
                              <p:par>
                                <p:cTn id="208" presetID="12" presetClass="entr" presetSubtype="4" fill="hold" grpId="0" nodeType="withEffect">
                                  <p:stCondLst>
                                    <p:cond delay="600"/>
                                  </p:stCondLst>
                                  <p:childTnLst>
                                    <p:set>
                                      <p:cBhvr>
                                        <p:cTn id="209" dur="1" fill="hold">
                                          <p:stCondLst>
                                            <p:cond delay="0"/>
                                          </p:stCondLst>
                                        </p:cTn>
                                        <p:tgtEl>
                                          <p:spTgt spid="184"/>
                                        </p:tgtEl>
                                        <p:attrNameLst>
                                          <p:attrName>style.visibility</p:attrName>
                                        </p:attrNameLst>
                                      </p:cBhvr>
                                      <p:to>
                                        <p:strVal val="visible"/>
                                      </p:to>
                                    </p:set>
                                    <p:anim calcmode="lin" valueType="num">
                                      <p:cBhvr additive="base">
                                        <p:cTn id="210" dur="500"/>
                                        <p:tgtEl>
                                          <p:spTgt spid="184"/>
                                        </p:tgtEl>
                                        <p:attrNameLst>
                                          <p:attrName>ppt_y</p:attrName>
                                        </p:attrNameLst>
                                      </p:cBhvr>
                                      <p:tavLst>
                                        <p:tav tm="0">
                                          <p:val>
                                            <p:strVal val="#ppt_y+#ppt_h*1.125000"/>
                                          </p:val>
                                        </p:tav>
                                        <p:tav tm="100000">
                                          <p:val>
                                            <p:strVal val="#ppt_y"/>
                                          </p:val>
                                        </p:tav>
                                      </p:tavLst>
                                    </p:anim>
                                    <p:animEffect transition="in" filter="wipe(up)">
                                      <p:cBhvr>
                                        <p:cTn id="211" dur="500"/>
                                        <p:tgtEl>
                                          <p:spTgt spid="184"/>
                                        </p:tgtEl>
                                      </p:cBhvr>
                                    </p:animEffect>
                                  </p:childTnLst>
                                </p:cTn>
                              </p:par>
                              <p:par>
                                <p:cTn id="212" presetID="12" presetClass="entr" presetSubtype="4" fill="hold" grpId="0" nodeType="withEffect">
                                  <p:stCondLst>
                                    <p:cond delay="700"/>
                                  </p:stCondLst>
                                  <p:childTnLst>
                                    <p:set>
                                      <p:cBhvr>
                                        <p:cTn id="213" dur="1" fill="hold">
                                          <p:stCondLst>
                                            <p:cond delay="0"/>
                                          </p:stCondLst>
                                        </p:cTn>
                                        <p:tgtEl>
                                          <p:spTgt spid="185"/>
                                        </p:tgtEl>
                                        <p:attrNameLst>
                                          <p:attrName>style.visibility</p:attrName>
                                        </p:attrNameLst>
                                      </p:cBhvr>
                                      <p:to>
                                        <p:strVal val="visible"/>
                                      </p:to>
                                    </p:set>
                                    <p:anim calcmode="lin" valueType="num">
                                      <p:cBhvr additive="base">
                                        <p:cTn id="214" dur="500"/>
                                        <p:tgtEl>
                                          <p:spTgt spid="185"/>
                                        </p:tgtEl>
                                        <p:attrNameLst>
                                          <p:attrName>ppt_y</p:attrName>
                                        </p:attrNameLst>
                                      </p:cBhvr>
                                      <p:tavLst>
                                        <p:tav tm="0">
                                          <p:val>
                                            <p:strVal val="#ppt_y+#ppt_h*1.125000"/>
                                          </p:val>
                                        </p:tav>
                                        <p:tav tm="100000">
                                          <p:val>
                                            <p:strVal val="#ppt_y"/>
                                          </p:val>
                                        </p:tav>
                                      </p:tavLst>
                                    </p:anim>
                                    <p:animEffect transition="in" filter="wipe(up)">
                                      <p:cBhvr>
                                        <p:cTn id="215" dur="500"/>
                                        <p:tgtEl>
                                          <p:spTgt spid="185"/>
                                        </p:tgtEl>
                                      </p:cBhvr>
                                    </p:animEffect>
                                  </p:childTnLst>
                                </p:cTn>
                              </p:par>
                              <p:par>
                                <p:cTn id="216" presetID="12" presetClass="entr" presetSubtype="4" fill="hold" grpId="0" nodeType="withEffect">
                                  <p:stCondLst>
                                    <p:cond delay="800"/>
                                  </p:stCondLst>
                                  <p:childTnLst>
                                    <p:set>
                                      <p:cBhvr>
                                        <p:cTn id="217" dur="1" fill="hold">
                                          <p:stCondLst>
                                            <p:cond delay="0"/>
                                          </p:stCondLst>
                                        </p:cTn>
                                        <p:tgtEl>
                                          <p:spTgt spid="186"/>
                                        </p:tgtEl>
                                        <p:attrNameLst>
                                          <p:attrName>style.visibility</p:attrName>
                                        </p:attrNameLst>
                                      </p:cBhvr>
                                      <p:to>
                                        <p:strVal val="visible"/>
                                      </p:to>
                                    </p:set>
                                    <p:anim calcmode="lin" valueType="num">
                                      <p:cBhvr additive="base">
                                        <p:cTn id="218" dur="500"/>
                                        <p:tgtEl>
                                          <p:spTgt spid="186"/>
                                        </p:tgtEl>
                                        <p:attrNameLst>
                                          <p:attrName>ppt_y</p:attrName>
                                        </p:attrNameLst>
                                      </p:cBhvr>
                                      <p:tavLst>
                                        <p:tav tm="0">
                                          <p:val>
                                            <p:strVal val="#ppt_y+#ppt_h*1.125000"/>
                                          </p:val>
                                        </p:tav>
                                        <p:tav tm="100000">
                                          <p:val>
                                            <p:strVal val="#ppt_y"/>
                                          </p:val>
                                        </p:tav>
                                      </p:tavLst>
                                    </p:anim>
                                    <p:animEffect transition="in" filter="wipe(up)">
                                      <p:cBhvr>
                                        <p:cTn id="219" dur="500"/>
                                        <p:tgtEl>
                                          <p:spTgt spid="186"/>
                                        </p:tgtEl>
                                      </p:cBhvr>
                                    </p:animEffect>
                                  </p:childTnLst>
                                </p:cTn>
                              </p:par>
                              <p:par>
                                <p:cTn id="220" presetID="12" presetClass="entr" presetSubtype="4" fill="hold" grpId="0" nodeType="withEffect">
                                  <p:stCondLst>
                                    <p:cond delay="900"/>
                                  </p:stCondLst>
                                  <p:childTnLst>
                                    <p:set>
                                      <p:cBhvr>
                                        <p:cTn id="221" dur="1" fill="hold">
                                          <p:stCondLst>
                                            <p:cond delay="0"/>
                                          </p:stCondLst>
                                        </p:cTn>
                                        <p:tgtEl>
                                          <p:spTgt spid="187"/>
                                        </p:tgtEl>
                                        <p:attrNameLst>
                                          <p:attrName>style.visibility</p:attrName>
                                        </p:attrNameLst>
                                      </p:cBhvr>
                                      <p:to>
                                        <p:strVal val="visible"/>
                                      </p:to>
                                    </p:set>
                                    <p:anim calcmode="lin" valueType="num">
                                      <p:cBhvr additive="base">
                                        <p:cTn id="222" dur="500"/>
                                        <p:tgtEl>
                                          <p:spTgt spid="187"/>
                                        </p:tgtEl>
                                        <p:attrNameLst>
                                          <p:attrName>ppt_y</p:attrName>
                                        </p:attrNameLst>
                                      </p:cBhvr>
                                      <p:tavLst>
                                        <p:tav tm="0">
                                          <p:val>
                                            <p:strVal val="#ppt_y+#ppt_h*1.125000"/>
                                          </p:val>
                                        </p:tav>
                                        <p:tav tm="100000">
                                          <p:val>
                                            <p:strVal val="#ppt_y"/>
                                          </p:val>
                                        </p:tav>
                                      </p:tavLst>
                                    </p:anim>
                                    <p:animEffect transition="in" filter="wipe(up)">
                                      <p:cBhvr>
                                        <p:cTn id="223"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43"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animBg="1"/>
      <p:bldP spid="189" grpId="0" animBg="1"/>
      <p:bldP spid="190" grpId="0" animBg="1"/>
      <p:bldP spid="191" grpId="0" animBg="1"/>
      <p:bldP spid="192" grpId="0" animBg="1"/>
      <p:bldP spid="193" grpId="0" animBg="1"/>
      <p:bldP spid="194" grpId="0" animBg="1"/>
      <p:bldP spid="195" grpId="0"/>
      <p:bldP spid="196" grpId="0"/>
      <p:bldP spid="197" grpId="0"/>
      <p:bldP spid="198" grpId="0"/>
      <p:bldP spid="199" grpId="0"/>
      <p:bldP spid="200" grpId="0"/>
      <p:bldP spid="201" grpId="0"/>
      <p:bldP spid="202" grpId="0" animBg="1"/>
      <p:bldP spid="203" grpId="0" animBg="1"/>
      <p:bldP spid="204" grpId="0" animBg="1"/>
      <p:bldP spid="205" grpId="0" animBg="1"/>
      <p:bldP spid="206" grpId="0" animBg="1"/>
      <p:bldP spid="207" grpId="0" animBg="1"/>
      <p:bldP spid="208" grpId="0" animBg="1"/>
      <p:bldP spid="209" grpId="0"/>
      <p:bldP spid="210" grpId="0"/>
      <p:bldP spid="211" grpId="0"/>
      <p:bldP spid="212" grpId="0"/>
      <p:bldP spid="213" grpId="0"/>
      <p:bldP spid="214" grpId="0"/>
      <p:bldP spid="215" grpId="0"/>
      <p:bldP spid="216" grpId="0"/>
      <p:bldP spid="217" grpId="0"/>
      <p:bldP spid="218" grpId="0"/>
      <p:bldP spid="219" grpId="0"/>
      <p:bldP spid="220" grpId="0"/>
      <p:bldP spid="221" grpId="0"/>
      <p:bldP spid="2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需求分析</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DEMAND ANALYSIS</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23086"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13</a:t>
            </a:r>
          </a:p>
        </p:txBody>
      </p:sp>
      <p:sp>
        <p:nvSpPr>
          <p:cNvPr id="12" name="KSO_Shape"/>
          <p:cNvSpPr/>
          <p:nvPr/>
        </p:nvSpPr>
        <p:spPr bwMode="auto">
          <a:xfrm>
            <a:off x="160565" y="261473"/>
            <a:ext cx="542742" cy="40690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grpSp>
        <p:nvGrpSpPr>
          <p:cNvPr id="13" name="组合 12"/>
          <p:cNvGrpSpPr/>
          <p:nvPr/>
        </p:nvGrpSpPr>
        <p:grpSpPr>
          <a:xfrm>
            <a:off x="3597219" y="2030837"/>
            <a:ext cx="2877122" cy="362762"/>
            <a:chOff x="3249264" y="1751685"/>
            <a:chExt cx="2994025" cy="362855"/>
          </a:xfrm>
        </p:grpSpPr>
        <p:grpSp>
          <p:nvGrpSpPr>
            <p:cNvPr id="14" name="组合 13"/>
            <p:cNvGrpSpPr/>
            <p:nvPr/>
          </p:nvGrpSpPr>
          <p:grpSpPr>
            <a:xfrm>
              <a:off x="3249264" y="1776444"/>
              <a:ext cx="2994025" cy="314202"/>
              <a:chOff x="2940050" y="2132898"/>
              <a:chExt cx="2994025" cy="314202"/>
            </a:xfrm>
          </p:grpSpPr>
          <p:sp>
            <p:nvSpPr>
              <p:cNvPr id="16" name="圆角矩形 15"/>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17" name="圆角矩形 16"/>
              <p:cNvSpPr/>
              <p:nvPr/>
            </p:nvSpPr>
            <p:spPr>
              <a:xfrm>
                <a:off x="2940050" y="2132898"/>
                <a:ext cx="2108200" cy="314202"/>
              </a:xfrm>
              <a:prstGeom prst="roundRect">
                <a:avLst>
                  <a:gd name="adj" fmla="val 50000"/>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sp>
          <p:nvSpPr>
            <p:cNvPr id="15" name="文本框 4"/>
            <p:cNvSpPr txBox="1"/>
            <p:nvPr/>
          </p:nvSpPr>
          <p:spPr>
            <a:xfrm>
              <a:off x="5335260" y="1751685"/>
              <a:ext cx="673754" cy="362855"/>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70%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3597219" y="2441796"/>
            <a:ext cx="2877122" cy="362762"/>
            <a:chOff x="3249264" y="2162753"/>
            <a:chExt cx="2994025" cy="362856"/>
          </a:xfrm>
        </p:grpSpPr>
        <p:grpSp>
          <p:nvGrpSpPr>
            <p:cNvPr id="19" name="组合 18"/>
            <p:cNvGrpSpPr/>
            <p:nvPr/>
          </p:nvGrpSpPr>
          <p:grpSpPr>
            <a:xfrm>
              <a:off x="3249264" y="2178703"/>
              <a:ext cx="2994025" cy="314618"/>
              <a:chOff x="2940050" y="2519659"/>
              <a:chExt cx="2994025" cy="314618"/>
            </a:xfrm>
          </p:grpSpPr>
          <p:sp>
            <p:nvSpPr>
              <p:cNvPr id="21" name="圆角矩形 20"/>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2" name="圆角矩形 21"/>
              <p:cNvSpPr/>
              <p:nvPr/>
            </p:nvSpPr>
            <p:spPr>
              <a:xfrm>
                <a:off x="2940051" y="2519659"/>
                <a:ext cx="889000" cy="314202"/>
              </a:xfrm>
              <a:prstGeom prst="roundRect">
                <a:avLst>
                  <a:gd name="adj" fmla="val 50000"/>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sp>
          <p:nvSpPr>
            <p:cNvPr id="20" name="文本框 9"/>
            <p:cNvSpPr txBox="1"/>
            <p:nvPr/>
          </p:nvSpPr>
          <p:spPr>
            <a:xfrm>
              <a:off x="4118871" y="2162753"/>
              <a:ext cx="673754" cy="362856"/>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30%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3576377" y="3904789"/>
            <a:ext cx="2893971" cy="362762"/>
            <a:chOff x="3244272" y="3932941"/>
            <a:chExt cx="3011560" cy="362855"/>
          </a:xfrm>
        </p:grpSpPr>
        <p:sp>
          <p:nvSpPr>
            <p:cNvPr id="24" name="圆角矩形 23"/>
            <p:cNvSpPr/>
            <p:nvPr/>
          </p:nvSpPr>
          <p:spPr>
            <a:xfrm>
              <a:off x="3261807" y="3971332"/>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5" name="圆角矩形 24"/>
            <p:cNvSpPr/>
            <p:nvPr/>
          </p:nvSpPr>
          <p:spPr>
            <a:xfrm>
              <a:off x="3244272" y="3971332"/>
              <a:ext cx="1201953" cy="314202"/>
            </a:xfrm>
            <a:prstGeom prst="roundRect">
              <a:avLst>
                <a:gd name="adj" fmla="val 50000"/>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6" name="文本框 15"/>
            <p:cNvSpPr txBox="1"/>
            <p:nvPr/>
          </p:nvSpPr>
          <p:spPr>
            <a:xfrm>
              <a:off x="4418923" y="3932941"/>
              <a:ext cx="907694" cy="362855"/>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40%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27" name="组合 26"/>
          <p:cNvGrpSpPr/>
          <p:nvPr/>
        </p:nvGrpSpPr>
        <p:grpSpPr>
          <a:xfrm>
            <a:off x="3590332" y="4306031"/>
            <a:ext cx="2877122" cy="362762"/>
            <a:chOff x="3258789" y="4324968"/>
            <a:chExt cx="2994025" cy="362854"/>
          </a:xfrm>
        </p:grpSpPr>
        <p:sp>
          <p:nvSpPr>
            <p:cNvPr id="28" name="圆角矩形 27"/>
            <p:cNvSpPr/>
            <p:nvPr/>
          </p:nvSpPr>
          <p:spPr>
            <a:xfrm>
              <a:off x="3258789" y="436261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9" name="圆角矩形 28"/>
            <p:cNvSpPr/>
            <p:nvPr/>
          </p:nvSpPr>
          <p:spPr>
            <a:xfrm>
              <a:off x="3308582" y="4362651"/>
              <a:ext cx="2108200" cy="314202"/>
            </a:xfrm>
            <a:prstGeom prst="roundRect">
              <a:avLst>
                <a:gd name="adj" fmla="val 50000"/>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30" name="文本框 19"/>
            <p:cNvSpPr txBox="1"/>
            <p:nvPr/>
          </p:nvSpPr>
          <p:spPr>
            <a:xfrm>
              <a:off x="5326614" y="4324968"/>
              <a:ext cx="673754" cy="362854"/>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60%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31" name="组合 30"/>
          <p:cNvGrpSpPr/>
          <p:nvPr/>
        </p:nvGrpSpPr>
        <p:grpSpPr>
          <a:xfrm>
            <a:off x="1632398" y="1726907"/>
            <a:ext cx="2157893" cy="2195428"/>
            <a:chOff x="471707" y="1675770"/>
            <a:chExt cx="2158455" cy="2196000"/>
          </a:xfrm>
          <a:solidFill>
            <a:srgbClr val="FD3F03"/>
          </a:solidFill>
        </p:grpSpPr>
        <p:grpSp>
          <p:nvGrpSpPr>
            <p:cNvPr id="32" name="组合 31"/>
            <p:cNvGrpSpPr>
              <a:grpSpLocks noChangeAspect="1"/>
            </p:cNvGrpSpPr>
            <p:nvPr/>
          </p:nvGrpSpPr>
          <p:grpSpPr>
            <a:xfrm>
              <a:off x="471707" y="1675770"/>
              <a:ext cx="2158455" cy="2196000"/>
              <a:chOff x="5397500" y="5734050"/>
              <a:chExt cx="365125" cy="371476"/>
            </a:xfrm>
            <a:grpFill/>
          </p:grpSpPr>
          <p:sp>
            <p:nvSpPr>
              <p:cNvPr id="36"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3" name="组合 32"/>
            <p:cNvGrpSpPr>
              <a:grpSpLocks noChangeAspect="1"/>
            </p:cNvGrpSpPr>
            <p:nvPr/>
          </p:nvGrpSpPr>
          <p:grpSpPr>
            <a:xfrm>
              <a:off x="1735995" y="2108076"/>
              <a:ext cx="462003" cy="468000"/>
              <a:chOff x="2665061" y="4979202"/>
              <a:chExt cx="284308" cy="288000"/>
            </a:xfrm>
            <a:grpFill/>
          </p:grpSpPr>
          <p:sp>
            <p:nvSpPr>
              <p:cNvPr id="34"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9" name="组合 38"/>
          <p:cNvGrpSpPr/>
          <p:nvPr/>
        </p:nvGrpSpPr>
        <p:grpSpPr>
          <a:xfrm>
            <a:off x="1642470" y="3733677"/>
            <a:ext cx="2157893" cy="2195428"/>
            <a:chOff x="478903" y="4355475"/>
            <a:chExt cx="2158455" cy="2196000"/>
          </a:xfrm>
          <a:solidFill>
            <a:srgbClr val="FD3F03"/>
          </a:solidFill>
        </p:grpSpPr>
        <p:grpSp>
          <p:nvGrpSpPr>
            <p:cNvPr id="40" name="组合 39"/>
            <p:cNvGrpSpPr>
              <a:grpSpLocks noChangeAspect="1"/>
            </p:cNvGrpSpPr>
            <p:nvPr/>
          </p:nvGrpSpPr>
          <p:grpSpPr>
            <a:xfrm>
              <a:off x="1795203" y="4733013"/>
              <a:ext cx="366333" cy="576000"/>
              <a:chOff x="2257888" y="5547128"/>
              <a:chExt cx="137373" cy="216000"/>
            </a:xfrm>
            <a:grpFill/>
          </p:grpSpPr>
          <p:sp>
            <p:nvSpPr>
              <p:cNvPr id="45"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1" name="组合 40"/>
            <p:cNvGrpSpPr>
              <a:grpSpLocks noChangeAspect="1"/>
            </p:cNvGrpSpPr>
            <p:nvPr/>
          </p:nvGrpSpPr>
          <p:grpSpPr>
            <a:xfrm>
              <a:off x="478903" y="4355475"/>
              <a:ext cx="2158455" cy="2196000"/>
              <a:chOff x="5397500" y="5734050"/>
              <a:chExt cx="365125" cy="371476"/>
            </a:xfrm>
            <a:grpFill/>
          </p:grpSpPr>
          <p:sp>
            <p:nvSpPr>
              <p:cNvPr id="42"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47" name="矩形 46"/>
          <p:cNvSpPr/>
          <p:nvPr/>
        </p:nvSpPr>
        <p:spPr>
          <a:xfrm>
            <a:off x="7082704" y="1629269"/>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7082705" y="2017467"/>
            <a:ext cx="3620608" cy="86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49" name="矩形 48"/>
          <p:cNvSpPr/>
          <p:nvPr/>
        </p:nvSpPr>
        <p:spPr>
          <a:xfrm>
            <a:off x="7082704" y="2968264"/>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矩形 47"/>
          <p:cNvSpPr>
            <a:spLocks noChangeArrowheads="1"/>
          </p:cNvSpPr>
          <p:nvPr/>
        </p:nvSpPr>
        <p:spPr bwMode="auto">
          <a:xfrm>
            <a:off x="7082705" y="3356461"/>
            <a:ext cx="3620608" cy="86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51" name="矩形 50"/>
          <p:cNvSpPr/>
          <p:nvPr/>
        </p:nvSpPr>
        <p:spPr>
          <a:xfrm>
            <a:off x="7082704" y="4264070"/>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7082705" y="4652266"/>
            <a:ext cx="3620608" cy="86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53" name="矩形 52"/>
          <p:cNvSpPr/>
          <p:nvPr/>
        </p:nvSpPr>
        <p:spPr>
          <a:xfrm>
            <a:off x="3690028" y="1646846"/>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矩形 47"/>
          <p:cNvSpPr>
            <a:spLocks noChangeArrowheads="1"/>
          </p:cNvSpPr>
          <p:nvPr/>
        </p:nvSpPr>
        <p:spPr bwMode="auto">
          <a:xfrm>
            <a:off x="3674269" y="2811034"/>
            <a:ext cx="2811931"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55" name="矩形 54"/>
          <p:cNvSpPr/>
          <p:nvPr/>
        </p:nvSpPr>
        <p:spPr>
          <a:xfrm>
            <a:off x="3674179" y="3544920"/>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3658420" y="4702661"/>
            <a:ext cx="2811931"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250"/>
                                  </p:stCondLst>
                                  <p:childTnLst>
                                    <p:set>
                                      <p:cBhvr>
                                        <p:cTn id="19" dur="1" fill="hold">
                                          <p:stCondLst>
                                            <p:cond delay="0"/>
                                          </p:stCondLst>
                                        </p:cTn>
                                        <p:tgtEl>
                                          <p:spTgt spid="31"/>
                                        </p:tgtEl>
                                        <p:attrNameLst>
                                          <p:attrName>style.visibility</p:attrName>
                                        </p:attrNameLst>
                                      </p:cBhvr>
                                      <p:to>
                                        <p:strVal val="visible"/>
                                      </p:to>
                                    </p:set>
                                    <p:anim calcmode="lin" valueType="num">
                                      <p:cBhvr>
                                        <p:cTn id="20" dur="350" fill="hold"/>
                                        <p:tgtEl>
                                          <p:spTgt spid="31"/>
                                        </p:tgtEl>
                                        <p:attrNameLst>
                                          <p:attrName>ppt_w</p:attrName>
                                        </p:attrNameLst>
                                      </p:cBhvr>
                                      <p:tavLst>
                                        <p:tav tm="0">
                                          <p:val>
                                            <p:fltVal val="0"/>
                                          </p:val>
                                        </p:tav>
                                        <p:tav tm="100000">
                                          <p:val>
                                            <p:strVal val="#ppt_w"/>
                                          </p:val>
                                        </p:tav>
                                      </p:tavLst>
                                    </p:anim>
                                    <p:anim calcmode="lin" valueType="num">
                                      <p:cBhvr>
                                        <p:cTn id="21" dur="350" fill="hold"/>
                                        <p:tgtEl>
                                          <p:spTgt spid="31"/>
                                        </p:tgtEl>
                                        <p:attrNameLst>
                                          <p:attrName>ppt_h</p:attrName>
                                        </p:attrNameLst>
                                      </p:cBhvr>
                                      <p:tavLst>
                                        <p:tav tm="0">
                                          <p:val>
                                            <p:fltVal val="0"/>
                                          </p:val>
                                        </p:tav>
                                        <p:tav tm="100000">
                                          <p:val>
                                            <p:strVal val="#ppt_h"/>
                                          </p:val>
                                        </p:tav>
                                      </p:tavLst>
                                    </p:anim>
                                    <p:animEffect transition="in" filter="fade">
                                      <p:cBhvr>
                                        <p:cTn id="22" dur="350"/>
                                        <p:tgtEl>
                                          <p:spTgt spid="31"/>
                                        </p:tgtEl>
                                      </p:cBhvr>
                                    </p:animEffect>
                                  </p:childTnLst>
                                </p:cTn>
                              </p:par>
                              <p:par>
                                <p:cTn id="23" presetID="22" presetClass="entr" presetSubtype="8" fill="hold"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nodeType="withEffect">
                                  <p:stCondLst>
                                    <p:cond delay="190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4" fill="hold" grpId="0" nodeType="withEffect">
                                  <p:stCondLst>
                                    <p:cond delay="275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500"/>
                                        <p:tgtEl>
                                          <p:spTgt spid="53"/>
                                        </p:tgtEl>
                                      </p:cBhvr>
                                    </p:animEffect>
                                  </p:childTnLst>
                                </p:cTn>
                              </p:par>
                              <p:par>
                                <p:cTn id="32" presetID="22" presetClass="entr" presetSubtype="1" fill="hold" grpId="0" nodeType="withEffect">
                                  <p:stCondLst>
                                    <p:cond delay="2750"/>
                                  </p:stCondLst>
                                  <p:childTnLst>
                                    <p:set>
                                      <p:cBhvr>
                                        <p:cTn id="33" dur="1" fill="hold">
                                          <p:stCondLst>
                                            <p:cond delay="0"/>
                                          </p:stCondLst>
                                        </p:cTn>
                                        <p:tgtEl>
                                          <p:spTgt spid="54"/>
                                        </p:tgtEl>
                                        <p:attrNameLst>
                                          <p:attrName>style.visibility</p:attrName>
                                        </p:attrNameLst>
                                      </p:cBhvr>
                                      <p:to>
                                        <p:strVal val="visible"/>
                                      </p:to>
                                    </p:set>
                                    <p:animEffect transition="in" filter="wipe(up)">
                                      <p:cBhvr>
                                        <p:cTn id="34" dur="500"/>
                                        <p:tgtEl>
                                          <p:spTgt spid="54"/>
                                        </p:tgtEl>
                                      </p:cBhvr>
                                    </p:animEffect>
                                  </p:childTnLst>
                                </p:cTn>
                              </p:par>
                              <p:par>
                                <p:cTn id="35" presetID="53" presetClass="entr" presetSubtype="16" fill="hold" nodeType="withEffect">
                                  <p:stCondLst>
                                    <p:cond delay="3500"/>
                                  </p:stCondLst>
                                  <p:childTnLst>
                                    <p:set>
                                      <p:cBhvr>
                                        <p:cTn id="36" dur="1" fill="hold">
                                          <p:stCondLst>
                                            <p:cond delay="0"/>
                                          </p:stCondLst>
                                        </p:cTn>
                                        <p:tgtEl>
                                          <p:spTgt spid="39"/>
                                        </p:tgtEl>
                                        <p:attrNameLst>
                                          <p:attrName>style.visibility</p:attrName>
                                        </p:attrNameLst>
                                      </p:cBhvr>
                                      <p:to>
                                        <p:strVal val="visible"/>
                                      </p:to>
                                    </p:set>
                                    <p:anim calcmode="lin" valueType="num">
                                      <p:cBhvr>
                                        <p:cTn id="37" dur="350" fill="hold"/>
                                        <p:tgtEl>
                                          <p:spTgt spid="39"/>
                                        </p:tgtEl>
                                        <p:attrNameLst>
                                          <p:attrName>ppt_w</p:attrName>
                                        </p:attrNameLst>
                                      </p:cBhvr>
                                      <p:tavLst>
                                        <p:tav tm="0">
                                          <p:val>
                                            <p:fltVal val="0"/>
                                          </p:val>
                                        </p:tav>
                                        <p:tav tm="100000">
                                          <p:val>
                                            <p:strVal val="#ppt_w"/>
                                          </p:val>
                                        </p:tav>
                                      </p:tavLst>
                                    </p:anim>
                                    <p:anim calcmode="lin" valueType="num">
                                      <p:cBhvr>
                                        <p:cTn id="38" dur="350" fill="hold"/>
                                        <p:tgtEl>
                                          <p:spTgt spid="39"/>
                                        </p:tgtEl>
                                        <p:attrNameLst>
                                          <p:attrName>ppt_h</p:attrName>
                                        </p:attrNameLst>
                                      </p:cBhvr>
                                      <p:tavLst>
                                        <p:tav tm="0">
                                          <p:val>
                                            <p:fltVal val="0"/>
                                          </p:val>
                                        </p:tav>
                                        <p:tav tm="100000">
                                          <p:val>
                                            <p:strVal val="#ppt_h"/>
                                          </p:val>
                                        </p:tav>
                                      </p:tavLst>
                                    </p:anim>
                                    <p:animEffect transition="in" filter="fade">
                                      <p:cBhvr>
                                        <p:cTn id="39" dur="350"/>
                                        <p:tgtEl>
                                          <p:spTgt spid="39"/>
                                        </p:tgtEl>
                                      </p:cBhvr>
                                    </p:animEffect>
                                  </p:childTnLst>
                                </p:cTn>
                              </p:par>
                              <p:par>
                                <p:cTn id="40" presetID="22" presetClass="entr" presetSubtype="8" fill="hold" nodeType="withEffect">
                                  <p:stCondLst>
                                    <p:cond delay="420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par>
                                <p:cTn id="43" presetID="22" presetClass="entr" presetSubtype="8" fill="hold" nodeType="withEffect">
                                  <p:stCondLst>
                                    <p:cond delay="510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par>
                                <p:cTn id="46" presetID="22" presetClass="entr" presetSubtype="4" fill="hold" grpId="0" nodeType="withEffect">
                                  <p:stCondLst>
                                    <p:cond delay="6000"/>
                                  </p:stCondLst>
                                  <p:childTnLst>
                                    <p:set>
                                      <p:cBhvr>
                                        <p:cTn id="47" dur="1" fill="hold">
                                          <p:stCondLst>
                                            <p:cond delay="0"/>
                                          </p:stCondLst>
                                        </p:cTn>
                                        <p:tgtEl>
                                          <p:spTgt spid="55"/>
                                        </p:tgtEl>
                                        <p:attrNameLst>
                                          <p:attrName>style.visibility</p:attrName>
                                        </p:attrNameLst>
                                      </p:cBhvr>
                                      <p:to>
                                        <p:strVal val="visible"/>
                                      </p:to>
                                    </p:set>
                                    <p:animEffect transition="in" filter="wipe(down)">
                                      <p:cBhvr>
                                        <p:cTn id="48" dur="500"/>
                                        <p:tgtEl>
                                          <p:spTgt spid="55"/>
                                        </p:tgtEl>
                                      </p:cBhvr>
                                    </p:animEffect>
                                  </p:childTnLst>
                                </p:cTn>
                              </p:par>
                              <p:par>
                                <p:cTn id="49" presetID="22" presetClass="entr" presetSubtype="1" fill="hold" grpId="0" nodeType="withEffect">
                                  <p:stCondLst>
                                    <p:cond delay="600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500"/>
                                        <p:tgtEl>
                                          <p:spTgt spid="56"/>
                                        </p:tgtEl>
                                      </p:cBhvr>
                                    </p:animEffect>
                                  </p:childTnLst>
                                </p:cTn>
                              </p:par>
                            </p:childTnLst>
                          </p:cTn>
                        </p:par>
                        <p:par>
                          <p:cTn id="52" fill="hold">
                            <p:stCondLst>
                              <p:cond delay="1250"/>
                            </p:stCondLst>
                            <p:childTnLst>
                              <p:par>
                                <p:cTn id="53" presetID="10"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par>
                          <p:cTn id="59" fill="hold">
                            <p:stCondLst>
                              <p:cond delay="1750"/>
                            </p:stCondLst>
                            <p:childTnLst>
                              <p:par>
                                <p:cTn id="60" presetID="10" presetClass="entr" presetSubtype="0" fill="hold" grpId="0" nodeType="afterEffect">
                                  <p:stCondLst>
                                    <p:cond delay="50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childTnLst>
                          </p:cTn>
                        </p:par>
                        <p:par>
                          <p:cTn id="66" fill="hold">
                            <p:stCondLst>
                              <p:cond delay="2750"/>
                            </p:stCondLst>
                            <p:childTnLst>
                              <p:par>
                                <p:cTn id="67" presetID="10" presetClass="entr" presetSubtype="0" fill="hold" grpId="0" nodeType="afterEffect">
                                  <p:stCondLst>
                                    <p:cond delay="50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47" grpId="0"/>
      <p:bldP spid="48" grpId="0"/>
      <p:bldP spid="49" grpId="0"/>
      <p:bldP spid="50" grpId="0"/>
      <p:bldP spid="51" grpId="0"/>
      <p:bldP spid="52" grpId="0"/>
      <p:bldP spid="53" grpId="0"/>
      <p:bldP spid="54"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5399194"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微软雅黑" panose="020B0503020204020204" pitchFamily="34" charset="-122"/>
                <a:ea typeface="微软雅黑" panose="020B0503020204020204" pitchFamily="34" charset="-122"/>
              </a:rPr>
              <a:t>需要解决的问题</a:t>
            </a:r>
            <a:endParaRPr lang="en-US" altLang="zh-CN" sz="2000" b="1" dirty="0">
              <a:solidFill>
                <a:srgbClr val="FD3F03"/>
              </a:solidFill>
              <a:latin typeface="微软雅黑" panose="020B0503020204020204" pitchFamily="34" charset="-122"/>
              <a:ea typeface="微软雅黑" panose="020B0503020204020204" pitchFamily="34" charset="-122"/>
            </a:endParaRPr>
          </a:p>
          <a:p>
            <a:pPr algn="l"/>
            <a:r>
              <a:rPr lang="en-US" altLang="zh-CN" sz="1200" b="1" dirty="0">
                <a:solidFill>
                  <a:srgbClr val="FD3F03"/>
                </a:solidFill>
                <a:latin typeface="微软雅黑" panose="020B0503020204020204" pitchFamily="34" charset="-122"/>
                <a:ea typeface="微软雅黑" panose="020B0503020204020204" pitchFamily="34" charset="-122"/>
              </a:rPr>
              <a:t>NEED TO SOLVE THE PROBLEM</a:t>
            </a:r>
            <a:endParaRPr lang="zh-CN" altLang="en-US" sz="1200" b="1" dirty="0">
              <a:solidFill>
                <a:srgbClr val="FD3F03"/>
              </a:solidFill>
              <a:latin typeface="微软雅黑" panose="020B0503020204020204" pitchFamily="34" charset="-122"/>
              <a:ea typeface="微软雅黑" panose="020B0503020204020204" pitchFamily="34" charset="-122"/>
            </a:endParaRPr>
          </a:p>
          <a:p>
            <a:pPr algn="l"/>
            <a:endParaRPr lang="zh-CN" altLang="en-US" sz="2000" b="1" dirty="0">
              <a:solidFill>
                <a:srgbClr val="FD3F03"/>
              </a:solidFill>
              <a:latin typeface="微软雅黑" panose="020B0503020204020204" pitchFamily="34" charset="-122"/>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23086"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微软雅黑" panose="020B0503020204020204" pitchFamily="34" charset="-122"/>
                <a:ea typeface="微软雅黑" panose="020B0503020204020204" pitchFamily="34" charset="-122"/>
              </a:rPr>
              <a:t>14</a:t>
            </a:r>
          </a:p>
        </p:txBody>
      </p:sp>
      <p:sp>
        <p:nvSpPr>
          <p:cNvPr id="12" name="KSO_Shape"/>
          <p:cNvSpPr/>
          <p:nvPr/>
        </p:nvSpPr>
        <p:spPr bwMode="auto">
          <a:xfrm>
            <a:off x="160565" y="261473"/>
            <a:ext cx="542742" cy="40690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sp>
        <p:nvSpPr>
          <p:cNvPr id="51" name="任意多边形 50"/>
          <p:cNvSpPr/>
          <p:nvPr/>
        </p:nvSpPr>
        <p:spPr>
          <a:xfrm rot="5400000">
            <a:off x="3740663" y="3130901"/>
            <a:ext cx="1503520" cy="723236"/>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tx1">
                  <a:lumMod val="75000"/>
                  <a:lumOff val="25000"/>
                </a:schemeClr>
              </a:solidFill>
            </a:endParaRPr>
          </a:p>
        </p:txBody>
      </p:sp>
      <p:sp>
        <p:nvSpPr>
          <p:cNvPr id="52" name="任意多边形 51"/>
          <p:cNvSpPr/>
          <p:nvPr/>
        </p:nvSpPr>
        <p:spPr>
          <a:xfrm rot="18900000">
            <a:off x="2202276" y="2950678"/>
            <a:ext cx="1059267" cy="1073571"/>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tx1">
                  <a:lumMod val="75000"/>
                  <a:lumOff val="25000"/>
                </a:schemeClr>
              </a:solidFill>
            </a:endParaRPr>
          </a:p>
        </p:txBody>
      </p:sp>
      <p:sp>
        <p:nvSpPr>
          <p:cNvPr id="53" name="任意多边形 52"/>
          <p:cNvSpPr/>
          <p:nvPr/>
        </p:nvSpPr>
        <p:spPr>
          <a:xfrm rot="18900000" flipV="1">
            <a:off x="3028825" y="3776344"/>
            <a:ext cx="1059267" cy="1073571"/>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FD3F03">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tx1">
                  <a:lumMod val="75000"/>
                  <a:lumOff val="25000"/>
                </a:schemeClr>
              </a:solidFill>
            </a:endParaRPr>
          </a:p>
        </p:txBody>
      </p:sp>
      <p:sp>
        <p:nvSpPr>
          <p:cNvPr id="54" name="任意多边形 53"/>
          <p:cNvSpPr/>
          <p:nvPr/>
        </p:nvSpPr>
        <p:spPr>
          <a:xfrm rot="2700000">
            <a:off x="3009779" y="2121947"/>
            <a:ext cx="1059267" cy="1073571"/>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FD3F03">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tx1">
                  <a:lumMod val="75000"/>
                  <a:lumOff val="25000"/>
                </a:schemeClr>
              </a:solidFill>
            </a:endParaRPr>
          </a:p>
        </p:txBody>
      </p:sp>
      <p:sp>
        <p:nvSpPr>
          <p:cNvPr id="55" name="心形 54"/>
          <p:cNvSpPr/>
          <p:nvPr/>
        </p:nvSpPr>
        <p:spPr>
          <a:xfrm>
            <a:off x="3387860" y="1778277"/>
            <a:ext cx="351600" cy="293001"/>
          </a:xfrm>
          <a:prstGeom prst="heart">
            <a:avLst/>
          </a:prstGeom>
          <a:solidFill>
            <a:srgbClr val="FD3F03">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grpSp>
        <p:nvGrpSpPr>
          <p:cNvPr id="56" name="组合 55"/>
          <p:cNvGrpSpPr/>
          <p:nvPr/>
        </p:nvGrpSpPr>
        <p:grpSpPr>
          <a:xfrm>
            <a:off x="5018147" y="3244797"/>
            <a:ext cx="224813" cy="564462"/>
            <a:chOff x="3114596" y="2996938"/>
            <a:chExt cx="224872" cy="564609"/>
          </a:xfrm>
          <a:solidFill>
            <a:srgbClr val="FD3F03"/>
          </a:solidFill>
        </p:grpSpPr>
        <p:sp>
          <p:nvSpPr>
            <p:cNvPr id="57" name="椭圆 56"/>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sp>
          <p:nvSpPr>
            <p:cNvPr id="58" name="同侧圆角矩形 57"/>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sp>
          <p:nvSpPr>
            <p:cNvPr id="105" name="矩形 104"/>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sp>
          <p:nvSpPr>
            <p:cNvPr id="106" name="同侧圆角矩形 105"/>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sp>
          <p:nvSpPr>
            <p:cNvPr id="107" name="同侧圆角矩形 106"/>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sp>
          <p:nvSpPr>
            <p:cNvPr id="108" name="同侧圆角矩形 107"/>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sp>
          <p:nvSpPr>
            <p:cNvPr id="109" name="同侧圆角矩形 108"/>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grpSp>
      <p:grpSp>
        <p:nvGrpSpPr>
          <p:cNvPr id="110" name="组合 109"/>
          <p:cNvGrpSpPr/>
          <p:nvPr/>
        </p:nvGrpSpPr>
        <p:grpSpPr>
          <a:xfrm>
            <a:off x="1710539" y="3332377"/>
            <a:ext cx="439742" cy="311687"/>
            <a:chOff x="4979939" y="3638125"/>
            <a:chExt cx="439857" cy="311768"/>
          </a:xfrm>
          <a:solidFill>
            <a:srgbClr val="FD3F03"/>
          </a:solidFill>
        </p:grpSpPr>
        <p:grpSp>
          <p:nvGrpSpPr>
            <p:cNvPr id="111" name="组合 110"/>
            <p:cNvGrpSpPr/>
            <p:nvPr/>
          </p:nvGrpSpPr>
          <p:grpSpPr>
            <a:xfrm>
              <a:off x="4979939" y="3681386"/>
              <a:ext cx="439857" cy="268507"/>
              <a:chOff x="4975778" y="3669385"/>
              <a:chExt cx="439857" cy="268507"/>
            </a:xfrm>
            <a:grpFill/>
          </p:grpSpPr>
          <p:grpSp>
            <p:nvGrpSpPr>
              <p:cNvPr id="113" name="组合 112"/>
              <p:cNvGrpSpPr/>
              <p:nvPr/>
            </p:nvGrpSpPr>
            <p:grpSpPr>
              <a:xfrm>
                <a:off x="4975778" y="3689944"/>
                <a:ext cx="439857" cy="24689"/>
                <a:chOff x="4902784" y="3688900"/>
                <a:chExt cx="439857" cy="24689"/>
              </a:xfrm>
              <a:grpFill/>
            </p:grpSpPr>
            <p:sp>
              <p:nvSpPr>
                <p:cNvPr id="117" name="矩形 116"/>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sp>
              <p:nvSpPr>
                <p:cNvPr id="118" name="矩形 117"/>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grpSp>
          <p:sp>
            <p:nvSpPr>
              <p:cNvPr id="114" name="等腰三角形 113"/>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sp>
            <p:nvSpPr>
              <p:cNvPr id="115" name="矩形 114"/>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sp>
            <p:nvSpPr>
              <p:cNvPr id="116" name="矩形 115"/>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grpSp>
        <p:sp>
          <p:nvSpPr>
            <p:cNvPr id="112" name="剪去单角的矩形 111"/>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grpSp>
      <p:grpSp>
        <p:nvGrpSpPr>
          <p:cNvPr id="119" name="组合 118"/>
          <p:cNvGrpSpPr/>
          <p:nvPr/>
        </p:nvGrpSpPr>
        <p:grpSpPr>
          <a:xfrm>
            <a:off x="3329786" y="4917424"/>
            <a:ext cx="465237" cy="418347"/>
            <a:chOff x="2928203" y="5369694"/>
            <a:chExt cx="465358" cy="418456"/>
          </a:xfrm>
          <a:solidFill>
            <a:srgbClr val="FD3F03">
              <a:alpha val="78824"/>
            </a:srgbClr>
          </a:solidFill>
        </p:grpSpPr>
        <p:grpSp>
          <p:nvGrpSpPr>
            <p:cNvPr id="120" name="组合 119"/>
            <p:cNvGrpSpPr/>
            <p:nvPr/>
          </p:nvGrpSpPr>
          <p:grpSpPr>
            <a:xfrm>
              <a:off x="2928203" y="5369694"/>
              <a:ext cx="460390" cy="418456"/>
              <a:chOff x="10760386" y="4041158"/>
              <a:chExt cx="460390" cy="418456"/>
            </a:xfrm>
            <a:grpFill/>
          </p:grpSpPr>
          <p:sp>
            <p:nvSpPr>
              <p:cNvPr id="123" name="任意多边形 122"/>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sp>
            <p:nvSpPr>
              <p:cNvPr id="124" name="任意多边形 123"/>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grpSp>
        <p:sp>
          <p:nvSpPr>
            <p:cNvPr id="121" name="任意多边形 120"/>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sp>
          <p:nvSpPr>
            <p:cNvPr id="122" name="任意多边形 121"/>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endParaRPr>
            </a:p>
          </p:txBody>
        </p:sp>
      </p:grpSp>
      <p:sp>
        <p:nvSpPr>
          <p:cNvPr id="125" name="矩形 124"/>
          <p:cNvSpPr/>
          <p:nvPr/>
        </p:nvSpPr>
        <p:spPr>
          <a:xfrm>
            <a:off x="5844154" y="1908398"/>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6" name="矩形 47"/>
          <p:cNvSpPr>
            <a:spLocks noChangeArrowheads="1"/>
          </p:cNvSpPr>
          <p:nvPr/>
        </p:nvSpPr>
        <p:spPr bwMode="auto">
          <a:xfrm>
            <a:off x="5844154" y="2277173"/>
            <a:ext cx="2411524" cy="9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127" name="矩形 126"/>
          <p:cNvSpPr/>
          <p:nvPr/>
        </p:nvSpPr>
        <p:spPr>
          <a:xfrm>
            <a:off x="8408304" y="1908398"/>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8" name="矩形 47"/>
          <p:cNvSpPr>
            <a:spLocks noChangeArrowheads="1"/>
          </p:cNvSpPr>
          <p:nvPr/>
        </p:nvSpPr>
        <p:spPr bwMode="auto">
          <a:xfrm>
            <a:off x="8408303" y="2277173"/>
            <a:ext cx="2395160" cy="9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129" name="矩形 128"/>
          <p:cNvSpPr/>
          <p:nvPr/>
        </p:nvSpPr>
        <p:spPr>
          <a:xfrm>
            <a:off x="5844154" y="3966898"/>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0" name="矩形 47"/>
          <p:cNvSpPr>
            <a:spLocks noChangeArrowheads="1"/>
          </p:cNvSpPr>
          <p:nvPr/>
        </p:nvSpPr>
        <p:spPr bwMode="auto">
          <a:xfrm>
            <a:off x="5844154" y="4335672"/>
            <a:ext cx="2411524" cy="9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131" name="矩形 130"/>
          <p:cNvSpPr/>
          <p:nvPr/>
        </p:nvSpPr>
        <p:spPr>
          <a:xfrm>
            <a:off x="8408304" y="3966898"/>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2" name="矩形 47"/>
          <p:cNvSpPr>
            <a:spLocks noChangeArrowheads="1"/>
          </p:cNvSpPr>
          <p:nvPr/>
        </p:nvSpPr>
        <p:spPr bwMode="auto">
          <a:xfrm>
            <a:off x="8408303" y="4335672"/>
            <a:ext cx="2395160" cy="9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animEffect transition="in" filter="fade">
                                      <p:cBhvr>
                                        <p:cTn id="22" dur="500"/>
                                        <p:tgtEl>
                                          <p:spTgt spid="5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Effect transition="in" filter="fade">
                                      <p:cBhvr>
                                        <p:cTn id="27" dur="500"/>
                                        <p:tgtEl>
                                          <p:spTgt spid="5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p:cTn id="30" dur="500" fill="hold"/>
                                        <p:tgtEl>
                                          <p:spTgt spid="51"/>
                                        </p:tgtEl>
                                        <p:attrNameLst>
                                          <p:attrName>ppt_w</p:attrName>
                                        </p:attrNameLst>
                                      </p:cBhvr>
                                      <p:tavLst>
                                        <p:tav tm="0">
                                          <p:val>
                                            <p:fltVal val="0"/>
                                          </p:val>
                                        </p:tav>
                                        <p:tav tm="100000">
                                          <p:val>
                                            <p:strVal val="#ppt_w"/>
                                          </p:val>
                                        </p:tav>
                                      </p:tavLst>
                                    </p:anim>
                                    <p:anim calcmode="lin" valueType="num">
                                      <p:cBhvr>
                                        <p:cTn id="31" dur="500" fill="hold"/>
                                        <p:tgtEl>
                                          <p:spTgt spid="51"/>
                                        </p:tgtEl>
                                        <p:attrNameLst>
                                          <p:attrName>ppt_h</p:attrName>
                                        </p:attrNameLst>
                                      </p:cBhvr>
                                      <p:tavLst>
                                        <p:tav tm="0">
                                          <p:val>
                                            <p:fltVal val="0"/>
                                          </p:val>
                                        </p:tav>
                                        <p:tav tm="100000">
                                          <p:val>
                                            <p:strVal val="#ppt_h"/>
                                          </p:val>
                                        </p:tav>
                                      </p:tavLst>
                                    </p:anim>
                                    <p:animEffect transition="in" filter="fade">
                                      <p:cBhvr>
                                        <p:cTn id="32" dur="500"/>
                                        <p:tgtEl>
                                          <p:spTgt spid="5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par>
                                <p:cTn id="44" presetID="53" presetClass="entr" presetSubtype="16"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500" fill="hold"/>
                                        <p:tgtEl>
                                          <p:spTgt spid="56"/>
                                        </p:tgtEl>
                                        <p:attrNameLst>
                                          <p:attrName>ppt_w</p:attrName>
                                        </p:attrNameLst>
                                      </p:cBhvr>
                                      <p:tavLst>
                                        <p:tav tm="0">
                                          <p:val>
                                            <p:fltVal val="0"/>
                                          </p:val>
                                        </p:tav>
                                        <p:tav tm="100000">
                                          <p:val>
                                            <p:strVal val="#ppt_w"/>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Effect transition="in" filter="fade">
                                      <p:cBhvr>
                                        <p:cTn id="48" dur="500"/>
                                        <p:tgtEl>
                                          <p:spTgt spid="56"/>
                                        </p:tgtEl>
                                      </p:cBhvr>
                                    </p:animEffect>
                                  </p:childTnLst>
                                </p:cTn>
                              </p:par>
                              <p:par>
                                <p:cTn id="49" presetID="53" presetClass="entr" presetSubtype="16" fill="hold" nodeType="with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p:cTn id="51" dur="500" fill="hold"/>
                                        <p:tgtEl>
                                          <p:spTgt spid="110"/>
                                        </p:tgtEl>
                                        <p:attrNameLst>
                                          <p:attrName>ppt_w</p:attrName>
                                        </p:attrNameLst>
                                      </p:cBhvr>
                                      <p:tavLst>
                                        <p:tav tm="0">
                                          <p:val>
                                            <p:fltVal val="0"/>
                                          </p:val>
                                        </p:tav>
                                        <p:tav tm="100000">
                                          <p:val>
                                            <p:strVal val="#ppt_w"/>
                                          </p:val>
                                        </p:tav>
                                      </p:tavLst>
                                    </p:anim>
                                    <p:anim calcmode="lin" valueType="num">
                                      <p:cBhvr>
                                        <p:cTn id="52" dur="500" fill="hold"/>
                                        <p:tgtEl>
                                          <p:spTgt spid="110"/>
                                        </p:tgtEl>
                                        <p:attrNameLst>
                                          <p:attrName>ppt_h</p:attrName>
                                        </p:attrNameLst>
                                      </p:cBhvr>
                                      <p:tavLst>
                                        <p:tav tm="0">
                                          <p:val>
                                            <p:fltVal val="0"/>
                                          </p:val>
                                        </p:tav>
                                        <p:tav tm="100000">
                                          <p:val>
                                            <p:strVal val="#ppt_h"/>
                                          </p:val>
                                        </p:tav>
                                      </p:tavLst>
                                    </p:anim>
                                    <p:animEffect transition="in" filter="fade">
                                      <p:cBhvr>
                                        <p:cTn id="53" dur="500"/>
                                        <p:tgtEl>
                                          <p:spTgt spid="110"/>
                                        </p:tgtEl>
                                      </p:cBhvr>
                                    </p:animEffect>
                                  </p:childTnLst>
                                </p:cTn>
                              </p:par>
                              <p:par>
                                <p:cTn id="54" presetID="53" presetClass="entr" presetSubtype="16" fill="hold" nodeType="withEffect">
                                  <p:stCondLst>
                                    <p:cond delay="0"/>
                                  </p:stCondLst>
                                  <p:childTnLst>
                                    <p:set>
                                      <p:cBhvr>
                                        <p:cTn id="55" dur="1" fill="hold">
                                          <p:stCondLst>
                                            <p:cond delay="0"/>
                                          </p:stCondLst>
                                        </p:cTn>
                                        <p:tgtEl>
                                          <p:spTgt spid="119"/>
                                        </p:tgtEl>
                                        <p:attrNameLst>
                                          <p:attrName>style.visibility</p:attrName>
                                        </p:attrNameLst>
                                      </p:cBhvr>
                                      <p:to>
                                        <p:strVal val="visible"/>
                                      </p:to>
                                    </p:set>
                                    <p:anim calcmode="lin" valueType="num">
                                      <p:cBhvr>
                                        <p:cTn id="56" dur="500" fill="hold"/>
                                        <p:tgtEl>
                                          <p:spTgt spid="119"/>
                                        </p:tgtEl>
                                        <p:attrNameLst>
                                          <p:attrName>ppt_w</p:attrName>
                                        </p:attrNameLst>
                                      </p:cBhvr>
                                      <p:tavLst>
                                        <p:tav tm="0">
                                          <p:val>
                                            <p:fltVal val="0"/>
                                          </p:val>
                                        </p:tav>
                                        <p:tav tm="100000">
                                          <p:val>
                                            <p:strVal val="#ppt_w"/>
                                          </p:val>
                                        </p:tav>
                                      </p:tavLst>
                                    </p:anim>
                                    <p:anim calcmode="lin" valueType="num">
                                      <p:cBhvr>
                                        <p:cTn id="57" dur="500" fill="hold"/>
                                        <p:tgtEl>
                                          <p:spTgt spid="119"/>
                                        </p:tgtEl>
                                        <p:attrNameLst>
                                          <p:attrName>ppt_h</p:attrName>
                                        </p:attrNameLst>
                                      </p:cBhvr>
                                      <p:tavLst>
                                        <p:tav tm="0">
                                          <p:val>
                                            <p:fltVal val="0"/>
                                          </p:val>
                                        </p:tav>
                                        <p:tav tm="100000">
                                          <p:val>
                                            <p:strVal val="#ppt_h"/>
                                          </p:val>
                                        </p:tav>
                                      </p:tavLst>
                                    </p:anim>
                                    <p:animEffect transition="in" filter="fade">
                                      <p:cBhvr>
                                        <p:cTn id="58" dur="500"/>
                                        <p:tgtEl>
                                          <p:spTgt spid="119"/>
                                        </p:tgtEl>
                                      </p:cBhvr>
                                    </p:animEffect>
                                  </p:childTnLst>
                                </p:cTn>
                              </p:par>
                            </p:childTnLst>
                          </p:cTn>
                        </p:par>
                        <p:par>
                          <p:cTn id="59" fill="hold">
                            <p:stCondLst>
                              <p:cond delay="1500"/>
                            </p:stCondLst>
                            <p:childTnLst>
                              <p:par>
                                <p:cTn id="60" presetID="14" presetClass="entr" presetSubtype="10" fill="hold" grpId="0" nodeType="after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randombar(horizontal)">
                                      <p:cBhvr>
                                        <p:cTn id="62" dur="400"/>
                                        <p:tgtEl>
                                          <p:spTgt spid="125"/>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26"/>
                                        </p:tgtEl>
                                        <p:attrNameLst>
                                          <p:attrName>style.visibility</p:attrName>
                                        </p:attrNameLst>
                                      </p:cBhvr>
                                      <p:to>
                                        <p:strVal val="visible"/>
                                      </p:to>
                                    </p:set>
                                    <p:animEffect transition="in" filter="randombar(horizontal)">
                                      <p:cBhvr>
                                        <p:cTn id="65" dur="400"/>
                                        <p:tgtEl>
                                          <p:spTgt spid="126"/>
                                        </p:tgtEl>
                                      </p:cBhvr>
                                    </p:animEffect>
                                  </p:childTnLst>
                                </p:cTn>
                              </p:par>
                            </p:childTnLst>
                          </p:cTn>
                        </p:par>
                        <p:par>
                          <p:cTn id="66" fill="hold">
                            <p:stCondLst>
                              <p:cond delay="2000"/>
                            </p:stCondLst>
                            <p:childTnLst>
                              <p:par>
                                <p:cTn id="67" presetID="14" presetClass="entr" presetSubtype="10" fill="hold" grpId="0" nodeType="afterEffect">
                                  <p:stCondLst>
                                    <p:cond delay="100"/>
                                  </p:stCondLst>
                                  <p:childTnLst>
                                    <p:set>
                                      <p:cBhvr>
                                        <p:cTn id="68" dur="1" fill="hold">
                                          <p:stCondLst>
                                            <p:cond delay="0"/>
                                          </p:stCondLst>
                                        </p:cTn>
                                        <p:tgtEl>
                                          <p:spTgt spid="127"/>
                                        </p:tgtEl>
                                        <p:attrNameLst>
                                          <p:attrName>style.visibility</p:attrName>
                                        </p:attrNameLst>
                                      </p:cBhvr>
                                      <p:to>
                                        <p:strVal val="visible"/>
                                      </p:to>
                                    </p:set>
                                    <p:animEffect transition="in" filter="randombar(horizontal)">
                                      <p:cBhvr>
                                        <p:cTn id="69" dur="400"/>
                                        <p:tgtEl>
                                          <p:spTgt spid="127"/>
                                        </p:tgtEl>
                                      </p:cBhvr>
                                    </p:animEffect>
                                  </p:childTnLst>
                                </p:cTn>
                              </p:par>
                              <p:par>
                                <p:cTn id="70" presetID="14" presetClass="entr" presetSubtype="10" fill="hold" grpId="0" nodeType="withEffect">
                                  <p:stCondLst>
                                    <p:cond delay="100"/>
                                  </p:stCondLst>
                                  <p:childTnLst>
                                    <p:set>
                                      <p:cBhvr>
                                        <p:cTn id="71" dur="1" fill="hold">
                                          <p:stCondLst>
                                            <p:cond delay="0"/>
                                          </p:stCondLst>
                                        </p:cTn>
                                        <p:tgtEl>
                                          <p:spTgt spid="128"/>
                                        </p:tgtEl>
                                        <p:attrNameLst>
                                          <p:attrName>style.visibility</p:attrName>
                                        </p:attrNameLst>
                                      </p:cBhvr>
                                      <p:to>
                                        <p:strVal val="visible"/>
                                      </p:to>
                                    </p:set>
                                    <p:animEffect transition="in" filter="randombar(horizontal)">
                                      <p:cBhvr>
                                        <p:cTn id="72" dur="400"/>
                                        <p:tgtEl>
                                          <p:spTgt spid="128"/>
                                        </p:tgtEl>
                                      </p:cBhvr>
                                    </p:animEffect>
                                  </p:childTnLst>
                                </p:cTn>
                              </p:par>
                            </p:childTnLst>
                          </p:cTn>
                        </p:par>
                        <p:par>
                          <p:cTn id="73" fill="hold">
                            <p:stCondLst>
                              <p:cond delay="2600"/>
                            </p:stCondLst>
                            <p:childTnLst>
                              <p:par>
                                <p:cTn id="74" presetID="14" presetClass="entr" presetSubtype="10" fill="hold" grpId="0" nodeType="afterEffect">
                                  <p:stCondLst>
                                    <p:cond delay="100"/>
                                  </p:stCondLst>
                                  <p:childTnLst>
                                    <p:set>
                                      <p:cBhvr>
                                        <p:cTn id="75" dur="1" fill="hold">
                                          <p:stCondLst>
                                            <p:cond delay="0"/>
                                          </p:stCondLst>
                                        </p:cTn>
                                        <p:tgtEl>
                                          <p:spTgt spid="129"/>
                                        </p:tgtEl>
                                        <p:attrNameLst>
                                          <p:attrName>style.visibility</p:attrName>
                                        </p:attrNameLst>
                                      </p:cBhvr>
                                      <p:to>
                                        <p:strVal val="visible"/>
                                      </p:to>
                                    </p:set>
                                    <p:animEffect transition="in" filter="randombar(horizontal)">
                                      <p:cBhvr>
                                        <p:cTn id="76" dur="400"/>
                                        <p:tgtEl>
                                          <p:spTgt spid="129"/>
                                        </p:tgtEl>
                                      </p:cBhvr>
                                    </p:animEffect>
                                  </p:childTnLst>
                                </p:cTn>
                              </p:par>
                              <p:par>
                                <p:cTn id="77" presetID="14" presetClass="entr" presetSubtype="10" fill="hold" grpId="0" nodeType="withEffect">
                                  <p:stCondLst>
                                    <p:cond delay="100"/>
                                  </p:stCondLst>
                                  <p:childTnLst>
                                    <p:set>
                                      <p:cBhvr>
                                        <p:cTn id="78" dur="1" fill="hold">
                                          <p:stCondLst>
                                            <p:cond delay="0"/>
                                          </p:stCondLst>
                                        </p:cTn>
                                        <p:tgtEl>
                                          <p:spTgt spid="130"/>
                                        </p:tgtEl>
                                        <p:attrNameLst>
                                          <p:attrName>style.visibility</p:attrName>
                                        </p:attrNameLst>
                                      </p:cBhvr>
                                      <p:to>
                                        <p:strVal val="visible"/>
                                      </p:to>
                                    </p:set>
                                    <p:animEffect transition="in" filter="randombar(horizontal)">
                                      <p:cBhvr>
                                        <p:cTn id="79" dur="400"/>
                                        <p:tgtEl>
                                          <p:spTgt spid="130"/>
                                        </p:tgtEl>
                                      </p:cBhvr>
                                    </p:animEffect>
                                  </p:childTnLst>
                                </p:cTn>
                              </p:par>
                            </p:childTnLst>
                          </p:cTn>
                        </p:par>
                        <p:par>
                          <p:cTn id="80" fill="hold">
                            <p:stCondLst>
                              <p:cond delay="3200"/>
                            </p:stCondLst>
                            <p:childTnLst>
                              <p:par>
                                <p:cTn id="81" presetID="14" presetClass="entr" presetSubtype="10" fill="hold" grpId="0" nodeType="afterEffect">
                                  <p:stCondLst>
                                    <p:cond delay="100"/>
                                  </p:stCondLst>
                                  <p:childTnLst>
                                    <p:set>
                                      <p:cBhvr>
                                        <p:cTn id="82" dur="1" fill="hold">
                                          <p:stCondLst>
                                            <p:cond delay="0"/>
                                          </p:stCondLst>
                                        </p:cTn>
                                        <p:tgtEl>
                                          <p:spTgt spid="131"/>
                                        </p:tgtEl>
                                        <p:attrNameLst>
                                          <p:attrName>style.visibility</p:attrName>
                                        </p:attrNameLst>
                                      </p:cBhvr>
                                      <p:to>
                                        <p:strVal val="visible"/>
                                      </p:to>
                                    </p:set>
                                    <p:animEffect transition="in" filter="randombar(horizontal)">
                                      <p:cBhvr>
                                        <p:cTn id="83" dur="400"/>
                                        <p:tgtEl>
                                          <p:spTgt spid="131"/>
                                        </p:tgtEl>
                                      </p:cBhvr>
                                    </p:animEffect>
                                  </p:childTnLst>
                                </p:cTn>
                              </p:par>
                              <p:par>
                                <p:cTn id="84" presetID="14" presetClass="entr" presetSubtype="10" fill="hold" grpId="0" nodeType="withEffect">
                                  <p:stCondLst>
                                    <p:cond delay="100"/>
                                  </p:stCondLst>
                                  <p:childTnLst>
                                    <p:set>
                                      <p:cBhvr>
                                        <p:cTn id="85" dur="1" fill="hold">
                                          <p:stCondLst>
                                            <p:cond delay="0"/>
                                          </p:stCondLst>
                                        </p:cTn>
                                        <p:tgtEl>
                                          <p:spTgt spid="132"/>
                                        </p:tgtEl>
                                        <p:attrNameLst>
                                          <p:attrName>style.visibility</p:attrName>
                                        </p:attrNameLst>
                                      </p:cBhvr>
                                      <p:to>
                                        <p:strVal val="visible"/>
                                      </p:to>
                                    </p:set>
                                    <p:animEffect transition="in" filter="randombar(horizontal)">
                                      <p:cBhvr>
                                        <p:cTn id="86" dur="4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51" grpId="0" animBg="1"/>
      <p:bldP spid="52" grpId="0" animBg="1"/>
      <p:bldP spid="53" grpId="0" animBg="1"/>
      <p:bldP spid="54" grpId="0" animBg="1"/>
      <p:bldP spid="55" grpId="0" animBg="1"/>
      <p:bldP spid="125" grpId="0"/>
      <p:bldP spid="126" grpId="0"/>
      <p:bldP spid="127" grpId="0"/>
      <p:bldP spid="128" grpId="0"/>
      <p:bldP spid="129" grpId="0"/>
      <p:bldP spid="130" grpId="0"/>
      <p:bldP spid="131" grpId="0"/>
      <p:bldP spid="1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行业前景</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INDUSTRY OUTLOOK</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23086"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15</a:t>
            </a:r>
          </a:p>
        </p:txBody>
      </p:sp>
      <p:sp>
        <p:nvSpPr>
          <p:cNvPr id="12" name="KSO_Shape"/>
          <p:cNvSpPr/>
          <p:nvPr/>
        </p:nvSpPr>
        <p:spPr bwMode="auto">
          <a:xfrm>
            <a:off x="160565" y="261473"/>
            <a:ext cx="542742" cy="40690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cxnSp>
        <p:nvCxnSpPr>
          <p:cNvPr id="13" name="肘形连接符 12"/>
          <p:cNvCxnSpPr/>
          <p:nvPr/>
        </p:nvCxnSpPr>
        <p:spPr>
          <a:xfrm flipV="1">
            <a:off x="3720354" y="2109279"/>
            <a:ext cx="2908691" cy="757013"/>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a:off x="3720355" y="3185707"/>
            <a:ext cx="3095538" cy="812147"/>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629045" y="1775044"/>
            <a:ext cx="546793" cy="546793"/>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Impact MT Std" pitchFamily="34" charset="0"/>
            </a:endParaRPr>
          </a:p>
        </p:txBody>
      </p:sp>
      <p:sp>
        <p:nvSpPr>
          <p:cNvPr id="16" name="标题 4"/>
          <p:cNvSpPr txBox="1"/>
          <p:nvPr/>
        </p:nvSpPr>
        <p:spPr>
          <a:xfrm>
            <a:off x="6658167" y="1869593"/>
            <a:ext cx="517670" cy="35994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01</a:t>
            </a:r>
          </a:p>
        </p:txBody>
      </p:sp>
      <p:cxnSp>
        <p:nvCxnSpPr>
          <p:cNvPr id="17" name="肘形连接符 16"/>
          <p:cNvCxnSpPr/>
          <p:nvPr/>
        </p:nvCxnSpPr>
        <p:spPr>
          <a:xfrm flipV="1">
            <a:off x="4339138" y="3096821"/>
            <a:ext cx="3009801" cy="777321"/>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a:off x="4296269" y="4173292"/>
            <a:ext cx="3095538" cy="812147"/>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7348939" y="2782894"/>
            <a:ext cx="546793" cy="546793"/>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Impact MT Std" pitchFamily="34" charset="0"/>
            </a:endParaRPr>
          </a:p>
        </p:txBody>
      </p:sp>
      <p:sp>
        <p:nvSpPr>
          <p:cNvPr id="20" name="标题 4"/>
          <p:cNvSpPr txBox="1"/>
          <p:nvPr/>
        </p:nvSpPr>
        <p:spPr>
          <a:xfrm>
            <a:off x="7378061" y="2877442"/>
            <a:ext cx="517670" cy="35994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02</a:t>
            </a:r>
          </a:p>
        </p:txBody>
      </p:sp>
      <p:sp>
        <p:nvSpPr>
          <p:cNvPr id="21" name="椭圆 20"/>
          <p:cNvSpPr/>
          <p:nvPr/>
        </p:nvSpPr>
        <p:spPr>
          <a:xfrm>
            <a:off x="6557057" y="3689632"/>
            <a:ext cx="546793" cy="546793"/>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Impact MT Std" pitchFamily="34" charset="0"/>
            </a:endParaRPr>
          </a:p>
        </p:txBody>
      </p:sp>
      <p:sp>
        <p:nvSpPr>
          <p:cNvPr id="22" name="标题 4"/>
          <p:cNvSpPr txBox="1"/>
          <p:nvPr/>
        </p:nvSpPr>
        <p:spPr>
          <a:xfrm>
            <a:off x="6586179" y="3784181"/>
            <a:ext cx="517670" cy="35994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03</a:t>
            </a:r>
          </a:p>
        </p:txBody>
      </p:sp>
      <p:sp>
        <p:nvSpPr>
          <p:cNvPr id="23" name="椭圆 22"/>
          <p:cNvSpPr/>
          <p:nvPr/>
        </p:nvSpPr>
        <p:spPr>
          <a:xfrm>
            <a:off x="7276950" y="4697482"/>
            <a:ext cx="546793" cy="546793"/>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Impact MT Std" pitchFamily="34" charset="0"/>
            </a:endParaRPr>
          </a:p>
        </p:txBody>
      </p:sp>
      <p:sp>
        <p:nvSpPr>
          <p:cNvPr id="24" name="标题 4"/>
          <p:cNvSpPr txBox="1"/>
          <p:nvPr/>
        </p:nvSpPr>
        <p:spPr>
          <a:xfrm>
            <a:off x="7306071" y="4792031"/>
            <a:ext cx="517670" cy="35994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04</a:t>
            </a:r>
          </a:p>
        </p:txBody>
      </p:sp>
      <p:sp>
        <p:nvSpPr>
          <p:cNvPr id="25" name="Freeform 9"/>
          <p:cNvSpPr/>
          <p:nvPr/>
        </p:nvSpPr>
        <p:spPr bwMode="auto">
          <a:xfrm flipH="1">
            <a:off x="1632667" y="2393826"/>
            <a:ext cx="2951559" cy="184310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D3F03"/>
          </a:solidFill>
          <a:ln>
            <a:noFill/>
          </a:ln>
        </p:spPr>
        <p:txBody>
          <a:bodyPr vert="horz" wrap="square" lIns="75500" tIns="37750" rIns="75500" bIns="3775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26" name="KSO_Shape"/>
          <p:cNvSpPr/>
          <p:nvPr/>
        </p:nvSpPr>
        <p:spPr bwMode="auto">
          <a:xfrm>
            <a:off x="2682561" y="2998291"/>
            <a:ext cx="634177" cy="63417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992613" y="3752340"/>
            <a:ext cx="2127277" cy="369228"/>
          </a:xfrm>
          <a:prstGeom prst="rect">
            <a:avLst/>
          </a:prstGeom>
        </p:spPr>
        <p:txBody>
          <a:bodyPr wrap="square" lIns="91407" tIns="45704" rIns="91407" bIns="45704">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市场前景</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2497225" y="4364860"/>
            <a:ext cx="1551363" cy="369228"/>
          </a:xfrm>
          <a:prstGeom prst="rect">
            <a:avLst/>
          </a:prstGeom>
        </p:spPr>
        <p:txBody>
          <a:bodyPr wrap="squar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1848635" y="4738012"/>
            <a:ext cx="2492458" cy="86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0" name="矩形 29"/>
          <p:cNvSpPr/>
          <p:nvPr/>
        </p:nvSpPr>
        <p:spPr>
          <a:xfrm>
            <a:off x="7392494" y="1629269"/>
            <a:ext cx="1551363" cy="369228"/>
          </a:xfrm>
          <a:prstGeom prst="rect">
            <a:avLst/>
          </a:prstGeom>
        </p:spPr>
        <p:txBody>
          <a:bodyPr wrap="squar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7391806" y="1930431"/>
            <a:ext cx="2807581"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2" name="矩形 31"/>
          <p:cNvSpPr/>
          <p:nvPr/>
        </p:nvSpPr>
        <p:spPr>
          <a:xfrm>
            <a:off x="8184376" y="2709107"/>
            <a:ext cx="1551363" cy="369228"/>
          </a:xfrm>
          <a:prstGeom prst="rect">
            <a:avLst/>
          </a:prstGeom>
        </p:spPr>
        <p:txBody>
          <a:bodyPr wrap="squar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8183688" y="3010270"/>
            <a:ext cx="2807581"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4" name="矩形 33"/>
          <p:cNvSpPr/>
          <p:nvPr/>
        </p:nvSpPr>
        <p:spPr>
          <a:xfrm>
            <a:off x="7392494" y="3572978"/>
            <a:ext cx="1551363" cy="369228"/>
          </a:xfrm>
          <a:prstGeom prst="rect">
            <a:avLst/>
          </a:prstGeom>
        </p:spPr>
        <p:txBody>
          <a:bodyPr wrap="squar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7391806" y="3874141"/>
            <a:ext cx="2807581"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6" name="矩形 35"/>
          <p:cNvSpPr/>
          <p:nvPr/>
        </p:nvSpPr>
        <p:spPr>
          <a:xfrm>
            <a:off x="8112386" y="4580828"/>
            <a:ext cx="1551363" cy="369228"/>
          </a:xfrm>
          <a:prstGeom prst="rect">
            <a:avLst/>
          </a:prstGeom>
        </p:spPr>
        <p:txBody>
          <a:bodyPr wrap="squar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8111699" y="4881991"/>
            <a:ext cx="2807581"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32" presetClass="emph" presetSubtype="0" fill="hold" grpId="1" nodeType="afterEffect">
                                  <p:stCondLst>
                                    <p:cond delay="0"/>
                                  </p:stCondLst>
                                  <p:childTnLst>
                                    <p:animRot by="120000">
                                      <p:cBhvr>
                                        <p:cTn id="25" dur="100" fill="hold">
                                          <p:stCondLst>
                                            <p:cond delay="0"/>
                                          </p:stCondLst>
                                        </p:cTn>
                                        <p:tgtEl>
                                          <p:spTgt spid="25"/>
                                        </p:tgtEl>
                                        <p:attrNameLst>
                                          <p:attrName>r</p:attrName>
                                        </p:attrNameLst>
                                      </p:cBhvr>
                                    </p:animRot>
                                    <p:animRot by="-240000">
                                      <p:cBhvr>
                                        <p:cTn id="26" dur="200" fill="hold">
                                          <p:stCondLst>
                                            <p:cond delay="200"/>
                                          </p:stCondLst>
                                        </p:cTn>
                                        <p:tgtEl>
                                          <p:spTgt spid="25"/>
                                        </p:tgtEl>
                                        <p:attrNameLst>
                                          <p:attrName>r</p:attrName>
                                        </p:attrNameLst>
                                      </p:cBhvr>
                                    </p:animRot>
                                    <p:animRot by="240000">
                                      <p:cBhvr>
                                        <p:cTn id="27" dur="200" fill="hold">
                                          <p:stCondLst>
                                            <p:cond delay="400"/>
                                          </p:stCondLst>
                                        </p:cTn>
                                        <p:tgtEl>
                                          <p:spTgt spid="25"/>
                                        </p:tgtEl>
                                        <p:attrNameLst>
                                          <p:attrName>r</p:attrName>
                                        </p:attrNameLst>
                                      </p:cBhvr>
                                    </p:animRot>
                                    <p:animRot by="-240000">
                                      <p:cBhvr>
                                        <p:cTn id="28" dur="200" fill="hold">
                                          <p:stCondLst>
                                            <p:cond delay="600"/>
                                          </p:stCondLst>
                                        </p:cTn>
                                        <p:tgtEl>
                                          <p:spTgt spid="25"/>
                                        </p:tgtEl>
                                        <p:attrNameLst>
                                          <p:attrName>r</p:attrName>
                                        </p:attrNameLst>
                                      </p:cBhvr>
                                    </p:animRot>
                                    <p:animRot by="120000">
                                      <p:cBhvr>
                                        <p:cTn id="29" dur="200" fill="hold">
                                          <p:stCondLst>
                                            <p:cond delay="800"/>
                                          </p:stCondLst>
                                        </p:cTn>
                                        <p:tgtEl>
                                          <p:spTgt spid="25"/>
                                        </p:tgtEl>
                                        <p:attrNameLst>
                                          <p:attrName>r</p:attrName>
                                        </p:attrNameLst>
                                      </p:cBhvr>
                                    </p:animRo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2" presetClass="entr" presetSubtype="4" fill="hold" grpId="0" nodeType="withEffect">
                                  <p:stCondLst>
                                    <p:cond delay="50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childTnLst>
                          </p:cTn>
                        </p:par>
                        <p:par>
                          <p:cTn id="74" fill="hold">
                            <p:stCondLst>
                              <p:cond delay="4000"/>
                            </p:stCondLst>
                            <p:childTnLst>
                              <p:par>
                                <p:cTn id="75" presetID="22" presetClass="entr" presetSubtype="4"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down)">
                                      <p:cBhvr>
                                        <p:cTn id="77" dur="500"/>
                                        <p:tgtEl>
                                          <p:spTgt spid="17"/>
                                        </p:tgtEl>
                                      </p:cBhvr>
                                    </p:animEffect>
                                  </p:childTnLst>
                                </p:cTn>
                              </p:par>
                              <p:par>
                                <p:cTn id="78" presetID="53" presetClass="entr" presetSubtype="16" fill="hold" grpId="0" nodeType="withEffect">
                                  <p:stCondLst>
                                    <p:cond delay="50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childTnLst>
                                </p:cTn>
                              </p:par>
                            </p:childTnLst>
                          </p:cTn>
                        </p:par>
                        <p:par>
                          <p:cTn id="98" fill="hold">
                            <p:stCondLst>
                              <p:cond delay="4500"/>
                            </p:stCondLst>
                            <p:childTnLst>
                              <p:par>
                                <p:cTn id="99" presetID="22" presetClass="entr" presetSubtype="8"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wipe(left)">
                                      <p:cBhvr>
                                        <p:cTn id="101" dur="500"/>
                                        <p:tgtEl>
                                          <p:spTgt spid="14"/>
                                        </p:tgtEl>
                                      </p:cBhvr>
                                    </p:animEffect>
                                  </p:childTnLst>
                                </p:cTn>
                              </p:par>
                              <p:par>
                                <p:cTn id="102" presetID="53" presetClass="entr" presetSubtype="16" fill="hold" grpId="0" nodeType="withEffect">
                                  <p:stCondLst>
                                    <p:cond delay="50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ppt_w</p:attrName>
                                        </p:attrNameLst>
                                      </p:cBhvr>
                                      <p:tavLst>
                                        <p:tav tm="0">
                                          <p:val>
                                            <p:fltVal val="0"/>
                                          </p:val>
                                        </p:tav>
                                        <p:tav tm="100000">
                                          <p:val>
                                            <p:strVal val="#ppt_w"/>
                                          </p:val>
                                        </p:tav>
                                      </p:tavLst>
                                    </p:anim>
                                    <p:anim calcmode="lin" valueType="num">
                                      <p:cBhvr>
                                        <p:cTn id="110" dur="500" fill="hold"/>
                                        <p:tgtEl>
                                          <p:spTgt spid="22"/>
                                        </p:tgtEl>
                                        <p:attrNameLst>
                                          <p:attrName>ppt_h</p:attrName>
                                        </p:attrNameLst>
                                      </p:cBhvr>
                                      <p:tavLst>
                                        <p:tav tm="0">
                                          <p:val>
                                            <p:fltVal val="0"/>
                                          </p:val>
                                        </p:tav>
                                        <p:tav tm="100000">
                                          <p:val>
                                            <p:strVal val="#ppt_h"/>
                                          </p:val>
                                        </p:tav>
                                      </p:tavLst>
                                    </p:anim>
                                    <p:animEffect transition="in" filter="fade">
                                      <p:cBhvr>
                                        <p:cTn id="111" dur="500"/>
                                        <p:tgtEl>
                                          <p:spTgt spid="22"/>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34"/>
                                        </p:tgtEl>
                                        <p:attrNameLst>
                                          <p:attrName>style.visibility</p:attrName>
                                        </p:attrNameLst>
                                      </p:cBhvr>
                                      <p:to>
                                        <p:strVal val="visible"/>
                                      </p:to>
                                    </p:set>
                                    <p:anim calcmode="lin" valueType="num">
                                      <p:cBhvr>
                                        <p:cTn id="114" dur="500" fill="hold"/>
                                        <p:tgtEl>
                                          <p:spTgt spid="34"/>
                                        </p:tgtEl>
                                        <p:attrNameLst>
                                          <p:attrName>ppt_w</p:attrName>
                                        </p:attrNameLst>
                                      </p:cBhvr>
                                      <p:tavLst>
                                        <p:tav tm="0">
                                          <p:val>
                                            <p:fltVal val="0"/>
                                          </p:val>
                                        </p:tav>
                                        <p:tav tm="100000">
                                          <p:val>
                                            <p:strVal val="#ppt_w"/>
                                          </p:val>
                                        </p:tav>
                                      </p:tavLst>
                                    </p:anim>
                                    <p:anim calcmode="lin" valueType="num">
                                      <p:cBhvr>
                                        <p:cTn id="115" dur="500" fill="hold"/>
                                        <p:tgtEl>
                                          <p:spTgt spid="34"/>
                                        </p:tgtEl>
                                        <p:attrNameLst>
                                          <p:attrName>ppt_h</p:attrName>
                                        </p:attrNameLst>
                                      </p:cBhvr>
                                      <p:tavLst>
                                        <p:tav tm="0">
                                          <p:val>
                                            <p:fltVal val="0"/>
                                          </p:val>
                                        </p:tav>
                                        <p:tav tm="100000">
                                          <p:val>
                                            <p:strVal val="#ppt_h"/>
                                          </p:val>
                                        </p:tav>
                                      </p:tavLst>
                                    </p:anim>
                                    <p:animEffect transition="in" filter="fade">
                                      <p:cBhvr>
                                        <p:cTn id="116" dur="500"/>
                                        <p:tgtEl>
                                          <p:spTgt spid="34"/>
                                        </p:tgtEl>
                                      </p:cBhvr>
                                    </p:animEffect>
                                  </p:childTnLst>
                                </p:cTn>
                              </p:par>
                              <p:par>
                                <p:cTn id="117" presetID="53" presetClass="entr" presetSubtype="16" fill="hold" grpId="0" nodeType="withEffect">
                                  <p:stCondLst>
                                    <p:cond delay="500"/>
                                  </p:stCondLst>
                                  <p:childTnLst>
                                    <p:set>
                                      <p:cBhvr>
                                        <p:cTn id="118" dur="1" fill="hold">
                                          <p:stCondLst>
                                            <p:cond delay="0"/>
                                          </p:stCondLst>
                                        </p:cTn>
                                        <p:tgtEl>
                                          <p:spTgt spid="35"/>
                                        </p:tgtEl>
                                        <p:attrNameLst>
                                          <p:attrName>style.visibility</p:attrName>
                                        </p:attrNameLst>
                                      </p:cBhvr>
                                      <p:to>
                                        <p:strVal val="visible"/>
                                      </p:to>
                                    </p:set>
                                    <p:anim calcmode="lin" valueType="num">
                                      <p:cBhvr>
                                        <p:cTn id="119" dur="500" fill="hold"/>
                                        <p:tgtEl>
                                          <p:spTgt spid="35"/>
                                        </p:tgtEl>
                                        <p:attrNameLst>
                                          <p:attrName>ppt_w</p:attrName>
                                        </p:attrNameLst>
                                      </p:cBhvr>
                                      <p:tavLst>
                                        <p:tav tm="0">
                                          <p:val>
                                            <p:fltVal val="0"/>
                                          </p:val>
                                        </p:tav>
                                        <p:tav tm="100000">
                                          <p:val>
                                            <p:strVal val="#ppt_w"/>
                                          </p:val>
                                        </p:tav>
                                      </p:tavLst>
                                    </p:anim>
                                    <p:anim calcmode="lin" valueType="num">
                                      <p:cBhvr>
                                        <p:cTn id="120" dur="500" fill="hold"/>
                                        <p:tgtEl>
                                          <p:spTgt spid="35"/>
                                        </p:tgtEl>
                                        <p:attrNameLst>
                                          <p:attrName>ppt_h</p:attrName>
                                        </p:attrNameLst>
                                      </p:cBhvr>
                                      <p:tavLst>
                                        <p:tav tm="0">
                                          <p:val>
                                            <p:fltVal val="0"/>
                                          </p:val>
                                        </p:tav>
                                        <p:tav tm="100000">
                                          <p:val>
                                            <p:strVal val="#ppt_h"/>
                                          </p:val>
                                        </p:tav>
                                      </p:tavLst>
                                    </p:anim>
                                    <p:animEffect transition="in" filter="fade">
                                      <p:cBhvr>
                                        <p:cTn id="121" dur="500"/>
                                        <p:tgtEl>
                                          <p:spTgt spid="35"/>
                                        </p:tgtEl>
                                      </p:cBhvr>
                                    </p:animEffect>
                                  </p:childTnLst>
                                </p:cTn>
                              </p:par>
                            </p:childTnLst>
                          </p:cTn>
                        </p:par>
                        <p:par>
                          <p:cTn id="122" fill="hold">
                            <p:stCondLst>
                              <p:cond delay="5000"/>
                            </p:stCondLst>
                            <p:childTnLst>
                              <p:par>
                                <p:cTn id="123" presetID="22" presetClass="entr" presetSubtype="8" fill="hold" nodeType="after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left)">
                                      <p:cBhvr>
                                        <p:cTn id="125" dur="500"/>
                                        <p:tgtEl>
                                          <p:spTgt spid="18"/>
                                        </p:tgtEl>
                                      </p:cBhvr>
                                    </p:animEffect>
                                  </p:childTnLst>
                                </p:cTn>
                              </p:par>
                              <p:par>
                                <p:cTn id="126" presetID="53" presetClass="entr" presetSubtype="16" fill="hold" grpId="0" nodeType="withEffect">
                                  <p:stCondLst>
                                    <p:cond delay="50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500" fill="hold"/>
                                        <p:tgtEl>
                                          <p:spTgt spid="23"/>
                                        </p:tgtEl>
                                        <p:attrNameLst>
                                          <p:attrName>ppt_w</p:attrName>
                                        </p:attrNameLst>
                                      </p:cBhvr>
                                      <p:tavLst>
                                        <p:tav tm="0">
                                          <p:val>
                                            <p:fltVal val="0"/>
                                          </p:val>
                                        </p:tav>
                                        <p:tav tm="100000">
                                          <p:val>
                                            <p:strVal val="#ppt_w"/>
                                          </p:val>
                                        </p:tav>
                                      </p:tavLst>
                                    </p:anim>
                                    <p:anim calcmode="lin" valueType="num">
                                      <p:cBhvr>
                                        <p:cTn id="129" dur="500" fill="hold"/>
                                        <p:tgtEl>
                                          <p:spTgt spid="23"/>
                                        </p:tgtEl>
                                        <p:attrNameLst>
                                          <p:attrName>ppt_h</p:attrName>
                                        </p:attrNameLst>
                                      </p:cBhvr>
                                      <p:tavLst>
                                        <p:tav tm="0">
                                          <p:val>
                                            <p:fltVal val="0"/>
                                          </p:val>
                                        </p:tav>
                                        <p:tav tm="100000">
                                          <p:val>
                                            <p:strVal val="#ppt_h"/>
                                          </p:val>
                                        </p:tav>
                                      </p:tavLst>
                                    </p:anim>
                                    <p:animEffect transition="in" filter="fade">
                                      <p:cBhvr>
                                        <p:cTn id="130" dur="500"/>
                                        <p:tgtEl>
                                          <p:spTgt spid="23"/>
                                        </p:tgtEl>
                                      </p:cBhvr>
                                    </p:animEffect>
                                  </p:childTnLst>
                                </p:cTn>
                              </p:par>
                              <p:par>
                                <p:cTn id="131" presetID="53" presetClass="entr" presetSubtype="16" fill="hold" grpId="0" nodeType="withEffect">
                                  <p:stCondLst>
                                    <p:cond delay="50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500" fill="hold"/>
                                        <p:tgtEl>
                                          <p:spTgt spid="24"/>
                                        </p:tgtEl>
                                        <p:attrNameLst>
                                          <p:attrName>ppt_w</p:attrName>
                                        </p:attrNameLst>
                                      </p:cBhvr>
                                      <p:tavLst>
                                        <p:tav tm="0">
                                          <p:val>
                                            <p:fltVal val="0"/>
                                          </p:val>
                                        </p:tav>
                                        <p:tav tm="100000">
                                          <p:val>
                                            <p:strVal val="#ppt_w"/>
                                          </p:val>
                                        </p:tav>
                                      </p:tavLst>
                                    </p:anim>
                                    <p:anim calcmode="lin" valueType="num">
                                      <p:cBhvr>
                                        <p:cTn id="134" dur="500" fill="hold"/>
                                        <p:tgtEl>
                                          <p:spTgt spid="24"/>
                                        </p:tgtEl>
                                        <p:attrNameLst>
                                          <p:attrName>ppt_h</p:attrName>
                                        </p:attrNameLst>
                                      </p:cBhvr>
                                      <p:tavLst>
                                        <p:tav tm="0">
                                          <p:val>
                                            <p:fltVal val="0"/>
                                          </p:val>
                                        </p:tav>
                                        <p:tav tm="100000">
                                          <p:val>
                                            <p:strVal val="#ppt_h"/>
                                          </p:val>
                                        </p:tav>
                                      </p:tavLst>
                                    </p:anim>
                                    <p:animEffect transition="in" filter="fade">
                                      <p:cBhvr>
                                        <p:cTn id="135" dur="500"/>
                                        <p:tgtEl>
                                          <p:spTgt spid="24"/>
                                        </p:tgtEl>
                                      </p:cBhvr>
                                    </p:animEffect>
                                  </p:childTnLst>
                                </p:cTn>
                              </p:par>
                              <p:par>
                                <p:cTn id="136" presetID="53" presetClass="entr" presetSubtype="16" fill="hold" grpId="0" nodeType="withEffect">
                                  <p:stCondLst>
                                    <p:cond delay="50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par>
                                <p:cTn id="141" presetID="53" presetClass="entr" presetSubtype="16" fill="hold" grpId="0" nodeType="withEffect">
                                  <p:stCondLst>
                                    <p:cond delay="500"/>
                                  </p:stCondLst>
                                  <p:childTnLst>
                                    <p:set>
                                      <p:cBhvr>
                                        <p:cTn id="142" dur="1" fill="hold">
                                          <p:stCondLst>
                                            <p:cond delay="0"/>
                                          </p:stCondLst>
                                        </p:cTn>
                                        <p:tgtEl>
                                          <p:spTgt spid="37"/>
                                        </p:tgtEl>
                                        <p:attrNameLst>
                                          <p:attrName>style.visibility</p:attrName>
                                        </p:attrNameLst>
                                      </p:cBhvr>
                                      <p:to>
                                        <p:strVal val="visible"/>
                                      </p:to>
                                    </p:set>
                                    <p:anim calcmode="lin" valueType="num">
                                      <p:cBhvr>
                                        <p:cTn id="143" dur="500" fill="hold"/>
                                        <p:tgtEl>
                                          <p:spTgt spid="37"/>
                                        </p:tgtEl>
                                        <p:attrNameLst>
                                          <p:attrName>ppt_w</p:attrName>
                                        </p:attrNameLst>
                                      </p:cBhvr>
                                      <p:tavLst>
                                        <p:tav tm="0">
                                          <p:val>
                                            <p:fltVal val="0"/>
                                          </p:val>
                                        </p:tav>
                                        <p:tav tm="100000">
                                          <p:val>
                                            <p:strVal val="#ppt_w"/>
                                          </p:val>
                                        </p:tav>
                                      </p:tavLst>
                                    </p:anim>
                                    <p:anim calcmode="lin" valueType="num">
                                      <p:cBhvr>
                                        <p:cTn id="144" dur="500" fill="hold"/>
                                        <p:tgtEl>
                                          <p:spTgt spid="37"/>
                                        </p:tgtEl>
                                        <p:attrNameLst>
                                          <p:attrName>ppt_h</p:attrName>
                                        </p:attrNameLst>
                                      </p:cBhvr>
                                      <p:tavLst>
                                        <p:tav tm="0">
                                          <p:val>
                                            <p:fltVal val="0"/>
                                          </p:val>
                                        </p:tav>
                                        <p:tav tm="100000">
                                          <p:val>
                                            <p:strVal val="#ppt_h"/>
                                          </p:val>
                                        </p:tav>
                                      </p:tavLst>
                                    </p:anim>
                                    <p:animEffect transition="in" filter="fade">
                                      <p:cBhvr>
                                        <p:cTn id="1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5" grpId="0" animBg="1"/>
      <p:bldP spid="16" grpId="0"/>
      <p:bldP spid="19" grpId="0" animBg="1"/>
      <p:bldP spid="20" grpId="0"/>
      <p:bldP spid="21" grpId="0" animBg="1"/>
      <p:bldP spid="22" grpId="0"/>
      <p:bldP spid="23" grpId="0" animBg="1"/>
      <p:bldP spid="24" grpId="0"/>
      <p:bldP spid="25" grpId="0" animBg="1"/>
      <p:bldP spid="25" grpId="1" animBg="1"/>
      <p:bldP spid="26" grpId="0" animBg="1"/>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竞争对手分析</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COMPETITOR ANALYSIS </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23086"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16</a:t>
            </a:r>
          </a:p>
        </p:txBody>
      </p:sp>
      <p:sp>
        <p:nvSpPr>
          <p:cNvPr id="12" name="KSO_Shape"/>
          <p:cNvSpPr/>
          <p:nvPr/>
        </p:nvSpPr>
        <p:spPr bwMode="auto">
          <a:xfrm>
            <a:off x="160565" y="261473"/>
            <a:ext cx="542742" cy="40690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sp>
        <p:nvSpPr>
          <p:cNvPr id="13" name="Oval 90"/>
          <p:cNvSpPr/>
          <p:nvPr/>
        </p:nvSpPr>
        <p:spPr>
          <a:xfrm>
            <a:off x="4605726" y="1197334"/>
            <a:ext cx="2977375" cy="2975788"/>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chemeClr val="tx1">
                  <a:lumMod val="65000"/>
                  <a:lumOff val="35000"/>
                </a:schemeClr>
              </a:solidFill>
            </a:endParaRPr>
          </a:p>
        </p:txBody>
      </p:sp>
      <p:sp>
        <p:nvSpPr>
          <p:cNvPr id="14" name="Oval 91"/>
          <p:cNvSpPr/>
          <p:nvPr/>
        </p:nvSpPr>
        <p:spPr>
          <a:xfrm>
            <a:off x="4788242" y="1379849"/>
            <a:ext cx="2612345" cy="261075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Oval 92"/>
          <p:cNvSpPr/>
          <p:nvPr/>
        </p:nvSpPr>
        <p:spPr>
          <a:xfrm>
            <a:off x="4970756" y="1560777"/>
            <a:ext cx="2247315" cy="2248901"/>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Oval 93"/>
          <p:cNvSpPr/>
          <p:nvPr/>
        </p:nvSpPr>
        <p:spPr>
          <a:xfrm>
            <a:off x="5153272" y="1743292"/>
            <a:ext cx="1882285" cy="1883872"/>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Arc 94"/>
          <p:cNvSpPr/>
          <p:nvPr/>
        </p:nvSpPr>
        <p:spPr>
          <a:xfrm>
            <a:off x="4605726" y="1197334"/>
            <a:ext cx="2977375" cy="2975788"/>
          </a:xfrm>
          <a:prstGeom prst="arc">
            <a:avLst>
              <a:gd name="adj1" fmla="val 16200000"/>
              <a:gd name="adj2" fmla="val 20886546"/>
            </a:avLst>
          </a:prstGeom>
          <a:noFill/>
          <a:ln w="127000" cap="rnd">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sp>
        <p:nvSpPr>
          <p:cNvPr id="18" name="Arc 95"/>
          <p:cNvSpPr/>
          <p:nvPr/>
        </p:nvSpPr>
        <p:spPr>
          <a:xfrm>
            <a:off x="4788242" y="1379849"/>
            <a:ext cx="2612345" cy="2610757"/>
          </a:xfrm>
          <a:prstGeom prst="arc">
            <a:avLst>
              <a:gd name="adj1" fmla="val 12350273"/>
              <a:gd name="adj2" fmla="val 15240146"/>
            </a:avLst>
          </a:prstGeom>
          <a:noFill/>
          <a:ln w="127000" cap="rnd">
            <a:solidFill>
              <a:srgbClr val="FD3F03">
                <a:alpha val="78039"/>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Arc 96"/>
          <p:cNvSpPr/>
          <p:nvPr/>
        </p:nvSpPr>
        <p:spPr>
          <a:xfrm>
            <a:off x="4970756" y="1560777"/>
            <a:ext cx="2247315" cy="2248901"/>
          </a:xfrm>
          <a:prstGeom prst="arc">
            <a:avLst>
              <a:gd name="adj1" fmla="val 3842578"/>
              <a:gd name="adj2" fmla="val 9752989"/>
            </a:avLst>
          </a:prstGeom>
          <a:noFill/>
          <a:ln w="127000" cap="rnd">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Arc 97"/>
          <p:cNvSpPr/>
          <p:nvPr/>
        </p:nvSpPr>
        <p:spPr>
          <a:xfrm>
            <a:off x="5153272" y="1743292"/>
            <a:ext cx="1882285" cy="1883872"/>
          </a:xfrm>
          <a:prstGeom prst="arc">
            <a:avLst>
              <a:gd name="adj1" fmla="val 21482739"/>
              <a:gd name="adj2" fmla="val 2573572"/>
            </a:avLst>
          </a:prstGeom>
          <a:noFill/>
          <a:ln w="127000" cap="rnd">
            <a:solidFill>
              <a:srgbClr val="FD3F03">
                <a:alpha val="78039"/>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332612" y="2487421"/>
            <a:ext cx="1523603" cy="707702"/>
          </a:xfrm>
          <a:prstGeom prst="rect">
            <a:avLst/>
          </a:prstGeom>
          <a:noFill/>
        </p:spPr>
        <p:txBody>
          <a:bodyPr>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竞争对手</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占比</a:t>
            </a:r>
            <a:r>
              <a:rPr lang="en-US" sz="2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p>
        </p:txBody>
      </p:sp>
      <p:cxnSp>
        <p:nvCxnSpPr>
          <p:cNvPr id="22" name="Straight Connector 100"/>
          <p:cNvCxnSpPr/>
          <p:nvPr/>
        </p:nvCxnSpPr>
        <p:spPr>
          <a:xfrm>
            <a:off x="7684674" y="2398758"/>
            <a:ext cx="914162" cy="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101"/>
          <p:cNvCxnSpPr/>
          <p:nvPr/>
        </p:nvCxnSpPr>
        <p:spPr>
          <a:xfrm>
            <a:off x="6783209" y="3397035"/>
            <a:ext cx="1371243" cy="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701998" y="2198786"/>
            <a:ext cx="697445" cy="399877"/>
          </a:xfrm>
          <a:prstGeom prst="rect">
            <a:avLst/>
          </a:prstGeom>
          <a:noFill/>
        </p:spPr>
        <p:txBody>
          <a:bodyPr wrap="none">
            <a:spAutoFit/>
          </a:bodyPr>
          <a:lstStyle/>
          <a:p>
            <a:pPr>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55%</a:t>
            </a:r>
          </a:p>
        </p:txBody>
      </p:sp>
      <p:sp>
        <p:nvSpPr>
          <p:cNvPr id="25" name="TextBox 24"/>
          <p:cNvSpPr txBox="1"/>
          <p:nvPr/>
        </p:nvSpPr>
        <p:spPr>
          <a:xfrm>
            <a:off x="9406664" y="2133194"/>
            <a:ext cx="2438547" cy="1015399"/>
          </a:xfrm>
          <a:prstGeom prst="rect">
            <a:avLst/>
          </a:prstGeom>
          <a:noFill/>
        </p:spPr>
        <p:txBody>
          <a:bodyPr wrap="square">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8238569" y="3227218"/>
            <a:ext cx="697445" cy="399877"/>
          </a:xfrm>
          <a:prstGeom prst="rect">
            <a:avLst/>
          </a:prstGeom>
          <a:noFill/>
        </p:spPr>
        <p:txBody>
          <a:bodyPr wrap="none">
            <a:spAutoFit/>
          </a:bodyPr>
          <a:lstStyle/>
          <a:p>
            <a:pPr>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15%</a:t>
            </a:r>
          </a:p>
        </p:txBody>
      </p:sp>
      <p:sp>
        <p:nvSpPr>
          <p:cNvPr id="27" name="TextBox 26"/>
          <p:cNvSpPr txBox="1"/>
          <p:nvPr/>
        </p:nvSpPr>
        <p:spPr>
          <a:xfrm>
            <a:off x="8946409" y="3152624"/>
            <a:ext cx="2322888" cy="1015399"/>
          </a:xfrm>
          <a:prstGeom prst="rect">
            <a:avLst/>
          </a:prstGeom>
          <a:noFill/>
        </p:spPr>
        <p:txBody>
          <a:bodyPr wrap="square">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8" name="Straight Connector 107"/>
          <p:cNvCxnSpPr/>
          <p:nvPr/>
        </p:nvCxnSpPr>
        <p:spPr>
          <a:xfrm>
            <a:off x="3959782" y="2198785"/>
            <a:ext cx="914162" cy="0"/>
          </a:xfrm>
          <a:prstGeom prst="line">
            <a:avLst/>
          </a:prstGeom>
          <a:ln w="3175">
            <a:solidFill>
              <a:srgbClr val="7F8C8D"/>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03613" y="1998813"/>
            <a:ext cx="697446" cy="399877"/>
          </a:xfrm>
          <a:prstGeom prst="rect">
            <a:avLst/>
          </a:prstGeom>
          <a:noFill/>
        </p:spPr>
        <p:txBody>
          <a:bodyPr wrap="none">
            <a:spAutoFit/>
          </a:bodyPr>
          <a:lstStyle/>
          <a:p>
            <a:pPr algn="r">
              <a:defRPr/>
            </a:pPr>
            <a:r>
              <a:rPr lang="en-US" sz="2000" b="1" dirty="0">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35%</a:t>
            </a:r>
          </a:p>
        </p:txBody>
      </p:sp>
      <p:sp>
        <p:nvSpPr>
          <p:cNvPr id="30" name="TextBox 29"/>
          <p:cNvSpPr txBox="1"/>
          <p:nvPr/>
        </p:nvSpPr>
        <p:spPr>
          <a:xfrm>
            <a:off x="1020758" y="1921045"/>
            <a:ext cx="2174049" cy="1015399"/>
          </a:xfrm>
          <a:prstGeom prst="rect">
            <a:avLst/>
          </a:prstGeom>
          <a:noFill/>
        </p:spPr>
        <p:txBody>
          <a:bodyPr wrap="square">
            <a:spAutoFit/>
          </a:bodyPr>
          <a:lstStyle/>
          <a:p>
            <a:pPr algn="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1" name="Straight Connector 110"/>
          <p:cNvCxnSpPr/>
          <p:nvPr/>
        </p:nvCxnSpPr>
        <p:spPr>
          <a:xfrm>
            <a:off x="4056594" y="2992329"/>
            <a:ext cx="914162" cy="0"/>
          </a:xfrm>
          <a:prstGeom prst="line">
            <a:avLst/>
          </a:prstGeom>
          <a:ln w="3175">
            <a:solidFill>
              <a:srgbClr val="7F8C8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112"/>
          <p:cNvCxnSpPr/>
          <p:nvPr/>
        </p:nvCxnSpPr>
        <p:spPr>
          <a:xfrm>
            <a:off x="4056594" y="2992329"/>
            <a:ext cx="0" cy="32694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90851" y="3437953"/>
            <a:ext cx="697445" cy="399877"/>
          </a:xfrm>
          <a:prstGeom prst="rect">
            <a:avLst/>
          </a:prstGeom>
          <a:noFill/>
        </p:spPr>
        <p:txBody>
          <a:bodyPr wrap="none">
            <a:spAutoFit/>
          </a:bodyPr>
          <a:lstStyle/>
          <a:p>
            <a:pPr algn="r">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45%</a:t>
            </a:r>
          </a:p>
        </p:txBody>
      </p:sp>
      <p:sp>
        <p:nvSpPr>
          <p:cNvPr id="34" name="TextBox 33"/>
          <p:cNvSpPr txBox="1"/>
          <p:nvPr/>
        </p:nvSpPr>
        <p:spPr>
          <a:xfrm>
            <a:off x="1488688" y="3357011"/>
            <a:ext cx="2231444" cy="1015399"/>
          </a:xfrm>
          <a:prstGeom prst="rect">
            <a:avLst/>
          </a:prstGeom>
          <a:noFill/>
        </p:spPr>
        <p:txBody>
          <a:bodyPr wrap="square">
            <a:spAutoFit/>
          </a:bodyPr>
          <a:lstStyle/>
          <a:p>
            <a:pPr algn="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2"/>
          <p:cNvSpPr/>
          <p:nvPr/>
        </p:nvSpPr>
        <p:spPr bwMode="auto">
          <a:xfrm>
            <a:off x="1608091" y="4801482"/>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D3F03"/>
          </a:solidFill>
          <a:ln>
            <a:noFill/>
          </a:ln>
        </p:spPr>
        <p:txBody>
          <a:bodyPr/>
          <a:lstStyle/>
          <a:p>
            <a:endParaRPr lang="zh-CN" altLang="en-US" sz="1800">
              <a:solidFill>
                <a:schemeClr val="tx1">
                  <a:lumMod val="65000"/>
                  <a:lumOff val="35000"/>
                </a:schemeClr>
              </a:solidFill>
            </a:endParaRPr>
          </a:p>
        </p:txBody>
      </p:sp>
      <p:sp>
        <p:nvSpPr>
          <p:cNvPr id="36" name="Freeform 12"/>
          <p:cNvSpPr/>
          <p:nvPr/>
        </p:nvSpPr>
        <p:spPr bwMode="auto">
          <a:xfrm flipH="1" flipV="1">
            <a:off x="10246801" y="5706494"/>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D3F03"/>
          </a:solidFill>
          <a:ln>
            <a:noFill/>
          </a:ln>
        </p:spPr>
        <p:txBody>
          <a:bodyPr/>
          <a:lstStyle/>
          <a:p>
            <a:endParaRPr lang="zh-CN" altLang="en-US" sz="1800">
              <a:solidFill>
                <a:schemeClr val="tx1">
                  <a:lumMod val="50000"/>
                  <a:lumOff val="50000"/>
                </a:schemeClr>
              </a:solidFill>
            </a:endParaRPr>
          </a:p>
        </p:txBody>
      </p:sp>
      <p:sp>
        <p:nvSpPr>
          <p:cNvPr id="37" name="TextBox 36"/>
          <p:cNvSpPr txBox="1"/>
          <p:nvPr/>
        </p:nvSpPr>
        <p:spPr>
          <a:xfrm>
            <a:off x="1968038" y="5115601"/>
            <a:ext cx="8543014" cy="932320"/>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1" presetClass="entr" presetSubtype="1" fill="hold" grpId="0"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500"/>
                                        <p:tgtEl>
                                          <p:spTgt spid="16"/>
                                        </p:tgtEl>
                                      </p:cBhvr>
                                    </p:animEffect>
                                  </p:childTnLst>
                                </p:cTn>
                              </p:par>
                              <p:par>
                                <p:cTn id="20" presetID="21" presetClass="entr" presetSubtype="1"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par>
                                <p:cTn id="23" presetID="21" presetClass="entr" presetSubtype="1" fill="hold" grpId="0" nodeType="with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500"/>
                                        <p:tgtEl>
                                          <p:spTgt spid="14"/>
                                        </p:tgtEl>
                                      </p:cBhvr>
                                    </p:animEffect>
                                  </p:childTnLst>
                                </p:cTn>
                              </p:par>
                              <p:par>
                                <p:cTn id="26" presetID="21" presetClass="entr" presetSubtype="1"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heel(1)">
                                      <p:cBhvr>
                                        <p:cTn id="28" dur="500"/>
                                        <p:tgtEl>
                                          <p:spTgt spid="13"/>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2" presetClass="entr" presetSubtype="2"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1+#ppt_w/2"/>
                                          </p:val>
                                        </p:tav>
                                        <p:tav tm="100000">
                                          <p:val>
                                            <p:strVal val="#ppt_x"/>
                                          </p:val>
                                        </p:tav>
                                      </p:tavLst>
                                    </p:anim>
                                    <p:anim calcmode="lin" valueType="num">
                                      <p:cBhvr additive="base">
                                        <p:cTn id="62" dur="500" fill="hold"/>
                                        <p:tgtEl>
                                          <p:spTgt spid="24"/>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1+#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25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1+#ppt_w/2"/>
                                          </p:val>
                                        </p:tav>
                                        <p:tav tm="100000">
                                          <p:val>
                                            <p:strVal val="#ppt_x"/>
                                          </p:val>
                                        </p:tav>
                                      </p:tavLst>
                                    </p:anim>
                                    <p:anim calcmode="lin" valueType="num">
                                      <p:cBhvr additive="base">
                                        <p:cTn id="70" dur="500" fill="hold"/>
                                        <p:tgtEl>
                                          <p:spTgt spid="23"/>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25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1+#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1+#ppt_w/2"/>
                                          </p:val>
                                        </p:tav>
                                        <p:tav tm="100000">
                                          <p:val>
                                            <p:strVal val="#ppt_x"/>
                                          </p:val>
                                        </p:tav>
                                      </p:tavLst>
                                    </p:anim>
                                    <p:anim calcmode="lin" valueType="num">
                                      <p:cBhvr additive="base">
                                        <p:cTn id="78" dur="500" fill="hold"/>
                                        <p:tgtEl>
                                          <p:spTgt spid="27"/>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75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0-#ppt_w/2"/>
                                          </p:val>
                                        </p:tav>
                                        <p:tav tm="100000">
                                          <p:val>
                                            <p:strVal val="#ppt_x"/>
                                          </p:val>
                                        </p:tav>
                                      </p:tavLst>
                                    </p:anim>
                                    <p:anim calcmode="lin" valueType="num">
                                      <p:cBhvr additive="base">
                                        <p:cTn id="82" dur="500" fill="hold"/>
                                        <p:tgtEl>
                                          <p:spTgt spid="28"/>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75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0-#ppt_w/2"/>
                                          </p:val>
                                        </p:tav>
                                        <p:tav tm="100000">
                                          <p:val>
                                            <p:strVal val="#ppt_x"/>
                                          </p:val>
                                        </p:tav>
                                      </p:tavLst>
                                    </p:anim>
                                    <p:anim calcmode="lin" valueType="num">
                                      <p:cBhvr additive="base">
                                        <p:cTn id="86" dur="500" fill="hold"/>
                                        <p:tgtEl>
                                          <p:spTgt spid="29"/>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75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0-#ppt_w/2"/>
                                          </p:val>
                                        </p:tav>
                                        <p:tav tm="100000">
                                          <p:val>
                                            <p:strVal val="#ppt_x"/>
                                          </p:val>
                                        </p:tav>
                                      </p:tavLst>
                                    </p:anim>
                                    <p:anim calcmode="lin" valueType="num">
                                      <p:cBhvr additive="base">
                                        <p:cTn id="90" dur="500" fill="hold"/>
                                        <p:tgtEl>
                                          <p:spTgt spid="30"/>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125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0-#ppt_w/2"/>
                                          </p:val>
                                        </p:tav>
                                        <p:tav tm="100000">
                                          <p:val>
                                            <p:strVal val="#ppt_x"/>
                                          </p:val>
                                        </p:tav>
                                      </p:tavLst>
                                    </p:anim>
                                    <p:anim calcmode="lin" valueType="num">
                                      <p:cBhvr additive="base">
                                        <p:cTn id="94" dur="500" fill="hold"/>
                                        <p:tgtEl>
                                          <p:spTgt spid="31"/>
                                        </p:tgtEl>
                                        <p:attrNameLst>
                                          <p:attrName>ppt_y</p:attrName>
                                        </p:attrNameLst>
                                      </p:cBhvr>
                                      <p:tavLst>
                                        <p:tav tm="0">
                                          <p:val>
                                            <p:strVal val="#ppt_y"/>
                                          </p:val>
                                        </p:tav>
                                        <p:tav tm="100000">
                                          <p:val>
                                            <p:strVal val="#ppt_y"/>
                                          </p:val>
                                        </p:tav>
                                      </p:tavLst>
                                    </p:anim>
                                  </p:childTnLst>
                                </p:cTn>
                              </p:par>
                              <p:par>
                                <p:cTn id="95" presetID="2" presetClass="entr" presetSubtype="8" fill="hold" nodeType="withEffect">
                                  <p:stCondLst>
                                    <p:cond delay="125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0-#ppt_w/2"/>
                                          </p:val>
                                        </p:tav>
                                        <p:tav tm="100000">
                                          <p:val>
                                            <p:strVal val="#ppt_x"/>
                                          </p:val>
                                        </p:tav>
                                      </p:tavLst>
                                    </p:anim>
                                    <p:anim calcmode="lin" valueType="num">
                                      <p:cBhvr additive="base">
                                        <p:cTn id="98" dur="500" fill="hold"/>
                                        <p:tgtEl>
                                          <p:spTgt spid="32"/>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125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0-#ppt_w/2"/>
                                          </p:val>
                                        </p:tav>
                                        <p:tav tm="100000">
                                          <p:val>
                                            <p:strVal val="#ppt_x"/>
                                          </p:val>
                                        </p:tav>
                                      </p:tavLst>
                                    </p:anim>
                                    <p:anim calcmode="lin" valueType="num">
                                      <p:cBhvr additive="base">
                                        <p:cTn id="102" dur="500" fill="hold"/>
                                        <p:tgtEl>
                                          <p:spTgt spid="33"/>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1250"/>
                                  </p:stCondLst>
                                  <p:childTnLst>
                                    <p:set>
                                      <p:cBhvr>
                                        <p:cTn id="104" dur="1" fill="hold">
                                          <p:stCondLst>
                                            <p:cond delay="0"/>
                                          </p:stCondLst>
                                        </p:cTn>
                                        <p:tgtEl>
                                          <p:spTgt spid="34"/>
                                        </p:tgtEl>
                                        <p:attrNameLst>
                                          <p:attrName>style.visibility</p:attrName>
                                        </p:attrNameLst>
                                      </p:cBhvr>
                                      <p:to>
                                        <p:strVal val="visible"/>
                                      </p:to>
                                    </p:set>
                                    <p:anim calcmode="lin" valueType="num">
                                      <p:cBhvr additive="base">
                                        <p:cTn id="105" dur="500" fill="hold"/>
                                        <p:tgtEl>
                                          <p:spTgt spid="34"/>
                                        </p:tgtEl>
                                        <p:attrNameLst>
                                          <p:attrName>ppt_x</p:attrName>
                                        </p:attrNameLst>
                                      </p:cBhvr>
                                      <p:tavLst>
                                        <p:tav tm="0">
                                          <p:val>
                                            <p:strVal val="0-#ppt_w/2"/>
                                          </p:val>
                                        </p:tav>
                                        <p:tav tm="100000">
                                          <p:val>
                                            <p:strVal val="#ppt_x"/>
                                          </p:val>
                                        </p:tav>
                                      </p:tavLst>
                                    </p:anim>
                                    <p:anim calcmode="lin" valueType="num">
                                      <p:cBhvr additive="base">
                                        <p:cTn id="106" dur="500" fill="hold"/>
                                        <p:tgtEl>
                                          <p:spTgt spid="34"/>
                                        </p:tgtEl>
                                        <p:attrNameLst>
                                          <p:attrName>ppt_y</p:attrName>
                                        </p:attrNameLst>
                                      </p:cBhvr>
                                      <p:tavLst>
                                        <p:tav tm="0">
                                          <p:val>
                                            <p:strVal val="#ppt_y"/>
                                          </p:val>
                                        </p:tav>
                                        <p:tav tm="100000">
                                          <p:val>
                                            <p:strVal val="#ppt_y"/>
                                          </p:val>
                                        </p:tav>
                                      </p:tavLst>
                                    </p:anim>
                                  </p:childTnLst>
                                </p:cTn>
                              </p:par>
                            </p:childTnLst>
                          </p:cTn>
                        </p:par>
                        <p:par>
                          <p:cTn id="107" fill="hold">
                            <p:stCondLst>
                              <p:cond delay="1000"/>
                            </p:stCondLst>
                            <p:childTnLst>
                              <p:par>
                                <p:cTn id="108" presetID="1" presetClass="entr" presetSubtype="0"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childTnLst>
                                </p:cTn>
                              </p:par>
                              <p:par>
                                <p:cTn id="110" presetID="35" presetClass="path" presetSubtype="0" accel="50000" decel="50000" fill="hold" grpId="1" nodeType="withEffect">
                                  <p:stCondLst>
                                    <p:cond delay="0"/>
                                  </p:stCondLst>
                                  <p:childTnLst>
                                    <p:animMotion origin="layout" path="M -3.56836E-6 -3.7037E-7 L 0.36686 0.15278 " pathEditMode="relative" rAng="0" ptsTypes="AA">
                                      <p:cBhvr>
                                        <p:cTn id="111" dur="500" spd="-99900" fill="hold"/>
                                        <p:tgtEl>
                                          <p:spTgt spid="35"/>
                                        </p:tgtEl>
                                        <p:attrNameLst>
                                          <p:attrName>ppt_x</p:attrName>
                                          <p:attrName>ppt_y</p:attrName>
                                        </p:attrNameLst>
                                      </p:cBhvr>
                                      <p:rCtr x="18343" y="7639"/>
                                    </p:animMotion>
                                  </p:childTnLst>
                                </p:cTn>
                              </p:par>
                              <p:par>
                                <p:cTn id="112" presetID="1"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childTnLst>
                                </p:cTn>
                              </p:par>
                              <p:par>
                                <p:cTn id="114" presetID="35" presetClass="path" presetSubtype="0" accel="50000" decel="50000" fill="hold" grpId="1" nodeType="withEffect">
                                  <p:stCondLst>
                                    <p:cond delay="0"/>
                                  </p:stCondLst>
                                  <p:childTnLst>
                                    <p:animMotion origin="layout" path="M 7.85742E-7 -3.33333E-6 L -0.39495 -0.11018 " pathEditMode="relative" rAng="0" ptsTypes="AA">
                                      <p:cBhvr>
                                        <p:cTn id="115" dur="500" spd="-99900" fill="hold"/>
                                        <p:tgtEl>
                                          <p:spTgt spid="36"/>
                                        </p:tgtEl>
                                        <p:attrNameLst>
                                          <p:attrName>ppt_x</p:attrName>
                                          <p:attrName>ppt_y</p:attrName>
                                        </p:attrNameLst>
                                      </p:cBhvr>
                                      <p:rCtr x="-19748" y="-5509"/>
                                    </p:animMotion>
                                  </p:childTnLst>
                                </p:cTn>
                              </p:par>
                            </p:childTnLst>
                          </p:cTn>
                        </p:par>
                        <p:par>
                          <p:cTn id="116" fill="hold">
                            <p:stCondLst>
                              <p:cond delay="1000"/>
                            </p:stCondLst>
                            <p:childTnLst>
                              <p:par>
                                <p:cTn id="117" presetID="18" presetClass="entr" presetSubtype="3"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strips(upRight)">
                                      <p:cBhvr>
                                        <p:cTn id="1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4" grpId="0"/>
      <p:bldP spid="25" grpId="0"/>
      <p:bldP spid="26" grpId="0"/>
      <p:bldP spid="27" grpId="0"/>
      <p:bldP spid="29" grpId="0"/>
      <p:bldP spid="30" grpId="0"/>
      <p:bldP spid="33" grpId="0"/>
      <p:bldP spid="34" grpId="0"/>
      <p:bldP spid="35" grpId="0" animBg="1"/>
      <p:bldP spid="35" grpId="1" animBg="1"/>
      <p:bldP spid="36" grpId="0" animBg="1"/>
      <p:bldP spid="36" grpId="1" animBg="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我们的优势</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OUR ADVANTAGES</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23086"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17</a:t>
            </a:r>
          </a:p>
        </p:txBody>
      </p:sp>
      <p:sp>
        <p:nvSpPr>
          <p:cNvPr id="12" name="KSO_Shape"/>
          <p:cNvSpPr/>
          <p:nvPr/>
        </p:nvSpPr>
        <p:spPr bwMode="auto">
          <a:xfrm>
            <a:off x="160565" y="261473"/>
            <a:ext cx="542742" cy="40690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grpSp>
        <p:nvGrpSpPr>
          <p:cNvPr id="13" name="Group 6"/>
          <p:cNvGrpSpPr/>
          <p:nvPr/>
        </p:nvGrpSpPr>
        <p:grpSpPr>
          <a:xfrm>
            <a:off x="2073898" y="1557279"/>
            <a:ext cx="3955003" cy="2531525"/>
            <a:chOff x="1721786" y="2532184"/>
            <a:chExt cx="3956033" cy="2532184"/>
          </a:xfrm>
        </p:grpSpPr>
        <p:sp>
          <p:nvSpPr>
            <p:cNvPr id="14" name="Freeform 7"/>
            <p:cNvSpPr/>
            <p:nvPr/>
          </p:nvSpPr>
          <p:spPr>
            <a:xfrm>
              <a:off x="2672025" y="4105936"/>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FD3F03"/>
            </a:solidFill>
            <a:ln>
              <a:solidFill>
                <a:srgbClr val="FD3F0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461" tIns="181704" rIns="172461" bIns="181704" numCol="1" spcCol="1270" anchor="ctr" anchorCtr="0">
              <a:noAutofit/>
            </a:bodyPr>
            <a:lstStyle/>
            <a:p>
              <a:pPr algn="ctr" defTabSz="1155065">
                <a:lnSpc>
                  <a:spcPct val="90000"/>
                </a:lnSpc>
                <a:spcBef>
                  <a:spcPct val="0"/>
                </a:spcBef>
                <a:spcAft>
                  <a:spcPct val="35000"/>
                </a:spcAft>
              </a:pPr>
              <a:endParaRPr lang="id-ID" sz="2600">
                <a:latin typeface="微软雅黑" panose="020B0503020204020204" pitchFamily="34" charset="-122"/>
                <a:ea typeface="微软雅黑" panose="020B0503020204020204" pitchFamily="34" charset="-122"/>
              </a:endParaRPr>
            </a:p>
          </p:txBody>
        </p:sp>
        <p:sp>
          <p:nvSpPr>
            <p:cNvPr id="15" name="Hexagon 8"/>
            <p:cNvSpPr/>
            <p:nvPr/>
          </p:nvSpPr>
          <p:spPr>
            <a:xfrm>
              <a:off x="1721786" y="3591143"/>
              <a:ext cx="1111645" cy="958432"/>
            </a:xfrm>
            <a:prstGeom prst="hexagon">
              <a:avLst>
                <a:gd name="adj" fmla="val 25000"/>
                <a:gd name="vf" fmla="val 115470"/>
              </a:avLst>
            </a:prstGeom>
            <a:solidFill>
              <a:schemeClr val="bg1">
                <a:alpha val="90000"/>
              </a:schemeClr>
            </a:solidFill>
            <a:ln w="22225">
              <a:solidFill>
                <a:srgbClr val="FD3F03"/>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9"/>
            <p:cNvSpPr/>
            <p:nvPr/>
          </p:nvSpPr>
          <p:spPr>
            <a:xfrm>
              <a:off x="3619099" y="3579748"/>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FD3F03"/>
            </a:solidFill>
            <a:ln>
              <a:solidFill>
                <a:srgbClr val="FD3F03"/>
              </a:solidFill>
            </a:ln>
          </p:spPr>
          <p:style>
            <a:lnRef idx="2">
              <a:schemeClr val="accent2">
                <a:hueOff val="-716791"/>
                <a:satOff val="-17270"/>
                <a:lumOff val="-10391"/>
                <a:alphaOff val="0"/>
              </a:schemeClr>
            </a:lnRef>
            <a:fillRef idx="1">
              <a:schemeClr val="accent2">
                <a:hueOff val="-716791"/>
                <a:satOff val="-17270"/>
                <a:lumOff val="-10391"/>
                <a:alphaOff val="0"/>
              </a:schemeClr>
            </a:fillRef>
            <a:effectRef idx="0">
              <a:schemeClr val="accent2">
                <a:hueOff val="-716791"/>
                <a:satOff val="-17270"/>
                <a:lumOff val="-10391"/>
                <a:alphaOff val="0"/>
              </a:schemeClr>
            </a:effectRef>
            <a:fontRef idx="minor">
              <a:schemeClr val="lt1"/>
            </a:fontRef>
          </p:style>
          <p:txBody>
            <a:bodyPr spcFirstLastPara="0" vert="horz" wrap="square" lIns="172461" tIns="181704" rIns="172461" bIns="181704" numCol="1" spcCol="1270" anchor="ctr" anchorCtr="0">
              <a:noAutofit/>
            </a:bodyPr>
            <a:lstStyle/>
            <a:p>
              <a:pPr algn="ctr" defTabSz="1155065">
                <a:lnSpc>
                  <a:spcPct val="90000"/>
                </a:lnSpc>
                <a:spcBef>
                  <a:spcPct val="0"/>
                </a:spcBef>
                <a:spcAft>
                  <a:spcPct val="35000"/>
                </a:spcAft>
              </a:pPr>
              <a:endParaRPr lang="id-ID" sz="2600">
                <a:latin typeface="微软雅黑" panose="020B0503020204020204" pitchFamily="34" charset="-122"/>
                <a:ea typeface="微软雅黑" panose="020B0503020204020204" pitchFamily="34" charset="-122"/>
              </a:endParaRPr>
            </a:p>
          </p:txBody>
        </p:sp>
        <p:sp>
          <p:nvSpPr>
            <p:cNvPr id="17" name="Hexagon 10"/>
            <p:cNvSpPr/>
            <p:nvPr/>
          </p:nvSpPr>
          <p:spPr>
            <a:xfrm>
              <a:off x="4566174" y="4105936"/>
              <a:ext cx="1111645" cy="958432"/>
            </a:xfrm>
            <a:prstGeom prst="hexagon">
              <a:avLst>
                <a:gd name="adj" fmla="val 25000"/>
                <a:gd name="vf" fmla="val 115470"/>
              </a:avLst>
            </a:prstGeom>
            <a:solidFill>
              <a:schemeClr val="bg1">
                <a:alpha val="90000"/>
              </a:schemeClr>
            </a:solidFill>
            <a:ln w="22225">
              <a:solidFill>
                <a:srgbClr val="FD3F03"/>
              </a:solidFill>
            </a:ln>
          </p:spPr>
          <p:style>
            <a:lnRef idx="2">
              <a:schemeClr val="accent2">
                <a:hueOff val="-716791"/>
                <a:satOff val="-17270"/>
                <a:lumOff val="-1039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reeform 11"/>
            <p:cNvSpPr/>
            <p:nvPr/>
          </p:nvSpPr>
          <p:spPr>
            <a:xfrm>
              <a:off x="2672025" y="3055839"/>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FD3F03"/>
            </a:solidFill>
            <a:ln>
              <a:solidFill>
                <a:srgbClr val="FD3F03"/>
              </a:solidFill>
            </a:ln>
          </p:spPr>
          <p:style>
            <a:lnRef idx="2">
              <a:schemeClr val="accent2">
                <a:hueOff val="-1433582"/>
                <a:satOff val="-34542"/>
                <a:lumOff val="-20783"/>
                <a:alphaOff val="0"/>
              </a:schemeClr>
            </a:lnRef>
            <a:fillRef idx="1">
              <a:schemeClr val="accent2">
                <a:hueOff val="-1433582"/>
                <a:satOff val="-34542"/>
                <a:lumOff val="-20783"/>
                <a:alphaOff val="0"/>
              </a:schemeClr>
            </a:fillRef>
            <a:effectRef idx="0">
              <a:schemeClr val="accent2">
                <a:hueOff val="-1433582"/>
                <a:satOff val="-34542"/>
                <a:lumOff val="-20783"/>
                <a:alphaOff val="0"/>
              </a:schemeClr>
            </a:effectRef>
            <a:fontRef idx="minor">
              <a:schemeClr val="lt1"/>
            </a:fontRef>
          </p:style>
          <p:txBody>
            <a:bodyPr spcFirstLastPara="0" vert="horz" wrap="square" lIns="172461" tIns="181704" rIns="172461" bIns="181704" numCol="1" spcCol="1270" anchor="ctr" anchorCtr="0">
              <a:noAutofit/>
            </a:bodyPr>
            <a:lstStyle/>
            <a:p>
              <a:pPr algn="ctr" defTabSz="1155065">
                <a:lnSpc>
                  <a:spcPct val="90000"/>
                </a:lnSpc>
                <a:spcBef>
                  <a:spcPct val="0"/>
                </a:spcBef>
                <a:spcAft>
                  <a:spcPct val="35000"/>
                </a:spcAft>
              </a:pPr>
              <a:endParaRPr lang="id-ID" sz="2600">
                <a:latin typeface="微软雅黑" panose="020B0503020204020204" pitchFamily="34" charset="-122"/>
                <a:ea typeface="微软雅黑" panose="020B0503020204020204" pitchFamily="34" charset="-122"/>
              </a:endParaRPr>
            </a:p>
          </p:txBody>
        </p:sp>
        <p:sp>
          <p:nvSpPr>
            <p:cNvPr id="19" name="Hexagon 12"/>
            <p:cNvSpPr/>
            <p:nvPr/>
          </p:nvSpPr>
          <p:spPr>
            <a:xfrm>
              <a:off x="3619099" y="2532184"/>
              <a:ext cx="1111645" cy="958432"/>
            </a:xfrm>
            <a:prstGeom prst="hexagon">
              <a:avLst>
                <a:gd name="adj" fmla="val 25000"/>
                <a:gd name="vf" fmla="val 115470"/>
              </a:avLst>
            </a:prstGeom>
            <a:solidFill>
              <a:schemeClr val="bg1">
                <a:alpha val="90000"/>
              </a:schemeClr>
            </a:solidFill>
            <a:ln w="22225">
              <a:solidFill>
                <a:srgbClr val="FD3F03"/>
              </a:solidFill>
            </a:ln>
          </p:spPr>
          <p:style>
            <a:lnRef idx="2">
              <a:schemeClr val="accent2">
                <a:hueOff val="-1433582"/>
                <a:satOff val="-34542"/>
                <a:lumOff val="-207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0" name="TextBox 19"/>
          <p:cNvSpPr txBox="1"/>
          <p:nvPr/>
        </p:nvSpPr>
        <p:spPr>
          <a:xfrm>
            <a:off x="3024037" y="2396798"/>
            <a:ext cx="1111058" cy="30769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020875" y="3408651"/>
            <a:ext cx="1111058" cy="30769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967554" y="2846567"/>
            <a:ext cx="1111058" cy="30769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23" name="Group 16"/>
          <p:cNvGrpSpPr/>
          <p:nvPr/>
        </p:nvGrpSpPr>
        <p:grpSpPr>
          <a:xfrm>
            <a:off x="2439415" y="1883754"/>
            <a:ext cx="3271708" cy="1859275"/>
            <a:chOff x="1791978" y="2874150"/>
            <a:chExt cx="3272560" cy="1859759"/>
          </a:xfrm>
        </p:grpSpPr>
        <p:sp>
          <p:nvSpPr>
            <p:cNvPr id="24" name="Freeform 49"/>
            <p:cNvSpPr>
              <a:spLocks noEditPoints="1"/>
            </p:cNvSpPr>
            <p:nvPr/>
          </p:nvSpPr>
          <p:spPr bwMode="auto">
            <a:xfrm>
              <a:off x="1791978" y="3890979"/>
              <a:ext cx="383584" cy="326698"/>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rgbClr val="FD3F03"/>
            </a:solidFill>
            <a:ln>
              <a:noFill/>
            </a:ln>
          </p:spPr>
          <p:txBody>
            <a:bodyPr vert="horz" wrap="square" lIns="91416" tIns="45708" rIns="91416" bIns="45708" numCol="1" anchor="t" anchorCtr="0" compatLnSpc="1"/>
            <a:lstStyle/>
            <a:p>
              <a:endParaRPr lang="en-US" sz="1800" dirty="0">
                <a:latin typeface="微软雅黑" panose="020B0503020204020204" pitchFamily="34" charset="-122"/>
                <a:ea typeface="微软雅黑" panose="020B0503020204020204" pitchFamily="34" charset="-122"/>
              </a:endParaRPr>
            </a:p>
          </p:txBody>
        </p:sp>
        <p:sp>
          <p:nvSpPr>
            <p:cNvPr id="25" name="Freeform 36"/>
            <p:cNvSpPr>
              <a:spLocks noEditPoints="1"/>
            </p:cNvSpPr>
            <p:nvPr/>
          </p:nvSpPr>
          <p:spPr bwMode="auto">
            <a:xfrm>
              <a:off x="4588612" y="4467209"/>
              <a:ext cx="475926" cy="2667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rgbClr val="FD3F03"/>
            </a:solidFill>
            <a:ln>
              <a:solidFill>
                <a:srgbClr val="FD3F03"/>
              </a:solidFill>
            </a:ln>
          </p:spPr>
          <p:txBody>
            <a:bodyPr vert="horz" wrap="square" lIns="91416" tIns="45708" rIns="91416" bIns="45708" numCol="1" anchor="t" anchorCtr="0" compatLnSpc="1"/>
            <a:lstStyle/>
            <a:p>
              <a:endParaRPr lang="en-US" sz="1800" dirty="0">
                <a:latin typeface="微软雅黑" panose="020B0503020204020204" pitchFamily="34" charset="-122"/>
                <a:ea typeface="微软雅黑" panose="020B0503020204020204" pitchFamily="34" charset="-122"/>
              </a:endParaRPr>
            </a:p>
          </p:txBody>
        </p:sp>
        <p:sp>
          <p:nvSpPr>
            <p:cNvPr id="26" name="Freeform 44"/>
            <p:cNvSpPr>
              <a:spLocks noEditPoints="1"/>
            </p:cNvSpPr>
            <p:nvPr/>
          </p:nvSpPr>
          <p:spPr bwMode="auto">
            <a:xfrm>
              <a:off x="3723326" y="2874150"/>
              <a:ext cx="305722" cy="30531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FD3F03"/>
            </a:solidFill>
            <a:ln>
              <a:noFill/>
            </a:ln>
          </p:spPr>
          <p:txBody>
            <a:bodyPr vert="horz" wrap="square" lIns="91416" tIns="45708" rIns="91416" bIns="45708" numCol="1" anchor="t" anchorCtr="0" compatLnSpc="1"/>
            <a:lstStyle/>
            <a:p>
              <a:endParaRPr lang="en-US" sz="1800" dirty="0">
                <a:latin typeface="微软雅黑" panose="020B0503020204020204" pitchFamily="34" charset="-122"/>
                <a:ea typeface="微软雅黑" panose="020B0503020204020204" pitchFamily="34" charset="-122"/>
              </a:endParaRPr>
            </a:p>
          </p:txBody>
        </p:sp>
      </p:grpSp>
      <p:sp>
        <p:nvSpPr>
          <p:cNvPr id="27" name="椭圆 26"/>
          <p:cNvSpPr/>
          <p:nvPr/>
        </p:nvSpPr>
        <p:spPr>
          <a:xfrm>
            <a:off x="6621860" y="1899710"/>
            <a:ext cx="576472" cy="576635"/>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latin typeface="Impact MT Std" pitchFamily="34" charset="0"/>
                <a:ea typeface="微软雅黑" panose="020B0503020204020204" pitchFamily="34" charset="-122"/>
              </a:rPr>
              <a:t>1</a:t>
            </a:r>
            <a:endParaRPr lang="zh-CN" altLang="en-US" sz="1800" dirty="0">
              <a:latin typeface="Impact MT Std" pitchFamily="34" charset="0"/>
              <a:ea typeface="微软雅黑" panose="020B0503020204020204" pitchFamily="34" charset="-122"/>
            </a:endParaRPr>
          </a:p>
        </p:txBody>
      </p:sp>
      <p:sp>
        <p:nvSpPr>
          <p:cNvPr id="28" name="椭圆 27"/>
          <p:cNvSpPr/>
          <p:nvPr/>
        </p:nvSpPr>
        <p:spPr>
          <a:xfrm>
            <a:off x="6621861" y="2619602"/>
            <a:ext cx="576472" cy="576635"/>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latin typeface="Impact MT Std" pitchFamily="34" charset="0"/>
                <a:ea typeface="微软雅黑" panose="020B0503020204020204" pitchFamily="34" charset="-122"/>
              </a:rPr>
              <a:t>2</a:t>
            </a:r>
            <a:endParaRPr lang="zh-CN" altLang="en-US" sz="1800" dirty="0">
              <a:latin typeface="Impact MT Std" pitchFamily="34" charset="0"/>
              <a:ea typeface="微软雅黑" panose="020B0503020204020204" pitchFamily="34" charset="-122"/>
            </a:endParaRPr>
          </a:p>
        </p:txBody>
      </p:sp>
      <p:sp>
        <p:nvSpPr>
          <p:cNvPr id="29" name="椭圆 28"/>
          <p:cNvSpPr/>
          <p:nvPr/>
        </p:nvSpPr>
        <p:spPr>
          <a:xfrm>
            <a:off x="6621861" y="3356290"/>
            <a:ext cx="576472" cy="576635"/>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latin typeface="Impact MT Std" pitchFamily="34" charset="0"/>
                <a:ea typeface="微软雅黑" panose="020B0503020204020204" pitchFamily="34" charset="-122"/>
              </a:rPr>
              <a:t>3</a:t>
            </a:r>
            <a:endParaRPr lang="zh-CN" altLang="en-US" sz="1800" dirty="0">
              <a:latin typeface="Impact MT Std" pitchFamily="34" charset="0"/>
              <a:ea typeface="微软雅黑" panose="020B0503020204020204" pitchFamily="34" charset="-122"/>
            </a:endParaRPr>
          </a:p>
        </p:txBody>
      </p:sp>
      <p:sp>
        <p:nvSpPr>
          <p:cNvPr id="30" name="标题 11"/>
          <p:cNvSpPr txBox="1"/>
          <p:nvPr/>
        </p:nvSpPr>
        <p:spPr>
          <a:xfrm>
            <a:off x="7198333" y="1967856"/>
            <a:ext cx="3217022" cy="79644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标题 11"/>
          <p:cNvSpPr txBox="1"/>
          <p:nvPr/>
        </p:nvSpPr>
        <p:spPr>
          <a:xfrm>
            <a:off x="7198334" y="2687749"/>
            <a:ext cx="3217022" cy="79644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标题 11"/>
          <p:cNvSpPr txBox="1"/>
          <p:nvPr/>
        </p:nvSpPr>
        <p:spPr>
          <a:xfrm>
            <a:off x="7198334" y="3424437"/>
            <a:ext cx="3217022" cy="79644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2100596" y="5159644"/>
            <a:ext cx="8357810" cy="646163"/>
          </a:xfrm>
          <a:prstGeom prst="rect">
            <a:avLst/>
          </a:prstGeom>
          <a:noFill/>
        </p:spPr>
        <p:txBody>
          <a:bodyPr wrap="square" lIns="0" tIns="0" rIns="0" bIns="0" rtlCol="0">
            <a:spAutoFit/>
          </a:bodyPr>
          <a:lstStyle/>
          <a:p>
            <a:pPr algn="just"/>
            <a:r>
              <a:rPr lang="zh-CN" altLang="en-US" sz="1400" dirty="0">
                <a:solidFill>
                  <a:schemeClr val="tx1">
                    <a:lumMod val="65000"/>
                    <a:lumOff val="3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37" name="TextBox 36"/>
          <p:cNvSpPr txBox="1"/>
          <p:nvPr/>
        </p:nvSpPr>
        <p:spPr>
          <a:xfrm>
            <a:off x="5189021" y="4724807"/>
            <a:ext cx="2105934" cy="276927"/>
          </a:xfrm>
          <a:prstGeom prst="rect">
            <a:avLst/>
          </a:prstGeom>
          <a:noFill/>
        </p:spPr>
        <p:txBody>
          <a:bodyPr wrap="square" lIns="0" tIns="0" rIns="0" bIns="0" rtlCol="0">
            <a:spAutoFit/>
          </a:bodyPr>
          <a:lstStyle/>
          <a:p>
            <a:r>
              <a:rPr lang="zh-CN" altLang="en-US" sz="1800" b="1" dirty="0">
                <a:solidFill>
                  <a:schemeClr val="tx1">
                    <a:lumMod val="65000"/>
                    <a:lumOff val="35000"/>
                  </a:schemeClr>
                </a:solidFill>
                <a:latin typeface="Impact MT Std" pitchFamily="34" charset="0"/>
                <a:ea typeface="微软雅黑" panose="020B0503020204020204" pitchFamily="34" charset="-122"/>
              </a:rPr>
              <a:t>点击输入标题文本</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2" presetClass="entr" presetSubtype="4"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50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nodeType="withEffect">
                                  <p:stCondLst>
                                    <p:cond delay="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par>
                          <p:cTn id="56" fill="hold">
                            <p:stCondLst>
                              <p:cond delay="30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3500"/>
                            </p:stCondLst>
                            <p:childTnLst>
                              <p:par>
                                <p:cTn id="63" presetID="2" presetClass="entr" presetSubtype="2"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300" fill="hold"/>
                                        <p:tgtEl>
                                          <p:spTgt spid="37"/>
                                        </p:tgtEl>
                                        <p:attrNameLst>
                                          <p:attrName>ppt_x</p:attrName>
                                        </p:attrNameLst>
                                      </p:cBhvr>
                                      <p:tavLst>
                                        <p:tav tm="0">
                                          <p:val>
                                            <p:strVal val="1+#ppt_w/2"/>
                                          </p:val>
                                        </p:tav>
                                        <p:tav tm="100000">
                                          <p:val>
                                            <p:strVal val="#ppt_x"/>
                                          </p:val>
                                        </p:tav>
                                      </p:tavLst>
                                    </p:anim>
                                    <p:anim calcmode="lin" valueType="num">
                                      <p:cBhvr additive="base">
                                        <p:cTn id="66" dur="30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 presetClass="entr" presetSubtype="2"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300" fill="hold"/>
                                        <p:tgtEl>
                                          <p:spTgt spid="36"/>
                                        </p:tgtEl>
                                        <p:attrNameLst>
                                          <p:attrName>ppt_x</p:attrName>
                                        </p:attrNameLst>
                                      </p:cBhvr>
                                      <p:tavLst>
                                        <p:tav tm="0">
                                          <p:val>
                                            <p:strVal val="1+#ppt_w/2"/>
                                          </p:val>
                                        </p:tav>
                                        <p:tav tm="100000">
                                          <p:val>
                                            <p:strVal val="#ppt_x"/>
                                          </p:val>
                                        </p:tav>
                                      </p:tavLst>
                                    </p:anim>
                                    <p:anim calcmode="lin" valueType="num">
                                      <p:cBhvr additive="base">
                                        <p:cTn id="71" dur="3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20" grpId="0"/>
      <p:bldP spid="21" grpId="0"/>
      <p:bldP spid="22" grpId="0"/>
      <p:bldP spid="27" grpId="0" animBg="1"/>
      <p:bldP spid="28" grpId="0" animBg="1"/>
      <p:bldP spid="29" grpId="0" animBg="1"/>
      <p:bldP spid="30" grpId="0"/>
      <p:bldP spid="31" grpId="0"/>
      <p:bldP spid="32"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可行性分析</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FEASIBILITY ANALYSIS</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23086"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18</a:t>
            </a:r>
          </a:p>
        </p:txBody>
      </p:sp>
      <p:sp>
        <p:nvSpPr>
          <p:cNvPr id="12" name="KSO_Shape"/>
          <p:cNvSpPr/>
          <p:nvPr/>
        </p:nvSpPr>
        <p:spPr bwMode="auto">
          <a:xfrm>
            <a:off x="160565" y="261473"/>
            <a:ext cx="542742" cy="40690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sp>
        <p:nvSpPr>
          <p:cNvPr id="13" name="圆角矩形 12"/>
          <p:cNvSpPr/>
          <p:nvPr/>
        </p:nvSpPr>
        <p:spPr>
          <a:xfrm>
            <a:off x="6049309" y="4148893"/>
            <a:ext cx="5314578" cy="763871"/>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425712" y="2553742"/>
            <a:ext cx="5511733" cy="763871"/>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344710" y="2104464"/>
            <a:ext cx="1230205" cy="1687791"/>
            <a:chOff x="1032992" y="2432634"/>
            <a:chExt cx="1230525" cy="1688231"/>
          </a:xfrm>
        </p:grpSpPr>
        <p:sp>
          <p:nvSpPr>
            <p:cNvPr id="16" name="任意多边形 15"/>
            <p:cNvSpPr/>
            <p:nvPr/>
          </p:nvSpPr>
          <p:spPr>
            <a:xfrm>
              <a:off x="1067786" y="2432634"/>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7" name="KSO_Shape"/>
            <p:cNvSpPr/>
            <p:nvPr/>
          </p:nvSpPr>
          <p:spPr bwMode="auto">
            <a:xfrm>
              <a:off x="1450338" y="2837335"/>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18" name="文本框 6"/>
            <p:cNvSpPr txBox="1"/>
            <p:nvPr/>
          </p:nvSpPr>
          <p:spPr>
            <a:xfrm>
              <a:off x="1032992" y="3398149"/>
              <a:ext cx="1193800" cy="371984"/>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 输入标题</a:t>
              </a:r>
            </a:p>
          </p:txBody>
        </p:sp>
      </p:grpSp>
      <p:grpSp>
        <p:nvGrpSpPr>
          <p:cNvPr id="19" name="组合 18"/>
          <p:cNvGrpSpPr/>
          <p:nvPr/>
        </p:nvGrpSpPr>
        <p:grpSpPr>
          <a:xfrm>
            <a:off x="2566636" y="2676339"/>
            <a:ext cx="1238482" cy="1687791"/>
            <a:chOff x="2255236" y="3004658"/>
            <a:chExt cx="1238805" cy="1688231"/>
          </a:xfrm>
        </p:grpSpPr>
        <p:sp>
          <p:nvSpPr>
            <p:cNvPr id="20" name="任意多边形 19"/>
            <p:cNvSpPr/>
            <p:nvPr/>
          </p:nvSpPr>
          <p:spPr>
            <a:xfrm flipH="1">
              <a:off x="2298310" y="3004658"/>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latin typeface="微软雅黑" panose="020B0503020204020204" pitchFamily="34" charset="-122"/>
                <a:ea typeface="微软雅黑" panose="020B0503020204020204" pitchFamily="34" charset="-122"/>
              </a:endParaRPr>
            </a:p>
          </p:txBody>
        </p:sp>
        <p:sp>
          <p:nvSpPr>
            <p:cNvPr id="21" name="KSO_Shape"/>
            <p:cNvSpPr/>
            <p:nvPr/>
          </p:nvSpPr>
          <p:spPr bwMode="auto">
            <a:xfrm>
              <a:off x="2675625" y="3406937"/>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22" name="文本框 85"/>
            <p:cNvSpPr txBox="1"/>
            <p:nvPr/>
          </p:nvSpPr>
          <p:spPr>
            <a:xfrm>
              <a:off x="2255236" y="3965724"/>
              <a:ext cx="1193800" cy="371984"/>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 输入标题</a:t>
              </a:r>
            </a:p>
          </p:txBody>
        </p:sp>
      </p:grpSp>
      <p:cxnSp>
        <p:nvCxnSpPr>
          <p:cNvPr id="23" name="直接连接符 22"/>
          <p:cNvCxnSpPr/>
          <p:nvPr/>
        </p:nvCxnSpPr>
        <p:spPr>
          <a:xfrm>
            <a:off x="2695755" y="2123708"/>
            <a:ext cx="972918" cy="0"/>
          </a:xfrm>
          <a:prstGeom prst="line">
            <a:avLst/>
          </a:prstGeom>
          <a:ln>
            <a:solidFill>
              <a:srgbClr val="FD3F03"/>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839903" y="2914626"/>
            <a:ext cx="972918" cy="0"/>
          </a:xfrm>
          <a:prstGeom prst="line">
            <a:avLst/>
          </a:prstGeom>
          <a:ln>
            <a:solidFill>
              <a:srgbClr val="FD3F03"/>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089747" y="3637154"/>
            <a:ext cx="972918" cy="0"/>
          </a:xfrm>
          <a:prstGeom prst="line">
            <a:avLst/>
          </a:prstGeom>
          <a:ln>
            <a:solidFill>
              <a:srgbClr val="FD3F03"/>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4812820" y="3344548"/>
            <a:ext cx="5314578" cy="763871"/>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2883760" y="1760784"/>
            <a:ext cx="5155802" cy="763871"/>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28" name="文本框 13"/>
          <p:cNvSpPr txBox="1"/>
          <p:nvPr/>
        </p:nvSpPr>
        <p:spPr>
          <a:xfrm>
            <a:off x="3852530" y="1928255"/>
            <a:ext cx="3769601" cy="609239"/>
          </a:xfrm>
          <a:prstGeom prst="rect">
            <a:avLst/>
          </a:prstGeom>
          <a:noFill/>
        </p:spPr>
        <p:txBody>
          <a:bodyPr wrap="square" rtlCol="0">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p>
        </p:txBody>
      </p:sp>
      <p:sp>
        <p:nvSpPr>
          <p:cNvPr id="29" name="文本框 89"/>
          <p:cNvSpPr txBox="1"/>
          <p:nvPr/>
        </p:nvSpPr>
        <p:spPr>
          <a:xfrm>
            <a:off x="4945084" y="2678841"/>
            <a:ext cx="3769601" cy="609239"/>
          </a:xfrm>
          <a:prstGeom prst="rect">
            <a:avLst/>
          </a:prstGeom>
          <a:noFill/>
        </p:spPr>
        <p:txBody>
          <a:bodyPr wrap="square" rtlCol="0">
            <a:spAutoFit/>
          </a:bodyPr>
          <a:lstStyle>
            <a:defPPr>
              <a:defRPr lang="zh-CN"/>
            </a:defPPr>
            <a:lvl1pPr>
              <a:lnSpc>
                <a:spcPct val="120000"/>
              </a:lnSpc>
              <a:defRPr sz="1200">
                <a:solidFill>
                  <a:schemeClr val="bg1"/>
                </a:solidFill>
                <a:latin typeface="造字工房悦圆演示版常规体" pitchFamily="50" charset="-122"/>
                <a:ea typeface="造字工房悦圆演示版常规体" pitchFamily="50" charset="-122"/>
              </a:defRPr>
            </a:lvl1p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p>
        </p:txBody>
      </p:sp>
      <p:sp>
        <p:nvSpPr>
          <p:cNvPr id="30" name="文本框 91"/>
          <p:cNvSpPr txBox="1"/>
          <p:nvPr/>
        </p:nvSpPr>
        <p:spPr>
          <a:xfrm>
            <a:off x="6181579" y="3388527"/>
            <a:ext cx="3769601" cy="867704"/>
          </a:xfrm>
          <a:prstGeom prst="rect">
            <a:avLst/>
          </a:prstGeom>
          <a:noFill/>
        </p:spPr>
        <p:txBody>
          <a:bodyPr wrap="square" rtlCol="0">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p>
          <a:p>
            <a:pPr>
              <a:lnSpc>
                <a:spcPct val="12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028833" y="3900887"/>
            <a:ext cx="1230205" cy="1687791"/>
            <a:chOff x="3494041" y="3716886"/>
            <a:chExt cx="1230525" cy="1688231"/>
          </a:xfrm>
        </p:grpSpPr>
        <p:sp>
          <p:nvSpPr>
            <p:cNvPr id="32" name="任意多边形 31"/>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latin typeface="微软雅黑" panose="020B0503020204020204" pitchFamily="34" charset="-122"/>
                <a:ea typeface="微软雅黑" panose="020B0503020204020204" pitchFamily="34" charset="-122"/>
              </a:endParaRPr>
            </a:p>
          </p:txBody>
        </p:sp>
        <p:sp>
          <p:nvSpPr>
            <p:cNvPr id="33" name="KSO_Shape"/>
            <p:cNvSpPr/>
            <p:nvPr/>
          </p:nvSpPr>
          <p:spPr bwMode="auto">
            <a:xfrm>
              <a:off x="3899886" y="4107374"/>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34" name="文本框 86"/>
            <p:cNvSpPr txBox="1"/>
            <p:nvPr/>
          </p:nvSpPr>
          <p:spPr>
            <a:xfrm>
              <a:off x="3494041" y="4712872"/>
              <a:ext cx="1193800" cy="371984"/>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 输入标题</a:t>
              </a:r>
            </a:p>
          </p:txBody>
        </p:sp>
      </p:grpSp>
      <p:cxnSp>
        <p:nvCxnSpPr>
          <p:cNvPr id="35" name="直接连接符 34"/>
          <p:cNvCxnSpPr/>
          <p:nvPr/>
        </p:nvCxnSpPr>
        <p:spPr>
          <a:xfrm>
            <a:off x="6287582" y="4436850"/>
            <a:ext cx="972918" cy="0"/>
          </a:xfrm>
          <a:prstGeom prst="line">
            <a:avLst/>
          </a:prstGeom>
          <a:ln>
            <a:solidFill>
              <a:srgbClr val="FD3F03"/>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6" name="文本框 91"/>
          <p:cNvSpPr txBox="1"/>
          <p:nvPr/>
        </p:nvSpPr>
        <p:spPr>
          <a:xfrm>
            <a:off x="7450308" y="4192871"/>
            <a:ext cx="3769601" cy="867704"/>
          </a:xfrm>
          <a:prstGeom prst="rect">
            <a:avLst/>
          </a:prstGeom>
          <a:noFill/>
        </p:spPr>
        <p:txBody>
          <a:bodyPr wrap="square" rtlCol="0">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p>
          <a:p>
            <a:pPr>
              <a:lnSpc>
                <a:spcPct val="12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805118" y="3388381"/>
            <a:ext cx="1230205" cy="1687791"/>
            <a:chOff x="3937449" y="3388370"/>
            <a:chExt cx="1230525" cy="1688231"/>
          </a:xfrm>
        </p:grpSpPr>
        <p:grpSp>
          <p:nvGrpSpPr>
            <p:cNvPr id="38" name="组合 37"/>
            <p:cNvGrpSpPr/>
            <p:nvPr/>
          </p:nvGrpSpPr>
          <p:grpSpPr>
            <a:xfrm>
              <a:off x="3937449" y="3388370"/>
              <a:ext cx="1230525" cy="1688231"/>
              <a:chOff x="3494041" y="3716886"/>
              <a:chExt cx="1230525" cy="1688231"/>
            </a:xfrm>
            <a:solidFill>
              <a:srgbClr val="FC4B41"/>
            </a:solidFill>
          </p:grpSpPr>
          <p:sp>
            <p:nvSpPr>
              <p:cNvPr id="40" name="任意多边形 39"/>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latin typeface="微软雅黑" panose="020B0503020204020204" pitchFamily="34" charset="-122"/>
                  <a:ea typeface="微软雅黑" panose="020B0503020204020204" pitchFamily="34" charset="-122"/>
                </a:endParaRPr>
              </a:p>
            </p:txBody>
          </p:sp>
          <p:sp>
            <p:nvSpPr>
              <p:cNvPr id="41" name="文本框 86"/>
              <p:cNvSpPr txBox="1"/>
              <p:nvPr/>
            </p:nvSpPr>
            <p:spPr>
              <a:xfrm>
                <a:off x="3494041" y="4712872"/>
                <a:ext cx="1193800" cy="371984"/>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 输入标题 </a:t>
                </a:r>
              </a:p>
            </p:txBody>
          </p:sp>
        </p:grpSp>
        <p:sp>
          <p:nvSpPr>
            <p:cNvPr id="39" name="Freeform 126"/>
            <p:cNvSpPr>
              <a:spLocks noChangeAspect="1" noEditPoints="1"/>
            </p:cNvSpPr>
            <p:nvPr/>
          </p:nvSpPr>
          <p:spPr bwMode="auto">
            <a:xfrm>
              <a:off x="4385843" y="3856787"/>
              <a:ext cx="297012" cy="371653"/>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16" tIns="45708" rIns="91416" bIns="45708" numCol="1" anchor="t" anchorCtr="0" compatLnSpc="1"/>
            <a:lstStyle/>
            <a:p>
              <a:endParaRPr lang="zh-CN" altLang="en-US" sz="1600">
                <a:solidFill>
                  <a:srgbClr val="0EDEBA"/>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anim calcmode="lin" valueType="num">
                                      <p:cBhvr>
                                        <p:cTn id="21" dur="750" fill="hold"/>
                                        <p:tgtEl>
                                          <p:spTgt spid="15"/>
                                        </p:tgtEl>
                                        <p:attrNameLst>
                                          <p:attrName>ppt_x</p:attrName>
                                        </p:attrNameLst>
                                      </p:cBhvr>
                                      <p:tavLst>
                                        <p:tav tm="0">
                                          <p:val>
                                            <p:strVal val="#ppt_x"/>
                                          </p:val>
                                        </p:tav>
                                        <p:tav tm="100000">
                                          <p:val>
                                            <p:strVal val="#ppt_x"/>
                                          </p:val>
                                        </p:tav>
                                      </p:tavLst>
                                    </p:anim>
                                    <p:anim calcmode="lin" valueType="num">
                                      <p:cBhvr>
                                        <p:cTn id="22" dur="75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2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8"/>
                                        </p:tgtEl>
                                        <p:attrNameLst>
                                          <p:attrName>ppt_y</p:attrName>
                                        </p:attrNameLst>
                                      </p:cBhvr>
                                      <p:tavLst>
                                        <p:tav tm="0">
                                          <p:val>
                                            <p:strVal val="#ppt_y"/>
                                          </p:val>
                                        </p:tav>
                                        <p:tav tm="100000">
                                          <p:val>
                                            <p:strVal val="#ppt_y"/>
                                          </p:val>
                                        </p:tav>
                                      </p:tavLst>
                                    </p:anim>
                                    <p:anim calcmode="lin" valueType="num">
                                      <p:cBhvr>
                                        <p:cTn id="3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8"/>
                                        </p:tgtEl>
                                      </p:cBhvr>
                                    </p:animEffect>
                                  </p:childTnLst>
                                </p:cTn>
                              </p:par>
                            </p:childTnLst>
                          </p:cTn>
                        </p:par>
                        <p:par>
                          <p:cTn id="39" fill="hold">
                            <p:stCondLst>
                              <p:cond delay="3599"/>
                            </p:stCondLst>
                            <p:childTnLst>
                              <p:par>
                                <p:cTn id="40" presetID="42"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4599"/>
                            </p:stCondLst>
                            <p:childTnLst>
                              <p:par>
                                <p:cTn id="46" presetID="22" presetClass="entr" presetSubtype="8"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par>
                          <p:cTn id="49" fill="hold">
                            <p:stCondLst>
                              <p:cond delay="5099"/>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5599"/>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9"/>
                                        </p:tgtEl>
                                        <p:attrNameLst>
                                          <p:attrName>ppt_y</p:attrName>
                                        </p:attrNameLst>
                                      </p:cBhvr>
                                      <p:tavLst>
                                        <p:tav tm="0">
                                          <p:val>
                                            <p:strVal val="#ppt_y"/>
                                          </p:val>
                                        </p:tav>
                                        <p:tav tm="100000">
                                          <p:val>
                                            <p:strVal val="#ppt_y"/>
                                          </p:val>
                                        </p:tav>
                                      </p:tavLst>
                                    </p:anim>
                                    <p:anim calcmode="lin" valueType="num">
                                      <p:cBhvr>
                                        <p:cTn id="58"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9"/>
                                        </p:tgtEl>
                                      </p:cBhvr>
                                    </p:animEffect>
                                  </p:childTnLst>
                                </p:cTn>
                              </p:par>
                            </p:childTnLst>
                          </p:cTn>
                        </p:par>
                        <p:par>
                          <p:cTn id="61" fill="hold">
                            <p:stCondLst>
                              <p:cond delay="7449"/>
                            </p:stCondLst>
                            <p:childTnLst>
                              <p:par>
                                <p:cTn id="62" presetID="42" presetClass="entr" presetSubtype="0"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8449"/>
                            </p:stCondLst>
                            <p:childTnLst>
                              <p:par>
                                <p:cTn id="68" presetID="22" presetClass="entr" presetSubtype="8"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8949"/>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9449"/>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0"/>
                                        </p:tgtEl>
                                        <p:attrNameLst>
                                          <p:attrName>ppt_y</p:attrName>
                                        </p:attrNameLst>
                                      </p:cBhvr>
                                      <p:tavLst>
                                        <p:tav tm="0">
                                          <p:val>
                                            <p:strVal val="#ppt_y"/>
                                          </p:val>
                                        </p:tav>
                                        <p:tav tm="100000">
                                          <p:val>
                                            <p:strVal val="#ppt_y"/>
                                          </p:val>
                                        </p:tav>
                                      </p:tavLst>
                                    </p:anim>
                                    <p:anim calcmode="lin" valueType="num">
                                      <p:cBhvr>
                                        <p:cTn id="80"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0"/>
                                        </p:tgtEl>
                                      </p:cBhvr>
                                    </p:animEffect>
                                  </p:childTnLst>
                                </p:cTn>
                              </p:par>
                            </p:childTnLst>
                          </p:cTn>
                        </p:par>
                        <p:par>
                          <p:cTn id="83" fill="hold">
                            <p:stCondLst>
                              <p:cond delay="11300"/>
                            </p:stCondLst>
                            <p:childTnLst>
                              <p:par>
                                <p:cTn id="84" presetID="42" presetClass="entr" presetSubtype="0" fill="hold"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1000"/>
                                        <p:tgtEl>
                                          <p:spTgt spid="31"/>
                                        </p:tgtEl>
                                      </p:cBhvr>
                                    </p:animEffect>
                                    <p:anim calcmode="lin" valueType="num">
                                      <p:cBhvr>
                                        <p:cTn id="87" dur="1000" fill="hold"/>
                                        <p:tgtEl>
                                          <p:spTgt spid="31"/>
                                        </p:tgtEl>
                                        <p:attrNameLst>
                                          <p:attrName>ppt_x</p:attrName>
                                        </p:attrNameLst>
                                      </p:cBhvr>
                                      <p:tavLst>
                                        <p:tav tm="0">
                                          <p:val>
                                            <p:strVal val="#ppt_x"/>
                                          </p:val>
                                        </p:tav>
                                        <p:tav tm="100000">
                                          <p:val>
                                            <p:strVal val="#ppt_x"/>
                                          </p:val>
                                        </p:tav>
                                      </p:tavLst>
                                    </p:anim>
                                    <p:anim calcmode="lin" valueType="num">
                                      <p:cBhvr>
                                        <p:cTn id="88" dur="1000" fill="hold"/>
                                        <p:tgtEl>
                                          <p:spTgt spid="31"/>
                                        </p:tgtEl>
                                        <p:attrNameLst>
                                          <p:attrName>ppt_y</p:attrName>
                                        </p:attrNameLst>
                                      </p:cBhvr>
                                      <p:tavLst>
                                        <p:tav tm="0">
                                          <p:val>
                                            <p:strVal val="#ppt_y+.1"/>
                                          </p:val>
                                        </p:tav>
                                        <p:tav tm="100000">
                                          <p:val>
                                            <p:strVal val="#ppt_y"/>
                                          </p:val>
                                        </p:tav>
                                      </p:tavLst>
                                    </p:anim>
                                  </p:childTnLst>
                                </p:cTn>
                              </p:par>
                            </p:childTnLst>
                          </p:cTn>
                        </p:par>
                        <p:par>
                          <p:cTn id="89" fill="hold">
                            <p:stCondLst>
                              <p:cond delay="12300"/>
                            </p:stCondLst>
                            <p:childTnLst>
                              <p:par>
                                <p:cTn id="90" presetID="22" presetClass="entr" presetSubtype="8"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left)">
                                      <p:cBhvr>
                                        <p:cTn id="92" dur="500"/>
                                        <p:tgtEl>
                                          <p:spTgt spid="35"/>
                                        </p:tgtEl>
                                      </p:cBhvr>
                                    </p:animEffect>
                                  </p:childTnLst>
                                </p:cTn>
                              </p:par>
                            </p:childTnLst>
                          </p:cTn>
                        </p:par>
                        <p:par>
                          <p:cTn id="93" fill="hold">
                            <p:stCondLst>
                              <p:cond delay="12800"/>
                            </p:stCondLst>
                            <p:childTnLst>
                              <p:par>
                                <p:cTn id="94" presetID="10" presetClass="entr" presetSubtype="0" fill="hold" grpId="0" nodeType="after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childTnLst>
                          </p:cTn>
                        </p:par>
                        <p:par>
                          <p:cTn id="97" fill="hold">
                            <p:stCondLst>
                              <p:cond delay="1330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6"/>
                                        </p:tgtEl>
                                        <p:attrNameLst>
                                          <p:attrName>style.visibility</p:attrName>
                                        </p:attrNameLst>
                                      </p:cBhvr>
                                      <p:to>
                                        <p:strVal val="visible"/>
                                      </p:to>
                                    </p:set>
                                    <p:anim calcmode="lin" valueType="num">
                                      <p:cBhvr>
                                        <p:cTn id="10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6"/>
                                        </p:tgtEl>
                                        <p:attrNameLst>
                                          <p:attrName>ppt_y</p:attrName>
                                        </p:attrNameLst>
                                      </p:cBhvr>
                                      <p:tavLst>
                                        <p:tav tm="0">
                                          <p:val>
                                            <p:strVal val="#ppt_y"/>
                                          </p:val>
                                        </p:tav>
                                        <p:tav tm="100000">
                                          <p:val>
                                            <p:strVal val="#ppt_y"/>
                                          </p:val>
                                        </p:tav>
                                      </p:tavLst>
                                    </p:anim>
                                    <p:anim calcmode="lin" valueType="num">
                                      <p:cBhvr>
                                        <p:cTn id="10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26" grpId="0" animBg="1"/>
      <p:bldP spid="27" grpId="0" animBg="1"/>
      <p:bldP spid="28" grpId="0"/>
      <p:bldP spid="29" grpId="0"/>
      <p:bldP spid="30"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1000"/>
                    </a14:imgEffect>
                    <a14:imgEffect>
                      <a14:saturation sat="0"/>
                    </a14:imgEffect>
                  </a14:imgLayer>
                </a14:imgProps>
              </a:ext>
            </a:extLst>
          </a:blip>
          <a:stretch>
            <a:fillRect/>
          </a:stretch>
        </p:blipFill>
        <p:spPr>
          <a:xfrm>
            <a:off x="1" y="893"/>
            <a:ext cx="12215085" cy="6856215"/>
          </a:xfrm>
          <a:prstGeom prst="rect">
            <a:avLst/>
          </a:prstGeom>
        </p:spPr>
      </p:pic>
      <p:sp>
        <p:nvSpPr>
          <p:cNvPr id="64" name="圆角矩形 63"/>
          <p:cNvSpPr/>
          <p:nvPr/>
        </p:nvSpPr>
        <p:spPr>
          <a:xfrm>
            <a:off x="-311044" y="1701258"/>
            <a:ext cx="1007850" cy="3455484"/>
          </a:xfrm>
          <a:prstGeom prst="round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Freeform 5"/>
          <p:cNvSpPr/>
          <p:nvPr/>
        </p:nvSpPr>
        <p:spPr bwMode="auto">
          <a:xfrm>
            <a:off x="1776645" y="1968603"/>
            <a:ext cx="3239516" cy="292079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16" tIns="45708" rIns="91416" bIns="45708" numCol="1" anchor="t" anchorCtr="0" compatLnSpc="1"/>
          <a:lstStyle/>
          <a:p>
            <a:endParaRPr lang="zh-CN" altLang="en-US" sz="1800"/>
          </a:p>
        </p:txBody>
      </p:sp>
      <p:sp>
        <p:nvSpPr>
          <p:cNvPr id="67" name="圆角矩形 66"/>
          <p:cNvSpPr/>
          <p:nvPr/>
        </p:nvSpPr>
        <p:spPr>
          <a:xfrm>
            <a:off x="5448097" y="2600532"/>
            <a:ext cx="6551022" cy="1620350"/>
          </a:xfrm>
          <a:prstGeom prst="round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8" name="矩形 67"/>
          <p:cNvSpPr/>
          <p:nvPr/>
        </p:nvSpPr>
        <p:spPr>
          <a:xfrm>
            <a:off x="6671914" y="2600532"/>
            <a:ext cx="5543172" cy="162035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9" name="TextBox 68"/>
          <p:cNvSpPr txBox="1"/>
          <p:nvPr/>
        </p:nvSpPr>
        <p:spPr>
          <a:xfrm flipH="1">
            <a:off x="5880032" y="2788631"/>
            <a:ext cx="359946" cy="1107708"/>
          </a:xfrm>
          <a:prstGeom prst="rect">
            <a:avLst/>
          </a:prstGeom>
          <a:noFill/>
        </p:spPr>
        <p:txBody>
          <a:bodyPr wrap="square" rtlCol="0">
            <a:spAutoFit/>
          </a:bodyPr>
          <a:lstStyle/>
          <a:p>
            <a:pPr algn="ctr"/>
            <a:r>
              <a:rPr lang="en-US" sz="6600" b="1" dirty="0">
                <a:solidFill>
                  <a:schemeClr val="bg1"/>
                </a:solidFill>
                <a:latin typeface="Impact MT Std" pitchFamily="34" charset="0"/>
              </a:rPr>
              <a:t>3</a:t>
            </a:r>
            <a:endParaRPr lang="id-ID" sz="6600" b="1" dirty="0">
              <a:solidFill>
                <a:schemeClr val="bg1"/>
              </a:solidFill>
              <a:latin typeface="Impact MT Std" pitchFamily="34" charset="0"/>
            </a:endParaRPr>
          </a:p>
        </p:txBody>
      </p:sp>
      <p:sp>
        <p:nvSpPr>
          <p:cNvPr id="70" name="文本框 9"/>
          <p:cNvSpPr txBox="1"/>
          <p:nvPr/>
        </p:nvSpPr>
        <p:spPr>
          <a:xfrm>
            <a:off x="6959871" y="2672521"/>
            <a:ext cx="2102492" cy="500007"/>
          </a:xfrm>
          <a:prstGeom prst="rect">
            <a:avLst/>
          </a:prstGeom>
          <a:noFill/>
        </p:spPr>
        <p:txBody>
          <a:bodyPr wrap="square" lIns="68562" tIns="34281" rIns="68562" bIns="34281" rtlCol="0">
            <a:spAutoFit/>
          </a:bodyPr>
          <a:lstStyle/>
          <a:p>
            <a:pPr marL="0" lvl="1"/>
            <a:r>
              <a:rPr lang="zh-CN" altLang="en-US" sz="2800" dirty="0">
                <a:solidFill>
                  <a:schemeClr val="bg1"/>
                </a:solidFill>
                <a:latin typeface="微软雅黑" panose="020B0503020204020204" pitchFamily="34" charset="-122"/>
                <a:ea typeface="微软雅黑" panose="020B0503020204020204" pitchFamily="34" charset="-122"/>
              </a:rPr>
              <a:t>产品与运营</a:t>
            </a:r>
          </a:p>
        </p:txBody>
      </p:sp>
      <p:grpSp>
        <p:nvGrpSpPr>
          <p:cNvPr id="71" name="组合 70"/>
          <p:cNvGrpSpPr/>
          <p:nvPr/>
        </p:nvGrpSpPr>
        <p:grpSpPr>
          <a:xfrm>
            <a:off x="7035345" y="3248435"/>
            <a:ext cx="1436301" cy="215388"/>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产品概述</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76" name="组合 75"/>
          <p:cNvGrpSpPr/>
          <p:nvPr/>
        </p:nvGrpSpPr>
        <p:grpSpPr>
          <a:xfrm>
            <a:off x="8475130" y="3248435"/>
            <a:ext cx="1436301" cy="215388"/>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产品形式</a:t>
              </a:r>
            </a:p>
          </p:txBody>
        </p:sp>
        <p:grpSp>
          <p:nvGrpSpPr>
            <p:cNvPr id="89" name="组合 88"/>
            <p:cNvGrpSpPr/>
            <p:nvPr/>
          </p:nvGrpSpPr>
          <p:grpSpPr>
            <a:xfrm>
              <a:off x="4369395" y="3316401"/>
              <a:ext cx="168551" cy="168551"/>
              <a:chOff x="5005199" y="3717032"/>
              <a:chExt cx="168551" cy="168551"/>
            </a:xfrm>
          </p:grpSpPr>
          <p:sp>
            <p:nvSpPr>
              <p:cNvPr id="90" name="椭圆 89"/>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91" name="等腰三角形 9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92" name="组合 91"/>
          <p:cNvGrpSpPr/>
          <p:nvPr/>
        </p:nvGrpSpPr>
        <p:grpSpPr>
          <a:xfrm>
            <a:off x="9914915" y="3248435"/>
            <a:ext cx="1724258" cy="215388"/>
            <a:chOff x="4369395" y="3284984"/>
            <a:chExt cx="1724707" cy="215444"/>
          </a:xfrm>
        </p:grpSpPr>
        <p:sp>
          <p:nvSpPr>
            <p:cNvPr id="93" name="文本框 9"/>
            <p:cNvSpPr txBox="1"/>
            <p:nvPr/>
          </p:nvSpPr>
          <p:spPr>
            <a:xfrm>
              <a:off x="4581935" y="3284984"/>
              <a:ext cx="1512167"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产品功能</a:t>
              </a:r>
            </a:p>
          </p:txBody>
        </p:sp>
        <p:grpSp>
          <p:nvGrpSpPr>
            <p:cNvPr id="94" name="组合 93"/>
            <p:cNvGrpSpPr/>
            <p:nvPr/>
          </p:nvGrpSpPr>
          <p:grpSpPr>
            <a:xfrm>
              <a:off x="4369395" y="3316401"/>
              <a:ext cx="168551" cy="168551"/>
              <a:chOff x="5005199" y="3717032"/>
              <a:chExt cx="168551" cy="168551"/>
            </a:xfrm>
          </p:grpSpPr>
          <p:sp>
            <p:nvSpPr>
              <p:cNvPr id="95" name="椭圆 94"/>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96" name="等腰三角形 9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97" name="组合 96"/>
          <p:cNvGrpSpPr/>
          <p:nvPr/>
        </p:nvGrpSpPr>
        <p:grpSpPr>
          <a:xfrm>
            <a:off x="7031861" y="3536972"/>
            <a:ext cx="1436301" cy="215388"/>
            <a:chOff x="4369395" y="3284984"/>
            <a:chExt cx="1436675" cy="215444"/>
          </a:xfrm>
        </p:grpSpPr>
        <p:sp>
          <p:nvSpPr>
            <p:cNvPr id="9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网络营销方案</a:t>
              </a:r>
            </a:p>
          </p:txBody>
        </p:sp>
        <p:grpSp>
          <p:nvGrpSpPr>
            <p:cNvPr id="99" name="组合 98"/>
            <p:cNvGrpSpPr/>
            <p:nvPr/>
          </p:nvGrpSpPr>
          <p:grpSpPr>
            <a:xfrm>
              <a:off x="4369395" y="3316401"/>
              <a:ext cx="168551" cy="168551"/>
              <a:chOff x="5005199" y="3717032"/>
              <a:chExt cx="168551" cy="168551"/>
            </a:xfrm>
          </p:grpSpPr>
          <p:sp>
            <p:nvSpPr>
              <p:cNvPr id="100" name="椭圆 99"/>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01" name="等腰三角形 10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102" name="组合 101"/>
          <p:cNvGrpSpPr/>
          <p:nvPr/>
        </p:nvGrpSpPr>
        <p:grpSpPr>
          <a:xfrm>
            <a:off x="8475130" y="3536392"/>
            <a:ext cx="1436301" cy="215388"/>
            <a:chOff x="4369395" y="3284984"/>
            <a:chExt cx="1436675" cy="215444"/>
          </a:xfrm>
        </p:grpSpPr>
        <p:sp>
          <p:nvSpPr>
            <p:cNvPr id="10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线下推广方案</a:t>
              </a:r>
            </a:p>
          </p:txBody>
        </p:sp>
        <p:grpSp>
          <p:nvGrpSpPr>
            <p:cNvPr id="104" name="组合 103"/>
            <p:cNvGrpSpPr/>
            <p:nvPr/>
          </p:nvGrpSpPr>
          <p:grpSpPr>
            <a:xfrm>
              <a:off x="4369395" y="3316401"/>
              <a:ext cx="168551" cy="168551"/>
              <a:chOff x="5005199" y="3717032"/>
              <a:chExt cx="168551" cy="168551"/>
            </a:xfrm>
          </p:grpSpPr>
          <p:sp>
            <p:nvSpPr>
              <p:cNvPr id="105" name="椭圆 104"/>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06" name="等腰三角形 10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107" name="组合 106"/>
          <p:cNvGrpSpPr/>
          <p:nvPr/>
        </p:nvGrpSpPr>
        <p:grpSpPr>
          <a:xfrm>
            <a:off x="9914915" y="3536392"/>
            <a:ext cx="1436301" cy="215388"/>
            <a:chOff x="4369395" y="3284984"/>
            <a:chExt cx="1436675" cy="215444"/>
          </a:xfrm>
        </p:grpSpPr>
        <p:sp>
          <p:nvSpPr>
            <p:cNvPr id="10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执行方式</a:t>
              </a:r>
            </a:p>
          </p:txBody>
        </p:sp>
        <p:grpSp>
          <p:nvGrpSpPr>
            <p:cNvPr id="109" name="组合 108"/>
            <p:cNvGrpSpPr/>
            <p:nvPr/>
          </p:nvGrpSpPr>
          <p:grpSpPr>
            <a:xfrm>
              <a:off x="4369395" y="3316401"/>
              <a:ext cx="168551" cy="168551"/>
              <a:chOff x="5005199" y="3717032"/>
              <a:chExt cx="168551" cy="168551"/>
            </a:xfrm>
          </p:grpSpPr>
          <p:sp>
            <p:nvSpPr>
              <p:cNvPr id="110" name="椭圆 109"/>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11" name="等腰三角形 1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112" name="组合 111"/>
          <p:cNvGrpSpPr/>
          <p:nvPr/>
        </p:nvGrpSpPr>
        <p:grpSpPr>
          <a:xfrm>
            <a:off x="7035345" y="3824929"/>
            <a:ext cx="1436301" cy="215388"/>
            <a:chOff x="4369395" y="3284984"/>
            <a:chExt cx="1436675" cy="215444"/>
          </a:xfrm>
        </p:grpSpPr>
        <p:sp>
          <p:nvSpPr>
            <p:cNvPr id="11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利润来源分析</a:t>
              </a:r>
            </a:p>
          </p:txBody>
        </p:sp>
        <p:grpSp>
          <p:nvGrpSpPr>
            <p:cNvPr id="114" name="组合 113"/>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sp>
        <p:nvSpPr>
          <p:cNvPr id="117" name="矩形 116"/>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标题 4"/>
          <p:cNvSpPr txBox="1"/>
          <p:nvPr/>
        </p:nvSpPr>
        <p:spPr>
          <a:xfrm>
            <a:off x="984763" y="364026"/>
            <a:ext cx="1223817"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第三章</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121" name="KSO_Shape"/>
          <p:cNvSpPr/>
          <p:nvPr/>
        </p:nvSpPr>
        <p:spPr bwMode="auto">
          <a:xfrm>
            <a:off x="199157" y="189484"/>
            <a:ext cx="514165" cy="50902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123" name="KSO_Shape"/>
          <p:cNvSpPr/>
          <p:nvPr/>
        </p:nvSpPr>
        <p:spPr bwMode="auto">
          <a:xfrm>
            <a:off x="2568527" y="2544497"/>
            <a:ext cx="1655753" cy="163919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34495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0-#ppt_w/2"/>
                                          </p:val>
                                        </p:tav>
                                        <p:tav tm="100000">
                                          <p:val>
                                            <p:strVal val="#ppt_x"/>
                                          </p:val>
                                        </p:tav>
                                      </p:tavLst>
                                    </p:anim>
                                    <p:anim calcmode="lin" valueType="num">
                                      <p:cBhvr additive="base">
                                        <p:cTn id="8" dur="500" fill="hold"/>
                                        <p:tgtEl>
                                          <p:spTgt spid="1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250" fill="hold"/>
                                        <p:tgtEl>
                                          <p:spTgt spid="117"/>
                                        </p:tgtEl>
                                        <p:attrNameLst>
                                          <p:attrName>ppt_x</p:attrName>
                                        </p:attrNameLst>
                                      </p:cBhvr>
                                      <p:tavLst>
                                        <p:tav tm="0">
                                          <p:val>
                                            <p:strVal val="0-#ppt_w/2"/>
                                          </p:val>
                                        </p:tav>
                                        <p:tav tm="100000">
                                          <p:val>
                                            <p:strVal val="#ppt_x"/>
                                          </p:val>
                                        </p:tav>
                                      </p:tavLst>
                                    </p:anim>
                                    <p:anim calcmode="lin" valueType="num">
                                      <p:cBhvr additive="base">
                                        <p:cTn id="12" dur="250" fill="hold"/>
                                        <p:tgtEl>
                                          <p:spTgt spid="117"/>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1000"/>
                                        <p:tgtEl>
                                          <p:spTgt spid="121"/>
                                        </p:tgtEl>
                                      </p:cBhvr>
                                    </p:animEffect>
                                    <p:anim calcmode="lin" valueType="num">
                                      <p:cBhvr>
                                        <p:cTn id="16" dur="1000" fill="hold"/>
                                        <p:tgtEl>
                                          <p:spTgt spid="121"/>
                                        </p:tgtEl>
                                        <p:attrNameLst>
                                          <p:attrName>ppt_x</p:attrName>
                                        </p:attrNameLst>
                                      </p:cBhvr>
                                      <p:tavLst>
                                        <p:tav tm="0">
                                          <p:val>
                                            <p:strVal val="#ppt_x"/>
                                          </p:val>
                                        </p:tav>
                                        <p:tav tm="100000">
                                          <p:val>
                                            <p:strVal val="#ppt_x"/>
                                          </p:val>
                                        </p:tav>
                                      </p:tavLst>
                                    </p:anim>
                                    <p:anim calcmode="lin" valueType="num">
                                      <p:cBhvr>
                                        <p:cTn id="17" dur="1000" fill="hold"/>
                                        <p:tgtEl>
                                          <p:spTgt spid="121"/>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500" fill="hold"/>
                                        <p:tgtEl>
                                          <p:spTgt spid="64"/>
                                        </p:tgtEl>
                                        <p:attrNameLst>
                                          <p:attrName>ppt_x</p:attrName>
                                        </p:attrNameLst>
                                      </p:cBhvr>
                                      <p:tavLst>
                                        <p:tav tm="0">
                                          <p:val>
                                            <p:strVal val="0-#ppt_w/2"/>
                                          </p:val>
                                        </p:tav>
                                        <p:tav tm="100000">
                                          <p:val>
                                            <p:strVal val="#ppt_x"/>
                                          </p:val>
                                        </p:tav>
                                      </p:tavLst>
                                    </p:anim>
                                    <p:anim calcmode="lin" valueType="num">
                                      <p:cBhvr additive="base">
                                        <p:cTn id="22" dur="500" fill="hold"/>
                                        <p:tgtEl>
                                          <p:spTgt spid="64"/>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750" fill="hold"/>
                                        <p:tgtEl>
                                          <p:spTgt spid="65"/>
                                        </p:tgtEl>
                                        <p:attrNameLst>
                                          <p:attrName>ppt_w</p:attrName>
                                        </p:attrNameLst>
                                      </p:cBhvr>
                                      <p:tavLst>
                                        <p:tav tm="0">
                                          <p:val>
                                            <p:fltVal val="0"/>
                                          </p:val>
                                        </p:tav>
                                        <p:tav tm="100000">
                                          <p:val>
                                            <p:strVal val="#ppt_w"/>
                                          </p:val>
                                        </p:tav>
                                      </p:tavLst>
                                    </p:anim>
                                    <p:anim calcmode="lin" valueType="num">
                                      <p:cBhvr>
                                        <p:cTn id="27" dur="750" fill="hold"/>
                                        <p:tgtEl>
                                          <p:spTgt spid="65"/>
                                        </p:tgtEl>
                                        <p:attrNameLst>
                                          <p:attrName>ppt_h</p:attrName>
                                        </p:attrNameLst>
                                      </p:cBhvr>
                                      <p:tavLst>
                                        <p:tav tm="0">
                                          <p:val>
                                            <p:fltVal val="0"/>
                                          </p:val>
                                        </p:tav>
                                        <p:tav tm="100000">
                                          <p:val>
                                            <p:strVal val="#ppt_h"/>
                                          </p:val>
                                        </p:tav>
                                      </p:tavLst>
                                    </p:anim>
                                    <p:anim calcmode="lin" valueType="num">
                                      <p:cBhvr>
                                        <p:cTn id="28" dur="750" fill="hold"/>
                                        <p:tgtEl>
                                          <p:spTgt spid="65"/>
                                        </p:tgtEl>
                                        <p:attrNameLst>
                                          <p:attrName>style.rotation</p:attrName>
                                        </p:attrNameLst>
                                      </p:cBhvr>
                                      <p:tavLst>
                                        <p:tav tm="0">
                                          <p:val>
                                            <p:fltVal val="90"/>
                                          </p:val>
                                        </p:tav>
                                        <p:tav tm="100000">
                                          <p:val>
                                            <p:fltVal val="0"/>
                                          </p:val>
                                        </p:tav>
                                      </p:tavLst>
                                    </p:anim>
                                    <p:animEffect transition="in" filter="fade">
                                      <p:cBhvr>
                                        <p:cTn id="29" dur="750"/>
                                        <p:tgtEl>
                                          <p:spTgt spid="65"/>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fade">
                                      <p:cBhvr>
                                        <p:cTn id="32" dur="1000"/>
                                        <p:tgtEl>
                                          <p:spTgt spid="123"/>
                                        </p:tgtEl>
                                      </p:cBhvr>
                                    </p:animEffect>
                                    <p:anim calcmode="lin" valueType="num">
                                      <p:cBhvr>
                                        <p:cTn id="33" dur="1000" fill="hold"/>
                                        <p:tgtEl>
                                          <p:spTgt spid="123"/>
                                        </p:tgtEl>
                                        <p:attrNameLst>
                                          <p:attrName>ppt_x</p:attrName>
                                        </p:attrNameLst>
                                      </p:cBhvr>
                                      <p:tavLst>
                                        <p:tav tm="0">
                                          <p:val>
                                            <p:strVal val="#ppt_x"/>
                                          </p:val>
                                        </p:tav>
                                        <p:tav tm="100000">
                                          <p:val>
                                            <p:strVal val="#ppt_x"/>
                                          </p:val>
                                        </p:tav>
                                      </p:tavLst>
                                    </p:anim>
                                    <p:anim calcmode="lin" valueType="num">
                                      <p:cBhvr>
                                        <p:cTn id="34" dur="1000" fill="hold"/>
                                        <p:tgtEl>
                                          <p:spTgt spid="123"/>
                                        </p:tgtEl>
                                        <p:attrNameLst>
                                          <p:attrName>ppt_y</p:attrName>
                                        </p:attrNameLst>
                                      </p:cBhvr>
                                      <p:tavLst>
                                        <p:tav tm="0">
                                          <p:val>
                                            <p:strVal val="#ppt_y+.1"/>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0-#ppt_w/2"/>
                                          </p:val>
                                        </p:tav>
                                        <p:tav tm="100000">
                                          <p:val>
                                            <p:strVal val="#ppt_x"/>
                                          </p:val>
                                        </p:tav>
                                      </p:tavLst>
                                    </p:anim>
                                    <p:anim calcmode="lin" valueType="num">
                                      <p:cBhvr additive="base">
                                        <p:cTn id="42" dur="500" fill="hold"/>
                                        <p:tgtEl>
                                          <p:spTgt spid="6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50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0-#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50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0-#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71"/>
                                        </p:tgtEl>
                                        <p:attrNameLst>
                                          <p:attrName>style.visibility</p:attrName>
                                        </p:attrNameLst>
                                      </p:cBhvr>
                                      <p:to>
                                        <p:strVal val="visible"/>
                                      </p:to>
                                    </p:set>
                                    <p:anim calcmode="lin" valueType="num">
                                      <p:cBhvr>
                                        <p:cTn id="53" dur="500" fill="hold"/>
                                        <p:tgtEl>
                                          <p:spTgt spid="71"/>
                                        </p:tgtEl>
                                        <p:attrNameLst>
                                          <p:attrName>ppt_w</p:attrName>
                                        </p:attrNameLst>
                                      </p:cBhvr>
                                      <p:tavLst>
                                        <p:tav tm="0">
                                          <p:val>
                                            <p:fltVal val="0"/>
                                          </p:val>
                                        </p:tav>
                                        <p:tav tm="100000">
                                          <p:val>
                                            <p:strVal val="#ppt_w"/>
                                          </p:val>
                                        </p:tav>
                                      </p:tavLst>
                                    </p:anim>
                                    <p:anim calcmode="lin" valueType="num">
                                      <p:cBhvr>
                                        <p:cTn id="54" dur="500" fill="hold"/>
                                        <p:tgtEl>
                                          <p:spTgt spid="71"/>
                                        </p:tgtEl>
                                        <p:attrNameLst>
                                          <p:attrName>ppt_h</p:attrName>
                                        </p:attrNameLst>
                                      </p:cBhvr>
                                      <p:tavLst>
                                        <p:tav tm="0">
                                          <p:val>
                                            <p:fltVal val="0"/>
                                          </p:val>
                                        </p:tav>
                                        <p:tav tm="100000">
                                          <p:val>
                                            <p:strVal val="#ppt_h"/>
                                          </p:val>
                                        </p:tav>
                                      </p:tavLst>
                                    </p:anim>
                                    <p:animEffect transition="in" filter="fade">
                                      <p:cBhvr>
                                        <p:cTn id="55" dur="500"/>
                                        <p:tgtEl>
                                          <p:spTgt spid="71"/>
                                        </p:tgtEl>
                                      </p:cBhvr>
                                    </p:animEffect>
                                  </p:childTnLst>
                                </p:cTn>
                              </p:par>
                              <p:par>
                                <p:cTn id="56" presetID="53" presetClass="entr" presetSubtype="16" fill="hold" nodeType="withEffect">
                                  <p:stCondLst>
                                    <p:cond delay="500"/>
                                  </p:stCondLst>
                                  <p:childTnLst>
                                    <p:set>
                                      <p:cBhvr>
                                        <p:cTn id="57" dur="1" fill="hold">
                                          <p:stCondLst>
                                            <p:cond delay="0"/>
                                          </p:stCondLst>
                                        </p:cTn>
                                        <p:tgtEl>
                                          <p:spTgt spid="76"/>
                                        </p:tgtEl>
                                        <p:attrNameLst>
                                          <p:attrName>style.visibility</p:attrName>
                                        </p:attrNameLst>
                                      </p:cBhvr>
                                      <p:to>
                                        <p:strVal val="visible"/>
                                      </p:to>
                                    </p:set>
                                    <p:anim calcmode="lin" valueType="num">
                                      <p:cBhvr>
                                        <p:cTn id="58" dur="500" fill="hold"/>
                                        <p:tgtEl>
                                          <p:spTgt spid="76"/>
                                        </p:tgtEl>
                                        <p:attrNameLst>
                                          <p:attrName>ppt_w</p:attrName>
                                        </p:attrNameLst>
                                      </p:cBhvr>
                                      <p:tavLst>
                                        <p:tav tm="0">
                                          <p:val>
                                            <p:fltVal val="0"/>
                                          </p:val>
                                        </p:tav>
                                        <p:tav tm="100000">
                                          <p:val>
                                            <p:strVal val="#ppt_w"/>
                                          </p:val>
                                        </p:tav>
                                      </p:tavLst>
                                    </p:anim>
                                    <p:anim calcmode="lin" valueType="num">
                                      <p:cBhvr>
                                        <p:cTn id="59" dur="500" fill="hold"/>
                                        <p:tgtEl>
                                          <p:spTgt spid="76"/>
                                        </p:tgtEl>
                                        <p:attrNameLst>
                                          <p:attrName>ppt_h</p:attrName>
                                        </p:attrNameLst>
                                      </p:cBhvr>
                                      <p:tavLst>
                                        <p:tav tm="0">
                                          <p:val>
                                            <p:fltVal val="0"/>
                                          </p:val>
                                        </p:tav>
                                        <p:tav tm="100000">
                                          <p:val>
                                            <p:strVal val="#ppt_h"/>
                                          </p:val>
                                        </p:tav>
                                      </p:tavLst>
                                    </p:anim>
                                    <p:animEffect transition="in" filter="fade">
                                      <p:cBhvr>
                                        <p:cTn id="60" dur="500"/>
                                        <p:tgtEl>
                                          <p:spTgt spid="76"/>
                                        </p:tgtEl>
                                      </p:cBhvr>
                                    </p:animEffect>
                                  </p:childTnLst>
                                </p:cTn>
                              </p:par>
                              <p:par>
                                <p:cTn id="61" presetID="53" presetClass="entr" presetSubtype="16" fill="hold" nodeType="withEffect">
                                  <p:stCondLst>
                                    <p:cond delay="500"/>
                                  </p:stCondLst>
                                  <p:childTnLst>
                                    <p:set>
                                      <p:cBhvr>
                                        <p:cTn id="62" dur="1" fill="hold">
                                          <p:stCondLst>
                                            <p:cond delay="0"/>
                                          </p:stCondLst>
                                        </p:cTn>
                                        <p:tgtEl>
                                          <p:spTgt spid="92"/>
                                        </p:tgtEl>
                                        <p:attrNameLst>
                                          <p:attrName>style.visibility</p:attrName>
                                        </p:attrNameLst>
                                      </p:cBhvr>
                                      <p:to>
                                        <p:strVal val="visible"/>
                                      </p:to>
                                    </p:set>
                                    <p:anim calcmode="lin" valueType="num">
                                      <p:cBhvr>
                                        <p:cTn id="63" dur="500" fill="hold"/>
                                        <p:tgtEl>
                                          <p:spTgt spid="92"/>
                                        </p:tgtEl>
                                        <p:attrNameLst>
                                          <p:attrName>ppt_w</p:attrName>
                                        </p:attrNameLst>
                                      </p:cBhvr>
                                      <p:tavLst>
                                        <p:tav tm="0">
                                          <p:val>
                                            <p:fltVal val="0"/>
                                          </p:val>
                                        </p:tav>
                                        <p:tav tm="100000">
                                          <p:val>
                                            <p:strVal val="#ppt_w"/>
                                          </p:val>
                                        </p:tav>
                                      </p:tavLst>
                                    </p:anim>
                                    <p:anim calcmode="lin" valueType="num">
                                      <p:cBhvr>
                                        <p:cTn id="64" dur="500" fill="hold"/>
                                        <p:tgtEl>
                                          <p:spTgt spid="92"/>
                                        </p:tgtEl>
                                        <p:attrNameLst>
                                          <p:attrName>ppt_h</p:attrName>
                                        </p:attrNameLst>
                                      </p:cBhvr>
                                      <p:tavLst>
                                        <p:tav tm="0">
                                          <p:val>
                                            <p:fltVal val="0"/>
                                          </p:val>
                                        </p:tav>
                                        <p:tav tm="100000">
                                          <p:val>
                                            <p:strVal val="#ppt_h"/>
                                          </p:val>
                                        </p:tav>
                                      </p:tavLst>
                                    </p:anim>
                                    <p:animEffect transition="in" filter="fade">
                                      <p:cBhvr>
                                        <p:cTn id="65" dur="500"/>
                                        <p:tgtEl>
                                          <p:spTgt spid="92"/>
                                        </p:tgtEl>
                                      </p:cBhvr>
                                    </p:animEffect>
                                  </p:childTnLst>
                                </p:cTn>
                              </p:par>
                              <p:par>
                                <p:cTn id="66" presetID="53" presetClass="entr" presetSubtype="16" fill="hold" nodeType="withEffect">
                                  <p:stCondLst>
                                    <p:cond delay="5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500" fill="hold"/>
                                        <p:tgtEl>
                                          <p:spTgt spid="97"/>
                                        </p:tgtEl>
                                        <p:attrNameLst>
                                          <p:attrName>ppt_w</p:attrName>
                                        </p:attrNameLst>
                                      </p:cBhvr>
                                      <p:tavLst>
                                        <p:tav tm="0">
                                          <p:val>
                                            <p:fltVal val="0"/>
                                          </p:val>
                                        </p:tav>
                                        <p:tav tm="100000">
                                          <p:val>
                                            <p:strVal val="#ppt_w"/>
                                          </p:val>
                                        </p:tav>
                                      </p:tavLst>
                                    </p:anim>
                                    <p:anim calcmode="lin" valueType="num">
                                      <p:cBhvr>
                                        <p:cTn id="69" dur="500" fill="hold"/>
                                        <p:tgtEl>
                                          <p:spTgt spid="97"/>
                                        </p:tgtEl>
                                        <p:attrNameLst>
                                          <p:attrName>ppt_h</p:attrName>
                                        </p:attrNameLst>
                                      </p:cBhvr>
                                      <p:tavLst>
                                        <p:tav tm="0">
                                          <p:val>
                                            <p:fltVal val="0"/>
                                          </p:val>
                                        </p:tav>
                                        <p:tav tm="100000">
                                          <p:val>
                                            <p:strVal val="#ppt_h"/>
                                          </p:val>
                                        </p:tav>
                                      </p:tavLst>
                                    </p:anim>
                                    <p:animEffect transition="in" filter="fade">
                                      <p:cBhvr>
                                        <p:cTn id="70" dur="500"/>
                                        <p:tgtEl>
                                          <p:spTgt spid="97"/>
                                        </p:tgtEl>
                                      </p:cBhvr>
                                    </p:animEffect>
                                  </p:childTnLst>
                                </p:cTn>
                              </p:par>
                              <p:par>
                                <p:cTn id="71" presetID="53" presetClass="entr" presetSubtype="16" fill="hold" nodeType="withEffect">
                                  <p:stCondLst>
                                    <p:cond delay="50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ppt_w</p:attrName>
                                        </p:attrNameLst>
                                      </p:cBhvr>
                                      <p:tavLst>
                                        <p:tav tm="0">
                                          <p:val>
                                            <p:fltVal val="0"/>
                                          </p:val>
                                        </p:tav>
                                        <p:tav tm="100000">
                                          <p:val>
                                            <p:strVal val="#ppt_w"/>
                                          </p:val>
                                        </p:tav>
                                      </p:tavLst>
                                    </p:anim>
                                    <p:anim calcmode="lin" valueType="num">
                                      <p:cBhvr>
                                        <p:cTn id="74" dur="500" fill="hold"/>
                                        <p:tgtEl>
                                          <p:spTgt spid="102"/>
                                        </p:tgtEl>
                                        <p:attrNameLst>
                                          <p:attrName>ppt_h</p:attrName>
                                        </p:attrNameLst>
                                      </p:cBhvr>
                                      <p:tavLst>
                                        <p:tav tm="0">
                                          <p:val>
                                            <p:fltVal val="0"/>
                                          </p:val>
                                        </p:tav>
                                        <p:tav tm="100000">
                                          <p:val>
                                            <p:strVal val="#ppt_h"/>
                                          </p:val>
                                        </p:tav>
                                      </p:tavLst>
                                    </p:anim>
                                    <p:animEffect transition="in" filter="fade">
                                      <p:cBhvr>
                                        <p:cTn id="75" dur="500"/>
                                        <p:tgtEl>
                                          <p:spTgt spid="102"/>
                                        </p:tgtEl>
                                      </p:cBhvr>
                                    </p:animEffect>
                                  </p:childTnLst>
                                </p:cTn>
                              </p:par>
                              <p:par>
                                <p:cTn id="76" presetID="53" presetClass="entr" presetSubtype="16" fill="hold" nodeType="withEffect">
                                  <p:stCondLst>
                                    <p:cond delay="500"/>
                                  </p:stCondLst>
                                  <p:childTnLst>
                                    <p:set>
                                      <p:cBhvr>
                                        <p:cTn id="77" dur="1" fill="hold">
                                          <p:stCondLst>
                                            <p:cond delay="0"/>
                                          </p:stCondLst>
                                        </p:cTn>
                                        <p:tgtEl>
                                          <p:spTgt spid="107"/>
                                        </p:tgtEl>
                                        <p:attrNameLst>
                                          <p:attrName>style.visibility</p:attrName>
                                        </p:attrNameLst>
                                      </p:cBhvr>
                                      <p:to>
                                        <p:strVal val="visible"/>
                                      </p:to>
                                    </p:set>
                                    <p:anim calcmode="lin" valueType="num">
                                      <p:cBhvr>
                                        <p:cTn id="78" dur="500" fill="hold"/>
                                        <p:tgtEl>
                                          <p:spTgt spid="107"/>
                                        </p:tgtEl>
                                        <p:attrNameLst>
                                          <p:attrName>ppt_w</p:attrName>
                                        </p:attrNameLst>
                                      </p:cBhvr>
                                      <p:tavLst>
                                        <p:tav tm="0">
                                          <p:val>
                                            <p:fltVal val="0"/>
                                          </p:val>
                                        </p:tav>
                                        <p:tav tm="100000">
                                          <p:val>
                                            <p:strVal val="#ppt_w"/>
                                          </p:val>
                                        </p:tav>
                                      </p:tavLst>
                                    </p:anim>
                                    <p:anim calcmode="lin" valueType="num">
                                      <p:cBhvr>
                                        <p:cTn id="79" dur="500" fill="hold"/>
                                        <p:tgtEl>
                                          <p:spTgt spid="107"/>
                                        </p:tgtEl>
                                        <p:attrNameLst>
                                          <p:attrName>ppt_h</p:attrName>
                                        </p:attrNameLst>
                                      </p:cBhvr>
                                      <p:tavLst>
                                        <p:tav tm="0">
                                          <p:val>
                                            <p:fltVal val="0"/>
                                          </p:val>
                                        </p:tav>
                                        <p:tav tm="100000">
                                          <p:val>
                                            <p:strVal val="#ppt_h"/>
                                          </p:val>
                                        </p:tav>
                                      </p:tavLst>
                                    </p:anim>
                                    <p:animEffect transition="in" filter="fade">
                                      <p:cBhvr>
                                        <p:cTn id="80" dur="500"/>
                                        <p:tgtEl>
                                          <p:spTgt spid="107"/>
                                        </p:tgtEl>
                                      </p:cBhvr>
                                    </p:animEffect>
                                  </p:childTnLst>
                                </p:cTn>
                              </p:par>
                              <p:par>
                                <p:cTn id="81" presetID="53" presetClass="entr" presetSubtype="16" fill="hold" nodeType="withEffect">
                                  <p:stCondLst>
                                    <p:cond delay="500"/>
                                  </p:stCondLst>
                                  <p:childTnLst>
                                    <p:set>
                                      <p:cBhvr>
                                        <p:cTn id="82" dur="1" fill="hold">
                                          <p:stCondLst>
                                            <p:cond delay="0"/>
                                          </p:stCondLst>
                                        </p:cTn>
                                        <p:tgtEl>
                                          <p:spTgt spid="112"/>
                                        </p:tgtEl>
                                        <p:attrNameLst>
                                          <p:attrName>style.visibility</p:attrName>
                                        </p:attrNameLst>
                                      </p:cBhvr>
                                      <p:to>
                                        <p:strVal val="visible"/>
                                      </p:to>
                                    </p:set>
                                    <p:anim calcmode="lin" valueType="num">
                                      <p:cBhvr>
                                        <p:cTn id="83" dur="500" fill="hold"/>
                                        <p:tgtEl>
                                          <p:spTgt spid="112"/>
                                        </p:tgtEl>
                                        <p:attrNameLst>
                                          <p:attrName>ppt_w</p:attrName>
                                        </p:attrNameLst>
                                      </p:cBhvr>
                                      <p:tavLst>
                                        <p:tav tm="0">
                                          <p:val>
                                            <p:fltVal val="0"/>
                                          </p:val>
                                        </p:tav>
                                        <p:tav tm="100000">
                                          <p:val>
                                            <p:strVal val="#ppt_w"/>
                                          </p:val>
                                        </p:tav>
                                      </p:tavLst>
                                    </p:anim>
                                    <p:anim calcmode="lin" valueType="num">
                                      <p:cBhvr>
                                        <p:cTn id="84" dur="500" fill="hold"/>
                                        <p:tgtEl>
                                          <p:spTgt spid="112"/>
                                        </p:tgtEl>
                                        <p:attrNameLst>
                                          <p:attrName>ppt_h</p:attrName>
                                        </p:attrNameLst>
                                      </p:cBhvr>
                                      <p:tavLst>
                                        <p:tav tm="0">
                                          <p:val>
                                            <p:fltVal val="0"/>
                                          </p:val>
                                        </p:tav>
                                        <p:tav tm="100000">
                                          <p:val>
                                            <p:strVal val="#ppt_h"/>
                                          </p:val>
                                        </p:tav>
                                      </p:tavLst>
                                    </p:anim>
                                    <p:animEffect transition="in" filter="fade">
                                      <p:cBhvr>
                                        <p:cTn id="8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7" grpId="0" animBg="1"/>
      <p:bldP spid="68" grpId="0" animBg="1"/>
      <p:bldP spid="69" grpId="0"/>
      <p:bldP spid="70" grpId="0"/>
      <p:bldP spid="117" grpId="0" animBg="1"/>
      <p:bldP spid="118" grpId="0"/>
      <p:bldP spid="121" grpId="0" animBg="1"/>
      <p:bldP spid="1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1000"/>
                    </a14:imgEffect>
                    <a14:imgEffect>
                      <a14:saturation sat="0"/>
                    </a14:imgEffect>
                  </a14:imgLayer>
                </a14:imgProps>
              </a:ext>
            </a:extLst>
          </a:blip>
          <a:stretch>
            <a:fillRect/>
          </a:stretch>
        </p:blipFill>
        <p:spPr>
          <a:xfrm>
            <a:off x="1" y="893"/>
            <a:ext cx="12215085" cy="6856215"/>
          </a:xfrm>
          <a:prstGeom prst="rect">
            <a:avLst/>
          </a:prstGeom>
        </p:spPr>
      </p:pic>
      <p:sp>
        <p:nvSpPr>
          <p:cNvPr id="2" name="圆角矩形 1"/>
          <p:cNvSpPr/>
          <p:nvPr/>
        </p:nvSpPr>
        <p:spPr>
          <a:xfrm>
            <a:off x="-167065" y="1701258"/>
            <a:ext cx="575914" cy="3455484"/>
          </a:xfrm>
          <a:prstGeom prst="round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3" name="Freeform 5"/>
          <p:cNvSpPr/>
          <p:nvPr/>
        </p:nvSpPr>
        <p:spPr bwMode="auto">
          <a:xfrm>
            <a:off x="1704656" y="1968603"/>
            <a:ext cx="3239516" cy="292079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16" tIns="45708" rIns="91416" bIns="45708" numCol="1" anchor="t" anchorCtr="0" compatLnSpc="1"/>
          <a:lstStyle/>
          <a:p>
            <a:endParaRPr lang="zh-CN" altLang="en-US" sz="1800"/>
          </a:p>
        </p:txBody>
      </p:sp>
      <p:sp>
        <p:nvSpPr>
          <p:cNvPr id="44" name="TextBox 43"/>
          <p:cNvSpPr txBox="1"/>
          <p:nvPr/>
        </p:nvSpPr>
        <p:spPr>
          <a:xfrm>
            <a:off x="2391149" y="3625228"/>
            <a:ext cx="2441058" cy="584495"/>
          </a:xfrm>
          <a:prstGeom prst="rect">
            <a:avLst/>
          </a:prstGeom>
          <a:noFill/>
        </p:spPr>
        <p:txBody>
          <a:bodyPr wrap="none" rtlCol="0">
            <a:spAutoFit/>
          </a:bodyPr>
          <a:lstStyle/>
          <a:p>
            <a:r>
              <a:rPr lang="en-US" altLang="zh-CN" sz="3200" b="1" dirty="0">
                <a:solidFill>
                  <a:srgbClr val="34495E"/>
                </a:solidFill>
                <a:latin typeface="Impact MT Std" pitchFamily="34" charset="0"/>
                <a:ea typeface="微软雅黑" panose="020B0503020204020204" pitchFamily="34" charset="-122"/>
              </a:rPr>
              <a:t>CONTENTS</a:t>
            </a:r>
            <a:endParaRPr lang="zh-CN" altLang="en-US" sz="3200" b="1" dirty="0">
              <a:solidFill>
                <a:srgbClr val="34495E"/>
              </a:solidFill>
              <a:latin typeface="Impact MT Std" pitchFamily="34" charset="0"/>
              <a:ea typeface="微软雅黑" panose="020B0503020204020204" pitchFamily="34" charset="-122"/>
            </a:endParaRPr>
          </a:p>
        </p:txBody>
      </p:sp>
      <p:sp>
        <p:nvSpPr>
          <p:cNvPr id="48" name="TextBox 47"/>
          <p:cNvSpPr txBox="1"/>
          <p:nvPr/>
        </p:nvSpPr>
        <p:spPr>
          <a:xfrm>
            <a:off x="2352559" y="2709108"/>
            <a:ext cx="1952271" cy="1015399"/>
          </a:xfrm>
          <a:prstGeom prst="rect">
            <a:avLst/>
          </a:prstGeom>
          <a:noFill/>
        </p:spPr>
        <p:txBody>
          <a:bodyPr wrap="none" rtlCol="0">
            <a:spAutoFit/>
          </a:bodyPr>
          <a:lstStyle/>
          <a:p>
            <a:pPr algn="ctr"/>
            <a:r>
              <a:rPr lang="zh-CN" altLang="en-US" sz="6000" b="1" dirty="0">
                <a:solidFill>
                  <a:srgbClr val="34495E"/>
                </a:solidFill>
                <a:latin typeface="微软雅黑" panose="020B0503020204020204" pitchFamily="34" charset="-122"/>
                <a:ea typeface="微软雅黑" panose="020B0503020204020204" pitchFamily="34" charset="-122"/>
              </a:rPr>
              <a:t>目 录</a:t>
            </a:r>
          </a:p>
        </p:txBody>
      </p:sp>
      <p:sp>
        <p:nvSpPr>
          <p:cNvPr id="3" name="圆角矩形 2"/>
          <p:cNvSpPr/>
          <p:nvPr/>
        </p:nvSpPr>
        <p:spPr>
          <a:xfrm>
            <a:off x="5448097" y="1701258"/>
            <a:ext cx="4247366" cy="575914"/>
          </a:xfrm>
          <a:prstGeom prst="round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矩形 3"/>
          <p:cNvSpPr/>
          <p:nvPr/>
        </p:nvSpPr>
        <p:spPr>
          <a:xfrm>
            <a:off x="6096001" y="1701258"/>
            <a:ext cx="3455484" cy="575914"/>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9" name="TextBox 48"/>
          <p:cNvSpPr txBox="1"/>
          <p:nvPr/>
        </p:nvSpPr>
        <p:spPr>
          <a:xfrm flipH="1">
            <a:off x="5592075" y="1727673"/>
            <a:ext cx="359946" cy="523084"/>
          </a:xfrm>
          <a:prstGeom prst="rect">
            <a:avLst/>
          </a:prstGeom>
          <a:noFill/>
        </p:spPr>
        <p:txBody>
          <a:bodyPr wrap="square" rtlCol="0">
            <a:spAutoFit/>
          </a:bodyPr>
          <a:lstStyle/>
          <a:p>
            <a:pPr algn="ctr"/>
            <a:r>
              <a:rPr lang="id-ID" sz="2800" b="1" dirty="0">
                <a:solidFill>
                  <a:schemeClr val="bg1"/>
                </a:solidFill>
                <a:latin typeface="Impact MT Std" pitchFamily="34" charset="0"/>
              </a:rPr>
              <a:t>1</a:t>
            </a:r>
          </a:p>
        </p:txBody>
      </p:sp>
      <p:sp>
        <p:nvSpPr>
          <p:cNvPr id="56" name="文本框 9"/>
          <p:cNvSpPr txBox="1"/>
          <p:nvPr/>
        </p:nvSpPr>
        <p:spPr>
          <a:xfrm>
            <a:off x="6513132" y="1769981"/>
            <a:ext cx="2102492" cy="438468"/>
          </a:xfrm>
          <a:prstGeom prst="rect">
            <a:avLst/>
          </a:prstGeom>
          <a:noFill/>
        </p:spPr>
        <p:txBody>
          <a:bodyPr wrap="square" lIns="68562" tIns="34281" rIns="68562" bIns="34281" rtlCol="0">
            <a:spAutoFit/>
          </a:bodyPr>
          <a:lstStyle/>
          <a:p>
            <a:pPr marL="0" lvl="1"/>
            <a:r>
              <a:rPr lang="zh-CN" altLang="en-US" sz="2400" dirty="0">
                <a:solidFill>
                  <a:schemeClr val="bg1"/>
                </a:solidFill>
                <a:latin typeface="微软雅黑" panose="020B0503020204020204" pitchFamily="34" charset="-122"/>
                <a:ea typeface="微软雅黑" panose="020B0503020204020204" pitchFamily="34" charset="-122"/>
              </a:rPr>
              <a:t>公司与团队</a:t>
            </a:r>
          </a:p>
        </p:txBody>
      </p:sp>
      <p:sp>
        <p:nvSpPr>
          <p:cNvPr id="57" name="圆角矩形 56"/>
          <p:cNvSpPr/>
          <p:nvPr/>
        </p:nvSpPr>
        <p:spPr>
          <a:xfrm>
            <a:off x="5448097" y="2421150"/>
            <a:ext cx="4247366" cy="575914"/>
          </a:xfrm>
          <a:prstGeom prst="round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8" name="矩形 57"/>
          <p:cNvSpPr/>
          <p:nvPr/>
        </p:nvSpPr>
        <p:spPr>
          <a:xfrm>
            <a:off x="6096001" y="2421150"/>
            <a:ext cx="3455484" cy="575914"/>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9" name="TextBox 58"/>
          <p:cNvSpPr txBox="1"/>
          <p:nvPr/>
        </p:nvSpPr>
        <p:spPr>
          <a:xfrm flipH="1">
            <a:off x="5592075" y="2447565"/>
            <a:ext cx="359946" cy="523084"/>
          </a:xfrm>
          <a:prstGeom prst="rect">
            <a:avLst/>
          </a:prstGeom>
          <a:noFill/>
        </p:spPr>
        <p:txBody>
          <a:bodyPr wrap="square" rtlCol="0">
            <a:spAutoFit/>
          </a:bodyPr>
          <a:lstStyle/>
          <a:p>
            <a:pPr algn="ctr"/>
            <a:r>
              <a:rPr lang="en-US" sz="2800" b="1" dirty="0">
                <a:solidFill>
                  <a:schemeClr val="bg1"/>
                </a:solidFill>
                <a:latin typeface="Impact MT Std" pitchFamily="34" charset="0"/>
              </a:rPr>
              <a:t>2</a:t>
            </a:r>
            <a:endParaRPr lang="id-ID" sz="2800" b="1" dirty="0">
              <a:solidFill>
                <a:schemeClr val="bg1"/>
              </a:solidFill>
              <a:latin typeface="Impact MT Std" pitchFamily="34" charset="0"/>
            </a:endParaRPr>
          </a:p>
        </p:txBody>
      </p:sp>
      <p:sp>
        <p:nvSpPr>
          <p:cNvPr id="60" name="文本框 9"/>
          <p:cNvSpPr txBox="1"/>
          <p:nvPr/>
        </p:nvSpPr>
        <p:spPr>
          <a:xfrm>
            <a:off x="6513132" y="2489873"/>
            <a:ext cx="2102492" cy="438468"/>
          </a:xfrm>
          <a:prstGeom prst="rect">
            <a:avLst/>
          </a:prstGeom>
          <a:noFill/>
        </p:spPr>
        <p:txBody>
          <a:bodyPr wrap="square" lIns="68562" tIns="34281" rIns="68562" bIns="34281" rtlCol="0">
            <a:spAutoFit/>
          </a:bodyPr>
          <a:lstStyle/>
          <a:p>
            <a:pPr marL="0" lvl="1"/>
            <a:r>
              <a:rPr lang="zh-CN" altLang="en-US" sz="2400" dirty="0">
                <a:solidFill>
                  <a:schemeClr val="bg1"/>
                </a:solidFill>
                <a:latin typeface="微软雅黑" panose="020B0503020204020204" pitchFamily="34" charset="-122"/>
                <a:ea typeface="微软雅黑" panose="020B0503020204020204" pitchFamily="34" charset="-122"/>
              </a:rPr>
              <a:t>项目介绍</a:t>
            </a:r>
          </a:p>
        </p:txBody>
      </p:sp>
      <p:sp>
        <p:nvSpPr>
          <p:cNvPr id="61" name="圆角矩形 60"/>
          <p:cNvSpPr/>
          <p:nvPr/>
        </p:nvSpPr>
        <p:spPr>
          <a:xfrm>
            <a:off x="5448097" y="3141043"/>
            <a:ext cx="4247366" cy="575914"/>
          </a:xfrm>
          <a:prstGeom prst="round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2" name="矩形 61"/>
          <p:cNvSpPr/>
          <p:nvPr/>
        </p:nvSpPr>
        <p:spPr>
          <a:xfrm>
            <a:off x="6096001" y="3141043"/>
            <a:ext cx="3455484" cy="575914"/>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TextBox 62"/>
          <p:cNvSpPr txBox="1"/>
          <p:nvPr/>
        </p:nvSpPr>
        <p:spPr>
          <a:xfrm flipH="1">
            <a:off x="5592075" y="3167458"/>
            <a:ext cx="359946" cy="523084"/>
          </a:xfrm>
          <a:prstGeom prst="rect">
            <a:avLst/>
          </a:prstGeom>
          <a:noFill/>
        </p:spPr>
        <p:txBody>
          <a:bodyPr wrap="square" rtlCol="0">
            <a:spAutoFit/>
          </a:bodyPr>
          <a:lstStyle/>
          <a:p>
            <a:pPr algn="ctr"/>
            <a:r>
              <a:rPr lang="en-US" sz="2800" b="1" dirty="0">
                <a:solidFill>
                  <a:schemeClr val="bg1"/>
                </a:solidFill>
                <a:latin typeface="Impact MT Std" pitchFamily="34" charset="0"/>
              </a:rPr>
              <a:t>3</a:t>
            </a:r>
            <a:endParaRPr lang="id-ID" sz="2800" b="1" dirty="0">
              <a:solidFill>
                <a:schemeClr val="bg1"/>
              </a:solidFill>
              <a:latin typeface="Impact MT Std" pitchFamily="34" charset="0"/>
            </a:endParaRPr>
          </a:p>
        </p:txBody>
      </p:sp>
      <p:sp>
        <p:nvSpPr>
          <p:cNvPr id="64" name="文本框 9"/>
          <p:cNvSpPr txBox="1"/>
          <p:nvPr/>
        </p:nvSpPr>
        <p:spPr>
          <a:xfrm>
            <a:off x="6513132" y="3209766"/>
            <a:ext cx="2102492" cy="438468"/>
          </a:xfrm>
          <a:prstGeom prst="rect">
            <a:avLst/>
          </a:prstGeom>
          <a:noFill/>
        </p:spPr>
        <p:txBody>
          <a:bodyPr wrap="square" lIns="68562" tIns="34281" rIns="68562" bIns="34281" rtlCol="0">
            <a:spAutoFit/>
          </a:bodyPr>
          <a:lstStyle/>
          <a:p>
            <a:pPr marL="0" lvl="1"/>
            <a:r>
              <a:rPr lang="zh-CN" altLang="en-US" sz="2400" dirty="0">
                <a:solidFill>
                  <a:schemeClr val="bg1"/>
                </a:solidFill>
                <a:latin typeface="微软雅黑" panose="020B0503020204020204" pitchFamily="34" charset="-122"/>
                <a:ea typeface="微软雅黑" panose="020B0503020204020204" pitchFamily="34" charset="-122"/>
              </a:rPr>
              <a:t>产品与运营</a:t>
            </a:r>
          </a:p>
        </p:txBody>
      </p:sp>
      <p:sp>
        <p:nvSpPr>
          <p:cNvPr id="65" name="圆角矩形 64"/>
          <p:cNvSpPr/>
          <p:nvPr/>
        </p:nvSpPr>
        <p:spPr>
          <a:xfrm>
            <a:off x="5448097" y="3860936"/>
            <a:ext cx="4247366" cy="575914"/>
          </a:xfrm>
          <a:prstGeom prst="round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6096001" y="3860936"/>
            <a:ext cx="3455484" cy="575914"/>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7" name="TextBox 66"/>
          <p:cNvSpPr txBox="1"/>
          <p:nvPr/>
        </p:nvSpPr>
        <p:spPr>
          <a:xfrm flipH="1">
            <a:off x="5592075" y="3887351"/>
            <a:ext cx="359946" cy="523084"/>
          </a:xfrm>
          <a:prstGeom prst="rect">
            <a:avLst/>
          </a:prstGeom>
          <a:noFill/>
        </p:spPr>
        <p:txBody>
          <a:bodyPr wrap="square" rtlCol="0">
            <a:spAutoFit/>
          </a:bodyPr>
          <a:lstStyle/>
          <a:p>
            <a:pPr algn="ctr"/>
            <a:r>
              <a:rPr lang="en-US" sz="2800" b="1" dirty="0">
                <a:solidFill>
                  <a:schemeClr val="bg1"/>
                </a:solidFill>
                <a:latin typeface="Impact MT Std" pitchFamily="34" charset="0"/>
              </a:rPr>
              <a:t>4</a:t>
            </a:r>
            <a:endParaRPr lang="id-ID" sz="2800" b="1" dirty="0">
              <a:solidFill>
                <a:schemeClr val="bg1"/>
              </a:solidFill>
              <a:latin typeface="Impact MT Std" pitchFamily="34" charset="0"/>
            </a:endParaRPr>
          </a:p>
        </p:txBody>
      </p:sp>
      <p:sp>
        <p:nvSpPr>
          <p:cNvPr id="68" name="文本框 9"/>
          <p:cNvSpPr txBox="1"/>
          <p:nvPr/>
        </p:nvSpPr>
        <p:spPr>
          <a:xfrm>
            <a:off x="6513132" y="3929659"/>
            <a:ext cx="2102492" cy="438468"/>
          </a:xfrm>
          <a:prstGeom prst="rect">
            <a:avLst/>
          </a:prstGeom>
          <a:noFill/>
        </p:spPr>
        <p:txBody>
          <a:bodyPr wrap="square" lIns="68562" tIns="34281" rIns="68562" bIns="34281" rtlCol="0">
            <a:spAutoFit/>
          </a:bodyPr>
          <a:lstStyle/>
          <a:p>
            <a:pPr marL="0" lvl="1"/>
            <a:r>
              <a:rPr lang="zh-CN" altLang="en-US" sz="2400" dirty="0">
                <a:solidFill>
                  <a:schemeClr val="bg1"/>
                </a:solidFill>
                <a:latin typeface="微软雅黑" panose="020B0503020204020204" pitchFamily="34" charset="-122"/>
                <a:ea typeface="微软雅黑" panose="020B0503020204020204" pitchFamily="34" charset="-122"/>
              </a:rPr>
              <a:t>发展前景</a:t>
            </a:r>
          </a:p>
        </p:txBody>
      </p:sp>
      <p:sp>
        <p:nvSpPr>
          <p:cNvPr id="69" name="圆角矩形 68"/>
          <p:cNvSpPr/>
          <p:nvPr/>
        </p:nvSpPr>
        <p:spPr>
          <a:xfrm>
            <a:off x="5448097" y="4580828"/>
            <a:ext cx="4247366" cy="575914"/>
          </a:xfrm>
          <a:prstGeom prst="round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0" name="矩形 69"/>
          <p:cNvSpPr/>
          <p:nvPr/>
        </p:nvSpPr>
        <p:spPr>
          <a:xfrm>
            <a:off x="6096001" y="4580828"/>
            <a:ext cx="3455484" cy="575914"/>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1" name="TextBox 70"/>
          <p:cNvSpPr txBox="1"/>
          <p:nvPr/>
        </p:nvSpPr>
        <p:spPr>
          <a:xfrm flipH="1">
            <a:off x="5592075" y="4607243"/>
            <a:ext cx="359946" cy="523084"/>
          </a:xfrm>
          <a:prstGeom prst="rect">
            <a:avLst/>
          </a:prstGeom>
          <a:noFill/>
        </p:spPr>
        <p:txBody>
          <a:bodyPr wrap="square" rtlCol="0">
            <a:spAutoFit/>
          </a:bodyPr>
          <a:lstStyle/>
          <a:p>
            <a:pPr algn="ctr"/>
            <a:r>
              <a:rPr lang="en-US" sz="2800" b="1" dirty="0">
                <a:solidFill>
                  <a:schemeClr val="bg1"/>
                </a:solidFill>
                <a:latin typeface="Impact MT Std" pitchFamily="34" charset="0"/>
              </a:rPr>
              <a:t>5</a:t>
            </a:r>
            <a:endParaRPr lang="id-ID" sz="2800" b="1" dirty="0">
              <a:solidFill>
                <a:schemeClr val="bg1"/>
              </a:solidFill>
              <a:latin typeface="Impact MT Std" pitchFamily="34" charset="0"/>
            </a:endParaRPr>
          </a:p>
        </p:txBody>
      </p:sp>
      <p:sp>
        <p:nvSpPr>
          <p:cNvPr id="72" name="文本框 9"/>
          <p:cNvSpPr txBox="1"/>
          <p:nvPr/>
        </p:nvSpPr>
        <p:spPr>
          <a:xfrm>
            <a:off x="6513132" y="4649551"/>
            <a:ext cx="2102492" cy="438468"/>
          </a:xfrm>
          <a:prstGeom prst="rect">
            <a:avLst/>
          </a:prstGeom>
          <a:noFill/>
        </p:spPr>
        <p:txBody>
          <a:bodyPr wrap="square" lIns="68562" tIns="34281" rIns="68562" bIns="34281" rtlCol="0">
            <a:spAutoFit/>
          </a:bodyPr>
          <a:lstStyle/>
          <a:p>
            <a:pPr marL="0" lvl="1"/>
            <a:r>
              <a:rPr lang="zh-CN" altLang="en-US" sz="2400" dirty="0">
                <a:solidFill>
                  <a:schemeClr val="bg1"/>
                </a:solidFill>
                <a:latin typeface="微软雅黑" panose="020B0503020204020204" pitchFamily="34" charset="-122"/>
                <a:ea typeface="微软雅黑" panose="020B0503020204020204" pitchFamily="34" charset="-122"/>
              </a:rPr>
              <a:t>财务与融资</a:t>
            </a:r>
          </a:p>
        </p:txBody>
      </p:sp>
      <p:sp>
        <p:nvSpPr>
          <p:cNvPr id="73" name="圆角矩形 72"/>
          <p:cNvSpPr/>
          <p:nvPr/>
        </p:nvSpPr>
        <p:spPr>
          <a:xfrm>
            <a:off x="11423205" y="1701258"/>
            <a:ext cx="1079839" cy="3455484"/>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750" fill="hold"/>
                                        <p:tgtEl>
                                          <p:spTgt spid="43"/>
                                        </p:tgtEl>
                                        <p:attrNameLst>
                                          <p:attrName>ppt_w</p:attrName>
                                        </p:attrNameLst>
                                      </p:cBhvr>
                                      <p:tavLst>
                                        <p:tav tm="0">
                                          <p:val>
                                            <p:fltVal val="0"/>
                                          </p:val>
                                        </p:tav>
                                        <p:tav tm="100000">
                                          <p:val>
                                            <p:strVal val="#ppt_w"/>
                                          </p:val>
                                        </p:tav>
                                      </p:tavLst>
                                    </p:anim>
                                    <p:anim calcmode="lin" valueType="num">
                                      <p:cBhvr>
                                        <p:cTn id="13" dur="750" fill="hold"/>
                                        <p:tgtEl>
                                          <p:spTgt spid="43"/>
                                        </p:tgtEl>
                                        <p:attrNameLst>
                                          <p:attrName>ppt_h</p:attrName>
                                        </p:attrNameLst>
                                      </p:cBhvr>
                                      <p:tavLst>
                                        <p:tav tm="0">
                                          <p:val>
                                            <p:fltVal val="0"/>
                                          </p:val>
                                        </p:tav>
                                        <p:tav tm="100000">
                                          <p:val>
                                            <p:strVal val="#ppt_h"/>
                                          </p:val>
                                        </p:tav>
                                      </p:tavLst>
                                    </p:anim>
                                    <p:anim calcmode="lin" valueType="num">
                                      <p:cBhvr>
                                        <p:cTn id="14" dur="750" fill="hold"/>
                                        <p:tgtEl>
                                          <p:spTgt spid="43"/>
                                        </p:tgtEl>
                                        <p:attrNameLst>
                                          <p:attrName>style.rotation</p:attrName>
                                        </p:attrNameLst>
                                      </p:cBhvr>
                                      <p:tavLst>
                                        <p:tav tm="0">
                                          <p:val>
                                            <p:fltVal val="90"/>
                                          </p:val>
                                        </p:tav>
                                        <p:tav tm="100000">
                                          <p:val>
                                            <p:fltVal val="0"/>
                                          </p:val>
                                        </p:tav>
                                      </p:tavLst>
                                    </p:anim>
                                    <p:animEffect transition="in" filter="fade">
                                      <p:cBhvr>
                                        <p:cTn id="15" dur="750"/>
                                        <p:tgtEl>
                                          <p:spTgt spid="43"/>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8"/>
                                        </p:tgtEl>
                                        <p:attrNameLst>
                                          <p:attrName>ppt_y</p:attrName>
                                        </p:attrNameLst>
                                      </p:cBhvr>
                                      <p:tavLst>
                                        <p:tav tm="0">
                                          <p:val>
                                            <p:strVal val="#ppt_y"/>
                                          </p:val>
                                        </p:tav>
                                        <p:tav tm="100000">
                                          <p:val>
                                            <p:strVal val="#ppt_y"/>
                                          </p:val>
                                        </p:tav>
                                      </p:tavLst>
                                    </p:anim>
                                    <p:anim calcmode="lin" valueType="num">
                                      <p:cBhvr>
                                        <p:cTn id="21"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8"/>
                                        </p:tgtEl>
                                      </p:cBhvr>
                                    </p:animEffect>
                                  </p:childTnLst>
                                </p:cTn>
                              </p:par>
                            </p:childTnLst>
                          </p:cTn>
                        </p:par>
                        <p:par>
                          <p:cTn id="24" fill="hold">
                            <p:stCondLst>
                              <p:cond delay="1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4"/>
                                        </p:tgtEl>
                                        <p:attrNameLst>
                                          <p:attrName>ppt_y</p:attrName>
                                        </p:attrNameLst>
                                      </p:cBhvr>
                                      <p:tavLst>
                                        <p:tav tm="0">
                                          <p:val>
                                            <p:strVal val="#ppt_y"/>
                                          </p:val>
                                        </p:tav>
                                        <p:tav tm="100000">
                                          <p:val>
                                            <p:strVal val="#ppt_y"/>
                                          </p:val>
                                        </p:tav>
                                      </p:tavLst>
                                    </p:anim>
                                    <p:anim calcmode="lin" valueType="num">
                                      <p:cBhvr>
                                        <p:cTn id="29"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4"/>
                                        </p:tgtEl>
                                      </p:cBhvr>
                                    </p:animEffect>
                                  </p:childTnLst>
                                </p:cTn>
                              </p:par>
                              <p:par>
                                <p:cTn id="32" presetID="2" presetClass="entr" presetSubtype="8" fill="hold" grpId="0" nodeType="withEffect">
                                  <p:stCondLst>
                                    <p:cond delay="50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0-#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50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50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0-#ppt_w/2"/>
                                          </p:val>
                                        </p:tav>
                                        <p:tav tm="100000">
                                          <p:val>
                                            <p:strVal val="#ppt_x"/>
                                          </p:val>
                                        </p:tav>
                                      </p:tavLst>
                                    </p:anim>
                                    <p:anim calcmode="lin" valueType="num">
                                      <p:cBhvr additive="base">
                                        <p:cTn id="43" dur="500" fill="hold"/>
                                        <p:tgtEl>
                                          <p:spTgt spid="49"/>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50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fill="hold"/>
                                        <p:tgtEl>
                                          <p:spTgt spid="56"/>
                                        </p:tgtEl>
                                        <p:attrNameLst>
                                          <p:attrName>ppt_x</p:attrName>
                                        </p:attrNameLst>
                                      </p:cBhvr>
                                      <p:tavLst>
                                        <p:tav tm="0">
                                          <p:val>
                                            <p:strVal val="0-#ppt_w/2"/>
                                          </p:val>
                                        </p:tav>
                                        <p:tav tm="100000">
                                          <p:val>
                                            <p:strVal val="#ppt_x"/>
                                          </p:val>
                                        </p:tav>
                                      </p:tavLst>
                                    </p:anim>
                                    <p:anim calcmode="lin" valueType="num">
                                      <p:cBhvr additive="base">
                                        <p:cTn id="47" dur="500" fill="hold"/>
                                        <p:tgtEl>
                                          <p:spTgt spid="56"/>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1000"/>
                                  </p:stCondLst>
                                  <p:childTnLst>
                                    <p:set>
                                      <p:cBhvr>
                                        <p:cTn id="49" dur="1" fill="hold">
                                          <p:stCondLst>
                                            <p:cond delay="0"/>
                                          </p:stCondLst>
                                        </p:cTn>
                                        <p:tgtEl>
                                          <p:spTgt spid="57"/>
                                        </p:tgtEl>
                                        <p:attrNameLst>
                                          <p:attrName>style.visibility</p:attrName>
                                        </p:attrNameLst>
                                      </p:cBhvr>
                                      <p:to>
                                        <p:strVal val="visible"/>
                                      </p:to>
                                    </p:set>
                                    <p:anim calcmode="lin" valueType="num">
                                      <p:cBhvr additive="base">
                                        <p:cTn id="50" dur="500" fill="hold"/>
                                        <p:tgtEl>
                                          <p:spTgt spid="57"/>
                                        </p:tgtEl>
                                        <p:attrNameLst>
                                          <p:attrName>ppt_x</p:attrName>
                                        </p:attrNameLst>
                                      </p:cBhvr>
                                      <p:tavLst>
                                        <p:tav tm="0">
                                          <p:val>
                                            <p:strVal val="1+#ppt_w/2"/>
                                          </p:val>
                                        </p:tav>
                                        <p:tav tm="100000">
                                          <p:val>
                                            <p:strVal val="#ppt_x"/>
                                          </p:val>
                                        </p:tav>
                                      </p:tavLst>
                                    </p:anim>
                                    <p:anim calcmode="lin" valueType="num">
                                      <p:cBhvr additive="base">
                                        <p:cTn id="51" dur="500" fill="hold"/>
                                        <p:tgtEl>
                                          <p:spTgt spid="57"/>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1000"/>
                                  </p:stCondLst>
                                  <p:childTnLst>
                                    <p:set>
                                      <p:cBhvr>
                                        <p:cTn id="53" dur="1" fill="hold">
                                          <p:stCondLst>
                                            <p:cond delay="0"/>
                                          </p:stCondLst>
                                        </p:cTn>
                                        <p:tgtEl>
                                          <p:spTgt spid="58"/>
                                        </p:tgtEl>
                                        <p:attrNameLst>
                                          <p:attrName>style.visibility</p:attrName>
                                        </p:attrNameLst>
                                      </p:cBhvr>
                                      <p:to>
                                        <p:strVal val="visible"/>
                                      </p:to>
                                    </p:set>
                                    <p:anim calcmode="lin" valueType="num">
                                      <p:cBhvr additive="base">
                                        <p:cTn id="54" dur="500" fill="hold"/>
                                        <p:tgtEl>
                                          <p:spTgt spid="58"/>
                                        </p:tgtEl>
                                        <p:attrNameLst>
                                          <p:attrName>ppt_x</p:attrName>
                                        </p:attrNameLst>
                                      </p:cBhvr>
                                      <p:tavLst>
                                        <p:tav tm="0">
                                          <p:val>
                                            <p:strVal val="1+#ppt_w/2"/>
                                          </p:val>
                                        </p:tav>
                                        <p:tav tm="100000">
                                          <p:val>
                                            <p:strVal val="#ppt_x"/>
                                          </p:val>
                                        </p:tav>
                                      </p:tavLst>
                                    </p:anim>
                                    <p:anim calcmode="lin" valueType="num">
                                      <p:cBhvr additive="base">
                                        <p:cTn id="55" dur="500" fill="hold"/>
                                        <p:tgtEl>
                                          <p:spTgt spid="58"/>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1000"/>
                                  </p:stCondLst>
                                  <p:childTnLst>
                                    <p:set>
                                      <p:cBhvr>
                                        <p:cTn id="57" dur="1" fill="hold">
                                          <p:stCondLst>
                                            <p:cond delay="0"/>
                                          </p:stCondLst>
                                        </p:cTn>
                                        <p:tgtEl>
                                          <p:spTgt spid="59"/>
                                        </p:tgtEl>
                                        <p:attrNameLst>
                                          <p:attrName>style.visibility</p:attrName>
                                        </p:attrNameLst>
                                      </p:cBhvr>
                                      <p:to>
                                        <p:strVal val="visible"/>
                                      </p:to>
                                    </p:set>
                                    <p:anim calcmode="lin" valueType="num">
                                      <p:cBhvr additive="base">
                                        <p:cTn id="58" dur="500" fill="hold"/>
                                        <p:tgtEl>
                                          <p:spTgt spid="59"/>
                                        </p:tgtEl>
                                        <p:attrNameLst>
                                          <p:attrName>ppt_x</p:attrName>
                                        </p:attrNameLst>
                                      </p:cBhvr>
                                      <p:tavLst>
                                        <p:tav tm="0">
                                          <p:val>
                                            <p:strVal val="1+#ppt_w/2"/>
                                          </p:val>
                                        </p:tav>
                                        <p:tav tm="100000">
                                          <p:val>
                                            <p:strVal val="#ppt_x"/>
                                          </p:val>
                                        </p:tav>
                                      </p:tavLst>
                                    </p:anim>
                                    <p:anim calcmode="lin" valueType="num">
                                      <p:cBhvr additive="base">
                                        <p:cTn id="59" dur="500" fill="hold"/>
                                        <p:tgtEl>
                                          <p:spTgt spid="59"/>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100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500" fill="hold"/>
                                        <p:tgtEl>
                                          <p:spTgt spid="60"/>
                                        </p:tgtEl>
                                        <p:attrNameLst>
                                          <p:attrName>ppt_x</p:attrName>
                                        </p:attrNameLst>
                                      </p:cBhvr>
                                      <p:tavLst>
                                        <p:tav tm="0">
                                          <p:val>
                                            <p:strVal val="1+#ppt_w/2"/>
                                          </p:val>
                                        </p:tav>
                                        <p:tav tm="100000">
                                          <p:val>
                                            <p:strVal val="#ppt_x"/>
                                          </p:val>
                                        </p:tav>
                                      </p:tavLst>
                                    </p:anim>
                                    <p:anim calcmode="lin" valueType="num">
                                      <p:cBhvr additive="base">
                                        <p:cTn id="63" dur="500" fill="hold"/>
                                        <p:tgtEl>
                                          <p:spTgt spid="60"/>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150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500" fill="hold"/>
                                        <p:tgtEl>
                                          <p:spTgt spid="61"/>
                                        </p:tgtEl>
                                        <p:attrNameLst>
                                          <p:attrName>ppt_x</p:attrName>
                                        </p:attrNameLst>
                                      </p:cBhvr>
                                      <p:tavLst>
                                        <p:tav tm="0">
                                          <p:val>
                                            <p:strVal val="0-#ppt_w/2"/>
                                          </p:val>
                                        </p:tav>
                                        <p:tav tm="100000">
                                          <p:val>
                                            <p:strVal val="#ppt_x"/>
                                          </p:val>
                                        </p:tav>
                                      </p:tavLst>
                                    </p:anim>
                                    <p:anim calcmode="lin" valueType="num">
                                      <p:cBhvr additive="base">
                                        <p:cTn id="67" dur="500" fill="hold"/>
                                        <p:tgtEl>
                                          <p:spTgt spid="61"/>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150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500" fill="hold"/>
                                        <p:tgtEl>
                                          <p:spTgt spid="62"/>
                                        </p:tgtEl>
                                        <p:attrNameLst>
                                          <p:attrName>ppt_x</p:attrName>
                                        </p:attrNameLst>
                                      </p:cBhvr>
                                      <p:tavLst>
                                        <p:tav tm="0">
                                          <p:val>
                                            <p:strVal val="0-#ppt_w/2"/>
                                          </p:val>
                                        </p:tav>
                                        <p:tav tm="100000">
                                          <p:val>
                                            <p:strVal val="#ppt_x"/>
                                          </p:val>
                                        </p:tav>
                                      </p:tavLst>
                                    </p:anim>
                                    <p:anim calcmode="lin" valueType="num">
                                      <p:cBhvr additive="base">
                                        <p:cTn id="71" dur="500" fill="hold"/>
                                        <p:tgtEl>
                                          <p:spTgt spid="62"/>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1500"/>
                                  </p:stCondLst>
                                  <p:childTnLst>
                                    <p:set>
                                      <p:cBhvr>
                                        <p:cTn id="73" dur="1" fill="hold">
                                          <p:stCondLst>
                                            <p:cond delay="0"/>
                                          </p:stCondLst>
                                        </p:cTn>
                                        <p:tgtEl>
                                          <p:spTgt spid="63"/>
                                        </p:tgtEl>
                                        <p:attrNameLst>
                                          <p:attrName>style.visibility</p:attrName>
                                        </p:attrNameLst>
                                      </p:cBhvr>
                                      <p:to>
                                        <p:strVal val="visible"/>
                                      </p:to>
                                    </p:set>
                                    <p:anim calcmode="lin" valueType="num">
                                      <p:cBhvr additive="base">
                                        <p:cTn id="74" dur="500" fill="hold"/>
                                        <p:tgtEl>
                                          <p:spTgt spid="63"/>
                                        </p:tgtEl>
                                        <p:attrNameLst>
                                          <p:attrName>ppt_x</p:attrName>
                                        </p:attrNameLst>
                                      </p:cBhvr>
                                      <p:tavLst>
                                        <p:tav tm="0">
                                          <p:val>
                                            <p:strVal val="0-#ppt_w/2"/>
                                          </p:val>
                                        </p:tav>
                                        <p:tav tm="100000">
                                          <p:val>
                                            <p:strVal val="#ppt_x"/>
                                          </p:val>
                                        </p:tav>
                                      </p:tavLst>
                                    </p:anim>
                                    <p:anim calcmode="lin" valueType="num">
                                      <p:cBhvr additive="base">
                                        <p:cTn id="75" dur="500" fill="hold"/>
                                        <p:tgtEl>
                                          <p:spTgt spid="63"/>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150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0-#ppt_w/2"/>
                                          </p:val>
                                        </p:tav>
                                        <p:tav tm="100000">
                                          <p:val>
                                            <p:strVal val="#ppt_x"/>
                                          </p:val>
                                        </p:tav>
                                      </p:tavLst>
                                    </p:anim>
                                    <p:anim calcmode="lin" valueType="num">
                                      <p:cBhvr additive="base">
                                        <p:cTn id="79" dur="500" fill="hold"/>
                                        <p:tgtEl>
                                          <p:spTgt spid="64"/>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2000"/>
                                  </p:stCondLst>
                                  <p:childTnLst>
                                    <p:set>
                                      <p:cBhvr>
                                        <p:cTn id="81" dur="1" fill="hold">
                                          <p:stCondLst>
                                            <p:cond delay="0"/>
                                          </p:stCondLst>
                                        </p:cTn>
                                        <p:tgtEl>
                                          <p:spTgt spid="65"/>
                                        </p:tgtEl>
                                        <p:attrNameLst>
                                          <p:attrName>style.visibility</p:attrName>
                                        </p:attrNameLst>
                                      </p:cBhvr>
                                      <p:to>
                                        <p:strVal val="visible"/>
                                      </p:to>
                                    </p:set>
                                    <p:anim calcmode="lin" valueType="num">
                                      <p:cBhvr additive="base">
                                        <p:cTn id="82" dur="500" fill="hold"/>
                                        <p:tgtEl>
                                          <p:spTgt spid="65"/>
                                        </p:tgtEl>
                                        <p:attrNameLst>
                                          <p:attrName>ppt_x</p:attrName>
                                        </p:attrNameLst>
                                      </p:cBhvr>
                                      <p:tavLst>
                                        <p:tav tm="0">
                                          <p:val>
                                            <p:strVal val="1+#ppt_w/2"/>
                                          </p:val>
                                        </p:tav>
                                        <p:tav tm="100000">
                                          <p:val>
                                            <p:strVal val="#ppt_x"/>
                                          </p:val>
                                        </p:tav>
                                      </p:tavLst>
                                    </p:anim>
                                    <p:anim calcmode="lin" valueType="num">
                                      <p:cBhvr additive="base">
                                        <p:cTn id="83" dur="500" fill="hold"/>
                                        <p:tgtEl>
                                          <p:spTgt spid="65"/>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000"/>
                                  </p:stCondLst>
                                  <p:childTnLst>
                                    <p:set>
                                      <p:cBhvr>
                                        <p:cTn id="85" dur="1" fill="hold">
                                          <p:stCondLst>
                                            <p:cond delay="0"/>
                                          </p:stCondLst>
                                        </p:cTn>
                                        <p:tgtEl>
                                          <p:spTgt spid="66"/>
                                        </p:tgtEl>
                                        <p:attrNameLst>
                                          <p:attrName>style.visibility</p:attrName>
                                        </p:attrNameLst>
                                      </p:cBhvr>
                                      <p:to>
                                        <p:strVal val="visible"/>
                                      </p:to>
                                    </p:set>
                                    <p:anim calcmode="lin" valueType="num">
                                      <p:cBhvr additive="base">
                                        <p:cTn id="86" dur="500" fill="hold"/>
                                        <p:tgtEl>
                                          <p:spTgt spid="66"/>
                                        </p:tgtEl>
                                        <p:attrNameLst>
                                          <p:attrName>ppt_x</p:attrName>
                                        </p:attrNameLst>
                                      </p:cBhvr>
                                      <p:tavLst>
                                        <p:tav tm="0">
                                          <p:val>
                                            <p:strVal val="1+#ppt_w/2"/>
                                          </p:val>
                                        </p:tav>
                                        <p:tav tm="100000">
                                          <p:val>
                                            <p:strVal val="#ppt_x"/>
                                          </p:val>
                                        </p:tav>
                                      </p:tavLst>
                                    </p:anim>
                                    <p:anim calcmode="lin" valueType="num">
                                      <p:cBhvr additive="base">
                                        <p:cTn id="87" dur="500" fill="hold"/>
                                        <p:tgtEl>
                                          <p:spTgt spid="66"/>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2000"/>
                                  </p:stCondLst>
                                  <p:childTnLst>
                                    <p:set>
                                      <p:cBhvr>
                                        <p:cTn id="89" dur="1" fill="hold">
                                          <p:stCondLst>
                                            <p:cond delay="0"/>
                                          </p:stCondLst>
                                        </p:cTn>
                                        <p:tgtEl>
                                          <p:spTgt spid="67"/>
                                        </p:tgtEl>
                                        <p:attrNameLst>
                                          <p:attrName>style.visibility</p:attrName>
                                        </p:attrNameLst>
                                      </p:cBhvr>
                                      <p:to>
                                        <p:strVal val="visible"/>
                                      </p:to>
                                    </p:set>
                                    <p:anim calcmode="lin" valueType="num">
                                      <p:cBhvr additive="base">
                                        <p:cTn id="90" dur="500" fill="hold"/>
                                        <p:tgtEl>
                                          <p:spTgt spid="67"/>
                                        </p:tgtEl>
                                        <p:attrNameLst>
                                          <p:attrName>ppt_x</p:attrName>
                                        </p:attrNameLst>
                                      </p:cBhvr>
                                      <p:tavLst>
                                        <p:tav tm="0">
                                          <p:val>
                                            <p:strVal val="1+#ppt_w/2"/>
                                          </p:val>
                                        </p:tav>
                                        <p:tav tm="100000">
                                          <p:val>
                                            <p:strVal val="#ppt_x"/>
                                          </p:val>
                                        </p:tav>
                                      </p:tavLst>
                                    </p:anim>
                                    <p:anim calcmode="lin" valueType="num">
                                      <p:cBhvr additive="base">
                                        <p:cTn id="91" dur="500" fill="hold"/>
                                        <p:tgtEl>
                                          <p:spTgt spid="67"/>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2000"/>
                                  </p:stCondLst>
                                  <p:childTnLst>
                                    <p:set>
                                      <p:cBhvr>
                                        <p:cTn id="93" dur="1" fill="hold">
                                          <p:stCondLst>
                                            <p:cond delay="0"/>
                                          </p:stCondLst>
                                        </p:cTn>
                                        <p:tgtEl>
                                          <p:spTgt spid="68"/>
                                        </p:tgtEl>
                                        <p:attrNameLst>
                                          <p:attrName>style.visibility</p:attrName>
                                        </p:attrNameLst>
                                      </p:cBhvr>
                                      <p:to>
                                        <p:strVal val="visible"/>
                                      </p:to>
                                    </p:set>
                                    <p:anim calcmode="lin" valueType="num">
                                      <p:cBhvr additive="base">
                                        <p:cTn id="94" dur="500" fill="hold"/>
                                        <p:tgtEl>
                                          <p:spTgt spid="68"/>
                                        </p:tgtEl>
                                        <p:attrNameLst>
                                          <p:attrName>ppt_x</p:attrName>
                                        </p:attrNameLst>
                                      </p:cBhvr>
                                      <p:tavLst>
                                        <p:tav tm="0">
                                          <p:val>
                                            <p:strVal val="1+#ppt_w/2"/>
                                          </p:val>
                                        </p:tav>
                                        <p:tav tm="100000">
                                          <p:val>
                                            <p:strVal val="#ppt_x"/>
                                          </p:val>
                                        </p:tav>
                                      </p:tavLst>
                                    </p:anim>
                                    <p:anim calcmode="lin" valueType="num">
                                      <p:cBhvr additive="base">
                                        <p:cTn id="95" dur="500" fill="hold"/>
                                        <p:tgtEl>
                                          <p:spTgt spid="68"/>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2500"/>
                                  </p:stCondLst>
                                  <p:childTnLst>
                                    <p:set>
                                      <p:cBhvr>
                                        <p:cTn id="97" dur="1" fill="hold">
                                          <p:stCondLst>
                                            <p:cond delay="0"/>
                                          </p:stCondLst>
                                        </p:cTn>
                                        <p:tgtEl>
                                          <p:spTgt spid="69"/>
                                        </p:tgtEl>
                                        <p:attrNameLst>
                                          <p:attrName>style.visibility</p:attrName>
                                        </p:attrNameLst>
                                      </p:cBhvr>
                                      <p:to>
                                        <p:strVal val="visible"/>
                                      </p:to>
                                    </p:set>
                                    <p:anim calcmode="lin" valueType="num">
                                      <p:cBhvr additive="base">
                                        <p:cTn id="98" dur="500" fill="hold"/>
                                        <p:tgtEl>
                                          <p:spTgt spid="69"/>
                                        </p:tgtEl>
                                        <p:attrNameLst>
                                          <p:attrName>ppt_x</p:attrName>
                                        </p:attrNameLst>
                                      </p:cBhvr>
                                      <p:tavLst>
                                        <p:tav tm="0">
                                          <p:val>
                                            <p:strVal val="0-#ppt_w/2"/>
                                          </p:val>
                                        </p:tav>
                                        <p:tav tm="100000">
                                          <p:val>
                                            <p:strVal val="#ppt_x"/>
                                          </p:val>
                                        </p:tav>
                                      </p:tavLst>
                                    </p:anim>
                                    <p:anim calcmode="lin" valueType="num">
                                      <p:cBhvr additive="base">
                                        <p:cTn id="99" dur="500" fill="hold"/>
                                        <p:tgtEl>
                                          <p:spTgt spid="69"/>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2500"/>
                                  </p:stCondLst>
                                  <p:childTnLst>
                                    <p:set>
                                      <p:cBhvr>
                                        <p:cTn id="101" dur="1" fill="hold">
                                          <p:stCondLst>
                                            <p:cond delay="0"/>
                                          </p:stCondLst>
                                        </p:cTn>
                                        <p:tgtEl>
                                          <p:spTgt spid="70"/>
                                        </p:tgtEl>
                                        <p:attrNameLst>
                                          <p:attrName>style.visibility</p:attrName>
                                        </p:attrNameLst>
                                      </p:cBhvr>
                                      <p:to>
                                        <p:strVal val="visible"/>
                                      </p:to>
                                    </p:set>
                                    <p:anim calcmode="lin" valueType="num">
                                      <p:cBhvr additive="base">
                                        <p:cTn id="102" dur="500" fill="hold"/>
                                        <p:tgtEl>
                                          <p:spTgt spid="70"/>
                                        </p:tgtEl>
                                        <p:attrNameLst>
                                          <p:attrName>ppt_x</p:attrName>
                                        </p:attrNameLst>
                                      </p:cBhvr>
                                      <p:tavLst>
                                        <p:tav tm="0">
                                          <p:val>
                                            <p:strVal val="0-#ppt_w/2"/>
                                          </p:val>
                                        </p:tav>
                                        <p:tav tm="100000">
                                          <p:val>
                                            <p:strVal val="#ppt_x"/>
                                          </p:val>
                                        </p:tav>
                                      </p:tavLst>
                                    </p:anim>
                                    <p:anim calcmode="lin" valueType="num">
                                      <p:cBhvr additive="base">
                                        <p:cTn id="103" dur="500" fill="hold"/>
                                        <p:tgtEl>
                                          <p:spTgt spid="70"/>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2500"/>
                                  </p:stCondLst>
                                  <p:childTnLst>
                                    <p:set>
                                      <p:cBhvr>
                                        <p:cTn id="105" dur="1" fill="hold">
                                          <p:stCondLst>
                                            <p:cond delay="0"/>
                                          </p:stCondLst>
                                        </p:cTn>
                                        <p:tgtEl>
                                          <p:spTgt spid="71"/>
                                        </p:tgtEl>
                                        <p:attrNameLst>
                                          <p:attrName>style.visibility</p:attrName>
                                        </p:attrNameLst>
                                      </p:cBhvr>
                                      <p:to>
                                        <p:strVal val="visible"/>
                                      </p:to>
                                    </p:set>
                                    <p:anim calcmode="lin" valueType="num">
                                      <p:cBhvr additive="base">
                                        <p:cTn id="106" dur="500" fill="hold"/>
                                        <p:tgtEl>
                                          <p:spTgt spid="71"/>
                                        </p:tgtEl>
                                        <p:attrNameLst>
                                          <p:attrName>ppt_x</p:attrName>
                                        </p:attrNameLst>
                                      </p:cBhvr>
                                      <p:tavLst>
                                        <p:tav tm="0">
                                          <p:val>
                                            <p:strVal val="0-#ppt_w/2"/>
                                          </p:val>
                                        </p:tav>
                                        <p:tav tm="100000">
                                          <p:val>
                                            <p:strVal val="#ppt_x"/>
                                          </p:val>
                                        </p:tav>
                                      </p:tavLst>
                                    </p:anim>
                                    <p:anim calcmode="lin" valueType="num">
                                      <p:cBhvr additive="base">
                                        <p:cTn id="107" dur="500" fill="hold"/>
                                        <p:tgtEl>
                                          <p:spTgt spid="71"/>
                                        </p:tgtEl>
                                        <p:attrNameLst>
                                          <p:attrName>ppt_y</p:attrName>
                                        </p:attrNameLst>
                                      </p:cBhvr>
                                      <p:tavLst>
                                        <p:tav tm="0">
                                          <p:val>
                                            <p:strVal val="#ppt_y"/>
                                          </p:val>
                                        </p:tav>
                                        <p:tav tm="100000">
                                          <p:val>
                                            <p:strVal val="#ppt_y"/>
                                          </p:val>
                                        </p:tav>
                                      </p:tavLst>
                                    </p:anim>
                                  </p:childTnLst>
                                </p:cTn>
                              </p:par>
                              <p:par>
                                <p:cTn id="108" presetID="2" presetClass="entr" presetSubtype="8" fill="hold" grpId="0" nodeType="withEffect">
                                  <p:stCondLst>
                                    <p:cond delay="2500"/>
                                  </p:stCondLst>
                                  <p:childTnLst>
                                    <p:set>
                                      <p:cBhvr>
                                        <p:cTn id="109" dur="1" fill="hold">
                                          <p:stCondLst>
                                            <p:cond delay="0"/>
                                          </p:stCondLst>
                                        </p:cTn>
                                        <p:tgtEl>
                                          <p:spTgt spid="72"/>
                                        </p:tgtEl>
                                        <p:attrNameLst>
                                          <p:attrName>style.visibility</p:attrName>
                                        </p:attrNameLst>
                                      </p:cBhvr>
                                      <p:to>
                                        <p:strVal val="visible"/>
                                      </p:to>
                                    </p:set>
                                    <p:anim calcmode="lin" valueType="num">
                                      <p:cBhvr additive="base">
                                        <p:cTn id="110" dur="500" fill="hold"/>
                                        <p:tgtEl>
                                          <p:spTgt spid="72"/>
                                        </p:tgtEl>
                                        <p:attrNameLst>
                                          <p:attrName>ppt_x</p:attrName>
                                        </p:attrNameLst>
                                      </p:cBhvr>
                                      <p:tavLst>
                                        <p:tav tm="0">
                                          <p:val>
                                            <p:strVal val="0-#ppt_w/2"/>
                                          </p:val>
                                        </p:tav>
                                        <p:tav tm="100000">
                                          <p:val>
                                            <p:strVal val="#ppt_x"/>
                                          </p:val>
                                        </p:tav>
                                      </p:tavLst>
                                    </p:anim>
                                    <p:anim calcmode="lin" valueType="num">
                                      <p:cBhvr additive="base">
                                        <p:cTn id="111" dur="500" fill="hold"/>
                                        <p:tgtEl>
                                          <p:spTgt spid="72"/>
                                        </p:tgtEl>
                                        <p:attrNameLst>
                                          <p:attrName>ppt_y</p:attrName>
                                        </p:attrNameLst>
                                      </p:cBhvr>
                                      <p:tavLst>
                                        <p:tav tm="0">
                                          <p:val>
                                            <p:strVal val="#ppt_y"/>
                                          </p:val>
                                        </p:tav>
                                        <p:tav tm="100000">
                                          <p:val>
                                            <p:strVal val="#ppt_y"/>
                                          </p:val>
                                        </p:tav>
                                      </p:tavLst>
                                    </p:anim>
                                  </p:childTnLst>
                                </p:cTn>
                              </p:par>
                            </p:childTnLst>
                          </p:cTn>
                        </p:par>
                        <p:par>
                          <p:cTn id="112" fill="hold">
                            <p:stCondLst>
                              <p:cond delay="4849"/>
                            </p:stCondLst>
                            <p:childTnLst>
                              <p:par>
                                <p:cTn id="113" presetID="2" presetClass="entr" presetSubtype="2"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 calcmode="lin" valueType="num">
                                      <p:cBhvr additive="base">
                                        <p:cTn id="115" dur="500" fill="hold"/>
                                        <p:tgtEl>
                                          <p:spTgt spid="73"/>
                                        </p:tgtEl>
                                        <p:attrNameLst>
                                          <p:attrName>ppt_x</p:attrName>
                                        </p:attrNameLst>
                                      </p:cBhvr>
                                      <p:tavLst>
                                        <p:tav tm="0">
                                          <p:val>
                                            <p:strVal val="1+#ppt_w/2"/>
                                          </p:val>
                                        </p:tav>
                                        <p:tav tm="100000">
                                          <p:val>
                                            <p:strVal val="#ppt_x"/>
                                          </p:val>
                                        </p:tav>
                                      </p:tavLst>
                                    </p:anim>
                                    <p:anim calcmode="lin" valueType="num">
                                      <p:cBhvr additive="base">
                                        <p:cTn id="116"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animBg="1"/>
      <p:bldP spid="44" grpId="0"/>
      <p:bldP spid="48" grpId="0"/>
      <p:bldP spid="3" grpId="0" animBg="1"/>
      <p:bldP spid="4" grpId="0" animBg="1"/>
      <p:bldP spid="49" grpId="0"/>
      <p:bldP spid="56" grpId="0"/>
      <p:bldP spid="57" grpId="0" animBg="1"/>
      <p:bldP spid="58" grpId="0" animBg="1"/>
      <p:bldP spid="59" grpId="0"/>
      <p:bldP spid="60" grpId="0"/>
      <p:bldP spid="61" grpId="0" animBg="1"/>
      <p:bldP spid="62" grpId="0" animBg="1"/>
      <p:bldP spid="63" grpId="0"/>
      <p:bldP spid="64" grpId="0"/>
      <p:bldP spid="65" grpId="0" animBg="1"/>
      <p:bldP spid="66" grpId="0" animBg="1"/>
      <p:bldP spid="67" grpId="0"/>
      <p:bldP spid="68" grpId="0"/>
      <p:bldP spid="69" grpId="0" animBg="1"/>
      <p:bldP spid="70" grpId="0" animBg="1"/>
      <p:bldP spid="71" grpId="0"/>
      <p:bldP spid="72" grpId="0"/>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nvSpPr>
        <p:spPr>
          <a:xfrm>
            <a:off x="-23086" y="2880463"/>
            <a:ext cx="12200494" cy="3962966"/>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7" name="矩形 56"/>
          <p:cNvSpPr/>
          <p:nvPr/>
        </p:nvSpPr>
        <p:spPr>
          <a:xfrm>
            <a:off x="-23087" y="2880463"/>
            <a:ext cx="12238173" cy="3962966"/>
          </a:xfrm>
          <a:prstGeom prst="rect">
            <a:avLst/>
          </a:prstGeom>
          <a:solidFill>
            <a:srgbClr val="FD3F03">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产品概述</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PRODUCT OVERVIEW</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20</a:t>
            </a:r>
          </a:p>
        </p:txBody>
      </p:sp>
      <p:sp>
        <p:nvSpPr>
          <p:cNvPr id="13" name="KSO_Shape"/>
          <p:cNvSpPr/>
          <p:nvPr/>
        </p:nvSpPr>
        <p:spPr bwMode="auto">
          <a:xfrm>
            <a:off x="146935" y="196148"/>
            <a:ext cx="478141" cy="473361"/>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grpSp>
        <p:nvGrpSpPr>
          <p:cNvPr id="58" name="组合 57"/>
          <p:cNvGrpSpPr/>
          <p:nvPr/>
        </p:nvGrpSpPr>
        <p:grpSpPr>
          <a:xfrm>
            <a:off x="3072452" y="909377"/>
            <a:ext cx="6119086" cy="3681574"/>
            <a:chOff x="3022028" y="1587732"/>
            <a:chExt cx="6120680" cy="3682533"/>
          </a:xfrm>
        </p:grpSpPr>
        <p:pic>
          <p:nvPicPr>
            <p:cNvPr id="59" name="Picture 2" descr="C:\Users\Administrator\Desktop\ppt展示模板-8.png"/>
            <p:cNvPicPr>
              <a:picLocks noChangeAspect="1" noChangeArrowheads="1"/>
            </p:cNvPicPr>
            <p:nvPr/>
          </p:nvPicPr>
          <p:blipFill>
            <a:blip r:embed="rId4"/>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60" name="矩形 59"/>
            <p:cNvSpPr/>
            <p:nvPr/>
          </p:nvSpPr>
          <p:spPr>
            <a:xfrm>
              <a:off x="3937348" y="2060861"/>
              <a:ext cx="4320480" cy="2376251"/>
            </a:xfrm>
            <a:prstGeom prst="rect">
              <a:avLst/>
            </a:prstGeom>
            <a:blipFill>
              <a:blip r:embed="rId5" cstate="screen">
                <a:extLst>
                  <a:ext uri="{BEBA8EAE-BF5A-486C-A8C5-ECC9F3942E4B}">
                    <a14:imgProps xmlns:a14="http://schemas.microsoft.com/office/drawing/2010/main">
                      <a14:imgLayer r:embed="rId6">
                        <a14:imgEffect>
                          <a14:brightnessContrast bright="22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1" name="Oval 4"/>
          <p:cNvSpPr/>
          <p:nvPr/>
        </p:nvSpPr>
        <p:spPr>
          <a:xfrm>
            <a:off x="1766252" y="2421151"/>
            <a:ext cx="802275" cy="805825"/>
          </a:xfrm>
          <a:prstGeom prst="ellipse">
            <a:avLst/>
          </a:prstGeom>
          <a:solidFill>
            <a:srgbClr val="FD3F0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69" name="Group 20"/>
          <p:cNvGrpSpPr/>
          <p:nvPr/>
        </p:nvGrpSpPr>
        <p:grpSpPr>
          <a:xfrm>
            <a:off x="1942756" y="2598035"/>
            <a:ext cx="449267" cy="452056"/>
            <a:chOff x="7971783" y="2080670"/>
            <a:chExt cx="401822" cy="404317"/>
          </a:xfrm>
          <a:solidFill>
            <a:schemeClr val="bg1"/>
          </a:solidFill>
        </p:grpSpPr>
        <p:sp>
          <p:nvSpPr>
            <p:cNvPr id="70"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71"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grpSp>
      <p:sp>
        <p:nvSpPr>
          <p:cNvPr id="72" name="矩形 71"/>
          <p:cNvSpPr/>
          <p:nvPr/>
        </p:nvSpPr>
        <p:spPr>
          <a:xfrm>
            <a:off x="1410488" y="3429000"/>
            <a:ext cx="1551363" cy="369228"/>
          </a:xfrm>
          <a:prstGeom prst="rect">
            <a:avLst/>
          </a:prstGeom>
        </p:spPr>
        <p:txBody>
          <a:bodyPr wrap="square" lIns="91407" tIns="45704" rIns="91407" bIns="45704">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添加标题</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200731" y="3849275"/>
            <a:ext cx="1970876" cy="86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solidFill>
                <a:sym typeface="微软雅黑" panose="020B0503020204020204" pitchFamily="34" charset="-122"/>
              </a:rPr>
              <a:t>在此录入上述图表的描述说明，在此录入上述图表的描述说明。</a:t>
            </a:r>
          </a:p>
        </p:txBody>
      </p:sp>
      <p:sp>
        <p:nvSpPr>
          <p:cNvPr id="74" name="Oval 14"/>
          <p:cNvSpPr/>
          <p:nvPr/>
        </p:nvSpPr>
        <p:spPr>
          <a:xfrm>
            <a:off x="9673684" y="2421151"/>
            <a:ext cx="813661" cy="819074"/>
          </a:xfrm>
          <a:prstGeom prst="ellipse">
            <a:avLst/>
          </a:prstGeom>
          <a:solidFill>
            <a:srgbClr val="FD3F0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75" name="Group 54"/>
          <p:cNvGrpSpPr/>
          <p:nvPr/>
        </p:nvGrpSpPr>
        <p:grpSpPr>
          <a:xfrm>
            <a:off x="9910333" y="2609452"/>
            <a:ext cx="340362" cy="442472"/>
            <a:chOff x="6421904" y="4798576"/>
            <a:chExt cx="299494" cy="389342"/>
          </a:xfrm>
          <a:solidFill>
            <a:schemeClr val="bg1"/>
          </a:solidFill>
        </p:grpSpPr>
        <p:sp>
          <p:nvSpPr>
            <p:cNvPr id="76"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77"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grpSp>
      <p:sp>
        <p:nvSpPr>
          <p:cNvPr id="78" name="矩形 77"/>
          <p:cNvSpPr/>
          <p:nvPr/>
        </p:nvSpPr>
        <p:spPr>
          <a:xfrm>
            <a:off x="9302140" y="3442248"/>
            <a:ext cx="1551363" cy="369228"/>
          </a:xfrm>
          <a:prstGeom prst="rect">
            <a:avLst/>
          </a:prstGeom>
        </p:spPr>
        <p:txBody>
          <a:bodyPr wrap="square" lIns="91407" tIns="45704" rIns="91407" bIns="45704">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添加标题</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9092383" y="3862523"/>
            <a:ext cx="1970876" cy="86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solidFill>
                <a:sym typeface="微软雅黑" panose="020B0503020204020204" pitchFamily="34" charset="-122"/>
              </a:rPr>
              <a:t>在此录入上述图表的描述说明，在此录入上述图表的描述说明。</a:t>
            </a:r>
          </a:p>
        </p:txBody>
      </p:sp>
      <p:sp>
        <p:nvSpPr>
          <p:cNvPr id="80" name="标题 11"/>
          <p:cNvSpPr txBox="1"/>
          <p:nvPr/>
        </p:nvSpPr>
        <p:spPr>
          <a:xfrm>
            <a:off x="1848634" y="5322723"/>
            <a:ext cx="8419717" cy="7964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a:t>
            </a:r>
          </a:p>
          <a:p>
            <a:pPr algn="l"/>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1" name="标题 11"/>
          <p:cNvSpPr txBox="1"/>
          <p:nvPr/>
        </p:nvSpPr>
        <p:spPr>
          <a:xfrm>
            <a:off x="5223747" y="4940774"/>
            <a:ext cx="1727742" cy="28339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chemeClr val="bg1"/>
                </a:solidFill>
                <a:latin typeface="微软雅黑" panose="020B0503020204020204" pitchFamily="34" charset="-122"/>
                <a:ea typeface="微软雅黑" panose="020B0503020204020204" pitchFamily="34" charset="-122"/>
              </a:rPr>
              <a:t>输入文字标题</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1000"/>
                                        <p:tgtEl>
                                          <p:spTgt spid="58"/>
                                        </p:tgtEl>
                                      </p:cBhvr>
                                    </p:animEffect>
                                    <p:anim calcmode="lin" valueType="num">
                                      <p:cBhvr>
                                        <p:cTn id="21" dur="1000" fill="hold"/>
                                        <p:tgtEl>
                                          <p:spTgt spid="58"/>
                                        </p:tgtEl>
                                        <p:attrNameLst>
                                          <p:attrName>ppt_x</p:attrName>
                                        </p:attrNameLst>
                                      </p:cBhvr>
                                      <p:tavLst>
                                        <p:tav tm="0">
                                          <p:val>
                                            <p:strVal val="#ppt_x"/>
                                          </p:val>
                                        </p:tav>
                                        <p:tav tm="100000">
                                          <p:val>
                                            <p:strVal val="#ppt_x"/>
                                          </p:val>
                                        </p:tav>
                                      </p:tavLst>
                                    </p:anim>
                                    <p:anim calcmode="lin" valueType="num">
                                      <p:cBhvr>
                                        <p:cTn id="22" dur="1000" fill="hold"/>
                                        <p:tgtEl>
                                          <p:spTgt spid="5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heel(1)">
                                      <p:cBhvr>
                                        <p:cTn id="26" dur="400"/>
                                        <p:tgtEl>
                                          <p:spTgt spid="61"/>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250"/>
                                        <p:tgtEl>
                                          <p:spTgt spid="69"/>
                                        </p:tgtEl>
                                      </p:cBhvr>
                                    </p:animEffect>
                                  </p:childTnLst>
                                </p:cTn>
                              </p:par>
                              <p:par>
                                <p:cTn id="31" presetID="14" presetClass="entr" presetSubtype="10" fill="hold" grpId="0" nodeType="withEffect">
                                  <p:stCondLst>
                                    <p:cond delay="250"/>
                                  </p:stCondLst>
                                  <p:childTnLst>
                                    <p:set>
                                      <p:cBhvr>
                                        <p:cTn id="32" dur="1" fill="hold">
                                          <p:stCondLst>
                                            <p:cond delay="0"/>
                                          </p:stCondLst>
                                        </p:cTn>
                                        <p:tgtEl>
                                          <p:spTgt spid="72"/>
                                        </p:tgtEl>
                                        <p:attrNameLst>
                                          <p:attrName>style.visibility</p:attrName>
                                        </p:attrNameLst>
                                      </p:cBhvr>
                                      <p:to>
                                        <p:strVal val="visible"/>
                                      </p:to>
                                    </p:set>
                                    <p:animEffect transition="in" filter="randombar(horizontal)">
                                      <p:cBhvr>
                                        <p:cTn id="33" dur="400"/>
                                        <p:tgtEl>
                                          <p:spTgt spid="72"/>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73"/>
                                        </p:tgtEl>
                                        <p:attrNameLst>
                                          <p:attrName>style.visibility</p:attrName>
                                        </p:attrNameLst>
                                      </p:cBhvr>
                                      <p:to>
                                        <p:strVal val="visible"/>
                                      </p:to>
                                    </p:set>
                                    <p:animEffect transition="in" filter="randombar(horizontal)">
                                      <p:cBhvr>
                                        <p:cTn id="36" dur="400"/>
                                        <p:tgtEl>
                                          <p:spTgt spid="73"/>
                                        </p:tgtEl>
                                      </p:cBhvr>
                                    </p:animEffect>
                                  </p:childTnLst>
                                </p:cTn>
                              </p:par>
                            </p:childTnLst>
                          </p:cTn>
                        </p:par>
                        <p:par>
                          <p:cTn id="37" fill="hold">
                            <p:stCondLst>
                              <p:cond delay="2500"/>
                            </p:stCondLst>
                            <p:childTnLst>
                              <p:par>
                                <p:cTn id="38" presetID="21" presetClass="entr" presetSubtype="1"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heel(1)">
                                      <p:cBhvr>
                                        <p:cTn id="40" dur="400"/>
                                        <p:tgtEl>
                                          <p:spTgt spid="74"/>
                                        </p:tgtEl>
                                      </p:cBhvr>
                                    </p:animEffect>
                                  </p:childTnLst>
                                </p:cTn>
                              </p:par>
                              <p:par>
                                <p:cTn id="41" presetID="10"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250"/>
                                        <p:tgtEl>
                                          <p:spTgt spid="75"/>
                                        </p:tgtEl>
                                      </p:cBhvr>
                                    </p:animEffect>
                                  </p:childTnLst>
                                </p:cTn>
                              </p:par>
                              <p:par>
                                <p:cTn id="44" presetID="14" presetClass="entr" presetSubtype="10" fill="hold" grpId="0" nodeType="withEffect">
                                  <p:stCondLst>
                                    <p:cond delay="250"/>
                                  </p:stCondLst>
                                  <p:childTnLst>
                                    <p:set>
                                      <p:cBhvr>
                                        <p:cTn id="45" dur="1" fill="hold">
                                          <p:stCondLst>
                                            <p:cond delay="0"/>
                                          </p:stCondLst>
                                        </p:cTn>
                                        <p:tgtEl>
                                          <p:spTgt spid="78"/>
                                        </p:tgtEl>
                                        <p:attrNameLst>
                                          <p:attrName>style.visibility</p:attrName>
                                        </p:attrNameLst>
                                      </p:cBhvr>
                                      <p:to>
                                        <p:strVal val="visible"/>
                                      </p:to>
                                    </p:set>
                                    <p:animEffect transition="in" filter="randombar(horizontal)">
                                      <p:cBhvr>
                                        <p:cTn id="46" dur="400"/>
                                        <p:tgtEl>
                                          <p:spTgt spid="78"/>
                                        </p:tgtEl>
                                      </p:cBhvr>
                                    </p:animEffect>
                                  </p:childTnLst>
                                </p:cTn>
                              </p:par>
                              <p:par>
                                <p:cTn id="47" presetID="14" presetClass="entr" presetSubtype="10" fill="hold" grpId="0" nodeType="withEffect">
                                  <p:stCondLst>
                                    <p:cond delay="250"/>
                                  </p:stCondLst>
                                  <p:childTnLst>
                                    <p:set>
                                      <p:cBhvr>
                                        <p:cTn id="48" dur="1" fill="hold">
                                          <p:stCondLst>
                                            <p:cond delay="0"/>
                                          </p:stCondLst>
                                        </p:cTn>
                                        <p:tgtEl>
                                          <p:spTgt spid="79"/>
                                        </p:tgtEl>
                                        <p:attrNameLst>
                                          <p:attrName>style.visibility</p:attrName>
                                        </p:attrNameLst>
                                      </p:cBhvr>
                                      <p:to>
                                        <p:strVal val="visible"/>
                                      </p:to>
                                    </p:set>
                                    <p:animEffect transition="in" filter="randombar(horizontal)">
                                      <p:cBhvr>
                                        <p:cTn id="49" dur="400"/>
                                        <p:tgtEl>
                                          <p:spTgt spid="79"/>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80"/>
                                        </p:tgtEl>
                                        <p:attrNameLst>
                                          <p:attrName>style.visibility</p:attrName>
                                        </p:attrNameLst>
                                      </p:cBhvr>
                                      <p:to>
                                        <p:strVal val="visible"/>
                                      </p:to>
                                    </p:set>
                                    <p:anim calcmode="lin" valueType="num">
                                      <p:cBhvr>
                                        <p:cTn id="52" dur="500" fill="hold"/>
                                        <p:tgtEl>
                                          <p:spTgt spid="80"/>
                                        </p:tgtEl>
                                        <p:attrNameLst>
                                          <p:attrName>ppt_w</p:attrName>
                                        </p:attrNameLst>
                                      </p:cBhvr>
                                      <p:tavLst>
                                        <p:tav tm="0">
                                          <p:val>
                                            <p:fltVal val="0"/>
                                          </p:val>
                                        </p:tav>
                                        <p:tav tm="100000">
                                          <p:val>
                                            <p:strVal val="#ppt_w"/>
                                          </p:val>
                                        </p:tav>
                                      </p:tavLst>
                                    </p:anim>
                                    <p:anim calcmode="lin" valueType="num">
                                      <p:cBhvr>
                                        <p:cTn id="53" dur="500" fill="hold"/>
                                        <p:tgtEl>
                                          <p:spTgt spid="80"/>
                                        </p:tgtEl>
                                        <p:attrNameLst>
                                          <p:attrName>ppt_h</p:attrName>
                                        </p:attrNameLst>
                                      </p:cBhvr>
                                      <p:tavLst>
                                        <p:tav tm="0">
                                          <p:val>
                                            <p:fltVal val="0"/>
                                          </p:val>
                                        </p:tav>
                                        <p:tav tm="100000">
                                          <p:val>
                                            <p:strVal val="#ppt_h"/>
                                          </p:val>
                                        </p:tav>
                                      </p:tavLst>
                                    </p:anim>
                                    <p:animEffect transition="in" filter="fade">
                                      <p:cBhvr>
                                        <p:cTn id="54" dur="500"/>
                                        <p:tgtEl>
                                          <p:spTgt spid="80"/>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81"/>
                                        </p:tgtEl>
                                        <p:attrNameLst>
                                          <p:attrName>style.visibility</p:attrName>
                                        </p:attrNameLst>
                                      </p:cBhvr>
                                      <p:to>
                                        <p:strVal val="visible"/>
                                      </p:to>
                                    </p:set>
                                    <p:anim calcmode="lin" valueType="num">
                                      <p:cBhvr>
                                        <p:cTn id="57" dur="500" fill="hold"/>
                                        <p:tgtEl>
                                          <p:spTgt spid="81"/>
                                        </p:tgtEl>
                                        <p:attrNameLst>
                                          <p:attrName>ppt_w</p:attrName>
                                        </p:attrNameLst>
                                      </p:cBhvr>
                                      <p:tavLst>
                                        <p:tav tm="0">
                                          <p:val>
                                            <p:fltVal val="0"/>
                                          </p:val>
                                        </p:tav>
                                        <p:tav tm="100000">
                                          <p:val>
                                            <p:strVal val="#ppt_w"/>
                                          </p:val>
                                        </p:tav>
                                      </p:tavLst>
                                    </p:anim>
                                    <p:anim calcmode="lin" valueType="num">
                                      <p:cBhvr>
                                        <p:cTn id="58" dur="500" fill="hold"/>
                                        <p:tgtEl>
                                          <p:spTgt spid="81"/>
                                        </p:tgtEl>
                                        <p:attrNameLst>
                                          <p:attrName>ppt_h</p:attrName>
                                        </p:attrNameLst>
                                      </p:cBhvr>
                                      <p:tavLst>
                                        <p:tav tm="0">
                                          <p:val>
                                            <p:fltVal val="0"/>
                                          </p:val>
                                        </p:tav>
                                        <p:tav tm="100000">
                                          <p:val>
                                            <p:strVal val="#ppt_h"/>
                                          </p:val>
                                        </p:tav>
                                      </p:tavLst>
                                    </p:anim>
                                    <p:animEffect transition="in" filter="fade">
                                      <p:cBhvr>
                                        <p:cTn id="5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61" grpId="0" animBg="1"/>
      <p:bldP spid="72" grpId="0"/>
      <p:bldP spid="73" grpId="0"/>
      <p:bldP spid="74" grpId="0" animBg="1"/>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产品形式</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PRODUCT FORM </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21</a:t>
            </a:r>
          </a:p>
        </p:txBody>
      </p:sp>
      <p:sp>
        <p:nvSpPr>
          <p:cNvPr id="13" name="KSO_Shape"/>
          <p:cNvSpPr/>
          <p:nvPr/>
        </p:nvSpPr>
        <p:spPr bwMode="auto">
          <a:xfrm>
            <a:off x="146935" y="196148"/>
            <a:ext cx="478141" cy="473361"/>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sp>
        <p:nvSpPr>
          <p:cNvPr id="12" name="椭圆 11"/>
          <p:cNvSpPr/>
          <p:nvPr/>
        </p:nvSpPr>
        <p:spPr>
          <a:xfrm>
            <a:off x="2424548" y="1738510"/>
            <a:ext cx="2015699" cy="2015699"/>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椭圆 13"/>
          <p:cNvSpPr/>
          <p:nvPr/>
        </p:nvSpPr>
        <p:spPr>
          <a:xfrm>
            <a:off x="4980319" y="1738510"/>
            <a:ext cx="2015699" cy="2015699"/>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椭圆 14"/>
          <p:cNvSpPr/>
          <p:nvPr/>
        </p:nvSpPr>
        <p:spPr>
          <a:xfrm>
            <a:off x="7536089" y="1738510"/>
            <a:ext cx="2015699" cy="2015699"/>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TextBox 15"/>
          <p:cNvSpPr txBox="1"/>
          <p:nvPr/>
        </p:nvSpPr>
        <p:spPr>
          <a:xfrm>
            <a:off x="2874782" y="2838099"/>
            <a:ext cx="1036597" cy="307697"/>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线下门店</a:t>
            </a:r>
          </a:p>
        </p:txBody>
      </p:sp>
      <p:sp>
        <p:nvSpPr>
          <p:cNvPr id="17" name="TextBox 16"/>
          <p:cNvSpPr txBox="1"/>
          <p:nvPr/>
        </p:nvSpPr>
        <p:spPr>
          <a:xfrm>
            <a:off x="5322683" y="2838099"/>
            <a:ext cx="1330971" cy="307697"/>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电脑客户端</a:t>
            </a:r>
          </a:p>
        </p:txBody>
      </p:sp>
      <p:sp>
        <p:nvSpPr>
          <p:cNvPr id="18" name="TextBox 17"/>
          <p:cNvSpPr txBox="1"/>
          <p:nvPr/>
        </p:nvSpPr>
        <p:spPr>
          <a:xfrm>
            <a:off x="7960838" y="2838099"/>
            <a:ext cx="1166202" cy="307697"/>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手机</a:t>
            </a:r>
            <a:r>
              <a:rPr lang="en-US" altLang="zh-CN" sz="2000" b="1" dirty="0">
                <a:solidFill>
                  <a:schemeClr val="bg1"/>
                </a:solidFill>
                <a:latin typeface="微软雅黑" panose="020B0503020204020204" pitchFamily="34" charset="-122"/>
                <a:ea typeface="微软雅黑" panose="020B0503020204020204" pitchFamily="34" charset="-122"/>
              </a:rPr>
              <a:t>APP</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KSO_Shape"/>
          <p:cNvSpPr/>
          <p:nvPr/>
        </p:nvSpPr>
        <p:spPr bwMode="auto">
          <a:xfrm>
            <a:off x="5632741" y="2065024"/>
            <a:ext cx="710855" cy="531955"/>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59906" anchor="ctr">
            <a:scene3d>
              <a:camera prst="orthographicFront"/>
              <a:lightRig rig="threePt" dir="t"/>
            </a:scene3d>
            <a:sp3d>
              <a:contourClr>
                <a:srgbClr val="FFFFFF"/>
              </a:contourClr>
            </a:sp3d>
          </a:bodyPr>
          <a:lstStyle/>
          <a:p>
            <a:pPr algn="ctr">
              <a:defRPr/>
            </a:pPr>
            <a:endParaRPr lang="zh-CN" altLang="en-US" sz="1800" dirty="0">
              <a:solidFill>
                <a:srgbClr val="FFFFFF"/>
              </a:solidFill>
              <a:ea typeface="宋体" panose="02010600030101010101" pitchFamily="2" charset="-122"/>
            </a:endParaRPr>
          </a:p>
        </p:txBody>
      </p:sp>
      <p:sp>
        <p:nvSpPr>
          <p:cNvPr id="20" name="KSO_Shape"/>
          <p:cNvSpPr/>
          <p:nvPr/>
        </p:nvSpPr>
        <p:spPr bwMode="auto">
          <a:xfrm>
            <a:off x="8268889" y="2090432"/>
            <a:ext cx="570521" cy="481139"/>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a:solidFill>
                <a:srgbClr val="FFFFFF"/>
              </a:solidFill>
              <a:ea typeface="宋体" panose="02010600030101010101" pitchFamily="2" charset="-122"/>
            </a:endParaRPr>
          </a:p>
        </p:txBody>
      </p:sp>
      <p:sp>
        <p:nvSpPr>
          <p:cNvPr id="21" name="KSO_Shape"/>
          <p:cNvSpPr/>
          <p:nvPr/>
        </p:nvSpPr>
        <p:spPr bwMode="auto">
          <a:xfrm>
            <a:off x="3109314" y="2019359"/>
            <a:ext cx="536024" cy="62328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a:solidFill>
                <a:srgbClr val="FFFFFF"/>
              </a:solidFill>
              <a:ea typeface="宋体" panose="02010600030101010101" pitchFamily="2" charset="-122"/>
            </a:endParaRPr>
          </a:p>
        </p:txBody>
      </p:sp>
      <p:grpSp>
        <p:nvGrpSpPr>
          <p:cNvPr id="22" name="组合 21"/>
          <p:cNvGrpSpPr/>
          <p:nvPr/>
        </p:nvGrpSpPr>
        <p:grpSpPr>
          <a:xfrm>
            <a:off x="4555120" y="2591197"/>
            <a:ext cx="310325" cy="310325"/>
            <a:chOff x="3264324" y="1749600"/>
            <a:chExt cx="348156" cy="348156"/>
          </a:xfrm>
          <a:solidFill>
            <a:srgbClr val="34495E"/>
          </a:solidFill>
        </p:grpSpPr>
        <p:sp>
          <p:nvSpPr>
            <p:cNvPr id="23" name="矩形 22"/>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 name="矩形 23"/>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5" name="组合 24"/>
          <p:cNvGrpSpPr/>
          <p:nvPr/>
        </p:nvGrpSpPr>
        <p:grpSpPr>
          <a:xfrm>
            <a:off x="7110891" y="2591197"/>
            <a:ext cx="310325" cy="310325"/>
            <a:chOff x="3264324" y="1749600"/>
            <a:chExt cx="348156" cy="348156"/>
          </a:xfrm>
          <a:solidFill>
            <a:srgbClr val="34495E"/>
          </a:solidFill>
        </p:grpSpPr>
        <p:sp>
          <p:nvSpPr>
            <p:cNvPr id="26" name="矩形 25"/>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 name="矩形 26"/>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8" name="TextBox 27"/>
          <p:cNvSpPr txBox="1"/>
          <p:nvPr/>
        </p:nvSpPr>
        <p:spPr>
          <a:xfrm>
            <a:off x="2874782" y="3168426"/>
            <a:ext cx="1036597" cy="153848"/>
          </a:xfrm>
          <a:prstGeom prst="rect">
            <a:avLst/>
          </a:prstGeom>
          <a:noFill/>
        </p:spPr>
        <p:txBody>
          <a:bodyPr wrap="squar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点击输入说明文字</a:t>
            </a:r>
          </a:p>
        </p:txBody>
      </p:sp>
      <p:sp>
        <p:nvSpPr>
          <p:cNvPr id="29" name="TextBox 28"/>
          <p:cNvSpPr txBox="1"/>
          <p:nvPr/>
        </p:nvSpPr>
        <p:spPr>
          <a:xfrm>
            <a:off x="5405067" y="3168426"/>
            <a:ext cx="1166202" cy="153848"/>
          </a:xfrm>
          <a:prstGeom prst="rect">
            <a:avLst/>
          </a:prstGeom>
          <a:noFill/>
        </p:spPr>
        <p:txBody>
          <a:bodyPr wrap="squar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点击输入说明文字</a:t>
            </a:r>
          </a:p>
        </p:txBody>
      </p:sp>
      <p:sp>
        <p:nvSpPr>
          <p:cNvPr id="30" name="TextBox 29"/>
          <p:cNvSpPr txBox="1"/>
          <p:nvPr/>
        </p:nvSpPr>
        <p:spPr>
          <a:xfrm>
            <a:off x="7960838" y="3168426"/>
            <a:ext cx="1166202" cy="153848"/>
          </a:xfrm>
          <a:prstGeom prst="rect">
            <a:avLst/>
          </a:prstGeom>
          <a:noFill/>
        </p:spPr>
        <p:txBody>
          <a:bodyPr wrap="squar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点击输入说明文字</a:t>
            </a:r>
          </a:p>
        </p:txBody>
      </p:sp>
      <p:sp>
        <p:nvSpPr>
          <p:cNvPr id="31" name="Freeform 12"/>
          <p:cNvSpPr/>
          <p:nvPr/>
        </p:nvSpPr>
        <p:spPr bwMode="auto">
          <a:xfrm>
            <a:off x="1608091" y="4220882"/>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D3F03"/>
          </a:solidFill>
          <a:ln>
            <a:noFill/>
          </a:ln>
        </p:spPr>
        <p:txBody>
          <a:bodyPr/>
          <a:lstStyle/>
          <a:p>
            <a:endParaRPr lang="zh-CN" altLang="en-US" sz="1800">
              <a:solidFill>
                <a:schemeClr val="tx1">
                  <a:lumMod val="50000"/>
                  <a:lumOff val="50000"/>
                </a:schemeClr>
              </a:solidFill>
            </a:endParaRPr>
          </a:p>
        </p:txBody>
      </p:sp>
      <p:sp>
        <p:nvSpPr>
          <p:cNvPr id="32" name="Freeform 12"/>
          <p:cNvSpPr/>
          <p:nvPr/>
        </p:nvSpPr>
        <p:spPr bwMode="auto">
          <a:xfrm flipH="1" flipV="1">
            <a:off x="10246801" y="5254894"/>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D3F03"/>
          </a:solidFill>
          <a:ln>
            <a:noFill/>
          </a:ln>
        </p:spPr>
        <p:txBody>
          <a:bodyPr/>
          <a:lstStyle/>
          <a:p>
            <a:endParaRPr lang="zh-CN" altLang="en-US" sz="1800">
              <a:solidFill>
                <a:schemeClr val="tx1">
                  <a:lumMod val="50000"/>
                  <a:lumOff val="50000"/>
                </a:schemeClr>
              </a:solidFill>
            </a:endParaRPr>
          </a:p>
        </p:txBody>
      </p:sp>
      <p:sp>
        <p:nvSpPr>
          <p:cNvPr id="33" name="TextBox 32"/>
          <p:cNvSpPr txBox="1"/>
          <p:nvPr/>
        </p:nvSpPr>
        <p:spPr>
          <a:xfrm>
            <a:off x="1968038" y="4535002"/>
            <a:ext cx="8543014" cy="932320"/>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6"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290">
                                          <p:stCondLst>
                                            <p:cond delay="0"/>
                                          </p:stCondLst>
                                        </p:cTn>
                                        <p:tgtEl>
                                          <p:spTgt spid="16"/>
                                        </p:tgtEl>
                                      </p:cBhvr>
                                    </p:animEffect>
                                    <p:anim calcmode="lin" valueType="num">
                                      <p:cBhvr>
                                        <p:cTn id="20"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25" dur="13">
                                          <p:stCondLst>
                                            <p:cond delay="325"/>
                                          </p:stCondLst>
                                        </p:cTn>
                                        <p:tgtEl>
                                          <p:spTgt spid="16"/>
                                        </p:tgtEl>
                                      </p:cBhvr>
                                      <p:to x="100000" y="60000"/>
                                    </p:animScale>
                                    <p:animScale>
                                      <p:cBhvr>
                                        <p:cTn id="26" dur="83" decel="50000">
                                          <p:stCondLst>
                                            <p:cond delay="338"/>
                                          </p:stCondLst>
                                        </p:cTn>
                                        <p:tgtEl>
                                          <p:spTgt spid="16"/>
                                        </p:tgtEl>
                                      </p:cBhvr>
                                      <p:to x="100000" y="100000"/>
                                    </p:animScale>
                                    <p:animScale>
                                      <p:cBhvr>
                                        <p:cTn id="27" dur="13">
                                          <p:stCondLst>
                                            <p:cond delay="656"/>
                                          </p:stCondLst>
                                        </p:cTn>
                                        <p:tgtEl>
                                          <p:spTgt spid="16"/>
                                        </p:tgtEl>
                                      </p:cBhvr>
                                      <p:to x="100000" y="80000"/>
                                    </p:animScale>
                                    <p:animScale>
                                      <p:cBhvr>
                                        <p:cTn id="28" dur="83" decel="50000">
                                          <p:stCondLst>
                                            <p:cond delay="669"/>
                                          </p:stCondLst>
                                        </p:cTn>
                                        <p:tgtEl>
                                          <p:spTgt spid="16"/>
                                        </p:tgtEl>
                                      </p:cBhvr>
                                      <p:to x="100000" y="100000"/>
                                    </p:animScale>
                                    <p:animScale>
                                      <p:cBhvr>
                                        <p:cTn id="29" dur="13">
                                          <p:stCondLst>
                                            <p:cond delay="821"/>
                                          </p:stCondLst>
                                        </p:cTn>
                                        <p:tgtEl>
                                          <p:spTgt spid="16"/>
                                        </p:tgtEl>
                                      </p:cBhvr>
                                      <p:to x="100000" y="90000"/>
                                    </p:animScale>
                                    <p:animScale>
                                      <p:cBhvr>
                                        <p:cTn id="30" dur="83" decel="50000">
                                          <p:stCondLst>
                                            <p:cond delay="834"/>
                                          </p:stCondLst>
                                        </p:cTn>
                                        <p:tgtEl>
                                          <p:spTgt spid="16"/>
                                        </p:tgtEl>
                                      </p:cBhvr>
                                      <p:to x="100000" y="100000"/>
                                    </p:animScale>
                                    <p:animScale>
                                      <p:cBhvr>
                                        <p:cTn id="31" dur="13">
                                          <p:stCondLst>
                                            <p:cond delay="904"/>
                                          </p:stCondLst>
                                        </p:cTn>
                                        <p:tgtEl>
                                          <p:spTgt spid="16"/>
                                        </p:tgtEl>
                                      </p:cBhvr>
                                      <p:to x="100000" y="95000"/>
                                    </p:animScale>
                                    <p:animScale>
                                      <p:cBhvr>
                                        <p:cTn id="32" dur="83" decel="50000">
                                          <p:stCondLst>
                                            <p:cond delay="917"/>
                                          </p:stCondLst>
                                        </p:cTn>
                                        <p:tgtEl>
                                          <p:spTgt spid="1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290">
                                          <p:stCondLst>
                                            <p:cond delay="0"/>
                                          </p:stCondLst>
                                        </p:cTn>
                                        <p:tgtEl>
                                          <p:spTgt spid="28"/>
                                        </p:tgtEl>
                                      </p:cBhvr>
                                    </p:animEffect>
                                    <p:anim calcmode="lin" valueType="num">
                                      <p:cBhvr>
                                        <p:cTn id="36"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41" dur="13">
                                          <p:stCondLst>
                                            <p:cond delay="325"/>
                                          </p:stCondLst>
                                        </p:cTn>
                                        <p:tgtEl>
                                          <p:spTgt spid="28"/>
                                        </p:tgtEl>
                                      </p:cBhvr>
                                      <p:to x="100000" y="60000"/>
                                    </p:animScale>
                                    <p:animScale>
                                      <p:cBhvr>
                                        <p:cTn id="42" dur="83" decel="50000">
                                          <p:stCondLst>
                                            <p:cond delay="338"/>
                                          </p:stCondLst>
                                        </p:cTn>
                                        <p:tgtEl>
                                          <p:spTgt spid="28"/>
                                        </p:tgtEl>
                                      </p:cBhvr>
                                      <p:to x="100000" y="100000"/>
                                    </p:animScale>
                                    <p:animScale>
                                      <p:cBhvr>
                                        <p:cTn id="43" dur="13">
                                          <p:stCondLst>
                                            <p:cond delay="656"/>
                                          </p:stCondLst>
                                        </p:cTn>
                                        <p:tgtEl>
                                          <p:spTgt spid="28"/>
                                        </p:tgtEl>
                                      </p:cBhvr>
                                      <p:to x="100000" y="80000"/>
                                    </p:animScale>
                                    <p:animScale>
                                      <p:cBhvr>
                                        <p:cTn id="44" dur="83" decel="50000">
                                          <p:stCondLst>
                                            <p:cond delay="669"/>
                                          </p:stCondLst>
                                        </p:cTn>
                                        <p:tgtEl>
                                          <p:spTgt spid="28"/>
                                        </p:tgtEl>
                                      </p:cBhvr>
                                      <p:to x="100000" y="100000"/>
                                    </p:animScale>
                                    <p:animScale>
                                      <p:cBhvr>
                                        <p:cTn id="45" dur="13">
                                          <p:stCondLst>
                                            <p:cond delay="821"/>
                                          </p:stCondLst>
                                        </p:cTn>
                                        <p:tgtEl>
                                          <p:spTgt spid="28"/>
                                        </p:tgtEl>
                                      </p:cBhvr>
                                      <p:to x="100000" y="90000"/>
                                    </p:animScale>
                                    <p:animScale>
                                      <p:cBhvr>
                                        <p:cTn id="46" dur="83" decel="50000">
                                          <p:stCondLst>
                                            <p:cond delay="834"/>
                                          </p:stCondLst>
                                        </p:cTn>
                                        <p:tgtEl>
                                          <p:spTgt spid="28"/>
                                        </p:tgtEl>
                                      </p:cBhvr>
                                      <p:to x="100000" y="100000"/>
                                    </p:animScale>
                                    <p:animScale>
                                      <p:cBhvr>
                                        <p:cTn id="47" dur="13">
                                          <p:stCondLst>
                                            <p:cond delay="904"/>
                                          </p:stCondLst>
                                        </p:cTn>
                                        <p:tgtEl>
                                          <p:spTgt spid="28"/>
                                        </p:tgtEl>
                                      </p:cBhvr>
                                      <p:to x="100000" y="95000"/>
                                    </p:animScale>
                                    <p:animScale>
                                      <p:cBhvr>
                                        <p:cTn id="48" dur="83" decel="50000">
                                          <p:stCondLst>
                                            <p:cond delay="917"/>
                                          </p:stCondLst>
                                        </p:cTn>
                                        <p:tgtEl>
                                          <p:spTgt spid="28"/>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290">
                                          <p:stCondLst>
                                            <p:cond delay="0"/>
                                          </p:stCondLst>
                                        </p:cTn>
                                        <p:tgtEl>
                                          <p:spTgt spid="12"/>
                                        </p:tgtEl>
                                      </p:cBhvr>
                                    </p:animEffect>
                                    <p:anim calcmode="lin" valueType="num">
                                      <p:cBhvr>
                                        <p:cTn id="52"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57" dur="13">
                                          <p:stCondLst>
                                            <p:cond delay="325"/>
                                          </p:stCondLst>
                                        </p:cTn>
                                        <p:tgtEl>
                                          <p:spTgt spid="12"/>
                                        </p:tgtEl>
                                      </p:cBhvr>
                                      <p:to x="100000" y="60000"/>
                                    </p:animScale>
                                    <p:animScale>
                                      <p:cBhvr>
                                        <p:cTn id="58" dur="83" decel="50000">
                                          <p:stCondLst>
                                            <p:cond delay="338"/>
                                          </p:stCondLst>
                                        </p:cTn>
                                        <p:tgtEl>
                                          <p:spTgt spid="12"/>
                                        </p:tgtEl>
                                      </p:cBhvr>
                                      <p:to x="100000" y="100000"/>
                                    </p:animScale>
                                    <p:animScale>
                                      <p:cBhvr>
                                        <p:cTn id="59" dur="13">
                                          <p:stCondLst>
                                            <p:cond delay="656"/>
                                          </p:stCondLst>
                                        </p:cTn>
                                        <p:tgtEl>
                                          <p:spTgt spid="12"/>
                                        </p:tgtEl>
                                      </p:cBhvr>
                                      <p:to x="100000" y="80000"/>
                                    </p:animScale>
                                    <p:animScale>
                                      <p:cBhvr>
                                        <p:cTn id="60" dur="83" decel="50000">
                                          <p:stCondLst>
                                            <p:cond delay="669"/>
                                          </p:stCondLst>
                                        </p:cTn>
                                        <p:tgtEl>
                                          <p:spTgt spid="12"/>
                                        </p:tgtEl>
                                      </p:cBhvr>
                                      <p:to x="100000" y="100000"/>
                                    </p:animScale>
                                    <p:animScale>
                                      <p:cBhvr>
                                        <p:cTn id="61" dur="13">
                                          <p:stCondLst>
                                            <p:cond delay="821"/>
                                          </p:stCondLst>
                                        </p:cTn>
                                        <p:tgtEl>
                                          <p:spTgt spid="12"/>
                                        </p:tgtEl>
                                      </p:cBhvr>
                                      <p:to x="100000" y="90000"/>
                                    </p:animScale>
                                    <p:animScale>
                                      <p:cBhvr>
                                        <p:cTn id="62" dur="83" decel="50000">
                                          <p:stCondLst>
                                            <p:cond delay="834"/>
                                          </p:stCondLst>
                                        </p:cTn>
                                        <p:tgtEl>
                                          <p:spTgt spid="12"/>
                                        </p:tgtEl>
                                      </p:cBhvr>
                                      <p:to x="100000" y="100000"/>
                                    </p:animScale>
                                    <p:animScale>
                                      <p:cBhvr>
                                        <p:cTn id="63" dur="13">
                                          <p:stCondLst>
                                            <p:cond delay="904"/>
                                          </p:stCondLst>
                                        </p:cTn>
                                        <p:tgtEl>
                                          <p:spTgt spid="12"/>
                                        </p:tgtEl>
                                      </p:cBhvr>
                                      <p:to x="100000" y="95000"/>
                                    </p:animScale>
                                    <p:animScale>
                                      <p:cBhvr>
                                        <p:cTn id="64" dur="83" decel="50000">
                                          <p:stCondLst>
                                            <p:cond delay="917"/>
                                          </p:stCondLst>
                                        </p:cTn>
                                        <p:tgtEl>
                                          <p:spTgt spid="12"/>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290">
                                          <p:stCondLst>
                                            <p:cond delay="0"/>
                                          </p:stCondLst>
                                        </p:cTn>
                                        <p:tgtEl>
                                          <p:spTgt spid="21"/>
                                        </p:tgtEl>
                                      </p:cBhvr>
                                    </p:animEffect>
                                    <p:anim calcmode="lin" valueType="num">
                                      <p:cBhvr>
                                        <p:cTn id="6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73" dur="13">
                                          <p:stCondLst>
                                            <p:cond delay="325"/>
                                          </p:stCondLst>
                                        </p:cTn>
                                        <p:tgtEl>
                                          <p:spTgt spid="21"/>
                                        </p:tgtEl>
                                      </p:cBhvr>
                                      <p:to x="100000" y="60000"/>
                                    </p:animScale>
                                    <p:animScale>
                                      <p:cBhvr>
                                        <p:cTn id="74" dur="83" decel="50000">
                                          <p:stCondLst>
                                            <p:cond delay="338"/>
                                          </p:stCondLst>
                                        </p:cTn>
                                        <p:tgtEl>
                                          <p:spTgt spid="21"/>
                                        </p:tgtEl>
                                      </p:cBhvr>
                                      <p:to x="100000" y="100000"/>
                                    </p:animScale>
                                    <p:animScale>
                                      <p:cBhvr>
                                        <p:cTn id="75" dur="13">
                                          <p:stCondLst>
                                            <p:cond delay="656"/>
                                          </p:stCondLst>
                                        </p:cTn>
                                        <p:tgtEl>
                                          <p:spTgt spid="21"/>
                                        </p:tgtEl>
                                      </p:cBhvr>
                                      <p:to x="100000" y="80000"/>
                                    </p:animScale>
                                    <p:animScale>
                                      <p:cBhvr>
                                        <p:cTn id="76" dur="83" decel="50000">
                                          <p:stCondLst>
                                            <p:cond delay="669"/>
                                          </p:stCondLst>
                                        </p:cTn>
                                        <p:tgtEl>
                                          <p:spTgt spid="21"/>
                                        </p:tgtEl>
                                      </p:cBhvr>
                                      <p:to x="100000" y="100000"/>
                                    </p:animScale>
                                    <p:animScale>
                                      <p:cBhvr>
                                        <p:cTn id="77" dur="13">
                                          <p:stCondLst>
                                            <p:cond delay="821"/>
                                          </p:stCondLst>
                                        </p:cTn>
                                        <p:tgtEl>
                                          <p:spTgt spid="21"/>
                                        </p:tgtEl>
                                      </p:cBhvr>
                                      <p:to x="100000" y="90000"/>
                                    </p:animScale>
                                    <p:animScale>
                                      <p:cBhvr>
                                        <p:cTn id="78" dur="83" decel="50000">
                                          <p:stCondLst>
                                            <p:cond delay="834"/>
                                          </p:stCondLst>
                                        </p:cTn>
                                        <p:tgtEl>
                                          <p:spTgt spid="21"/>
                                        </p:tgtEl>
                                      </p:cBhvr>
                                      <p:to x="100000" y="100000"/>
                                    </p:animScale>
                                    <p:animScale>
                                      <p:cBhvr>
                                        <p:cTn id="79" dur="13">
                                          <p:stCondLst>
                                            <p:cond delay="904"/>
                                          </p:stCondLst>
                                        </p:cTn>
                                        <p:tgtEl>
                                          <p:spTgt spid="21"/>
                                        </p:tgtEl>
                                      </p:cBhvr>
                                      <p:to x="100000" y="95000"/>
                                    </p:animScale>
                                    <p:animScale>
                                      <p:cBhvr>
                                        <p:cTn id="80" dur="83" decel="50000">
                                          <p:stCondLst>
                                            <p:cond delay="917"/>
                                          </p:stCondLst>
                                        </p:cTn>
                                        <p:tgtEl>
                                          <p:spTgt spid="21"/>
                                        </p:tgtEl>
                                      </p:cBhvr>
                                      <p:to x="100000" y="100000"/>
                                    </p:animScale>
                                  </p:childTnLst>
                                </p:cTn>
                              </p:par>
                            </p:childTnLst>
                          </p:cTn>
                        </p:par>
                        <p:par>
                          <p:cTn id="81" fill="hold">
                            <p:stCondLst>
                              <p:cond delay="500"/>
                            </p:stCondLst>
                            <p:childTnLst>
                              <p:par>
                                <p:cTn id="82" presetID="31" presetClass="entr" presetSubtype="0"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700" fill="hold"/>
                                        <p:tgtEl>
                                          <p:spTgt spid="22"/>
                                        </p:tgtEl>
                                        <p:attrNameLst>
                                          <p:attrName>ppt_w</p:attrName>
                                        </p:attrNameLst>
                                      </p:cBhvr>
                                      <p:tavLst>
                                        <p:tav tm="0">
                                          <p:val>
                                            <p:fltVal val="0"/>
                                          </p:val>
                                        </p:tav>
                                        <p:tav tm="100000">
                                          <p:val>
                                            <p:strVal val="#ppt_w"/>
                                          </p:val>
                                        </p:tav>
                                      </p:tavLst>
                                    </p:anim>
                                    <p:anim calcmode="lin" valueType="num">
                                      <p:cBhvr>
                                        <p:cTn id="85" dur="700" fill="hold"/>
                                        <p:tgtEl>
                                          <p:spTgt spid="22"/>
                                        </p:tgtEl>
                                        <p:attrNameLst>
                                          <p:attrName>ppt_h</p:attrName>
                                        </p:attrNameLst>
                                      </p:cBhvr>
                                      <p:tavLst>
                                        <p:tav tm="0">
                                          <p:val>
                                            <p:fltVal val="0"/>
                                          </p:val>
                                        </p:tav>
                                        <p:tav tm="100000">
                                          <p:val>
                                            <p:strVal val="#ppt_h"/>
                                          </p:val>
                                        </p:tav>
                                      </p:tavLst>
                                    </p:anim>
                                    <p:anim calcmode="lin" valueType="num">
                                      <p:cBhvr>
                                        <p:cTn id="86" dur="700" fill="hold"/>
                                        <p:tgtEl>
                                          <p:spTgt spid="22"/>
                                        </p:tgtEl>
                                        <p:attrNameLst>
                                          <p:attrName>style.rotation</p:attrName>
                                        </p:attrNameLst>
                                      </p:cBhvr>
                                      <p:tavLst>
                                        <p:tav tm="0">
                                          <p:val>
                                            <p:fltVal val="90"/>
                                          </p:val>
                                        </p:tav>
                                        <p:tav tm="100000">
                                          <p:val>
                                            <p:fltVal val="0"/>
                                          </p:val>
                                        </p:tav>
                                      </p:tavLst>
                                    </p:anim>
                                    <p:animEffect transition="in" filter="fade">
                                      <p:cBhvr>
                                        <p:cTn id="87" dur="700"/>
                                        <p:tgtEl>
                                          <p:spTgt spid="22"/>
                                        </p:tgtEl>
                                      </p:cBhvr>
                                    </p:animEffect>
                                  </p:childTnLst>
                                </p:cTn>
                              </p:par>
                            </p:childTnLst>
                          </p:cTn>
                        </p:par>
                        <p:par>
                          <p:cTn id="88" fill="hold">
                            <p:stCondLst>
                              <p:cond delay="1500"/>
                            </p:stCondLst>
                            <p:childTnLst>
                              <p:par>
                                <p:cTn id="89" presetID="26" presetClass="entr" presetSubtype="0"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290">
                                          <p:stCondLst>
                                            <p:cond delay="0"/>
                                          </p:stCondLst>
                                        </p:cTn>
                                        <p:tgtEl>
                                          <p:spTgt spid="14"/>
                                        </p:tgtEl>
                                      </p:cBhvr>
                                    </p:animEffect>
                                    <p:anim calcmode="lin" valueType="num">
                                      <p:cBhvr>
                                        <p:cTn id="92"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95"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96"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97" dur="13">
                                          <p:stCondLst>
                                            <p:cond delay="325"/>
                                          </p:stCondLst>
                                        </p:cTn>
                                        <p:tgtEl>
                                          <p:spTgt spid="14"/>
                                        </p:tgtEl>
                                      </p:cBhvr>
                                      <p:to x="100000" y="60000"/>
                                    </p:animScale>
                                    <p:animScale>
                                      <p:cBhvr>
                                        <p:cTn id="98" dur="83" decel="50000">
                                          <p:stCondLst>
                                            <p:cond delay="338"/>
                                          </p:stCondLst>
                                        </p:cTn>
                                        <p:tgtEl>
                                          <p:spTgt spid="14"/>
                                        </p:tgtEl>
                                      </p:cBhvr>
                                      <p:to x="100000" y="100000"/>
                                    </p:animScale>
                                    <p:animScale>
                                      <p:cBhvr>
                                        <p:cTn id="99" dur="13">
                                          <p:stCondLst>
                                            <p:cond delay="656"/>
                                          </p:stCondLst>
                                        </p:cTn>
                                        <p:tgtEl>
                                          <p:spTgt spid="14"/>
                                        </p:tgtEl>
                                      </p:cBhvr>
                                      <p:to x="100000" y="80000"/>
                                    </p:animScale>
                                    <p:animScale>
                                      <p:cBhvr>
                                        <p:cTn id="100" dur="83" decel="50000">
                                          <p:stCondLst>
                                            <p:cond delay="669"/>
                                          </p:stCondLst>
                                        </p:cTn>
                                        <p:tgtEl>
                                          <p:spTgt spid="14"/>
                                        </p:tgtEl>
                                      </p:cBhvr>
                                      <p:to x="100000" y="100000"/>
                                    </p:animScale>
                                    <p:animScale>
                                      <p:cBhvr>
                                        <p:cTn id="101" dur="13">
                                          <p:stCondLst>
                                            <p:cond delay="821"/>
                                          </p:stCondLst>
                                        </p:cTn>
                                        <p:tgtEl>
                                          <p:spTgt spid="14"/>
                                        </p:tgtEl>
                                      </p:cBhvr>
                                      <p:to x="100000" y="90000"/>
                                    </p:animScale>
                                    <p:animScale>
                                      <p:cBhvr>
                                        <p:cTn id="102" dur="83" decel="50000">
                                          <p:stCondLst>
                                            <p:cond delay="834"/>
                                          </p:stCondLst>
                                        </p:cTn>
                                        <p:tgtEl>
                                          <p:spTgt spid="14"/>
                                        </p:tgtEl>
                                      </p:cBhvr>
                                      <p:to x="100000" y="100000"/>
                                    </p:animScale>
                                    <p:animScale>
                                      <p:cBhvr>
                                        <p:cTn id="103" dur="13">
                                          <p:stCondLst>
                                            <p:cond delay="904"/>
                                          </p:stCondLst>
                                        </p:cTn>
                                        <p:tgtEl>
                                          <p:spTgt spid="14"/>
                                        </p:tgtEl>
                                      </p:cBhvr>
                                      <p:to x="100000" y="95000"/>
                                    </p:animScale>
                                    <p:animScale>
                                      <p:cBhvr>
                                        <p:cTn id="104" dur="83" decel="50000">
                                          <p:stCondLst>
                                            <p:cond delay="917"/>
                                          </p:stCondLst>
                                        </p:cTn>
                                        <p:tgtEl>
                                          <p:spTgt spid="14"/>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wipe(down)">
                                      <p:cBhvr>
                                        <p:cTn id="107" dur="290">
                                          <p:stCondLst>
                                            <p:cond delay="0"/>
                                          </p:stCondLst>
                                        </p:cTn>
                                        <p:tgtEl>
                                          <p:spTgt spid="17"/>
                                        </p:tgtEl>
                                      </p:cBhvr>
                                    </p:animEffect>
                                    <p:anim calcmode="lin" valueType="num">
                                      <p:cBhvr>
                                        <p:cTn id="108"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9"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0"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11"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12"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13" dur="13">
                                          <p:stCondLst>
                                            <p:cond delay="325"/>
                                          </p:stCondLst>
                                        </p:cTn>
                                        <p:tgtEl>
                                          <p:spTgt spid="17"/>
                                        </p:tgtEl>
                                      </p:cBhvr>
                                      <p:to x="100000" y="60000"/>
                                    </p:animScale>
                                    <p:animScale>
                                      <p:cBhvr>
                                        <p:cTn id="114" dur="83" decel="50000">
                                          <p:stCondLst>
                                            <p:cond delay="338"/>
                                          </p:stCondLst>
                                        </p:cTn>
                                        <p:tgtEl>
                                          <p:spTgt spid="17"/>
                                        </p:tgtEl>
                                      </p:cBhvr>
                                      <p:to x="100000" y="100000"/>
                                    </p:animScale>
                                    <p:animScale>
                                      <p:cBhvr>
                                        <p:cTn id="115" dur="13">
                                          <p:stCondLst>
                                            <p:cond delay="656"/>
                                          </p:stCondLst>
                                        </p:cTn>
                                        <p:tgtEl>
                                          <p:spTgt spid="17"/>
                                        </p:tgtEl>
                                      </p:cBhvr>
                                      <p:to x="100000" y="80000"/>
                                    </p:animScale>
                                    <p:animScale>
                                      <p:cBhvr>
                                        <p:cTn id="116" dur="83" decel="50000">
                                          <p:stCondLst>
                                            <p:cond delay="669"/>
                                          </p:stCondLst>
                                        </p:cTn>
                                        <p:tgtEl>
                                          <p:spTgt spid="17"/>
                                        </p:tgtEl>
                                      </p:cBhvr>
                                      <p:to x="100000" y="100000"/>
                                    </p:animScale>
                                    <p:animScale>
                                      <p:cBhvr>
                                        <p:cTn id="117" dur="13">
                                          <p:stCondLst>
                                            <p:cond delay="821"/>
                                          </p:stCondLst>
                                        </p:cTn>
                                        <p:tgtEl>
                                          <p:spTgt spid="17"/>
                                        </p:tgtEl>
                                      </p:cBhvr>
                                      <p:to x="100000" y="90000"/>
                                    </p:animScale>
                                    <p:animScale>
                                      <p:cBhvr>
                                        <p:cTn id="118" dur="83" decel="50000">
                                          <p:stCondLst>
                                            <p:cond delay="834"/>
                                          </p:stCondLst>
                                        </p:cTn>
                                        <p:tgtEl>
                                          <p:spTgt spid="17"/>
                                        </p:tgtEl>
                                      </p:cBhvr>
                                      <p:to x="100000" y="100000"/>
                                    </p:animScale>
                                    <p:animScale>
                                      <p:cBhvr>
                                        <p:cTn id="119" dur="13">
                                          <p:stCondLst>
                                            <p:cond delay="904"/>
                                          </p:stCondLst>
                                        </p:cTn>
                                        <p:tgtEl>
                                          <p:spTgt spid="17"/>
                                        </p:tgtEl>
                                      </p:cBhvr>
                                      <p:to x="100000" y="95000"/>
                                    </p:animScale>
                                    <p:animScale>
                                      <p:cBhvr>
                                        <p:cTn id="120" dur="83" decel="50000">
                                          <p:stCondLst>
                                            <p:cond delay="917"/>
                                          </p:stCondLst>
                                        </p:cTn>
                                        <p:tgtEl>
                                          <p:spTgt spid="17"/>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290">
                                          <p:stCondLst>
                                            <p:cond delay="0"/>
                                          </p:stCondLst>
                                        </p:cTn>
                                        <p:tgtEl>
                                          <p:spTgt spid="29"/>
                                        </p:tgtEl>
                                      </p:cBhvr>
                                    </p:animEffect>
                                    <p:anim calcmode="lin" valueType="num">
                                      <p:cBhvr>
                                        <p:cTn id="124"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29" dur="13">
                                          <p:stCondLst>
                                            <p:cond delay="325"/>
                                          </p:stCondLst>
                                        </p:cTn>
                                        <p:tgtEl>
                                          <p:spTgt spid="29"/>
                                        </p:tgtEl>
                                      </p:cBhvr>
                                      <p:to x="100000" y="60000"/>
                                    </p:animScale>
                                    <p:animScale>
                                      <p:cBhvr>
                                        <p:cTn id="130" dur="83" decel="50000">
                                          <p:stCondLst>
                                            <p:cond delay="338"/>
                                          </p:stCondLst>
                                        </p:cTn>
                                        <p:tgtEl>
                                          <p:spTgt spid="29"/>
                                        </p:tgtEl>
                                      </p:cBhvr>
                                      <p:to x="100000" y="100000"/>
                                    </p:animScale>
                                    <p:animScale>
                                      <p:cBhvr>
                                        <p:cTn id="131" dur="13">
                                          <p:stCondLst>
                                            <p:cond delay="656"/>
                                          </p:stCondLst>
                                        </p:cTn>
                                        <p:tgtEl>
                                          <p:spTgt spid="29"/>
                                        </p:tgtEl>
                                      </p:cBhvr>
                                      <p:to x="100000" y="80000"/>
                                    </p:animScale>
                                    <p:animScale>
                                      <p:cBhvr>
                                        <p:cTn id="132" dur="83" decel="50000">
                                          <p:stCondLst>
                                            <p:cond delay="669"/>
                                          </p:stCondLst>
                                        </p:cTn>
                                        <p:tgtEl>
                                          <p:spTgt spid="29"/>
                                        </p:tgtEl>
                                      </p:cBhvr>
                                      <p:to x="100000" y="100000"/>
                                    </p:animScale>
                                    <p:animScale>
                                      <p:cBhvr>
                                        <p:cTn id="133" dur="13">
                                          <p:stCondLst>
                                            <p:cond delay="821"/>
                                          </p:stCondLst>
                                        </p:cTn>
                                        <p:tgtEl>
                                          <p:spTgt spid="29"/>
                                        </p:tgtEl>
                                      </p:cBhvr>
                                      <p:to x="100000" y="90000"/>
                                    </p:animScale>
                                    <p:animScale>
                                      <p:cBhvr>
                                        <p:cTn id="134" dur="83" decel="50000">
                                          <p:stCondLst>
                                            <p:cond delay="834"/>
                                          </p:stCondLst>
                                        </p:cTn>
                                        <p:tgtEl>
                                          <p:spTgt spid="29"/>
                                        </p:tgtEl>
                                      </p:cBhvr>
                                      <p:to x="100000" y="100000"/>
                                    </p:animScale>
                                    <p:animScale>
                                      <p:cBhvr>
                                        <p:cTn id="135" dur="13">
                                          <p:stCondLst>
                                            <p:cond delay="904"/>
                                          </p:stCondLst>
                                        </p:cTn>
                                        <p:tgtEl>
                                          <p:spTgt spid="29"/>
                                        </p:tgtEl>
                                      </p:cBhvr>
                                      <p:to x="100000" y="95000"/>
                                    </p:animScale>
                                    <p:animScale>
                                      <p:cBhvr>
                                        <p:cTn id="136" dur="83" decel="50000">
                                          <p:stCondLst>
                                            <p:cond delay="917"/>
                                          </p:stCondLst>
                                        </p:cTn>
                                        <p:tgtEl>
                                          <p:spTgt spid="29"/>
                                        </p:tgtEl>
                                      </p:cBhvr>
                                      <p:to x="100000" y="100000"/>
                                    </p:animScale>
                                  </p:childTnLst>
                                </p:cTn>
                              </p:par>
                              <p:par>
                                <p:cTn id="137" presetID="26"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wipe(down)">
                                      <p:cBhvr>
                                        <p:cTn id="139" dur="290">
                                          <p:stCondLst>
                                            <p:cond delay="0"/>
                                          </p:stCondLst>
                                        </p:cTn>
                                        <p:tgtEl>
                                          <p:spTgt spid="19"/>
                                        </p:tgtEl>
                                      </p:cBhvr>
                                    </p:animEffect>
                                    <p:anim calcmode="lin" valueType="num">
                                      <p:cBhvr>
                                        <p:cTn id="140"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1"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42"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143"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144"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145" dur="13">
                                          <p:stCondLst>
                                            <p:cond delay="325"/>
                                          </p:stCondLst>
                                        </p:cTn>
                                        <p:tgtEl>
                                          <p:spTgt spid="19"/>
                                        </p:tgtEl>
                                      </p:cBhvr>
                                      <p:to x="100000" y="60000"/>
                                    </p:animScale>
                                    <p:animScale>
                                      <p:cBhvr>
                                        <p:cTn id="146" dur="83" decel="50000">
                                          <p:stCondLst>
                                            <p:cond delay="338"/>
                                          </p:stCondLst>
                                        </p:cTn>
                                        <p:tgtEl>
                                          <p:spTgt spid="19"/>
                                        </p:tgtEl>
                                      </p:cBhvr>
                                      <p:to x="100000" y="100000"/>
                                    </p:animScale>
                                    <p:animScale>
                                      <p:cBhvr>
                                        <p:cTn id="147" dur="13">
                                          <p:stCondLst>
                                            <p:cond delay="656"/>
                                          </p:stCondLst>
                                        </p:cTn>
                                        <p:tgtEl>
                                          <p:spTgt spid="19"/>
                                        </p:tgtEl>
                                      </p:cBhvr>
                                      <p:to x="100000" y="80000"/>
                                    </p:animScale>
                                    <p:animScale>
                                      <p:cBhvr>
                                        <p:cTn id="148" dur="83" decel="50000">
                                          <p:stCondLst>
                                            <p:cond delay="669"/>
                                          </p:stCondLst>
                                        </p:cTn>
                                        <p:tgtEl>
                                          <p:spTgt spid="19"/>
                                        </p:tgtEl>
                                      </p:cBhvr>
                                      <p:to x="100000" y="100000"/>
                                    </p:animScale>
                                    <p:animScale>
                                      <p:cBhvr>
                                        <p:cTn id="149" dur="13">
                                          <p:stCondLst>
                                            <p:cond delay="821"/>
                                          </p:stCondLst>
                                        </p:cTn>
                                        <p:tgtEl>
                                          <p:spTgt spid="19"/>
                                        </p:tgtEl>
                                      </p:cBhvr>
                                      <p:to x="100000" y="90000"/>
                                    </p:animScale>
                                    <p:animScale>
                                      <p:cBhvr>
                                        <p:cTn id="150" dur="83" decel="50000">
                                          <p:stCondLst>
                                            <p:cond delay="834"/>
                                          </p:stCondLst>
                                        </p:cTn>
                                        <p:tgtEl>
                                          <p:spTgt spid="19"/>
                                        </p:tgtEl>
                                      </p:cBhvr>
                                      <p:to x="100000" y="100000"/>
                                    </p:animScale>
                                    <p:animScale>
                                      <p:cBhvr>
                                        <p:cTn id="151" dur="13">
                                          <p:stCondLst>
                                            <p:cond delay="904"/>
                                          </p:stCondLst>
                                        </p:cTn>
                                        <p:tgtEl>
                                          <p:spTgt spid="19"/>
                                        </p:tgtEl>
                                      </p:cBhvr>
                                      <p:to x="100000" y="95000"/>
                                    </p:animScale>
                                    <p:animScale>
                                      <p:cBhvr>
                                        <p:cTn id="152" dur="83" decel="50000">
                                          <p:stCondLst>
                                            <p:cond delay="917"/>
                                          </p:stCondLst>
                                        </p:cTn>
                                        <p:tgtEl>
                                          <p:spTgt spid="19"/>
                                        </p:tgtEl>
                                      </p:cBhvr>
                                      <p:to x="100000" y="100000"/>
                                    </p:animScale>
                                  </p:childTnLst>
                                </p:cTn>
                              </p:par>
                            </p:childTnLst>
                          </p:cTn>
                        </p:par>
                        <p:par>
                          <p:cTn id="153" fill="hold">
                            <p:stCondLst>
                              <p:cond delay="2500"/>
                            </p:stCondLst>
                            <p:childTnLst>
                              <p:par>
                                <p:cTn id="154" presetID="31" presetClass="entr" presetSubtype="0" fill="hold" nodeType="afterEffect">
                                  <p:stCondLst>
                                    <p:cond delay="0"/>
                                  </p:stCondLst>
                                  <p:childTnLst>
                                    <p:set>
                                      <p:cBhvr>
                                        <p:cTn id="155" dur="1" fill="hold">
                                          <p:stCondLst>
                                            <p:cond delay="0"/>
                                          </p:stCondLst>
                                        </p:cTn>
                                        <p:tgtEl>
                                          <p:spTgt spid="25"/>
                                        </p:tgtEl>
                                        <p:attrNameLst>
                                          <p:attrName>style.visibility</p:attrName>
                                        </p:attrNameLst>
                                      </p:cBhvr>
                                      <p:to>
                                        <p:strVal val="visible"/>
                                      </p:to>
                                    </p:set>
                                    <p:anim calcmode="lin" valueType="num">
                                      <p:cBhvr>
                                        <p:cTn id="156" dur="700" fill="hold"/>
                                        <p:tgtEl>
                                          <p:spTgt spid="25"/>
                                        </p:tgtEl>
                                        <p:attrNameLst>
                                          <p:attrName>ppt_w</p:attrName>
                                        </p:attrNameLst>
                                      </p:cBhvr>
                                      <p:tavLst>
                                        <p:tav tm="0">
                                          <p:val>
                                            <p:fltVal val="0"/>
                                          </p:val>
                                        </p:tav>
                                        <p:tav tm="100000">
                                          <p:val>
                                            <p:strVal val="#ppt_w"/>
                                          </p:val>
                                        </p:tav>
                                      </p:tavLst>
                                    </p:anim>
                                    <p:anim calcmode="lin" valueType="num">
                                      <p:cBhvr>
                                        <p:cTn id="157" dur="700" fill="hold"/>
                                        <p:tgtEl>
                                          <p:spTgt spid="25"/>
                                        </p:tgtEl>
                                        <p:attrNameLst>
                                          <p:attrName>ppt_h</p:attrName>
                                        </p:attrNameLst>
                                      </p:cBhvr>
                                      <p:tavLst>
                                        <p:tav tm="0">
                                          <p:val>
                                            <p:fltVal val="0"/>
                                          </p:val>
                                        </p:tav>
                                        <p:tav tm="100000">
                                          <p:val>
                                            <p:strVal val="#ppt_h"/>
                                          </p:val>
                                        </p:tav>
                                      </p:tavLst>
                                    </p:anim>
                                    <p:anim calcmode="lin" valueType="num">
                                      <p:cBhvr>
                                        <p:cTn id="158" dur="700" fill="hold"/>
                                        <p:tgtEl>
                                          <p:spTgt spid="25"/>
                                        </p:tgtEl>
                                        <p:attrNameLst>
                                          <p:attrName>style.rotation</p:attrName>
                                        </p:attrNameLst>
                                      </p:cBhvr>
                                      <p:tavLst>
                                        <p:tav tm="0">
                                          <p:val>
                                            <p:fltVal val="90"/>
                                          </p:val>
                                        </p:tav>
                                        <p:tav tm="100000">
                                          <p:val>
                                            <p:fltVal val="0"/>
                                          </p:val>
                                        </p:tav>
                                      </p:tavLst>
                                    </p:anim>
                                    <p:animEffect transition="in" filter="fade">
                                      <p:cBhvr>
                                        <p:cTn id="159" dur="700"/>
                                        <p:tgtEl>
                                          <p:spTgt spid="25"/>
                                        </p:tgtEl>
                                      </p:cBhvr>
                                    </p:animEffect>
                                  </p:childTnLst>
                                </p:cTn>
                              </p:par>
                            </p:childTnLst>
                          </p:cTn>
                        </p:par>
                        <p:par>
                          <p:cTn id="160" fill="hold">
                            <p:stCondLst>
                              <p:cond delay="3500"/>
                            </p:stCondLst>
                            <p:childTnLst>
                              <p:par>
                                <p:cTn id="161" presetID="26" presetClass="entr" presetSubtype="0" fill="hold" grpId="0" nodeType="afterEffect">
                                  <p:stCondLst>
                                    <p:cond delay="0"/>
                                  </p:stCondLst>
                                  <p:childTnLst>
                                    <p:set>
                                      <p:cBhvr>
                                        <p:cTn id="162" dur="1" fill="hold">
                                          <p:stCondLst>
                                            <p:cond delay="0"/>
                                          </p:stCondLst>
                                        </p:cTn>
                                        <p:tgtEl>
                                          <p:spTgt spid="15"/>
                                        </p:tgtEl>
                                        <p:attrNameLst>
                                          <p:attrName>style.visibility</p:attrName>
                                        </p:attrNameLst>
                                      </p:cBhvr>
                                      <p:to>
                                        <p:strVal val="visible"/>
                                      </p:to>
                                    </p:set>
                                    <p:animEffect transition="in" filter="wipe(down)">
                                      <p:cBhvr>
                                        <p:cTn id="163" dur="290">
                                          <p:stCondLst>
                                            <p:cond delay="0"/>
                                          </p:stCondLst>
                                        </p:cTn>
                                        <p:tgtEl>
                                          <p:spTgt spid="15"/>
                                        </p:tgtEl>
                                      </p:cBhvr>
                                    </p:animEffect>
                                    <p:anim calcmode="lin" valueType="num">
                                      <p:cBhvr>
                                        <p:cTn id="16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6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6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69" dur="13">
                                          <p:stCondLst>
                                            <p:cond delay="325"/>
                                          </p:stCondLst>
                                        </p:cTn>
                                        <p:tgtEl>
                                          <p:spTgt spid="15"/>
                                        </p:tgtEl>
                                      </p:cBhvr>
                                      <p:to x="100000" y="60000"/>
                                    </p:animScale>
                                    <p:animScale>
                                      <p:cBhvr>
                                        <p:cTn id="170" dur="83" decel="50000">
                                          <p:stCondLst>
                                            <p:cond delay="338"/>
                                          </p:stCondLst>
                                        </p:cTn>
                                        <p:tgtEl>
                                          <p:spTgt spid="15"/>
                                        </p:tgtEl>
                                      </p:cBhvr>
                                      <p:to x="100000" y="100000"/>
                                    </p:animScale>
                                    <p:animScale>
                                      <p:cBhvr>
                                        <p:cTn id="171" dur="13">
                                          <p:stCondLst>
                                            <p:cond delay="656"/>
                                          </p:stCondLst>
                                        </p:cTn>
                                        <p:tgtEl>
                                          <p:spTgt spid="15"/>
                                        </p:tgtEl>
                                      </p:cBhvr>
                                      <p:to x="100000" y="80000"/>
                                    </p:animScale>
                                    <p:animScale>
                                      <p:cBhvr>
                                        <p:cTn id="172" dur="83" decel="50000">
                                          <p:stCondLst>
                                            <p:cond delay="669"/>
                                          </p:stCondLst>
                                        </p:cTn>
                                        <p:tgtEl>
                                          <p:spTgt spid="15"/>
                                        </p:tgtEl>
                                      </p:cBhvr>
                                      <p:to x="100000" y="100000"/>
                                    </p:animScale>
                                    <p:animScale>
                                      <p:cBhvr>
                                        <p:cTn id="173" dur="13">
                                          <p:stCondLst>
                                            <p:cond delay="821"/>
                                          </p:stCondLst>
                                        </p:cTn>
                                        <p:tgtEl>
                                          <p:spTgt spid="15"/>
                                        </p:tgtEl>
                                      </p:cBhvr>
                                      <p:to x="100000" y="90000"/>
                                    </p:animScale>
                                    <p:animScale>
                                      <p:cBhvr>
                                        <p:cTn id="174" dur="83" decel="50000">
                                          <p:stCondLst>
                                            <p:cond delay="834"/>
                                          </p:stCondLst>
                                        </p:cTn>
                                        <p:tgtEl>
                                          <p:spTgt spid="15"/>
                                        </p:tgtEl>
                                      </p:cBhvr>
                                      <p:to x="100000" y="100000"/>
                                    </p:animScale>
                                    <p:animScale>
                                      <p:cBhvr>
                                        <p:cTn id="175" dur="13">
                                          <p:stCondLst>
                                            <p:cond delay="904"/>
                                          </p:stCondLst>
                                        </p:cTn>
                                        <p:tgtEl>
                                          <p:spTgt spid="15"/>
                                        </p:tgtEl>
                                      </p:cBhvr>
                                      <p:to x="100000" y="95000"/>
                                    </p:animScale>
                                    <p:animScale>
                                      <p:cBhvr>
                                        <p:cTn id="176" dur="83" decel="50000">
                                          <p:stCondLst>
                                            <p:cond delay="917"/>
                                          </p:stCondLst>
                                        </p:cTn>
                                        <p:tgtEl>
                                          <p:spTgt spid="15"/>
                                        </p:tgtEl>
                                      </p:cBhvr>
                                      <p:to x="100000" y="100000"/>
                                    </p:animScale>
                                  </p:childTnLst>
                                </p:cTn>
                              </p:par>
                              <p:par>
                                <p:cTn id="177" presetID="26" presetClass="entr" presetSubtype="0" fill="hold" grpId="0" nodeType="withEffect">
                                  <p:stCondLst>
                                    <p:cond delay="0"/>
                                  </p:stCondLst>
                                  <p:childTnLst>
                                    <p:set>
                                      <p:cBhvr>
                                        <p:cTn id="178" dur="1" fill="hold">
                                          <p:stCondLst>
                                            <p:cond delay="0"/>
                                          </p:stCondLst>
                                        </p:cTn>
                                        <p:tgtEl>
                                          <p:spTgt spid="18"/>
                                        </p:tgtEl>
                                        <p:attrNameLst>
                                          <p:attrName>style.visibility</p:attrName>
                                        </p:attrNameLst>
                                      </p:cBhvr>
                                      <p:to>
                                        <p:strVal val="visible"/>
                                      </p:to>
                                    </p:set>
                                    <p:animEffect transition="in" filter="wipe(down)">
                                      <p:cBhvr>
                                        <p:cTn id="179" dur="290">
                                          <p:stCondLst>
                                            <p:cond delay="0"/>
                                          </p:stCondLst>
                                        </p:cTn>
                                        <p:tgtEl>
                                          <p:spTgt spid="18"/>
                                        </p:tgtEl>
                                      </p:cBhvr>
                                    </p:animEffect>
                                    <p:anim calcmode="lin" valueType="num">
                                      <p:cBhvr>
                                        <p:cTn id="180"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81"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2"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83"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84"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85" dur="13">
                                          <p:stCondLst>
                                            <p:cond delay="325"/>
                                          </p:stCondLst>
                                        </p:cTn>
                                        <p:tgtEl>
                                          <p:spTgt spid="18"/>
                                        </p:tgtEl>
                                      </p:cBhvr>
                                      <p:to x="100000" y="60000"/>
                                    </p:animScale>
                                    <p:animScale>
                                      <p:cBhvr>
                                        <p:cTn id="186" dur="83" decel="50000">
                                          <p:stCondLst>
                                            <p:cond delay="338"/>
                                          </p:stCondLst>
                                        </p:cTn>
                                        <p:tgtEl>
                                          <p:spTgt spid="18"/>
                                        </p:tgtEl>
                                      </p:cBhvr>
                                      <p:to x="100000" y="100000"/>
                                    </p:animScale>
                                    <p:animScale>
                                      <p:cBhvr>
                                        <p:cTn id="187" dur="13">
                                          <p:stCondLst>
                                            <p:cond delay="656"/>
                                          </p:stCondLst>
                                        </p:cTn>
                                        <p:tgtEl>
                                          <p:spTgt spid="18"/>
                                        </p:tgtEl>
                                      </p:cBhvr>
                                      <p:to x="100000" y="80000"/>
                                    </p:animScale>
                                    <p:animScale>
                                      <p:cBhvr>
                                        <p:cTn id="188" dur="83" decel="50000">
                                          <p:stCondLst>
                                            <p:cond delay="669"/>
                                          </p:stCondLst>
                                        </p:cTn>
                                        <p:tgtEl>
                                          <p:spTgt spid="18"/>
                                        </p:tgtEl>
                                      </p:cBhvr>
                                      <p:to x="100000" y="100000"/>
                                    </p:animScale>
                                    <p:animScale>
                                      <p:cBhvr>
                                        <p:cTn id="189" dur="13">
                                          <p:stCondLst>
                                            <p:cond delay="821"/>
                                          </p:stCondLst>
                                        </p:cTn>
                                        <p:tgtEl>
                                          <p:spTgt spid="18"/>
                                        </p:tgtEl>
                                      </p:cBhvr>
                                      <p:to x="100000" y="90000"/>
                                    </p:animScale>
                                    <p:animScale>
                                      <p:cBhvr>
                                        <p:cTn id="190" dur="83" decel="50000">
                                          <p:stCondLst>
                                            <p:cond delay="834"/>
                                          </p:stCondLst>
                                        </p:cTn>
                                        <p:tgtEl>
                                          <p:spTgt spid="18"/>
                                        </p:tgtEl>
                                      </p:cBhvr>
                                      <p:to x="100000" y="100000"/>
                                    </p:animScale>
                                    <p:animScale>
                                      <p:cBhvr>
                                        <p:cTn id="191" dur="13">
                                          <p:stCondLst>
                                            <p:cond delay="904"/>
                                          </p:stCondLst>
                                        </p:cTn>
                                        <p:tgtEl>
                                          <p:spTgt spid="18"/>
                                        </p:tgtEl>
                                      </p:cBhvr>
                                      <p:to x="100000" y="95000"/>
                                    </p:animScale>
                                    <p:animScale>
                                      <p:cBhvr>
                                        <p:cTn id="192" dur="83" decel="50000">
                                          <p:stCondLst>
                                            <p:cond delay="917"/>
                                          </p:stCondLst>
                                        </p:cTn>
                                        <p:tgtEl>
                                          <p:spTgt spid="18"/>
                                        </p:tgtEl>
                                      </p:cBhvr>
                                      <p:to x="100000" y="100000"/>
                                    </p:animScale>
                                  </p:childTnLst>
                                </p:cTn>
                              </p:par>
                              <p:par>
                                <p:cTn id="193" presetID="26" presetClass="entr" presetSubtype="0" fill="hold" grpId="0" nodeType="withEffect">
                                  <p:stCondLst>
                                    <p:cond delay="0"/>
                                  </p:stCondLst>
                                  <p:childTnLst>
                                    <p:set>
                                      <p:cBhvr>
                                        <p:cTn id="194" dur="1" fill="hold">
                                          <p:stCondLst>
                                            <p:cond delay="0"/>
                                          </p:stCondLst>
                                        </p:cTn>
                                        <p:tgtEl>
                                          <p:spTgt spid="30"/>
                                        </p:tgtEl>
                                        <p:attrNameLst>
                                          <p:attrName>style.visibility</p:attrName>
                                        </p:attrNameLst>
                                      </p:cBhvr>
                                      <p:to>
                                        <p:strVal val="visible"/>
                                      </p:to>
                                    </p:set>
                                    <p:animEffect transition="in" filter="wipe(down)">
                                      <p:cBhvr>
                                        <p:cTn id="195" dur="290">
                                          <p:stCondLst>
                                            <p:cond delay="0"/>
                                          </p:stCondLst>
                                        </p:cTn>
                                        <p:tgtEl>
                                          <p:spTgt spid="30"/>
                                        </p:tgtEl>
                                      </p:cBhvr>
                                    </p:animEffect>
                                    <p:anim calcmode="lin" valueType="num">
                                      <p:cBhvr>
                                        <p:cTn id="196"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97"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98"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199"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200"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201" dur="13">
                                          <p:stCondLst>
                                            <p:cond delay="325"/>
                                          </p:stCondLst>
                                        </p:cTn>
                                        <p:tgtEl>
                                          <p:spTgt spid="30"/>
                                        </p:tgtEl>
                                      </p:cBhvr>
                                      <p:to x="100000" y="60000"/>
                                    </p:animScale>
                                    <p:animScale>
                                      <p:cBhvr>
                                        <p:cTn id="202" dur="83" decel="50000">
                                          <p:stCondLst>
                                            <p:cond delay="338"/>
                                          </p:stCondLst>
                                        </p:cTn>
                                        <p:tgtEl>
                                          <p:spTgt spid="30"/>
                                        </p:tgtEl>
                                      </p:cBhvr>
                                      <p:to x="100000" y="100000"/>
                                    </p:animScale>
                                    <p:animScale>
                                      <p:cBhvr>
                                        <p:cTn id="203" dur="13">
                                          <p:stCondLst>
                                            <p:cond delay="656"/>
                                          </p:stCondLst>
                                        </p:cTn>
                                        <p:tgtEl>
                                          <p:spTgt spid="30"/>
                                        </p:tgtEl>
                                      </p:cBhvr>
                                      <p:to x="100000" y="80000"/>
                                    </p:animScale>
                                    <p:animScale>
                                      <p:cBhvr>
                                        <p:cTn id="204" dur="83" decel="50000">
                                          <p:stCondLst>
                                            <p:cond delay="669"/>
                                          </p:stCondLst>
                                        </p:cTn>
                                        <p:tgtEl>
                                          <p:spTgt spid="30"/>
                                        </p:tgtEl>
                                      </p:cBhvr>
                                      <p:to x="100000" y="100000"/>
                                    </p:animScale>
                                    <p:animScale>
                                      <p:cBhvr>
                                        <p:cTn id="205" dur="13">
                                          <p:stCondLst>
                                            <p:cond delay="821"/>
                                          </p:stCondLst>
                                        </p:cTn>
                                        <p:tgtEl>
                                          <p:spTgt spid="30"/>
                                        </p:tgtEl>
                                      </p:cBhvr>
                                      <p:to x="100000" y="90000"/>
                                    </p:animScale>
                                    <p:animScale>
                                      <p:cBhvr>
                                        <p:cTn id="206" dur="83" decel="50000">
                                          <p:stCondLst>
                                            <p:cond delay="834"/>
                                          </p:stCondLst>
                                        </p:cTn>
                                        <p:tgtEl>
                                          <p:spTgt spid="30"/>
                                        </p:tgtEl>
                                      </p:cBhvr>
                                      <p:to x="100000" y="100000"/>
                                    </p:animScale>
                                    <p:animScale>
                                      <p:cBhvr>
                                        <p:cTn id="207" dur="13">
                                          <p:stCondLst>
                                            <p:cond delay="904"/>
                                          </p:stCondLst>
                                        </p:cTn>
                                        <p:tgtEl>
                                          <p:spTgt spid="30"/>
                                        </p:tgtEl>
                                      </p:cBhvr>
                                      <p:to x="100000" y="95000"/>
                                    </p:animScale>
                                    <p:animScale>
                                      <p:cBhvr>
                                        <p:cTn id="208" dur="83" decel="50000">
                                          <p:stCondLst>
                                            <p:cond delay="917"/>
                                          </p:stCondLst>
                                        </p:cTn>
                                        <p:tgtEl>
                                          <p:spTgt spid="30"/>
                                        </p:tgtEl>
                                      </p:cBhvr>
                                      <p:to x="100000" y="100000"/>
                                    </p:animScale>
                                  </p:childTnLst>
                                </p:cTn>
                              </p:par>
                              <p:par>
                                <p:cTn id="209" presetID="26" presetClass="entr" presetSubtype="0" fill="hold" grpId="0" nodeType="withEffect">
                                  <p:stCondLst>
                                    <p:cond delay="0"/>
                                  </p:stCondLst>
                                  <p:childTnLst>
                                    <p:set>
                                      <p:cBhvr>
                                        <p:cTn id="210" dur="1" fill="hold">
                                          <p:stCondLst>
                                            <p:cond delay="0"/>
                                          </p:stCondLst>
                                        </p:cTn>
                                        <p:tgtEl>
                                          <p:spTgt spid="20"/>
                                        </p:tgtEl>
                                        <p:attrNameLst>
                                          <p:attrName>style.visibility</p:attrName>
                                        </p:attrNameLst>
                                      </p:cBhvr>
                                      <p:to>
                                        <p:strVal val="visible"/>
                                      </p:to>
                                    </p:set>
                                    <p:animEffect transition="in" filter="wipe(down)">
                                      <p:cBhvr>
                                        <p:cTn id="211" dur="290">
                                          <p:stCondLst>
                                            <p:cond delay="0"/>
                                          </p:stCondLst>
                                        </p:cTn>
                                        <p:tgtEl>
                                          <p:spTgt spid="20"/>
                                        </p:tgtEl>
                                      </p:cBhvr>
                                    </p:animEffect>
                                    <p:anim calcmode="lin" valueType="num">
                                      <p:cBhvr>
                                        <p:cTn id="212"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13"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14"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15"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216"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217" dur="13">
                                          <p:stCondLst>
                                            <p:cond delay="325"/>
                                          </p:stCondLst>
                                        </p:cTn>
                                        <p:tgtEl>
                                          <p:spTgt spid="20"/>
                                        </p:tgtEl>
                                      </p:cBhvr>
                                      <p:to x="100000" y="60000"/>
                                    </p:animScale>
                                    <p:animScale>
                                      <p:cBhvr>
                                        <p:cTn id="218" dur="83" decel="50000">
                                          <p:stCondLst>
                                            <p:cond delay="338"/>
                                          </p:stCondLst>
                                        </p:cTn>
                                        <p:tgtEl>
                                          <p:spTgt spid="20"/>
                                        </p:tgtEl>
                                      </p:cBhvr>
                                      <p:to x="100000" y="100000"/>
                                    </p:animScale>
                                    <p:animScale>
                                      <p:cBhvr>
                                        <p:cTn id="219" dur="13">
                                          <p:stCondLst>
                                            <p:cond delay="656"/>
                                          </p:stCondLst>
                                        </p:cTn>
                                        <p:tgtEl>
                                          <p:spTgt spid="20"/>
                                        </p:tgtEl>
                                      </p:cBhvr>
                                      <p:to x="100000" y="80000"/>
                                    </p:animScale>
                                    <p:animScale>
                                      <p:cBhvr>
                                        <p:cTn id="220" dur="83" decel="50000">
                                          <p:stCondLst>
                                            <p:cond delay="669"/>
                                          </p:stCondLst>
                                        </p:cTn>
                                        <p:tgtEl>
                                          <p:spTgt spid="20"/>
                                        </p:tgtEl>
                                      </p:cBhvr>
                                      <p:to x="100000" y="100000"/>
                                    </p:animScale>
                                    <p:animScale>
                                      <p:cBhvr>
                                        <p:cTn id="221" dur="13">
                                          <p:stCondLst>
                                            <p:cond delay="821"/>
                                          </p:stCondLst>
                                        </p:cTn>
                                        <p:tgtEl>
                                          <p:spTgt spid="20"/>
                                        </p:tgtEl>
                                      </p:cBhvr>
                                      <p:to x="100000" y="90000"/>
                                    </p:animScale>
                                    <p:animScale>
                                      <p:cBhvr>
                                        <p:cTn id="222" dur="83" decel="50000">
                                          <p:stCondLst>
                                            <p:cond delay="834"/>
                                          </p:stCondLst>
                                        </p:cTn>
                                        <p:tgtEl>
                                          <p:spTgt spid="20"/>
                                        </p:tgtEl>
                                      </p:cBhvr>
                                      <p:to x="100000" y="100000"/>
                                    </p:animScale>
                                    <p:animScale>
                                      <p:cBhvr>
                                        <p:cTn id="223" dur="13">
                                          <p:stCondLst>
                                            <p:cond delay="904"/>
                                          </p:stCondLst>
                                        </p:cTn>
                                        <p:tgtEl>
                                          <p:spTgt spid="20"/>
                                        </p:tgtEl>
                                      </p:cBhvr>
                                      <p:to x="100000" y="95000"/>
                                    </p:animScale>
                                    <p:animScale>
                                      <p:cBhvr>
                                        <p:cTn id="224" dur="83" decel="50000">
                                          <p:stCondLst>
                                            <p:cond delay="917"/>
                                          </p:stCondLst>
                                        </p:cTn>
                                        <p:tgtEl>
                                          <p:spTgt spid="20"/>
                                        </p:tgtEl>
                                      </p:cBhvr>
                                      <p:to x="100000" y="100000"/>
                                    </p:animScale>
                                  </p:childTnLst>
                                </p:cTn>
                              </p:par>
                            </p:childTnLst>
                          </p:cTn>
                        </p:par>
                        <p:par>
                          <p:cTn id="225" fill="hold">
                            <p:stCondLst>
                              <p:cond delay="4500"/>
                            </p:stCondLst>
                            <p:childTnLst>
                              <p:par>
                                <p:cTn id="226" presetID="1" presetClass="entr" presetSubtype="0" fill="hold" grpId="0" nodeType="afterEffect">
                                  <p:stCondLst>
                                    <p:cond delay="0"/>
                                  </p:stCondLst>
                                  <p:childTnLst>
                                    <p:set>
                                      <p:cBhvr>
                                        <p:cTn id="227" dur="1" fill="hold">
                                          <p:stCondLst>
                                            <p:cond delay="0"/>
                                          </p:stCondLst>
                                        </p:cTn>
                                        <p:tgtEl>
                                          <p:spTgt spid="31"/>
                                        </p:tgtEl>
                                        <p:attrNameLst>
                                          <p:attrName>style.visibility</p:attrName>
                                        </p:attrNameLst>
                                      </p:cBhvr>
                                      <p:to>
                                        <p:strVal val="visible"/>
                                      </p:to>
                                    </p:set>
                                  </p:childTnLst>
                                </p:cTn>
                              </p:par>
                              <p:par>
                                <p:cTn id="228" presetID="35" presetClass="path" presetSubtype="0" accel="50000" decel="50000" fill="hold" grpId="1" nodeType="withEffect">
                                  <p:stCondLst>
                                    <p:cond delay="0"/>
                                  </p:stCondLst>
                                  <p:childTnLst>
                                    <p:animMotion origin="layout" path="M -3.56836E-6 -3.7037E-7 L 0.36686 0.15278 " pathEditMode="relative" rAng="0" ptsTypes="AA">
                                      <p:cBhvr>
                                        <p:cTn id="229" dur="500" spd="-99900" fill="hold"/>
                                        <p:tgtEl>
                                          <p:spTgt spid="31"/>
                                        </p:tgtEl>
                                        <p:attrNameLst>
                                          <p:attrName>ppt_x</p:attrName>
                                          <p:attrName>ppt_y</p:attrName>
                                        </p:attrNameLst>
                                      </p:cBhvr>
                                      <p:rCtr x="18343" y="7639"/>
                                    </p:animMotion>
                                  </p:childTnLst>
                                </p:cTn>
                              </p:par>
                              <p:par>
                                <p:cTn id="230" presetID="1" presetClass="entr" presetSubtype="0" fill="hold" grpId="0" nodeType="withEffect">
                                  <p:stCondLst>
                                    <p:cond delay="0"/>
                                  </p:stCondLst>
                                  <p:childTnLst>
                                    <p:set>
                                      <p:cBhvr>
                                        <p:cTn id="231" dur="1" fill="hold">
                                          <p:stCondLst>
                                            <p:cond delay="0"/>
                                          </p:stCondLst>
                                        </p:cTn>
                                        <p:tgtEl>
                                          <p:spTgt spid="32"/>
                                        </p:tgtEl>
                                        <p:attrNameLst>
                                          <p:attrName>style.visibility</p:attrName>
                                        </p:attrNameLst>
                                      </p:cBhvr>
                                      <p:to>
                                        <p:strVal val="visible"/>
                                      </p:to>
                                    </p:set>
                                  </p:childTnLst>
                                </p:cTn>
                              </p:par>
                              <p:par>
                                <p:cTn id="232" presetID="35" presetClass="path" presetSubtype="0" accel="50000" decel="50000" fill="hold" grpId="1" nodeType="withEffect">
                                  <p:stCondLst>
                                    <p:cond delay="0"/>
                                  </p:stCondLst>
                                  <p:childTnLst>
                                    <p:animMotion origin="layout" path="M 7.85742E-7 -3.33333E-6 L -0.39495 -0.11018 " pathEditMode="relative" rAng="0" ptsTypes="AA">
                                      <p:cBhvr>
                                        <p:cTn id="233" dur="500" spd="-99900" fill="hold"/>
                                        <p:tgtEl>
                                          <p:spTgt spid="32"/>
                                        </p:tgtEl>
                                        <p:attrNameLst>
                                          <p:attrName>ppt_x</p:attrName>
                                          <p:attrName>ppt_y</p:attrName>
                                        </p:attrNameLst>
                                      </p:cBhvr>
                                      <p:rCtr x="-19748" y="-5509"/>
                                    </p:animMotion>
                                  </p:childTnLst>
                                </p:cTn>
                              </p:par>
                            </p:childTnLst>
                          </p:cTn>
                        </p:par>
                        <p:par>
                          <p:cTn id="234" fill="hold">
                            <p:stCondLst>
                              <p:cond delay="4500"/>
                            </p:stCondLst>
                            <p:childTnLst>
                              <p:par>
                                <p:cTn id="235" presetID="18" presetClass="entr" presetSubtype="3" fill="hold" grpId="0" nodeType="afterEffect">
                                  <p:stCondLst>
                                    <p:cond delay="0"/>
                                  </p:stCondLst>
                                  <p:childTnLst>
                                    <p:set>
                                      <p:cBhvr>
                                        <p:cTn id="236" dur="1" fill="hold">
                                          <p:stCondLst>
                                            <p:cond delay="0"/>
                                          </p:stCondLst>
                                        </p:cTn>
                                        <p:tgtEl>
                                          <p:spTgt spid="33"/>
                                        </p:tgtEl>
                                        <p:attrNameLst>
                                          <p:attrName>style.visibility</p:attrName>
                                        </p:attrNameLst>
                                      </p:cBhvr>
                                      <p:to>
                                        <p:strVal val="visible"/>
                                      </p:to>
                                    </p:set>
                                    <p:animEffect transition="in" filter="strips(upRight)">
                                      <p:cBhvr>
                                        <p:cTn id="2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2" grpId="0" animBg="1"/>
      <p:bldP spid="14" grpId="0" animBg="1"/>
      <p:bldP spid="15" grpId="0" animBg="1"/>
      <p:bldP spid="16" grpId="0"/>
      <p:bldP spid="17" grpId="0"/>
      <p:bldP spid="18" grpId="0"/>
      <p:bldP spid="19" grpId="0" animBg="1"/>
      <p:bldP spid="20" grpId="0" animBg="1"/>
      <p:bldP spid="21" grpId="0" animBg="1"/>
      <p:bldP spid="28" grpId="0"/>
      <p:bldP spid="29" grpId="0"/>
      <p:bldP spid="30" grpId="0"/>
      <p:bldP spid="31" grpId="0" animBg="1"/>
      <p:bldP spid="31" grpId="1" animBg="1"/>
      <p:bldP spid="32" grpId="0" animBg="1"/>
      <p:bldP spid="32" grpId="1" animBg="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产品功能</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PRODUCT FEATURES</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22</a:t>
            </a:r>
          </a:p>
        </p:txBody>
      </p:sp>
      <p:sp>
        <p:nvSpPr>
          <p:cNvPr id="13" name="KSO_Shape"/>
          <p:cNvSpPr/>
          <p:nvPr/>
        </p:nvSpPr>
        <p:spPr bwMode="auto">
          <a:xfrm>
            <a:off x="146935" y="196148"/>
            <a:ext cx="478141" cy="473361"/>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sp>
        <p:nvSpPr>
          <p:cNvPr id="53" name="Freeform 471"/>
          <p:cNvSpPr>
            <a:spLocks noEditPoints="1"/>
          </p:cNvSpPr>
          <p:nvPr/>
        </p:nvSpPr>
        <p:spPr bwMode="auto">
          <a:xfrm>
            <a:off x="6653668" y="3847053"/>
            <a:ext cx="966984" cy="738775"/>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FD3F03"/>
          </a:solidFill>
          <a:ln>
            <a:noFill/>
          </a:ln>
          <a:effec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sp>
        <p:nvSpPr>
          <p:cNvPr id="54" name="Freeform 476"/>
          <p:cNvSpPr>
            <a:spLocks noEditPoints="1"/>
          </p:cNvSpPr>
          <p:nvPr/>
        </p:nvSpPr>
        <p:spPr bwMode="auto">
          <a:xfrm>
            <a:off x="1611059" y="1543397"/>
            <a:ext cx="1041070" cy="754351"/>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FD3F03"/>
          </a:solidFill>
          <a:ln>
            <a:noFill/>
          </a:ln>
          <a:effec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sp>
        <p:nvSpPr>
          <p:cNvPr id="55" name="Oval 493"/>
          <p:cNvSpPr>
            <a:spLocks noChangeArrowheads="1"/>
          </p:cNvSpPr>
          <p:nvPr/>
        </p:nvSpPr>
        <p:spPr bwMode="auto">
          <a:xfrm>
            <a:off x="1611059" y="3923319"/>
            <a:ext cx="730214" cy="662509"/>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FD3F03"/>
          </a:solidFill>
          <a:ln>
            <a:noFill/>
          </a:ln>
          <a:effec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sp>
        <p:nvSpPr>
          <p:cNvPr id="56" name="Freeform 497"/>
          <p:cNvSpPr>
            <a:spLocks noEditPoints="1"/>
          </p:cNvSpPr>
          <p:nvPr/>
        </p:nvSpPr>
        <p:spPr bwMode="auto">
          <a:xfrm>
            <a:off x="6653669" y="1543398"/>
            <a:ext cx="563689" cy="777630"/>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FD3F03"/>
          </a:solidFill>
          <a:ln>
            <a:noFill/>
          </a:ln>
          <a:effec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cxnSp>
        <p:nvCxnSpPr>
          <p:cNvPr id="57" name="直接连接符 56"/>
          <p:cNvCxnSpPr/>
          <p:nvPr/>
        </p:nvCxnSpPr>
        <p:spPr>
          <a:xfrm>
            <a:off x="1611059" y="2389957"/>
            <a:ext cx="4030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653668" y="2389957"/>
            <a:ext cx="4030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11059" y="4744781"/>
            <a:ext cx="4030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653668" y="4744781"/>
            <a:ext cx="4030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498"/>
          <p:cNvSpPr txBox="1"/>
          <p:nvPr/>
        </p:nvSpPr>
        <p:spPr>
          <a:xfrm>
            <a:off x="4223550" y="1959205"/>
            <a:ext cx="1569251" cy="369236"/>
          </a:xfrm>
          <a:prstGeom prst="rect">
            <a:avLst/>
          </a:prstGeom>
          <a:noFill/>
        </p:spPr>
        <p:txBody>
          <a:bodyPr wrap="none" rtlCol="0" anchor="ctr">
            <a:spAutoFit/>
          </a:bodyPr>
          <a:lstStyle/>
          <a:p>
            <a:pPr lvl="0" algn="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9" name="TextBox 499"/>
          <p:cNvSpPr txBox="1"/>
          <p:nvPr/>
        </p:nvSpPr>
        <p:spPr>
          <a:xfrm>
            <a:off x="9236961" y="1959205"/>
            <a:ext cx="1569251" cy="369236"/>
          </a:xfrm>
          <a:prstGeom prst="rect">
            <a:avLst/>
          </a:prstGeom>
          <a:noFill/>
        </p:spPr>
        <p:txBody>
          <a:bodyPr wrap="none" rtlCol="0" anchor="ctr">
            <a:spAutoFit/>
          </a:bodyPr>
          <a:lstStyle/>
          <a:p>
            <a:pPr lvl="0" algn="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70" name="TextBox 500"/>
          <p:cNvSpPr txBox="1"/>
          <p:nvPr/>
        </p:nvSpPr>
        <p:spPr>
          <a:xfrm>
            <a:off x="4223550" y="4283581"/>
            <a:ext cx="1569251" cy="369236"/>
          </a:xfrm>
          <a:prstGeom prst="rect">
            <a:avLst/>
          </a:prstGeom>
          <a:noFill/>
        </p:spPr>
        <p:txBody>
          <a:bodyPr wrap="none" rtlCol="0" anchor="ctr">
            <a:spAutoFit/>
          </a:bodyPr>
          <a:lstStyle/>
          <a:p>
            <a:pPr lvl="0" algn="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71" name="TextBox 501"/>
          <p:cNvSpPr txBox="1"/>
          <p:nvPr/>
        </p:nvSpPr>
        <p:spPr>
          <a:xfrm>
            <a:off x="9236961" y="4283581"/>
            <a:ext cx="1569251" cy="369236"/>
          </a:xfrm>
          <a:prstGeom prst="rect">
            <a:avLst/>
          </a:prstGeom>
          <a:noFill/>
        </p:spPr>
        <p:txBody>
          <a:bodyPr wrap="none" rtlCol="0" anchor="ctr">
            <a:spAutoFit/>
          </a:bodyPr>
          <a:lstStyle/>
          <a:p>
            <a:pPr lvl="0" algn="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72" name="TextBox 503"/>
          <p:cNvSpPr txBox="1"/>
          <p:nvPr/>
        </p:nvSpPr>
        <p:spPr>
          <a:xfrm>
            <a:off x="1485868" y="2479982"/>
            <a:ext cx="4295050" cy="932320"/>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TextBox 504"/>
          <p:cNvSpPr txBox="1"/>
          <p:nvPr/>
        </p:nvSpPr>
        <p:spPr>
          <a:xfrm>
            <a:off x="6552096" y="2479982"/>
            <a:ext cx="4295050" cy="932320"/>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您的内容打在这里，或者通过复制您的文本后，在此框中选择粘贴，并选择只保留文字</a:t>
            </a:r>
            <a:r>
              <a:rPr lang="zh-CN" altLang="en-US" dirty="0">
                <a:solidFill>
                  <a:schemeClr val="tx1">
                    <a:lumMod val="65000"/>
                    <a:lumOff val="35000"/>
                  </a:schemeClr>
                </a:solidFill>
                <a:sym typeface="微软雅黑" panose="020B0503020204020204" pitchFamily="34" charset="-122"/>
              </a:rPr>
              <a:t>，在此录入上述图表的描述说明。</a:t>
            </a:r>
            <a:endParaRPr lang="zh-CN" altLang="en-US" dirty="0">
              <a:solidFill>
                <a:schemeClr val="tx1">
                  <a:lumMod val="65000"/>
                  <a:lumOff val="35000"/>
                </a:schemeClr>
              </a:solidFill>
            </a:endParaRPr>
          </a:p>
        </p:txBody>
      </p:sp>
      <p:sp>
        <p:nvSpPr>
          <p:cNvPr id="74" name="TextBox 505"/>
          <p:cNvSpPr txBox="1"/>
          <p:nvPr/>
        </p:nvSpPr>
        <p:spPr>
          <a:xfrm>
            <a:off x="1485868" y="4845230"/>
            <a:ext cx="4295050" cy="932320"/>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您的内容打在这里，或者通过复制您的文本后，在此框中选择粘贴，并选择只保留文字</a:t>
            </a:r>
            <a:r>
              <a:rPr lang="zh-CN" altLang="en-US" dirty="0">
                <a:solidFill>
                  <a:schemeClr val="tx1">
                    <a:lumMod val="65000"/>
                    <a:lumOff val="35000"/>
                  </a:schemeClr>
                </a:solidFill>
                <a:sym typeface="微软雅黑" panose="020B0503020204020204" pitchFamily="34" charset="-122"/>
              </a:rPr>
              <a:t>，在此录入上述图表的描述说明。</a:t>
            </a:r>
            <a:endParaRPr lang="zh-CN" altLang="en-US" dirty="0">
              <a:solidFill>
                <a:schemeClr val="tx1">
                  <a:lumMod val="65000"/>
                  <a:lumOff val="35000"/>
                </a:schemeClr>
              </a:solidFill>
            </a:endParaRPr>
          </a:p>
        </p:txBody>
      </p:sp>
      <p:sp>
        <p:nvSpPr>
          <p:cNvPr id="75" name="TextBox 506"/>
          <p:cNvSpPr txBox="1"/>
          <p:nvPr/>
        </p:nvSpPr>
        <p:spPr>
          <a:xfrm>
            <a:off x="6552096" y="4845230"/>
            <a:ext cx="4295050" cy="932320"/>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您的内容打在这里，或者通过复制您的文本后，在此框中选择粘贴，并选择只保留文字</a:t>
            </a:r>
            <a:r>
              <a:rPr lang="zh-CN" altLang="en-US" dirty="0">
                <a:solidFill>
                  <a:schemeClr val="tx1">
                    <a:lumMod val="65000"/>
                    <a:lumOff val="35000"/>
                  </a:schemeClr>
                </a:solidFill>
                <a:sym typeface="微软雅黑" panose="020B0503020204020204" pitchFamily="34" charset="-122"/>
              </a:rPr>
              <a:t>，在此录入上述图表的描述说明。</a:t>
            </a:r>
            <a:endParaRPr lang="zh-CN" altLang="en-US" dirty="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750" fill="hold"/>
                                        <p:tgtEl>
                                          <p:spTgt spid="54"/>
                                        </p:tgtEl>
                                        <p:attrNameLst>
                                          <p:attrName>ppt_x</p:attrName>
                                        </p:attrNameLst>
                                      </p:cBhvr>
                                      <p:tavLst>
                                        <p:tav tm="0">
                                          <p:val>
                                            <p:strVal val="1+#ppt_w/2"/>
                                          </p:val>
                                        </p:tav>
                                        <p:tav tm="100000">
                                          <p:val>
                                            <p:strVal val="#ppt_x"/>
                                          </p:val>
                                        </p:tav>
                                      </p:tavLst>
                                    </p:anim>
                                    <p:anim calcmode="lin" valueType="num">
                                      <p:cBhvr additive="base">
                                        <p:cTn id="21" dur="750" fill="hold"/>
                                        <p:tgtEl>
                                          <p:spTgt spid="5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5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fill="hold"/>
                                        <p:tgtEl>
                                          <p:spTgt spid="56"/>
                                        </p:tgtEl>
                                        <p:attrNameLst>
                                          <p:attrName>ppt_x</p:attrName>
                                        </p:attrNameLst>
                                      </p:cBhvr>
                                      <p:tavLst>
                                        <p:tav tm="0">
                                          <p:val>
                                            <p:strVal val="1+#ppt_w/2"/>
                                          </p:val>
                                        </p:tav>
                                        <p:tav tm="100000">
                                          <p:val>
                                            <p:strVal val="#ppt_x"/>
                                          </p:val>
                                        </p:tav>
                                      </p:tavLst>
                                    </p:anim>
                                    <p:anim calcmode="lin" valueType="num">
                                      <p:cBhvr additive="base">
                                        <p:cTn id="25" dur="500" fill="hold"/>
                                        <p:tgtEl>
                                          <p:spTgt spid="5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750" fill="hold"/>
                                        <p:tgtEl>
                                          <p:spTgt spid="55"/>
                                        </p:tgtEl>
                                        <p:attrNameLst>
                                          <p:attrName>ppt_x</p:attrName>
                                        </p:attrNameLst>
                                      </p:cBhvr>
                                      <p:tavLst>
                                        <p:tav tm="0">
                                          <p:val>
                                            <p:strVal val="1+#ppt_w/2"/>
                                          </p:val>
                                        </p:tav>
                                        <p:tav tm="100000">
                                          <p:val>
                                            <p:strVal val="#ppt_x"/>
                                          </p:val>
                                        </p:tav>
                                      </p:tavLst>
                                    </p:anim>
                                    <p:anim calcmode="lin" valueType="num">
                                      <p:cBhvr additive="base">
                                        <p:cTn id="29" dur="750" fill="hold"/>
                                        <p:tgtEl>
                                          <p:spTgt spid="5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1+#ppt_w/2"/>
                                          </p:val>
                                        </p:tav>
                                        <p:tav tm="100000">
                                          <p:val>
                                            <p:strVal val="#ppt_x"/>
                                          </p:val>
                                        </p:tav>
                                      </p:tavLst>
                                    </p:anim>
                                    <p:anim calcmode="lin" valueType="num">
                                      <p:cBhvr additive="base">
                                        <p:cTn id="33" dur="500" fill="hold"/>
                                        <p:tgtEl>
                                          <p:spTgt spid="5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par>
                                <p:cTn id="38" presetID="22" presetClass="entr" presetSubtype="8"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par>
                                <p:cTn id="41" presetID="22" presetClass="entr" presetSubtype="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left)">
                                      <p:cBhvr>
                                        <p:cTn id="43" dur="500"/>
                                        <p:tgtEl>
                                          <p:spTgt spid="59"/>
                                        </p:tgtEl>
                                      </p:cBhvr>
                                    </p:animEffect>
                                  </p:childTnLst>
                                </p:cTn>
                              </p:par>
                              <p:par>
                                <p:cTn id="44" presetID="22" presetClass="entr" presetSubtype="8"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childTnLst>
                          </p:cTn>
                        </p:par>
                        <p:par>
                          <p:cTn id="47" fill="hold">
                            <p:stCondLst>
                              <p:cond delay="2000"/>
                            </p:stCondLst>
                            <p:childTnLst>
                              <p:par>
                                <p:cTn id="48" presetID="12" presetClass="entr" presetSubtype="4" fill="hold" grpId="0" nodeType="afterEffect">
                                  <p:stCondLst>
                                    <p:cond delay="0"/>
                                  </p:stCondLst>
                                  <p:iterate type="lt">
                                    <p:tmPct val="50000"/>
                                  </p:iterate>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300"/>
                                        <p:tgtEl>
                                          <p:spTgt spid="61"/>
                                        </p:tgtEl>
                                        <p:attrNameLst>
                                          <p:attrName>ppt_y</p:attrName>
                                        </p:attrNameLst>
                                      </p:cBhvr>
                                      <p:tavLst>
                                        <p:tav tm="0">
                                          <p:val>
                                            <p:strVal val="#ppt_y+#ppt_h*1.125000"/>
                                          </p:val>
                                        </p:tav>
                                        <p:tav tm="100000">
                                          <p:val>
                                            <p:strVal val="#ppt_y"/>
                                          </p:val>
                                        </p:tav>
                                      </p:tavLst>
                                    </p:anim>
                                    <p:animEffect transition="in" filter="wipe(up)">
                                      <p:cBhvr>
                                        <p:cTn id="51" dur="300"/>
                                        <p:tgtEl>
                                          <p:spTgt spid="61"/>
                                        </p:tgtEl>
                                      </p:cBhvr>
                                    </p:animEffect>
                                  </p:childTnLst>
                                </p:cTn>
                              </p:par>
                              <p:par>
                                <p:cTn id="52" presetID="12" presetClass="entr" presetSubtype="4" fill="hold" grpId="0" nodeType="withEffect">
                                  <p:stCondLst>
                                    <p:cond delay="0"/>
                                  </p:stCondLst>
                                  <p:iterate type="lt">
                                    <p:tmPct val="50000"/>
                                  </p:iterate>
                                  <p:childTnLst>
                                    <p:set>
                                      <p:cBhvr>
                                        <p:cTn id="53" dur="1" fill="hold">
                                          <p:stCondLst>
                                            <p:cond delay="0"/>
                                          </p:stCondLst>
                                        </p:cTn>
                                        <p:tgtEl>
                                          <p:spTgt spid="69"/>
                                        </p:tgtEl>
                                        <p:attrNameLst>
                                          <p:attrName>style.visibility</p:attrName>
                                        </p:attrNameLst>
                                      </p:cBhvr>
                                      <p:to>
                                        <p:strVal val="visible"/>
                                      </p:to>
                                    </p:set>
                                    <p:anim calcmode="lin" valueType="num">
                                      <p:cBhvr additive="base">
                                        <p:cTn id="54" dur="300"/>
                                        <p:tgtEl>
                                          <p:spTgt spid="69"/>
                                        </p:tgtEl>
                                        <p:attrNameLst>
                                          <p:attrName>ppt_y</p:attrName>
                                        </p:attrNameLst>
                                      </p:cBhvr>
                                      <p:tavLst>
                                        <p:tav tm="0">
                                          <p:val>
                                            <p:strVal val="#ppt_y+#ppt_h*1.125000"/>
                                          </p:val>
                                        </p:tav>
                                        <p:tav tm="100000">
                                          <p:val>
                                            <p:strVal val="#ppt_y"/>
                                          </p:val>
                                        </p:tav>
                                      </p:tavLst>
                                    </p:anim>
                                    <p:animEffect transition="in" filter="wipe(up)">
                                      <p:cBhvr>
                                        <p:cTn id="55" dur="300"/>
                                        <p:tgtEl>
                                          <p:spTgt spid="69"/>
                                        </p:tgtEl>
                                      </p:cBhvr>
                                    </p:animEffect>
                                  </p:childTnLst>
                                </p:cTn>
                              </p:par>
                              <p:par>
                                <p:cTn id="56" presetID="12" presetClass="entr" presetSubtype="4" fill="hold" grpId="0" nodeType="withEffect">
                                  <p:stCondLst>
                                    <p:cond delay="0"/>
                                  </p:stCondLst>
                                  <p:iterate type="lt">
                                    <p:tmPct val="50000"/>
                                  </p:iterate>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300"/>
                                        <p:tgtEl>
                                          <p:spTgt spid="70"/>
                                        </p:tgtEl>
                                        <p:attrNameLst>
                                          <p:attrName>ppt_y</p:attrName>
                                        </p:attrNameLst>
                                      </p:cBhvr>
                                      <p:tavLst>
                                        <p:tav tm="0">
                                          <p:val>
                                            <p:strVal val="#ppt_y+#ppt_h*1.125000"/>
                                          </p:val>
                                        </p:tav>
                                        <p:tav tm="100000">
                                          <p:val>
                                            <p:strVal val="#ppt_y"/>
                                          </p:val>
                                        </p:tav>
                                      </p:tavLst>
                                    </p:anim>
                                    <p:animEffect transition="in" filter="wipe(up)">
                                      <p:cBhvr>
                                        <p:cTn id="59" dur="300"/>
                                        <p:tgtEl>
                                          <p:spTgt spid="70"/>
                                        </p:tgtEl>
                                      </p:cBhvr>
                                    </p:animEffect>
                                  </p:childTnLst>
                                </p:cTn>
                              </p:par>
                              <p:par>
                                <p:cTn id="60" presetID="12" presetClass="entr" presetSubtype="4" fill="hold" grpId="0" nodeType="withEffect">
                                  <p:stCondLst>
                                    <p:cond delay="0"/>
                                  </p:stCondLst>
                                  <p:iterate type="lt">
                                    <p:tmPct val="50000"/>
                                  </p:iterate>
                                  <p:childTnLst>
                                    <p:set>
                                      <p:cBhvr>
                                        <p:cTn id="61" dur="1" fill="hold">
                                          <p:stCondLst>
                                            <p:cond delay="0"/>
                                          </p:stCondLst>
                                        </p:cTn>
                                        <p:tgtEl>
                                          <p:spTgt spid="71"/>
                                        </p:tgtEl>
                                        <p:attrNameLst>
                                          <p:attrName>style.visibility</p:attrName>
                                        </p:attrNameLst>
                                      </p:cBhvr>
                                      <p:to>
                                        <p:strVal val="visible"/>
                                      </p:to>
                                    </p:set>
                                    <p:anim calcmode="lin" valueType="num">
                                      <p:cBhvr additive="base">
                                        <p:cTn id="62" dur="300"/>
                                        <p:tgtEl>
                                          <p:spTgt spid="71"/>
                                        </p:tgtEl>
                                        <p:attrNameLst>
                                          <p:attrName>ppt_y</p:attrName>
                                        </p:attrNameLst>
                                      </p:cBhvr>
                                      <p:tavLst>
                                        <p:tav tm="0">
                                          <p:val>
                                            <p:strVal val="#ppt_y+#ppt_h*1.125000"/>
                                          </p:val>
                                        </p:tav>
                                        <p:tav tm="100000">
                                          <p:val>
                                            <p:strVal val="#ppt_y"/>
                                          </p:val>
                                        </p:tav>
                                      </p:tavLst>
                                    </p:anim>
                                    <p:animEffect transition="in" filter="wipe(up)">
                                      <p:cBhvr>
                                        <p:cTn id="63" dur="300"/>
                                        <p:tgtEl>
                                          <p:spTgt spid="71"/>
                                        </p:tgtEl>
                                      </p:cBhvr>
                                    </p:animEffect>
                                  </p:childTnLst>
                                </p:cTn>
                              </p:par>
                              <p:par>
                                <p:cTn id="64" presetID="10" presetClass="entr" presetSubtype="0" fill="hold" grpId="0" nodeType="withEffect">
                                  <p:stCondLst>
                                    <p:cond delay="1000"/>
                                  </p:stCondLst>
                                  <p:iterate type="lt">
                                    <p:tmPct val="10000"/>
                                  </p:iterate>
                                  <p:childTnLst>
                                    <p:set>
                                      <p:cBhvr>
                                        <p:cTn id="65" dur="1" fill="hold">
                                          <p:stCondLst>
                                            <p:cond delay="0"/>
                                          </p:stCondLst>
                                        </p:cTn>
                                        <p:tgtEl>
                                          <p:spTgt spid="72"/>
                                        </p:tgtEl>
                                        <p:attrNameLst>
                                          <p:attrName>style.visibility</p:attrName>
                                        </p:attrNameLst>
                                      </p:cBhvr>
                                      <p:to>
                                        <p:strVal val="visible"/>
                                      </p:to>
                                    </p:set>
                                    <p:animEffect transition="in" filter="fade">
                                      <p:cBhvr>
                                        <p:cTn id="66" dur="100"/>
                                        <p:tgtEl>
                                          <p:spTgt spid="72"/>
                                        </p:tgtEl>
                                      </p:cBhvr>
                                    </p:animEffect>
                                  </p:childTnLst>
                                </p:cTn>
                              </p:par>
                              <p:par>
                                <p:cTn id="67" presetID="10" presetClass="entr" presetSubtype="0" fill="hold" grpId="0" nodeType="withEffect">
                                  <p:stCondLst>
                                    <p:cond delay="1000"/>
                                  </p:stCondLst>
                                  <p:iterate type="lt">
                                    <p:tmPct val="10000"/>
                                  </p:iterate>
                                  <p:childTnLst>
                                    <p:set>
                                      <p:cBhvr>
                                        <p:cTn id="68" dur="1" fill="hold">
                                          <p:stCondLst>
                                            <p:cond delay="0"/>
                                          </p:stCondLst>
                                        </p:cTn>
                                        <p:tgtEl>
                                          <p:spTgt spid="73"/>
                                        </p:tgtEl>
                                        <p:attrNameLst>
                                          <p:attrName>style.visibility</p:attrName>
                                        </p:attrNameLst>
                                      </p:cBhvr>
                                      <p:to>
                                        <p:strVal val="visible"/>
                                      </p:to>
                                    </p:set>
                                    <p:animEffect transition="in" filter="fade">
                                      <p:cBhvr>
                                        <p:cTn id="69" dur="100"/>
                                        <p:tgtEl>
                                          <p:spTgt spid="73"/>
                                        </p:tgtEl>
                                      </p:cBhvr>
                                    </p:animEffect>
                                  </p:childTnLst>
                                </p:cTn>
                              </p:par>
                              <p:par>
                                <p:cTn id="70" presetID="10" presetClass="entr" presetSubtype="0" fill="hold" grpId="0" nodeType="withEffect">
                                  <p:stCondLst>
                                    <p:cond delay="1000"/>
                                  </p:stCondLst>
                                  <p:iterate type="lt">
                                    <p:tmPct val="10000"/>
                                  </p:iterate>
                                  <p:childTnLst>
                                    <p:set>
                                      <p:cBhvr>
                                        <p:cTn id="71" dur="1" fill="hold">
                                          <p:stCondLst>
                                            <p:cond delay="0"/>
                                          </p:stCondLst>
                                        </p:cTn>
                                        <p:tgtEl>
                                          <p:spTgt spid="74"/>
                                        </p:tgtEl>
                                        <p:attrNameLst>
                                          <p:attrName>style.visibility</p:attrName>
                                        </p:attrNameLst>
                                      </p:cBhvr>
                                      <p:to>
                                        <p:strVal val="visible"/>
                                      </p:to>
                                    </p:set>
                                    <p:animEffect transition="in" filter="fade">
                                      <p:cBhvr>
                                        <p:cTn id="72" dur="100"/>
                                        <p:tgtEl>
                                          <p:spTgt spid="74"/>
                                        </p:tgtEl>
                                      </p:cBhvr>
                                    </p:animEffect>
                                  </p:childTnLst>
                                </p:cTn>
                              </p:par>
                              <p:par>
                                <p:cTn id="73" presetID="10" presetClass="entr" presetSubtype="0" fill="hold" grpId="0" nodeType="withEffect">
                                  <p:stCondLst>
                                    <p:cond delay="1000"/>
                                  </p:stCondLst>
                                  <p:iterate type="lt">
                                    <p:tmPct val="10000"/>
                                  </p:iterate>
                                  <p:childTnLst>
                                    <p:set>
                                      <p:cBhvr>
                                        <p:cTn id="74" dur="1" fill="hold">
                                          <p:stCondLst>
                                            <p:cond delay="0"/>
                                          </p:stCondLst>
                                        </p:cTn>
                                        <p:tgtEl>
                                          <p:spTgt spid="75"/>
                                        </p:tgtEl>
                                        <p:attrNameLst>
                                          <p:attrName>style.visibility</p:attrName>
                                        </p:attrNameLst>
                                      </p:cBhvr>
                                      <p:to>
                                        <p:strVal val="visible"/>
                                      </p:to>
                                    </p:set>
                                    <p:animEffect transition="in" filter="fade">
                                      <p:cBhvr>
                                        <p:cTn id="75" dur="1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53" grpId="0" animBg="1"/>
      <p:bldP spid="54" grpId="0" animBg="1"/>
      <p:bldP spid="55" grpId="0" animBg="1"/>
      <p:bldP spid="56" grpId="0" animBg="1"/>
      <p:bldP spid="61" grpId="0"/>
      <p:bldP spid="69" grpId="0"/>
      <p:bldP spid="70" grpId="0"/>
      <p:bldP spid="71" grpId="0"/>
      <p:bldP spid="72" grpId="0"/>
      <p:bldP spid="73" grpId="0"/>
      <p:bldP spid="74"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网络营销方案</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INTERNET MARKETING</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23</a:t>
            </a:r>
          </a:p>
        </p:txBody>
      </p:sp>
      <p:sp>
        <p:nvSpPr>
          <p:cNvPr id="13" name="KSO_Shape"/>
          <p:cNvSpPr/>
          <p:nvPr/>
        </p:nvSpPr>
        <p:spPr bwMode="auto">
          <a:xfrm>
            <a:off x="146935" y="196148"/>
            <a:ext cx="478141" cy="473361"/>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sp>
        <p:nvSpPr>
          <p:cNvPr id="43" name="Oval 7"/>
          <p:cNvSpPr>
            <a:spLocks noChangeArrowheads="1"/>
          </p:cNvSpPr>
          <p:nvPr/>
        </p:nvSpPr>
        <p:spPr bwMode="auto">
          <a:xfrm>
            <a:off x="3241732" y="2750928"/>
            <a:ext cx="831633" cy="830046"/>
          </a:xfrm>
          <a:prstGeom prst="ellipse">
            <a:avLst/>
          </a:prstGeom>
          <a:solidFill>
            <a:srgbClr val="FD3F03"/>
          </a:solidFill>
          <a:ln>
            <a:noFill/>
          </a:ln>
        </p:spPr>
        <p:txBody>
          <a:bodyPr vert="horz" wrap="square" lIns="91416" tIns="45708" rIns="91416" bIns="45708" numCol="1" anchor="t" anchorCtr="0" compatLnSpc="1"/>
          <a:lstStyle/>
          <a:p>
            <a:endParaRPr lang="zh-CN" altLang="en-US" sz="1800">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725929" y="1708560"/>
            <a:ext cx="831633" cy="831633"/>
            <a:chOff x="2725738" y="1484313"/>
            <a:chExt cx="831850" cy="831850"/>
          </a:xfrm>
        </p:grpSpPr>
        <p:sp>
          <p:nvSpPr>
            <p:cNvPr id="47" name="Oval 6"/>
            <p:cNvSpPr>
              <a:spLocks noChangeArrowheads="1"/>
            </p:cNvSpPr>
            <p:nvPr/>
          </p:nvSpPr>
          <p:spPr bwMode="auto">
            <a:xfrm>
              <a:off x="2725738" y="1484313"/>
              <a:ext cx="831850" cy="831850"/>
            </a:xfrm>
            <a:prstGeom prst="ellipse">
              <a:avLst/>
            </a:prstGeom>
            <a:solidFill>
              <a:srgbClr val="FD3F03"/>
            </a:solidFill>
            <a:ln>
              <a:noFill/>
            </a:ln>
          </p:spPr>
          <p:txBody>
            <a:bodyPr vert="horz" wrap="square" lIns="91416" tIns="45708" rIns="91416" bIns="45708" numCol="1" anchor="t" anchorCtr="0" compatLnSpc="1"/>
            <a:lstStyle/>
            <a:p>
              <a:endParaRPr lang="zh-CN" altLang="en-US" sz="1800">
                <a:latin typeface="微软雅黑" panose="020B0503020204020204" pitchFamily="34" charset="-122"/>
                <a:ea typeface="微软雅黑" panose="020B0503020204020204" pitchFamily="34" charset="-122"/>
              </a:endParaRPr>
            </a:p>
          </p:txBody>
        </p:sp>
        <p:sp>
          <p:nvSpPr>
            <p:cNvPr id="49"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latin typeface="微软雅黑" panose="020B0503020204020204" pitchFamily="34" charset="-122"/>
                <a:ea typeface="微软雅黑" panose="020B0503020204020204" pitchFamily="34" charset="-122"/>
              </a:endParaRPr>
            </a:p>
          </p:txBody>
        </p:sp>
      </p:grpSp>
      <p:sp>
        <p:nvSpPr>
          <p:cNvPr id="51" name="Oval 9"/>
          <p:cNvSpPr>
            <a:spLocks noChangeArrowheads="1"/>
          </p:cNvSpPr>
          <p:nvPr/>
        </p:nvSpPr>
        <p:spPr bwMode="auto">
          <a:xfrm>
            <a:off x="3241732" y="3906810"/>
            <a:ext cx="831633" cy="831633"/>
          </a:xfrm>
          <a:prstGeom prst="ellipse">
            <a:avLst/>
          </a:prstGeom>
          <a:solidFill>
            <a:srgbClr val="FD3F03"/>
          </a:solidFill>
          <a:ln>
            <a:noFill/>
          </a:ln>
        </p:spPr>
        <p:txBody>
          <a:bodyPr vert="horz" wrap="square" lIns="91416" tIns="45708" rIns="91416" bIns="45708" numCol="1" anchor="t" anchorCtr="0" compatLnSpc="1"/>
          <a:lstStyle/>
          <a:p>
            <a:endParaRPr lang="zh-CN" altLang="en-US" sz="1800">
              <a:latin typeface="微软雅黑" panose="020B0503020204020204" pitchFamily="34" charset="-122"/>
              <a:ea typeface="微软雅黑" panose="020B0503020204020204" pitchFamily="34" charset="-122"/>
            </a:endParaRPr>
          </a:p>
        </p:txBody>
      </p:sp>
      <p:sp>
        <p:nvSpPr>
          <p:cNvPr id="57" name="Oval 8"/>
          <p:cNvSpPr>
            <a:spLocks noChangeArrowheads="1"/>
          </p:cNvSpPr>
          <p:nvPr/>
        </p:nvSpPr>
        <p:spPr bwMode="auto">
          <a:xfrm>
            <a:off x="2725929" y="4948547"/>
            <a:ext cx="831633" cy="830046"/>
          </a:xfrm>
          <a:prstGeom prst="ellipse">
            <a:avLst/>
          </a:prstGeom>
          <a:solidFill>
            <a:srgbClr val="FD3F03"/>
          </a:solidFill>
          <a:ln>
            <a:noFill/>
          </a:ln>
        </p:spPr>
        <p:txBody>
          <a:bodyPr vert="horz" wrap="square" lIns="91416" tIns="45708" rIns="91416" bIns="45708" numCol="1" anchor="t" anchorCtr="0" compatLnSpc="1"/>
          <a:lstStyle/>
          <a:p>
            <a:endParaRPr lang="zh-CN" altLang="en-US" sz="1800">
              <a:latin typeface="微软雅黑" panose="020B0503020204020204" pitchFamily="34" charset="-122"/>
              <a:ea typeface="微软雅黑" panose="020B0503020204020204" pitchFamily="34" charset="-122"/>
            </a:endParaRPr>
          </a:p>
        </p:txBody>
      </p:sp>
      <p:grpSp>
        <p:nvGrpSpPr>
          <p:cNvPr id="59" name="组合 58"/>
          <p:cNvGrpSpPr/>
          <p:nvPr/>
        </p:nvGrpSpPr>
        <p:grpSpPr>
          <a:xfrm>
            <a:off x="1035062" y="2802548"/>
            <a:ext cx="1939420" cy="1939420"/>
            <a:chOff x="877888" y="2946400"/>
            <a:chExt cx="1939925" cy="1939925"/>
          </a:xfrm>
        </p:grpSpPr>
        <p:sp>
          <p:nvSpPr>
            <p:cNvPr id="60" name="Oval 5"/>
            <p:cNvSpPr>
              <a:spLocks noChangeArrowheads="1"/>
            </p:cNvSpPr>
            <p:nvPr/>
          </p:nvSpPr>
          <p:spPr bwMode="auto">
            <a:xfrm>
              <a:off x="877888" y="2946400"/>
              <a:ext cx="1939925" cy="1939925"/>
            </a:xfrm>
            <a:prstGeom prst="ellipse">
              <a:avLst/>
            </a:prstGeom>
            <a:solidFill>
              <a:srgbClr val="FD3F03"/>
            </a:solidFill>
            <a:ln>
              <a:noFill/>
            </a:ln>
          </p:spPr>
          <p:txBody>
            <a:bodyPr vert="horz" wrap="square" lIns="91416" tIns="45708" rIns="91416" bIns="45708" numCol="1" anchor="t" anchorCtr="0" compatLnSpc="1"/>
            <a:lstStyle/>
            <a:p>
              <a:endParaRPr lang="zh-CN" altLang="en-US" sz="1800">
                <a:latin typeface="微软雅黑" panose="020B0503020204020204" pitchFamily="34" charset="-122"/>
                <a:ea typeface="微软雅黑" panose="020B0503020204020204" pitchFamily="34" charset="-122"/>
              </a:endParaRPr>
            </a:p>
          </p:txBody>
        </p:sp>
        <p:sp>
          <p:nvSpPr>
            <p:cNvPr id="61" name="TextBox 60"/>
            <p:cNvSpPr txBox="1"/>
            <p:nvPr/>
          </p:nvSpPr>
          <p:spPr>
            <a:xfrm>
              <a:off x="1078684" y="3193087"/>
              <a:ext cx="1538332" cy="1446550"/>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网络营销</a:t>
              </a:r>
            </a:p>
          </p:txBody>
        </p:sp>
      </p:grpSp>
      <p:sp>
        <p:nvSpPr>
          <p:cNvPr id="69" name="TextBox 68"/>
          <p:cNvSpPr txBox="1"/>
          <p:nvPr/>
        </p:nvSpPr>
        <p:spPr>
          <a:xfrm>
            <a:off x="3578070" y="1483773"/>
            <a:ext cx="1996826" cy="369236"/>
          </a:xfrm>
          <a:prstGeom prst="rect">
            <a:avLst/>
          </a:prstGeom>
          <a:noFill/>
        </p:spPr>
        <p:txBody>
          <a:bodyPr wrap="square" rtlCol="0">
            <a:spAutoFit/>
          </a:bodyPr>
          <a:lstStyle/>
          <a:p>
            <a:r>
              <a:rPr lang="zh-CN" altLang="en-US" sz="1800" b="1" dirty="0">
                <a:solidFill>
                  <a:schemeClr val="tx1">
                    <a:lumMod val="65000"/>
                    <a:lumOff val="35000"/>
                  </a:schemeClr>
                </a:solidFill>
                <a:latin typeface="Impact MT Std" pitchFamily="34" charset="0"/>
                <a:ea typeface="微软雅黑" panose="020B0503020204020204" pitchFamily="34" charset="-122"/>
              </a:rPr>
              <a:t>点击输入标题</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3578070" y="4984812"/>
            <a:ext cx="1996826" cy="369236"/>
          </a:xfrm>
          <a:prstGeom prst="rect">
            <a:avLst/>
          </a:prstGeom>
          <a:noFill/>
        </p:spPr>
        <p:txBody>
          <a:bodyPr wrap="square" rtlCol="0">
            <a:spAutoFit/>
          </a:bodyPr>
          <a:lstStyle/>
          <a:p>
            <a:r>
              <a:rPr lang="zh-CN" altLang="en-US" sz="1800" b="1" dirty="0">
                <a:solidFill>
                  <a:schemeClr val="tx1">
                    <a:lumMod val="65000"/>
                    <a:lumOff val="35000"/>
                  </a:schemeClr>
                </a:solidFill>
                <a:latin typeface="Impact MT Std" pitchFamily="34" charset="0"/>
                <a:ea typeface="微软雅黑" panose="020B0503020204020204" pitchFamily="34" charset="-122"/>
              </a:rPr>
              <a:t>点击输入标题</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4082905" y="3706068"/>
            <a:ext cx="1996826" cy="369236"/>
          </a:xfrm>
          <a:prstGeom prst="rect">
            <a:avLst/>
          </a:prstGeom>
          <a:noFill/>
        </p:spPr>
        <p:txBody>
          <a:bodyPr wrap="square" rtlCol="0">
            <a:spAutoFit/>
          </a:bodyPr>
          <a:lstStyle/>
          <a:p>
            <a:r>
              <a:rPr lang="zh-CN" altLang="en-US" sz="1800" b="1" dirty="0">
                <a:solidFill>
                  <a:schemeClr val="tx1">
                    <a:lumMod val="65000"/>
                    <a:lumOff val="35000"/>
                  </a:schemeClr>
                </a:solidFill>
                <a:latin typeface="Impact MT Std" pitchFamily="34" charset="0"/>
                <a:ea typeface="微软雅黑" panose="020B0503020204020204" pitchFamily="34" charset="-122"/>
              </a:rPr>
              <a:t>点击输入标题</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4082905" y="2572902"/>
            <a:ext cx="1996826" cy="369236"/>
          </a:xfrm>
          <a:prstGeom prst="rect">
            <a:avLst/>
          </a:prstGeom>
          <a:noFill/>
        </p:spPr>
        <p:txBody>
          <a:bodyPr wrap="square" rtlCol="0">
            <a:spAutoFit/>
          </a:bodyPr>
          <a:lstStyle/>
          <a:p>
            <a:r>
              <a:rPr lang="zh-CN" altLang="en-US" sz="1800" b="1" dirty="0">
                <a:solidFill>
                  <a:schemeClr val="tx1">
                    <a:lumMod val="65000"/>
                    <a:lumOff val="35000"/>
                  </a:schemeClr>
                </a:solidFill>
                <a:latin typeface="Impact MT Std" pitchFamily="34" charset="0"/>
                <a:ea typeface="微软雅黑" panose="020B0503020204020204" pitchFamily="34" charset="-122"/>
              </a:rPr>
              <a:t>点击输入标题</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2"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Scale>
                                      <p:cBhvr>
                                        <p:cTn id="20"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9"/>
                                        </p:tgtEl>
                                        <p:attrNameLst>
                                          <p:attrName>ppt_x</p:attrName>
                                          <p:attrName>ppt_y</p:attrName>
                                        </p:attrNameLst>
                                      </p:cBhvr>
                                    </p:animMotion>
                                    <p:animEffect transition="in" filter="fade">
                                      <p:cBhvr>
                                        <p:cTn id="22" dur="1000"/>
                                        <p:tgtEl>
                                          <p:spTgt spid="59"/>
                                        </p:tgtEl>
                                      </p:cBhvr>
                                    </p:animEffec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par>
                                <p:cTn id="26" presetID="56" presetClass="path" presetSubtype="0" accel="50000" decel="50000" fill="hold" nodeType="withEffect">
                                  <p:stCondLst>
                                    <p:cond delay="0"/>
                                  </p:stCondLst>
                                  <p:childTnLst>
                                    <p:animMotion origin="layout" path="M 2.36113E-6 -3.33333E-6 L -0.1059 0.29653 " pathEditMode="relative" rAng="0" ptsTypes="AA">
                                      <p:cBhvr>
                                        <p:cTn id="27" dur="500" spd="-100000" fill="hold"/>
                                        <p:tgtEl>
                                          <p:spTgt spid="46"/>
                                        </p:tgtEl>
                                        <p:attrNameLst>
                                          <p:attrName>ppt_x</p:attrName>
                                          <p:attrName>ppt_y</p:attrName>
                                        </p:attrNameLst>
                                      </p:cBhvr>
                                      <p:rCtr x="-5295" y="14815"/>
                                    </p:animMotion>
                                  </p:childTnLst>
                                </p:cTn>
                              </p:par>
                            </p:childTnLst>
                          </p:cTn>
                        </p:par>
                        <p:par>
                          <p:cTn id="28" fill="hold">
                            <p:stCondLst>
                              <p:cond delay="1500"/>
                            </p:stCondLst>
                            <p:childTnLst>
                              <p:par>
                                <p:cTn id="29" presetID="31" presetClass="entr" presetSubtype="0" fill="hold" grpId="0" nodeType="after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p:cTn id="31" dur="300" fill="hold"/>
                                        <p:tgtEl>
                                          <p:spTgt spid="69"/>
                                        </p:tgtEl>
                                        <p:attrNameLst>
                                          <p:attrName>ppt_w</p:attrName>
                                        </p:attrNameLst>
                                      </p:cBhvr>
                                      <p:tavLst>
                                        <p:tav tm="0">
                                          <p:val>
                                            <p:fltVal val="0"/>
                                          </p:val>
                                        </p:tav>
                                        <p:tav tm="100000">
                                          <p:val>
                                            <p:strVal val="#ppt_w"/>
                                          </p:val>
                                        </p:tav>
                                      </p:tavLst>
                                    </p:anim>
                                    <p:anim calcmode="lin" valueType="num">
                                      <p:cBhvr>
                                        <p:cTn id="32" dur="300" fill="hold"/>
                                        <p:tgtEl>
                                          <p:spTgt spid="69"/>
                                        </p:tgtEl>
                                        <p:attrNameLst>
                                          <p:attrName>ppt_h</p:attrName>
                                        </p:attrNameLst>
                                      </p:cBhvr>
                                      <p:tavLst>
                                        <p:tav tm="0">
                                          <p:val>
                                            <p:fltVal val="0"/>
                                          </p:val>
                                        </p:tav>
                                        <p:tav tm="100000">
                                          <p:val>
                                            <p:strVal val="#ppt_h"/>
                                          </p:val>
                                        </p:tav>
                                      </p:tavLst>
                                    </p:anim>
                                    <p:anim calcmode="lin" valueType="num">
                                      <p:cBhvr>
                                        <p:cTn id="33" dur="300" fill="hold"/>
                                        <p:tgtEl>
                                          <p:spTgt spid="69"/>
                                        </p:tgtEl>
                                        <p:attrNameLst>
                                          <p:attrName>style.rotation</p:attrName>
                                        </p:attrNameLst>
                                      </p:cBhvr>
                                      <p:tavLst>
                                        <p:tav tm="0">
                                          <p:val>
                                            <p:fltVal val="90"/>
                                          </p:val>
                                        </p:tav>
                                        <p:tav tm="100000">
                                          <p:val>
                                            <p:fltVal val="0"/>
                                          </p:val>
                                        </p:tav>
                                      </p:tavLst>
                                    </p:anim>
                                    <p:animEffect transition="in" filter="fade">
                                      <p:cBhvr>
                                        <p:cTn id="34" dur="300"/>
                                        <p:tgtEl>
                                          <p:spTgt spid="69"/>
                                        </p:tgtEl>
                                      </p:cBhvr>
                                    </p:animEffect>
                                  </p:childTnLst>
                                </p:cTn>
                              </p:par>
                            </p:childTnLst>
                          </p:cTn>
                        </p:par>
                        <p:par>
                          <p:cTn id="35" fill="hold">
                            <p:stCondLst>
                              <p:cond delay="2000"/>
                            </p:stCondLst>
                            <p:childTnLst>
                              <p:par>
                                <p:cTn id="36" presetID="31" presetClass="entr" presetSubtype="0"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300" fill="hold"/>
                                        <p:tgtEl>
                                          <p:spTgt spid="75"/>
                                        </p:tgtEl>
                                        <p:attrNameLst>
                                          <p:attrName>ppt_w</p:attrName>
                                        </p:attrNameLst>
                                      </p:cBhvr>
                                      <p:tavLst>
                                        <p:tav tm="0">
                                          <p:val>
                                            <p:fltVal val="0"/>
                                          </p:val>
                                        </p:tav>
                                        <p:tav tm="100000">
                                          <p:val>
                                            <p:strVal val="#ppt_w"/>
                                          </p:val>
                                        </p:tav>
                                      </p:tavLst>
                                    </p:anim>
                                    <p:anim calcmode="lin" valueType="num">
                                      <p:cBhvr>
                                        <p:cTn id="39" dur="300" fill="hold"/>
                                        <p:tgtEl>
                                          <p:spTgt spid="75"/>
                                        </p:tgtEl>
                                        <p:attrNameLst>
                                          <p:attrName>ppt_h</p:attrName>
                                        </p:attrNameLst>
                                      </p:cBhvr>
                                      <p:tavLst>
                                        <p:tav tm="0">
                                          <p:val>
                                            <p:fltVal val="0"/>
                                          </p:val>
                                        </p:tav>
                                        <p:tav tm="100000">
                                          <p:val>
                                            <p:strVal val="#ppt_h"/>
                                          </p:val>
                                        </p:tav>
                                      </p:tavLst>
                                    </p:anim>
                                    <p:anim calcmode="lin" valueType="num">
                                      <p:cBhvr>
                                        <p:cTn id="40" dur="300" fill="hold"/>
                                        <p:tgtEl>
                                          <p:spTgt spid="75"/>
                                        </p:tgtEl>
                                        <p:attrNameLst>
                                          <p:attrName>style.rotation</p:attrName>
                                        </p:attrNameLst>
                                      </p:cBhvr>
                                      <p:tavLst>
                                        <p:tav tm="0">
                                          <p:val>
                                            <p:fltVal val="90"/>
                                          </p:val>
                                        </p:tav>
                                        <p:tav tm="100000">
                                          <p:val>
                                            <p:fltVal val="0"/>
                                          </p:val>
                                        </p:tav>
                                      </p:tavLst>
                                    </p:anim>
                                    <p:animEffect transition="in" filter="fade">
                                      <p:cBhvr>
                                        <p:cTn id="41" dur="300"/>
                                        <p:tgtEl>
                                          <p:spTgt spid="75"/>
                                        </p:tgtEl>
                                      </p:cBhvr>
                                    </p:animEffect>
                                  </p:childTnLst>
                                </p:cTn>
                              </p:par>
                            </p:childTnLst>
                          </p:cTn>
                        </p:par>
                        <p:par>
                          <p:cTn id="42" fill="hold">
                            <p:stCondLst>
                              <p:cond delay="2500"/>
                            </p:stCondLst>
                            <p:childTnLst>
                              <p:par>
                                <p:cTn id="43" presetID="31" presetClass="entr" presetSubtype="0" fill="hold" grpId="0" nodeType="afterEffect">
                                  <p:stCondLst>
                                    <p:cond delay="0"/>
                                  </p:stCondLst>
                                  <p:childTnLst>
                                    <p:set>
                                      <p:cBhvr>
                                        <p:cTn id="44" dur="1" fill="hold">
                                          <p:stCondLst>
                                            <p:cond delay="0"/>
                                          </p:stCondLst>
                                        </p:cTn>
                                        <p:tgtEl>
                                          <p:spTgt spid="73"/>
                                        </p:tgtEl>
                                        <p:attrNameLst>
                                          <p:attrName>style.visibility</p:attrName>
                                        </p:attrNameLst>
                                      </p:cBhvr>
                                      <p:to>
                                        <p:strVal val="visible"/>
                                      </p:to>
                                    </p:set>
                                    <p:anim calcmode="lin" valueType="num">
                                      <p:cBhvr>
                                        <p:cTn id="45" dur="300" fill="hold"/>
                                        <p:tgtEl>
                                          <p:spTgt spid="73"/>
                                        </p:tgtEl>
                                        <p:attrNameLst>
                                          <p:attrName>ppt_w</p:attrName>
                                        </p:attrNameLst>
                                      </p:cBhvr>
                                      <p:tavLst>
                                        <p:tav tm="0">
                                          <p:val>
                                            <p:fltVal val="0"/>
                                          </p:val>
                                        </p:tav>
                                        <p:tav tm="100000">
                                          <p:val>
                                            <p:strVal val="#ppt_w"/>
                                          </p:val>
                                        </p:tav>
                                      </p:tavLst>
                                    </p:anim>
                                    <p:anim calcmode="lin" valueType="num">
                                      <p:cBhvr>
                                        <p:cTn id="46" dur="300" fill="hold"/>
                                        <p:tgtEl>
                                          <p:spTgt spid="73"/>
                                        </p:tgtEl>
                                        <p:attrNameLst>
                                          <p:attrName>ppt_h</p:attrName>
                                        </p:attrNameLst>
                                      </p:cBhvr>
                                      <p:tavLst>
                                        <p:tav tm="0">
                                          <p:val>
                                            <p:fltVal val="0"/>
                                          </p:val>
                                        </p:tav>
                                        <p:tav tm="100000">
                                          <p:val>
                                            <p:strVal val="#ppt_h"/>
                                          </p:val>
                                        </p:tav>
                                      </p:tavLst>
                                    </p:anim>
                                    <p:anim calcmode="lin" valueType="num">
                                      <p:cBhvr>
                                        <p:cTn id="47" dur="300" fill="hold"/>
                                        <p:tgtEl>
                                          <p:spTgt spid="73"/>
                                        </p:tgtEl>
                                        <p:attrNameLst>
                                          <p:attrName>style.rotation</p:attrName>
                                        </p:attrNameLst>
                                      </p:cBhvr>
                                      <p:tavLst>
                                        <p:tav tm="0">
                                          <p:val>
                                            <p:fltVal val="90"/>
                                          </p:val>
                                        </p:tav>
                                        <p:tav tm="100000">
                                          <p:val>
                                            <p:fltVal val="0"/>
                                          </p:val>
                                        </p:tav>
                                      </p:tavLst>
                                    </p:anim>
                                    <p:animEffect transition="in" filter="fade">
                                      <p:cBhvr>
                                        <p:cTn id="48" dur="300"/>
                                        <p:tgtEl>
                                          <p:spTgt spid="73"/>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p:cTn id="52" dur="300" fill="hold"/>
                                        <p:tgtEl>
                                          <p:spTgt spid="71"/>
                                        </p:tgtEl>
                                        <p:attrNameLst>
                                          <p:attrName>ppt_w</p:attrName>
                                        </p:attrNameLst>
                                      </p:cBhvr>
                                      <p:tavLst>
                                        <p:tav tm="0">
                                          <p:val>
                                            <p:fltVal val="0"/>
                                          </p:val>
                                        </p:tav>
                                        <p:tav tm="100000">
                                          <p:val>
                                            <p:strVal val="#ppt_w"/>
                                          </p:val>
                                        </p:tav>
                                      </p:tavLst>
                                    </p:anim>
                                    <p:anim calcmode="lin" valueType="num">
                                      <p:cBhvr>
                                        <p:cTn id="53" dur="300" fill="hold"/>
                                        <p:tgtEl>
                                          <p:spTgt spid="71"/>
                                        </p:tgtEl>
                                        <p:attrNameLst>
                                          <p:attrName>ppt_h</p:attrName>
                                        </p:attrNameLst>
                                      </p:cBhvr>
                                      <p:tavLst>
                                        <p:tav tm="0">
                                          <p:val>
                                            <p:fltVal val="0"/>
                                          </p:val>
                                        </p:tav>
                                        <p:tav tm="100000">
                                          <p:val>
                                            <p:strVal val="#ppt_h"/>
                                          </p:val>
                                        </p:tav>
                                      </p:tavLst>
                                    </p:anim>
                                    <p:anim calcmode="lin" valueType="num">
                                      <p:cBhvr>
                                        <p:cTn id="54" dur="300" fill="hold"/>
                                        <p:tgtEl>
                                          <p:spTgt spid="71"/>
                                        </p:tgtEl>
                                        <p:attrNameLst>
                                          <p:attrName>style.rotation</p:attrName>
                                        </p:attrNameLst>
                                      </p:cBhvr>
                                      <p:tavLst>
                                        <p:tav tm="0">
                                          <p:val>
                                            <p:fltVal val="90"/>
                                          </p:val>
                                        </p:tav>
                                        <p:tav tm="100000">
                                          <p:val>
                                            <p:fltVal val="0"/>
                                          </p:val>
                                        </p:tav>
                                      </p:tavLst>
                                    </p:anim>
                                    <p:animEffect transition="in" filter="fade">
                                      <p:cBhvr>
                                        <p:cTn id="55" dur="3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69" grpId="0"/>
      <p:bldP spid="71" grpId="0"/>
      <p:bldP spid="73" grpId="0"/>
      <p:bldP spid="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执行方式</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IMPLEMENT WAY</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24</a:t>
            </a:r>
          </a:p>
        </p:txBody>
      </p:sp>
      <p:sp>
        <p:nvSpPr>
          <p:cNvPr id="13" name="KSO_Shape"/>
          <p:cNvSpPr/>
          <p:nvPr/>
        </p:nvSpPr>
        <p:spPr bwMode="auto">
          <a:xfrm>
            <a:off x="146935" y="196148"/>
            <a:ext cx="478141" cy="473361"/>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grpSp>
        <p:nvGrpSpPr>
          <p:cNvPr id="48" name="组合 47"/>
          <p:cNvGrpSpPr/>
          <p:nvPr/>
        </p:nvGrpSpPr>
        <p:grpSpPr>
          <a:xfrm>
            <a:off x="2942741" y="1945793"/>
            <a:ext cx="1868107" cy="1866229"/>
            <a:chOff x="5305425" y="2638424"/>
            <a:chExt cx="1579563" cy="1577975"/>
          </a:xfrm>
          <a:solidFill>
            <a:srgbClr val="000000">
              <a:alpha val="60000"/>
            </a:srgbClr>
          </a:solidFill>
        </p:grpSpPr>
        <p:sp>
          <p:nvSpPr>
            <p:cNvPr id="49"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FD3F03">
                <a:alpha val="89020"/>
              </a:srgb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sp>
          <p:nvSpPr>
            <p:cNvPr id="50"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202A3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grpSp>
      <p:grpSp>
        <p:nvGrpSpPr>
          <p:cNvPr id="51" name="组合 50"/>
          <p:cNvGrpSpPr/>
          <p:nvPr/>
        </p:nvGrpSpPr>
        <p:grpSpPr>
          <a:xfrm>
            <a:off x="4097169" y="3098420"/>
            <a:ext cx="2344990" cy="2341235"/>
            <a:chOff x="5102225" y="2441575"/>
            <a:chExt cx="1982788" cy="1979613"/>
          </a:xfrm>
          <a:solidFill>
            <a:srgbClr val="000000">
              <a:alpha val="60000"/>
            </a:srgbClr>
          </a:solidFill>
        </p:grpSpPr>
        <p:sp>
          <p:nvSpPr>
            <p:cNvPr id="52"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FD3F03"/>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sp>
          <p:nvSpPr>
            <p:cNvPr id="53"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202A3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grpSp>
      <p:grpSp>
        <p:nvGrpSpPr>
          <p:cNvPr id="54" name="组合 53"/>
          <p:cNvGrpSpPr/>
          <p:nvPr/>
        </p:nvGrpSpPr>
        <p:grpSpPr>
          <a:xfrm>
            <a:off x="6131406" y="2639804"/>
            <a:ext cx="1537668" cy="1560197"/>
            <a:chOff x="5803900" y="2852738"/>
            <a:chExt cx="1300163" cy="1319212"/>
          </a:xfrm>
          <a:solidFill>
            <a:srgbClr val="000000">
              <a:alpha val="60000"/>
            </a:srgbClr>
          </a:solidFill>
        </p:grpSpPr>
        <p:sp>
          <p:nvSpPr>
            <p:cNvPr id="55"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FD3F03"/>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sp>
          <p:nvSpPr>
            <p:cNvPr id="56"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202A3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grpSp>
      <p:grpSp>
        <p:nvGrpSpPr>
          <p:cNvPr id="57" name="组合 56"/>
          <p:cNvGrpSpPr/>
          <p:nvPr/>
        </p:nvGrpSpPr>
        <p:grpSpPr>
          <a:xfrm>
            <a:off x="7471921" y="2931430"/>
            <a:ext cx="1868107" cy="1866229"/>
            <a:chOff x="5305425" y="2638425"/>
            <a:chExt cx="1579563" cy="1577975"/>
          </a:xfrm>
          <a:solidFill>
            <a:srgbClr val="000000">
              <a:alpha val="60000"/>
            </a:srgbClr>
          </a:solidFill>
        </p:grpSpPr>
        <p:sp>
          <p:nvSpPr>
            <p:cNvPr id="58"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FD3F03"/>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sp>
          <p:nvSpPr>
            <p:cNvPr id="5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202A3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grpSp>
      <p:sp>
        <p:nvSpPr>
          <p:cNvPr id="60" name="TextBox 51"/>
          <p:cNvSpPr txBox="1"/>
          <p:nvPr/>
        </p:nvSpPr>
        <p:spPr>
          <a:xfrm>
            <a:off x="1480295" y="2631538"/>
            <a:ext cx="1271321" cy="867704"/>
          </a:xfrm>
          <a:prstGeom prst="rect">
            <a:avLst/>
          </a:prstGeom>
          <a:noFill/>
        </p:spPr>
        <p:txBody>
          <a:bodyPr wrap="square" rtlCol="0" anchor="ctr">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61" name="矩形 60"/>
          <p:cNvSpPr/>
          <p:nvPr/>
        </p:nvSpPr>
        <p:spPr>
          <a:xfrm>
            <a:off x="3068405" y="1393473"/>
            <a:ext cx="1598479" cy="369236"/>
          </a:xfrm>
          <a:prstGeom prst="rect">
            <a:avLst/>
          </a:prstGeom>
        </p:spPr>
        <p:txBody>
          <a:bodyPr wrap="square">
            <a:spAutoFit/>
          </a:bodyP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9" name="TextBox 53"/>
          <p:cNvSpPr txBox="1"/>
          <p:nvPr/>
        </p:nvSpPr>
        <p:spPr>
          <a:xfrm>
            <a:off x="1848791" y="4420361"/>
            <a:ext cx="1981078" cy="609239"/>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a:t>
            </a:r>
            <a:endParaRPr lang="zh-CN" altLang="en-US" dirty="0">
              <a:solidFill>
                <a:schemeClr val="tx1">
                  <a:lumMod val="65000"/>
                  <a:lumOff val="35000"/>
                </a:schemeClr>
              </a:solidFill>
              <a:sym typeface="微软雅黑" panose="020B0503020204020204" pitchFamily="34" charset="-122"/>
            </a:endParaRPr>
          </a:p>
        </p:txBody>
      </p:sp>
      <p:sp>
        <p:nvSpPr>
          <p:cNvPr id="70" name="矩形 69"/>
          <p:cNvSpPr/>
          <p:nvPr/>
        </p:nvSpPr>
        <p:spPr>
          <a:xfrm>
            <a:off x="4454386" y="5541922"/>
            <a:ext cx="1598479" cy="369236"/>
          </a:xfrm>
          <a:prstGeom prst="rect">
            <a:avLst/>
          </a:prstGeom>
        </p:spPr>
        <p:txBody>
          <a:bodyPr wrap="square">
            <a:spAutoFit/>
          </a:bodyP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1" name="TextBox 55"/>
          <p:cNvSpPr txBox="1"/>
          <p:nvPr/>
        </p:nvSpPr>
        <p:spPr>
          <a:xfrm>
            <a:off x="8103443" y="1934831"/>
            <a:ext cx="1751561" cy="867704"/>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a:t>
            </a:r>
            <a:endParaRPr lang="zh-CN" altLang="en-US" dirty="0">
              <a:solidFill>
                <a:schemeClr val="tx1">
                  <a:lumMod val="65000"/>
                  <a:lumOff val="35000"/>
                </a:schemeClr>
              </a:solidFill>
              <a:sym typeface="微软雅黑" panose="020B0503020204020204" pitchFamily="34" charset="-122"/>
            </a:endParaRPr>
          </a:p>
        </p:txBody>
      </p:sp>
      <p:sp>
        <p:nvSpPr>
          <p:cNvPr id="72" name="矩形 71"/>
          <p:cNvSpPr/>
          <p:nvPr/>
        </p:nvSpPr>
        <p:spPr>
          <a:xfrm>
            <a:off x="6048775" y="2066313"/>
            <a:ext cx="1598479" cy="369236"/>
          </a:xfrm>
          <a:prstGeom prst="rect">
            <a:avLst/>
          </a:prstGeom>
        </p:spPr>
        <p:txBody>
          <a:bodyPr wrap="square">
            <a:spAutoFit/>
          </a:bodyP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3" name="TextBox 57"/>
          <p:cNvSpPr txBox="1"/>
          <p:nvPr/>
        </p:nvSpPr>
        <p:spPr>
          <a:xfrm>
            <a:off x="9561956" y="4164252"/>
            <a:ext cx="1670244" cy="609239"/>
          </a:xfrm>
          <a:prstGeom prst="rect">
            <a:avLst/>
          </a:prstGeom>
          <a:noFill/>
        </p:spPr>
        <p:txBody>
          <a:bodyPr wrap="square" rtlCol="0" anchor="ctr">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p>
        </p:txBody>
      </p:sp>
      <p:sp>
        <p:nvSpPr>
          <p:cNvPr id="74" name="矩形 73"/>
          <p:cNvSpPr/>
          <p:nvPr/>
        </p:nvSpPr>
        <p:spPr>
          <a:xfrm>
            <a:off x="7575990" y="4909686"/>
            <a:ext cx="1598479" cy="369236"/>
          </a:xfrm>
          <a:prstGeom prst="rect">
            <a:avLst/>
          </a:prstGeom>
        </p:spPr>
        <p:txBody>
          <a:bodyPr wrap="square">
            <a:spAutoFit/>
          </a:bodyP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cxnSp>
        <p:nvCxnSpPr>
          <p:cNvPr id="75" name="肘形连接符 74"/>
          <p:cNvCxnSpPr/>
          <p:nvPr/>
        </p:nvCxnSpPr>
        <p:spPr>
          <a:xfrm rot="10800000" flipV="1">
            <a:off x="1555249" y="2681217"/>
            <a:ext cx="1530474" cy="834404"/>
          </a:xfrm>
          <a:prstGeom prst="bentConnector3">
            <a:avLst>
              <a:gd name="adj1" fmla="val 2058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肘形连接符 75"/>
          <p:cNvCxnSpPr/>
          <p:nvPr/>
        </p:nvCxnSpPr>
        <p:spPr>
          <a:xfrm rot="10800000">
            <a:off x="1950407" y="4356547"/>
            <a:ext cx="2472925" cy="569176"/>
          </a:xfrm>
          <a:prstGeom prst="bentConnector3">
            <a:avLst>
              <a:gd name="adj1" fmla="val 2186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肘形连接符 76"/>
          <p:cNvCxnSpPr/>
          <p:nvPr/>
        </p:nvCxnSpPr>
        <p:spPr>
          <a:xfrm rot="10800000" flipV="1">
            <a:off x="8669146" y="4106593"/>
            <a:ext cx="2423598" cy="640808"/>
          </a:xfrm>
          <a:prstGeom prst="bentConnector3">
            <a:avLst>
              <a:gd name="adj1" fmla="val 66889"/>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肘形连接符 77"/>
          <p:cNvCxnSpPr/>
          <p:nvPr/>
        </p:nvCxnSpPr>
        <p:spPr>
          <a:xfrm rot="10800000" flipV="1">
            <a:off x="7447340" y="1879221"/>
            <a:ext cx="2267339" cy="997299"/>
          </a:xfrm>
          <a:prstGeom prst="bentConnector3">
            <a:avLst>
              <a:gd name="adj1" fmla="val 74673"/>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1" decel="10000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ppt_x"/>
                                          </p:val>
                                        </p:tav>
                                        <p:tav tm="100000">
                                          <p:val>
                                            <p:strVal val="#ppt_x"/>
                                          </p:val>
                                        </p:tav>
                                      </p:tavLst>
                                    </p:anim>
                                    <p:anim calcmode="lin" valueType="num">
                                      <p:cBhvr additive="base">
                                        <p:cTn id="21" dur="500" fill="hold"/>
                                        <p:tgtEl>
                                          <p:spTgt spid="48"/>
                                        </p:tgtEl>
                                        <p:attrNameLst>
                                          <p:attrName>ppt_y</p:attrName>
                                        </p:attrNameLst>
                                      </p:cBhvr>
                                      <p:tavLst>
                                        <p:tav tm="0">
                                          <p:val>
                                            <p:strVal val="0-#ppt_h/2"/>
                                          </p:val>
                                        </p:tav>
                                        <p:tav tm="100000">
                                          <p:val>
                                            <p:strVal val="#ppt_y"/>
                                          </p:val>
                                        </p:tav>
                                      </p:tavLst>
                                    </p:anim>
                                  </p:childTnLst>
                                </p:cTn>
                              </p:par>
                              <p:par>
                                <p:cTn id="22" presetID="8" presetClass="emph" presetSubtype="0" repeatCount="indefinite" fill="hold" nodeType="withEffect">
                                  <p:stCondLst>
                                    <p:cond delay="0"/>
                                  </p:stCondLst>
                                  <p:childTnLst>
                                    <p:animRot by="-86400000">
                                      <p:cBhvr>
                                        <p:cTn id="23" dur="8000" fill="hold"/>
                                        <p:tgtEl>
                                          <p:spTgt spid="48"/>
                                        </p:tgtEl>
                                        <p:attrNameLst>
                                          <p:attrName>r</p:attrName>
                                        </p:attrNameLst>
                                      </p:cBhvr>
                                    </p:animRot>
                                  </p:childTnLst>
                                </p:cTn>
                              </p:par>
                              <p:par>
                                <p:cTn id="24" presetID="22" presetClass="entr" presetSubtype="2" fill="hold" nodeType="withEffect">
                                  <p:stCondLst>
                                    <p:cond delay="500"/>
                                  </p:stCondLst>
                                  <p:childTnLst>
                                    <p:set>
                                      <p:cBhvr>
                                        <p:cTn id="25" dur="1" fill="hold">
                                          <p:stCondLst>
                                            <p:cond delay="0"/>
                                          </p:stCondLst>
                                        </p:cTn>
                                        <p:tgtEl>
                                          <p:spTgt spid="75"/>
                                        </p:tgtEl>
                                        <p:attrNameLst>
                                          <p:attrName>style.visibility</p:attrName>
                                        </p:attrNameLst>
                                      </p:cBhvr>
                                      <p:to>
                                        <p:strVal val="visible"/>
                                      </p:to>
                                    </p:set>
                                    <p:animEffect transition="in" filter="wipe(right)">
                                      <p:cBhvr>
                                        <p:cTn id="26" dur="500"/>
                                        <p:tgtEl>
                                          <p:spTgt spid="75"/>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2" presetClass="entr" presetSubtype="1" decel="100000" fill="hold" nodeType="withEffect">
                                  <p:stCondLst>
                                    <p:cond delay="50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0-#ppt_h/2"/>
                                          </p:val>
                                        </p:tav>
                                        <p:tav tm="100000">
                                          <p:val>
                                            <p:strVal val="#ppt_y"/>
                                          </p:val>
                                        </p:tav>
                                      </p:tavLst>
                                    </p:anim>
                                  </p:childTnLst>
                                </p:cTn>
                              </p:par>
                              <p:par>
                                <p:cTn id="39" presetID="8" presetClass="emph" presetSubtype="0" repeatCount="indefinite" fill="hold" nodeType="withEffect">
                                  <p:stCondLst>
                                    <p:cond delay="500"/>
                                  </p:stCondLst>
                                  <p:childTnLst>
                                    <p:animRot by="76680000">
                                      <p:cBhvr>
                                        <p:cTn id="40" dur="7500" fill="hold"/>
                                        <p:tgtEl>
                                          <p:spTgt spid="51"/>
                                        </p:tgtEl>
                                        <p:attrNameLst>
                                          <p:attrName>r</p:attrName>
                                        </p:attrNameLst>
                                      </p:cBhvr>
                                    </p:animRot>
                                  </p:childTnLst>
                                </p:cTn>
                              </p:par>
                              <p:par>
                                <p:cTn id="41" presetID="22" presetClass="entr" presetSubtype="2" fill="hold" nodeType="withEffect">
                                  <p:stCondLst>
                                    <p:cond delay="1000"/>
                                  </p:stCondLst>
                                  <p:childTnLst>
                                    <p:set>
                                      <p:cBhvr>
                                        <p:cTn id="42" dur="1" fill="hold">
                                          <p:stCondLst>
                                            <p:cond delay="0"/>
                                          </p:stCondLst>
                                        </p:cTn>
                                        <p:tgtEl>
                                          <p:spTgt spid="76"/>
                                        </p:tgtEl>
                                        <p:attrNameLst>
                                          <p:attrName>style.visibility</p:attrName>
                                        </p:attrNameLst>
                                      </p:cBhvr>
                                      <p:to>
                                        <p:strVal val="visible"/>
                                      </p:to>
                                    </p:set>
                                    <p:animEffect transition="in" filter="wipe(right)">
                                      <p:cBhvr>
                                        <p:cTn id="43" dur="500"/>
                                        <p:tgtEl>
                                          <p:spTgt spid="76"/>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69"/>
                                        </p:tgtEl>
                                        <p:attrNameLst>
                                          <p:attrName>style.visibility</p:attrName>
                                        </p:attrNameLst>
                                      </p:cBhvr>
                                      <p:to>
                                        <p:strVal val="visible"/>
                                      </p:to>
                                    </p:set>
                                    <p:anim calcmode="lin" valueType="num">
                                      <p:cBhvr>
                                        <p:cTn id="46" dur="500" fill="hold"/>
                                        <p:tgtEl>
                                          <p:spTgt spid="69"/>
                                        </p:tgtEl>
                                        <p:attrNameLst>
                                          <p:attrName>ppt_w</p:attrName>
                                        </p:attrNameLst>
                                      </p:cBhvr>
                                      <p:tavLst>
                                        <p:tav tm="0">
                                          <p:val>
                                            <p:fltVal val="0"/>
                                          </p:val>
                                        </p:tav>
                                        <p:tav tm="100000">
                                          <p:val>
                                            <p:strVal val="#ppt_w"/>
                                          </p:val>
                                        </p:tav>
                                      </p:tavLst>
                                    </p:anim>
                                    <p:anim calcmode="lin" valueType="num">
                                      <p:cBhvr>
                                        <p:cTn id="47" dur="500" fill="hold"/>
                                        <p:tgtEl>
                                          <p:spTgt spid="69"/>
                                        </p:tgtEl>
                                        <p:attrNameLst>
                                          <p:attrName>ppt_h</p:attrName>
                                        </p:attrNameLst>
                                      </p:cBhvr>
                                      <p:tavLst>
                                        <p:tav tm="0">
                                          <p:val>
                                            <p:fltVal val="0"/>
                                          </p:val>
                                        </p:tav>
                                        <p:tav tm="100000">
                                          <p:val>
                                            <p:strVal val="#ppt_h"/>
                                          </p:val>
                                        </p:tav>
                                      </p:tavLst>
                                    </p:anim>
                                    <p:animEffect transition="in" filter="fade">
                                      <p:cBhvr>
                                        <p:cTn id="48" dur="500"/>
                                        <p:tgtEl>
                                          <p:spTgt spid="69"/>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par>
                                <p:cTn id="52" presetID="2" presetClass="entr" presetSubtype="1" decel="100000" fill="hold" nodeType="withEffect">
                                  <p:stCondLst>
                                    <p:cond delay="100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ppt_x"/>
                                          </p:val>
                                        </p:tav>
                                        <p:tav tm="100000">
                                          <p:val>
                                            <p:strVal val="#ppt_x"/>
                                          </p:val>
                                        </p:tav>
                                      </p:tavLst>
                                    </p:anim>
                                    <p:anim calcmode="lin" valueType="num">
                                      <p:cBhvr additive="base">
                                        <p:cTn id="55" dur="500" fill="hold"/>
                                        <p:tgtEl>
                                          <p:spTgt spid="54"/>
                                        </p:tgtEl>
                                        <p:attrNameLst>
                                          <p:attrName>ppt_y</p:attrName>
                                        </p:attrNameLst>
                                      </p:cBhvr>
                                      <p:tavLst>
                                        <p:tav tm="0">
                                          <p:val>
                                            <p:strVal val="0-#ppt_h/2"/>
                                          </p:val>
                                        </p:tav>
                                        <p:tav tm="100000">
                                          <p:val>
                                            <p:strVal val="#ppt_y"/>
                                          </p:val>
                                        </p:tav>
                                      </p:tavLst>
                                    </p:anim>
                                  </p:childTnLst>
                                </p:cTn>
                              </p:par>
                              <p:par>
                                <p:cTn id="56" presetID="8" presetClass="emph" presetSubtype="0" repeatCount="indefinite" fill="hold" nodeType="withEffect">
                                  <p:stCondLst>
                                    <p:cond delay="1000"/>
                                  </p:stCondLst>
                                  <p:childTnLst>
                                    <p:animRot by="-108000000">
                                      <p:cBhvr>
                                        <p:cTn id="57" dur="7000" fill="hold"/>
                                        <p:tgtEl>
                                          <p:spTgt spid="54"/>
                                        </p:tgtEl>
                                        <p:attrNameLst>
                                          <p:attrName>r</p:attrName>
                                        </p:attrNameLst>
                                      </p:cBhvr>
                                    </p:animRot>
                                  </p:childTnLst>
                                </p:cTn>
                              </p:par>
                              <p:par>
                                <p:cTn id="58" presetID="22" presetClass="entr" presetSubtype="8" fill="hold" nodeType="withEffect">
                                  <p:stCondLst>
                                    <p:cond delay="1500"/>
                                  </p:stCondLst>
                                  <p:childTnLst>
                                    <p:set>
                                      <p:cBhvr>
                                        <p:cTn id="59" dur="1" fill="hold">
                                          <p:stCondLst>
                                            <p:cond delay="0"/>
                                          </p:stCondLst>
                                        </p:cTn>
                                        <p:tgtEl>
                                          <p:spTgt spid="78"/>
                                        </p:tgtEl>
                                        <p:attrNameLst>
                                          <p:attrName>style.visibility</p:attrName>
                                        </p:attrNameLst>
                                      </p:cBhvr>
                                      <p:to>
                                        <p:strVal val="visible"/>
                                      </p:to>
                                    </p:set>
                                    <p:animEffect transition="in" filter="wipe(left)">
                                      <p:cBhvr>
                                        <p:cTn id="60" dur="500"/>
                                        <p:tgtEl>
                                          <p:spTgt spid="78"/>
                                        </p:tgtEl>
                                      </p:cBhvr>
                                    </p:animEffect>
                                  </p:childTnLst>
                                </p:cTn>
                              </p:par>
                              <p:par>
                                <p:cTn id="61" presetID="53" presetClass="entr" presetSubtype="16" fill="hold" grpId="0" nodeType="withEffect">
                                  <p:stCondLst>
                                    <p:cond delay="1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par>
                                <p:cTn id="66" presetID="10" presetClass="entr" presetSubtype="0" fill="hold" grpId="0" nodeType="withEffect">
                                  <p:stCondLst>
                                    <p:cond delay="100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childTnLst>
                                </p:cTn>
                              </p:par>
                              <p:par>
                                <p:cTn id="69" presetID="2" presetClass="entr" presetSubtype="1" decel="100000" fill="hold" nodeType="withEffect">
                                  <p:stCondLst>
                                    <p:cond delay="150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500" fill="hold"/>
                                        <p:tgtEl>
                                          <p:spTgt spid="57"/>
                                        </p:tgtEl>
                                        <p:attrNameLst>
                                          <p:attrName>ppt_x</p:attrName>
                                        </p:attrNameLst>
                                      </p:cBhvr>
                                      <p:tavLst>
                                        <p:tav tm="0">
                                          <p:val>
                                            <p:strVal val="#ppt_x"/>
                                          </p:val>
                                        </p:tav>
                                        <p:tav tm="100000">
                                          <p:val>
                                            <p:strVal val="#ppt_x"/>
                                          </p:val>
                                        </p:tav>
                                      </p:tavLst>
                                    </p:anim>
                                    <p:anim calcmode="lin" valueType="num">
                                      <p:cBhvr additive="base">
                                        <p:cTn id="72" dur="500" fill="hold"/>
                                        <p:tgtEl>
                                          <p:spTgt spid="57"/>
                                        </p:tgtEl>
                                        <p:attrNameLst>
                                          <p:attrName>ppt_y</p:attrName>
                                        </p:attrNameLst>
                                      </p:cBhvr>
                                      <p:tavLst>
                                        <p:tav tm="0">
                                          <p:val>
                                            <p:strVal val="0-#ppt_h/2"/>
                                          </p:val>
                                        </p:tav>
                                        <p:tav tm="100000">
                                          <p:val>
                                            <p:strVal val="#ppt_y"/>
                                          </p:val>
                                        </p:tav>
                                      </p:tavLst>
                                    </p:anim>
                                  </p:childTnLst>
                                </p:cTn>
                              </p:par>
                              <p:par>
                                <p:cTn id="73" presetID="8" presetClass="emph" presetSubtype="0" repeatCount="indefinite" fill="hold" nodeType="withEffect">
                                  <p:stCondLst>
                                    <p:cond delay="1500"/>
                                  </p:stCondLst>
                                  <p:childTnLst>
                                    <p:animRot by="86400000">
                                      <p:cBhvr>
                                        <p:cTn id="74" dur="6500" fill="hold"/>
                                        <p:tgtEl>
                                          <p:spTgt spid="57"/>
                                        </p:tgtEl>
                                        <p:attrNameLst>
                                          <p:attrName>r</p:attrName>
                                        </p:attrNameLst>
                                      </p:cBhvr>
                                    </p:animRot>
                                  </p:childTnLst>
                                </p:cTn>
                              </p:par>
                              <p:par>
                                <p:cTn id="75" presetID="22" presetClass="entr" presetSubtype="8" fill="hold" nodeType="withEffect">
                                  <p:stCondLst>
                                    <p:cond delay="2000"/>
                                  </p:stCondLst>
                                  <p:childTnLst>
                                    <p:set>
                                      <p:cBhvr>
                                        <p:cTn id="76" dur="1" fill="hold">
                                          <p:stCondLst>
                                            <p:cond delay="0"/>
                                          </p:stCondLst>
                                        </p:cTn>
                                        <p:tgtEl>
                                          <p:spTgt spid="77"/>
                                        </p:tgtEl>
                                        <p:attrNameLst>
                                          <p:attrName>style.visibility</p:attrName>
                                        </p:attrNameLst>
                                      </p:cBhvr>
                                      <p:to>
                                        <p:strVal val="visible"/>
                                      </p:to>
                                    </p:set>
                                    <p:animEffect transition="in" filter="wipe(left)">
                                      <p:cBhvr>
                                        <p:cTn id="77" dur="500"/>
                                        <p:tgtEl>
                                          <p:spTgt spid="77"/>
                                        </p:tgtEl>
                                      </p:cBhvr>
                                    </p:animEffect>
                                  </p:childTnLst>
                                </p:cTn>
                              </p:par>
                              <p:par>
                                <p:cTn id="78" presetID="53" presetClass="entr" presetSubtype="16" fill="hold" grpId="0" nodeType="withEffect">
                                  <p:stCondLst>
                                    <p:cond delay="2000"/>
                                  </p:stCondLst>
                                  <p:childTnLst>
                                    <p:set>
                                      <p:cBhvr>
                                        <p:cTn id="79" dur="1" fill="hold">
                                          <p:stCondLst>
                                            <p:cond delay="0"/>
                                          </p:stCondLst>
                                        </p:cTn>
                                        <p:tgtEl>
                                          <p:spTgt spid="73"/>
                                        </p:tgtEl>
                                        <p:attrNameLst>
                                          <p:attrName>style.visibility</p:attrName>
                                        </p:attrNameLst>
                                      </p:cBhvr>
                                      <p:to>
                                        <p:strVal val="visible"/>
                                      </p:to>
                                    </p:set>
                                    <p:anim calcmode="lin" valueType="num">
                                      <p:cBhvr>
                                        <p:cTn id="80" dur="500" fill="hold"/>
                                        <p:tgtEl>
                                          <p:spTgt spid="73"/>
                                        </p:tgtEl>
                                        <p:attrNameLst>
                                          <p:attrName>ppt_w</p:attrName>
                                        </p:attrNameLst>
                                      </p:cBhvr>
                                      <p:tavLst>
                                        <p:tav tm="0">
                                          <p:val>
                                            <p:fltVal val="0"/>
                                          </p:val>
                                        </p:tav>
                                        <p:tav tm="100000">
                                          <p:val>
                                            <p:strVal val="#ppt_w"/>
                                          </p:val>
                                        </p:tav>
                                      </p:tavLst>
                                    </p:anim>
                                    <p:anim calcmode="lin" valueType="num">
                                      <p:cBhvr>
                                        <p:cTn id="81" dur="500" fill="hold"/>
                                        <p:tgtEl>
                                          <p:spTgt spid="73"/>
                                        </p:tgtEl>
                                        <p:attrNameLst>
                                          <p:attrName>ppt_h</p:attrName>
                                        </p:attrNameLst>
                                      </p:cBhvr>
                                      <p:tavLst>
                                        <p:tav tm="0">
                                          <p:val>
                                            <p:fltVal val="0"/>
                                          </p:val>
                                        </p:tav>
                                        <p:tav tm="100000">
                                          <p:val>
                                            <p:strVal val="#ppt_h"/>
                                          </p:val>
                                        </p:tav>
                                      </p:tavLst>
                                    </p:anim>
                                    <p:animEffect transition="in" filter="fade">
                                      <p:cBhvr>
                                        <p:cTn id="82" dur="500"/>
                                        <p:tgtEl>
                                          <p:spTgt spid="73"/>
                                        </p:tgtEl>
                                      </p:cBhvr>
                                    </p:animEffect>
                                  </p:childTnLst>
                                </p:cTn>
                              </p:par>
                              <p:par>
                                <p:cTn id="83" presetID="10" presetClass="entr" presetSubtype="0" fill="hold" grpId="0" nodeType="withEffect">
                                  <p:stCondLst>
                                    <p:cond delay="150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60" grpId="0"/>
      <p:bldP spid="61" grpId="0"/>
      <p:bldP spid="69" grpId="0"/>
      <p:bldP spid="70" grpId="0"/>
      <p:bldP spid="71" grpId="0"/>
      <p:bldP spid="72" grpId="0"/>
      <p:bldP spid="73" grpId="0"/>
      <p:bldP spid="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可行性分析</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FEASIBILITY ANALYSIS</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25</a:t>
            </a:r>
          </a:p>
        </p:txBody>
      </p:sp>
      <p:sp>
        <p:nvSpPr>
          <p:cNvPr id="13" name="KSO_Shape"/>
          <p:cNvSpPr/>
          <p:nvPr/>
        </p:nvSpPr>
        <p:spPr bwMode="auto">
          <a:xfrm>
            <a:off x="146935" y="196148"/>
            <a:ext cx="478141" cy="473361"/>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sp>
        <p:nvSpPr>
          <p:cNvPr id="132" name="Freeform 6"/>
          <p:cNvSpPr/>
          <p:nvPr/>
        </p:nvSpPr>
        <p:spPr bwMode="auto">
          <a:xfrm>
            <a:off x="8639392" y="2532268"/>
            <a:ext cx="1011329" cy="1708179"/>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FD3F03"/>
          </a:solidFill>
          <a:ln>
            <a:noFill/>
          </a:ln>
          <a:effec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sp>
        <p:nvSpPr>
          <p:cNvPr id="133" name="Freeform 7"/>
          <p:cNvSpPr/>
          <p:nvPr/>
        </p:nvSpPr>
        <p:spPr bwMode="auto">
          <a:xfrm>
            <a:off x="6067299" y="3547168"/>
            <a:ext cx="1014902" cy="693277"/>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bg1">
              <a:lumMod val="75000"/>
            </a:schemeClr>
          </a:solidFill>
          <a:ln>
            <a:noFill/>
          </a:ln>
          <a:effec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sp>
        <p:nvSpPr>
          <p:cNvPr id="134" name="Oval 8"/>
          <p:cNvSpPr>
            <a:spLocks noChangeArrowheads="1"/>
          </p:cNvSpPr>
          <p:nvPr/>
        </p:nvSpPr>
        <p:spPr bwMode="auto">
          <a:xfrm>
            <a:off x="1681921" y="1924318"/>
            <a:ext cx="1840403" cy="1833255"/>
          </a:xfrm>
          <a:prstGeom prst="ellipse">
            <a:avLst/>
          </a:prstGeom>
          <a:solidFill>
            <a:srgbClr val="FD3F03"/>
          </a:solidFill>
          <a:ln>
            <a:noFill/>
          </a:ln>
        </p:spPr>
        <p:txBody>
          <a:bodyPr vert="horz" wrap="square" lIns="91416" tIns="45708" rIns="91416" bIns="45708" numCol="1" anchor="t" anchorCtr="0" compatLnSpc="1"/>
          <a:lstStyle/>
          <a:p>
            <a:r>
              <a:rPr lang="zh-CN" altLang="en-US" sz="1800" dirty="0">
                <a:solidFill>
                  <a:schemeClr val="bg1"/>
                </a:solidFill>
                <a:latin typeface="微软雅黑" panose="020B0503020204020204" pitchFamily="34" charset="-122"/>
                <a:ea typeface="微软雅黑" panose="020B0503020204020204" pitchFamily="34" charset="-122"/>
              </a:rPr>
              <a:t>添加标题</a:t>
            </a:r>
          </a:p>
        </p:txBody>
      </p:sp>
      <p:sp>
        <p:nvSpPr>
          <p:cNvPr id="135" name="Oval 9"/>
          <p:cNvSpPr>
            <a:spLocks noChangeArrowheads="1"/>
          </p:cNvSpPr>
          <p:nvPr/>
        </p:nvSpPr>
        <p:spPr bwMode="auto">
          <a:xfrm>
            <a:off x="3050610" y="1831404"/>
            <a:ext cx="2287102" cy="2279954"/>
          </a:xfrm>
          <a:prstGeom prst="ellipse">
            <a:avLst/>
          </a:prstGeom>
          <a:solidFill>
            <a:schemeClr val="bg1">
              <a:lumMod val="75000"/>
            </a:schemeClr>
          </a:solidFill>
          <a:ln>
            <a:noFill/>
          </a:ln>
        </p:spPr>
        <p:txBody>
          <a:bodyPr vert="horz" wrap="square" lIns="91416" tIns="45708" rIns="91416" bIns="45708" numCol="1" anchor="t" anchorCtr="0" compatLnSpc="1"/>
          <a:lstStyle/>
          <a:p>
            <a:pPr algn="r"/>
            <a:r>
              <a:rPr lang="zh-CN" altLang="en-US" sz="2400" dirty="0">
                <a:solidFill>
                  <a:schemeClr val="bg1"/>
                </a:solidFill>
                <a:latin typeface="微软雅黑" panose="020B0503020204020204" pitchFamily="34" charset="-122"/>
                <a:ea typeface="微软雅黑" panose="020B0503020204020204" pitchFamily="34" charset="-122"/>
              </a:rPr>
              <a:t>添加标题</a:t>
            </a:r>
          </a:p>
        </p:txBody>
      </p:sp>
      <p:sp>
        <p:nvSpPr>
          <p:cNvPr id="137" name="Freeform 15"/>
          <p:cNvSpPr/>
          <p:nvPr/>
        </p:nvSpPr>
        <p:spPr bwMode="auto">
          <a:xfrm>
            <a:off x="7347065" y="3146648"/>
            <a:ext cx="1014902" cy="1093799"/>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FD3F03">
              <a:alpha val="72157"/>
            </a:srgbClr>
          </a:solidFill>
          <a:ln>
            <a:noFill/>
          </a:ln>
          <a:effec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sp>
        <p:nvSpPr>
          <p:cNvPr id="138" name="TextBox 14"/>
          <p:cNvSpPr txBox="1"/>
          <p:nvPr/>
        </p:nvSpPr>
        <p:spPr>
          <a:xfrm>
            <a:off x="6260368" y="3060583"/>
            <a:ext cx="585266" cy="522956"/>
          </a:xfrm>
          <a:prstGeom prst="rect">
            <a:avLst/>
          </a:prstGeom>
          <a:noFill/>
        </p:spPr>
        <p:txBody>
          <a:bodyPr wrap="none" rtlCol="0" anchor="ctr">
            <a:spAutoFit/>
          </a:bodyPr>
          <a:lstStyle/>
          <a:p>
            <a:pPr lvl="0" algn="ctr"/>
            <a:r>
              <a:rPr lang="en-US" altLang="zh-CN" sz="2800" dirty="0">
                <a:solidFill>
                  <a:schemeClr val="tx1">
                    <a:lumMod val="65000"/>
                    <a:lumOff val="35000"/>
                  </a:schemeClr>
                </a:solidFill>
                <a:latin typeface="Impact MT Std" pitchFamily="34" charset="0"/>
                <a:ea typeface="UKIJ Qolyazma" pitchFamily="18" charset="0"/>
                <a:cs typeface="Arial" panose="020B0604020202020204" pitchFamily="34" charset="0"/>
              </a:rPr>
              <a:t>20</a:t>
            </a:r>
            <a:endParaRPr lang="zh-CN" altLang="en-US" sz="1800" dirty="0">
              <a:solidFill>
                <a:schemeClr val="tx1">
                  <a:lumMod val="65000"/>
                  <a:lumOff val="35000"/>
                </a:schemeClr>
              </a:solidFill>
              <a:latin typeface="Impact MT Std" pitchFamily="34" charset="0"/>
              <a:cs typeface="Arial" panose="020B0604020202020204" pitchFamily="34" charset="0"/>
            </a:endParaRPr>
          </a:p>
        </p:txBody>
      </p:sp>
      <p:sp>
        <p:nvSpPr>
          <p:cNvPr id="139" name="TextBox 18"/>
          <p:cNvSpPr txBox="1"/>
          <p:nvPr/>
        </p:nvSpPr>
        <p:spPr>
          <a:xfrm>
            <a:off x="7561883" y="2564980"/>
            <a:ext cx="585266" cy="523084"/>
          </a:xfrm>
          <a:prstGeom prst="rect">
            <a:avLst/>
          </a:prstGeom>
          <a:noFill/>
        </p:spPr>
        <p:txBody>
          <a:bodyPr wrap="none" rtlCol="0" anchor="ctr">
            <a:spAutoFit/>
          </a:bodyPr>
          <a:lstStyle/>
          <a:p>
            <a:pPr lvl="0" algn="ctr"/>
            <a:r>
              <a:rPr lang="en-US" altLang="zh-CN" sz="2800">
                <a:solidFill>
                  <a:schemeClr val="tx1">
                    <a:lumMod val="65000"/>
                    <a:lumOff val="35000"/>
                  </a:schemeClr>
                </a:solidFill>
                <a:latin typeface="Impact MT Std" pitchFamily="34" charset="0"/>
                <a:ea typeface="UKIJ Qolyazma" pitchFamily="18" charset="0"/>
                <a:cs typeface="Arial" panose="020B0604020202020204" pitchFamily="34" charset="0"/>
              </a:rPr>
              <a:t>50</a:t>
            </a:r>
            <a:endParaRPr lang="zh-CN" altLang="en-US" sz="1800">
              <a:solidFill>
                <a:schemeClr val="tx1">
                  <a:lumMod val="65000"/>
                  <a:lumOff val="35000"/>
                </a:schemeClr>
              </a:solidFill>
              <a:latin typeface="Impact MT Std" pitchFamily="34" charset="0"/>
              <a:cs typeface="Arial" panose="020B0604020202020204" pitchFamily="34" charset="0"/>
            </a:endParaRPr>
          </a:p>
        </p:txBody>
      </p:sp>
      <p:sp>
        <p:nvSpPr>
          <p:cNvPr id="140" name="TextBox 19"/>
          <p:cNvSpPr txBox="1"/>
          <p:nvPr/>
        </p:nvSpPr>
        <p:spPr>
          <a:xfrm>
            <a:off x="8852424" y="1972765"/>
            <a:ext cx="585266" cy="523084"/>
          </a:xfrm>
          <a:prstGeom prst="rect">
            <a:avLst/>
          </a:prstGeom>
          <a:noFill/>
        </p:spPr>
        <p:txBody>
          <a:bodyPr wrap="none" rtlCol="0" anchor="ctr">
            <a:spAutoFit/>
          </a:bodyPr>
          <a:lstStyle/>
          <a:p>
            <a:pPr lvl="0" algn="ctr"/>
            <a:r>
              <a:rPr lang="en-US" altLang="zh-CN" sz="2800">
                <a:solidFill>
                  <a:schemeClr val="tx1">
                    <a:lumMod val="65000"/>
                    <a:lumOff val="35000"/>
                  </a:schemeClr>
                </a:solidFill>
                <a:latin typeface="Impact MT Std" pitchFamily="34" charset="0"/>
                <a:ea typeface="UKIJ Qolyazma" pitchFamily="18" charset="0"/>
                <a:cs typeface="Arial" panose="020B0604020202020204" pitchFamily="34" charset="0"/>
              </a:rPr>
              <a:t>80</a:t>
            </a:r>
            <a:endParaRPr lang="zh-CN" altLang="en-US" sz="1800">
              <a:solidFill>
                <a:schemeClr val="tx1">
                  <a:lumMod val="65000"/>
                  <a:lumOff val="35000"/>
                </a:schemeClr>
              </a:solidFill>
              <a:latin typeface="Impact MT Std" pitchFamily="34" charset="0"/>
              <a:cs typeface="Arial" panose="020B0604020202020204" pitchFamily="34" charset="0"/>
            </a:endParaRPr>
          </a:p>
        </p:txBody>
      </p:sp>
      <p:cxnSp>
        <p:nvCxnSpPr>
          <p:cNvPr id="141" name="直接连接符 140"/>
          <p:cNvCxnSpPr/>
          <p:nvPr/>
        </p:nvCxnSpPr>
        <p:spPr>
          <a:xfrm>
            <a:off x="3286695" y="3223415"/>
            <a:ext cx="2400108" cy="1017031"/>
          </a:xfrm>
          <a:prstGeom prst="line">
            <a:avLst/>
          </a:prstGeom>
          <a:ln>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5686803" y="4240446"/>
            <a:ext cx="4251876" cy="0"/>
          </a:xfrm>
          <a:prstGeom prst="line">
            <a:avLst/>
          </a:prstGeom>
          <a:ln>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TextBox 29"/>
          <p:cNvSpPr txBox="1"/>
          <p:nvPr/>
        </p:nvSpPr>
        <p:spPr>
          <a:xfrm flipH="1">
            <a:off x="5686803" y="4602394"/>
            <a:ext cx="2786181" cy="31385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defTabSz="914400">
              <a:defRPr/>
            </a:pPr>
            <a:r>
              <a:rPr lang="zh-CN" altLang="en-US" sz="1800" dirty="0">
                <a:solidFill>
                  <a:schemeClr val="tx1">
                    <a:lumMod val="65000"/>
                    <a:lumOff val="35000"/>
                  </a:schemeClr>
                </a:solidFill>
                <a:latin typeface="Arial Rounded MT Bold" panose="020F0704030504030204" pitchFamily="34" charset="0"/>
                <a:cs typeface="Times New Roman" panose="02020603050405020304" pitchFamily="18" charset="0"/>
              </a:rPr>
              <a:t>点击添加标题</a:t>
            </a:r>
          </a:p>
        </p:txBody>
      </p:sp>
      <p:sp>
        <p:nvSpPr>
          <p:cNvPr id="144" name="TextBox 30"/>
          <p:cNvSpPr txBox="1"/>
          <p:nvPr/>
        </p:nvSpPr>
        <p:spPr>
          <a:xfrm>
            <a:off x="5686802" y="4940775"/>
            <a:ext cx="4600931" cy="932320"/>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36" name="Oval 10"/>
          <p:cNvSpPr>
            <a:spLocks noChangeArrowheads="1"/>
          </p:cNvSpPr>
          <p:nvPr/>
        </p:nvSpPr>
        <p:spPr bwMode="auto">
          <a:xfrm>
            <a:off x="2257271" y="3050001"/>
            <a:ext cx="1915448" cy="1922594"/>
          </a:xfrm>
          <a:prstGeom prst="ellipse">
            <a:avLst/>
          </a:prstGeom>
          <a:solidFill>
            <a:srgbClr val="FD3F03">
              <a:alpha val="72157"/>
            </a:srgbClr>
          </a:solidFill>
          <a:ln>
            <a:noFill/>
          </a:ln>
        </p:spPr>
        <p:txBody>
          <a:bodyPr vert="horz" wrap="square" lIns="91416" tIns="45708" rIns="91416" bIns="45708" numCol="1" anchor="ctr" anchorCtr="0" compatLnSpc="1"/>
          <a:lstStyle/>
          <a:p>
            <a:pPr algn="ctr"/>
            <a:r>
              <a:rPr lang="zh-CN" altLang="en-US" sz="200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9" decel="100000" fill="hold" grpId="0" nodeType="afterEffect">
                                  <p:stCondLst>
                                    <p:cond delay="0"/>
                                  </p:stCondLst>
                                  <p:childTnLst>
                                    <p:set>
                                      <p:cBhvr>
                                        <p:cTn id="19" dur="1" fill="hold">
                                          <p:stCondLst>
                                            <p:cond delay="0"/>
                                          </p:stCondLst>
                                        </p:cTn>
                                        <p:tgtEl>
                                          <p:spTgt spid="134"/>
                                        </p:tgtEl>
                                        <p:attrNameLst>
                                          <p:attrName>style.visibility</p:attrName>
                                        </p:attrNameLst>
                                      </p:cBhvr>
                                      <p:to>
                                        <p:strVal val="visible"/>
                                      </p:to>
                                    </p:set>
                                    <p:anim calcmode="lin" valueType="num">
                                      <p:cBhvr additive="base">
                                        <p:cTn id="20" dur="350" fill="hold"/>
                                        <p:tgtEl>
                                          <p:spTgt spid="134"/>
                                        </p:tgtEl>
                                        <p:attrNameLst>
                                          <p:attrName>ppt_x</p:attrName>
                                        </p:attrNameLst>
                                      </p:cBhvr>
                                      <p:tavLst>
                                        <p:tav tm="0">
                                          <p:val>
                                            <p:strVal val="0-#ppt_w/2"/>
                                          </p:val>
                                        </p:tav>
                                        <p:tav tm="100000">
                                          <p:val>
                                            <p:strVal val="#ppt_x"/>
                                          </p:val>
                                        </p:tav>
                                      </p:tavLst>
                                    </p:anim>
                                    <p:anim calcmode="lin" valueType="num">
                                      <p:cBhvr additive="base">
                                        <p:cTn id="21" dur="350" fill="hold"/>
                                        <p:tgtEl>
                                          <p:spTgt spid="134"/>
                                        </p:tgtEl>
                                        <p:attrNameLst>
                                          <p:attrName>ppt_y</p:attrName>
                                        </p:attrNameLst>
                                      </p:cBhvr>
                                      <p:tavLst>
                                        <p:tav tm="0">
                                          <p:val>
                                            <p:strVal val="0-#ppt_h/2"/>
                                          </p:val>
                                        </p:tav>
                                        <p:tav tm="100000">
                                          <p:val>
                                            <p:strVal val="#ppt_y"/>
                                          </p:val>
                                        </p:tav>
                                      </p:tavLst>
                                    </p:anim>
                                  </p:childTnLst>
                                </p:cTn>
                              </p:par>
                              <p:par>
                                <p:cTn id="22" presetID="2" presetClass="entr" presetSubtype="4" fill="hold" grpId="0" nodeType="withEffect">
                                  <p:stCondLst>
                                    <p:cond delay="250"/>
                                  </p:stCondLst>
                                  <p:childTnLst>
                                    <p:set>
                                      <p:cBhvr>
                                        <p:cTn id="23" dur="1" fill="hold">
                                          <p:stCondLst>
                                            <p:cond delay="0"/>
                                          </p:stCondLst>
                                        </p:cTn>
                                        <p:tgtEl>
                                          <p:spTgt spid="136"/>
                                        </p:tgtEl>
                                        <p:attrNameLst>
                                          <p:attrName>style.visibility</p:attrName>
                                        </p:attrNameLst>
                                      </p:cBhvr>
                                      <p:to>
                                        <p:strVal val="visible"/>
                                      </p:to>
                                    </p:set>
                                    <p:anim calcmode="lin" valueType="num">
                                      <p:cBhvr additive="base">
                                        <p:cTn id="24" dur="400" fill="hold"/>
                                        <p:tgtEl>
                                          <p:spTgt spid="136"/>
                                        </p:tgtEl>
                                        <p:attrNameLst>
                                          <p:attrName>ppt_x</p:attrName>
                                        </p:attrNameLst>
                                      </p:cBhvr>
                                      <p:tavLst>
                                        <p:tav tm="0">
                                          <p:val>
                                            <p:strVal val="#ppt_x"/>
                                          </p:val>
                                        </p:tav>
                                        <p:tav tm="100000">
                                          <p:val>
                                            <p:strVal val="#ppt_x"/>
                                          </p:val>
                                        </p:tav>
                                      </p:tavLst>
                                    </p:anim>
                                    <p:anim calcmode="lin" valueType="num">
                                      <p:cBhvr additive="base">
                                        <p:cTn id="25" dur="400" fill="hold"/>
                                        <p:tgtEl>
                                          <p:spTgt spid="136"/>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500"/>
                                  </p:stCondLst>
                                  <p:childTnLst>
                                    <p:set>
                                      <p:cBhvr>
                                        <p:cTn id="27" dur="1" fill="hold">
                                          <p:stCondLst>
                                            <p:cond delay="0"/>
                                          </p:stCondLst>
                                        </p:cTn>
                                        <p:tgtEl>
                                          <p:spTgt spid="135"/>
                                        </p:tgtEl>
                                        <p:attrNameLst>
                                          <p:attrName>style.visibility</p:attrName>
                                        </p:attrNameLst>
                                      </p:cBhvr>
                                      <p:to>
                                        <p:strVal val="visible"/>
                                      </p:to>
                                    </p:set>
                                    <p:anim calcmode="lin" valueType="num">
                                      <p:cBhvr additive="base">
                                        <p:cTn id="28" dur="400" fill="hold"/>
                                        <p:tgtEl>
                                          <p:spTgt spid="135"/>
                                        </p:tgtEl>
                                        <p:attrNameLst>
                                          <p:attrName>ppt_x</p:attrName>
                                        </p:attrNameLst>
                                      </p:cBhvr>
                                      <p:tavLst>
                                        <p:tav tm="0">
                                          <p:val>
                                            <p:strVal val="1+#ppt_w/2"/>
                                          </p:val>
                                        </p:tav>
                                        <p:tav tm="100000">
                                          <p:val>
                                            <p:strVal val="#ppt_x"/>
                                          </p:val>
                                        </p:tav>
                                      </p:tavLst>
                                    </p:anim>
                                    <p:anim calcmode="lin" valueType="num">
                                      <p:cBhvr additive="base">
                                        <p:cTn id="29" dur="400" fill="hold"/>
                                        <p:tgtEl>
                                          <p:spTgt spid="135"/>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41"/>
                                        </p:tgtEl>
                                        <p:attrNameLst>
                                          <p:attrName>style.visibility</p:attrName>
                                        </p:attrNameLst>
                                      </p:cBhvr>
                                      <p:to>
                                        <p:strVal val="visible"/>
                                      </p:to>
                                    </p:set>
                                    <p:animEffect transition="in" filter="wipe(left)">
                                      <p:cBhvr>
                                        <p:cTn id="33" dur="400"/>
                                        <p:tgtEl>
                                          <p:spTgt spid="141"/>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wipe(left)">
                                      <p:cBhvr>
                                        <p:cTn id="37" dur="350"/>
                                        <p:tgtEl>
                                          <p:spTgt spid="142"/>
                                        </p:tgtEl>
                                      </p:cBhvr>
                                    </p:animEffect>
                                  </p:childTnLst>
                                </p:cTn>
                              </p:par>
                            </p:childTnLst>
                          </p:cTn>
                        </p:par>
                        <p:par>
                          <p:cTn id="38" fill="hold">
                            <p:stCondLst>
                              <p:cond delay="2000"/>
                            </p:stCondLst>
                            <p:childTnLst>
                              <p:par>
                                <p:cTn id="39" presetID="2" presetClass="entr" presetSubtype="4" decel="100000" fill="hold" grpId="0" nodeType="afterEffect">
                                  <p:stCondLst>
                                    <p:cond delay="250"/>
                                  </p:stCondLst>
                                  <p:childTnLst>
                                    <p:set>
                                      <p:cBhvr>
                                        <p:cTn id="40" dur="1" fill="hold">
                                          <p:stCondLst>
                                            <p:cond delay="0"/>
                                          </p:stCondLst>
                                        </p:cTn>
                                        <p:tgtEl>
                                          <p:spTgt spid="133"/>
                                        </p:tgtEl>
                                        <p:attrNameLst>
                                          <p:attrName>style.visibility</p:attrName>
                                        </p:attrNameLst>
                                      </p:cBhvr>
                                      <p:to>
                                        <p:strVal val="visible"/>
                                      </p:to>
                                    </p:set>
                                    <p:anim calcmode="lin" valueType="num">
                                      <p:cBhvr additive="base">
                                        <p:cTn id="41" dur="500" fill="hold"/>
                                        <p:tgtEl>
                                          <p:spTgt spid="133"/>
                                        </p:tgtEl>
                                        <p:attrNameLst>
                                          <p:attrName>ppt_x</p:attrName>
                                        </p:attrNameLst>
                                      </p:cBhvr>
                                      <p:tavLst>
                                        <p:tav tm="0">
                                          <p:val>
                                            <p:strVal val="#ppt_x"/>
                                          </p:val>
                                        </p:tav>
                                        <p:tav tm="100000">
                                          <p:val>
                                            <p:strVal val="#ppt_x"/>
                                          </p:val>
                                        </p:tav>
                                      </p:tavLst>
                                    </p:anim>
                                    <p:anim calcmode="lin" valueType="num">
                                      <p:cBhvr additive="base">
                                        <p:cTn id="42" dur="500" fill="hold"/>
                                        <p:tgtEl>
                                          <p:spTgt spid="133"/>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500"/>
                                  </p:stCondLst>
                                  <p:childTnLst>
                                    <p:set>
                                      <p:cBhvr>
                                        <p:cTn id="44" dur="1" fill="hold">
                                          <p:stCondLst>
                                            <p:cond delay="0"/>
                                          </p:stCondLst>
                                        </p:cTn>
                                        <p:tgtEl>
                                          <p:spTgt spid="137"/>
                                        </p:tgtEl>
                                        <p:attrNameLst>
                                          <p:attrName>style.visibility</p:attrName>
                                        </p:attrNameLst>
                                      </p:cBhvr>
                                      <p:to>
                                        <p:strVal val="visible"/>
                                      </p:to>
                                    </p:set>
                                    <p:anim calcmode="lin" valueType="num">
                                      <p:cBhvr additive="base">
                                        <p:cTn id="45" dur="500" fill="hold"/>
                                        <p:tgtEl>
                                          <p:spTgt spid="137"/>
                                        </p:tgtEl>
                                        <p:attrNameLst>
                                          <p:attrName>ppt_x</p:attrName>
                                        </p:attrNameLst>
                                      </p:cBhvr>
                                      <p:tavLst>
                                        <p:tav tm="0">
                                          <p:val>
                                            <p:strVal val="#ppt_x"/>
                                          </p:val>
                                        </p:tav>
                                        <p:tav tm="100000">
                                          <p:val>
                                            <p:strVal val="#ppt_x"/>
                                          </p:val>
                                        </p:tav>
                                      </p:tavLst>
                                    </p:anim>
                                    <p:anim calcmode="lin" valueType="num">
                                      <p:cBhvr additive="base">
                                        <p:cTn id="46" dur="500" fill="hold"/>
                                        <p:tgtEl>
                                          <p:spTgt spid="137"/>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750"/>
                                  </p:stCondLst>
                                  <p:childTnLst>
                                    <p:set>
                                      <p:cBhvr>
                                        <p:cTn id="48" dur="1" fill="hold">
                                          <p:stCondLst>
                                            <p:cond delay="0"/>
                                          </p:stCondLst>
                                        </p:cTn>
                                        <p:tgtEl>
                                          <p:spTgt spid="132"/>
                                        </p:tgtEl>
                                        <p:attrNameLst>
                                          <p:attrName>style.visibility</p:attrName>
                                        </p:attrNameLst>
                                      </p:cBhvr>
                                      <p:to>
                                        <p:strVal val="visible"/>
                                      </p:to>
                                    </p:set>
                                    <p:anim calcmode="lin" valueType="num">
                                      <p:cBhvr additive="base">
                                        <p:cTn id="49" dur="500" fill="hold"/>
                                        <p:tgtEl>
                                          <p:spTgt spid="132"/>
                                        </p:tgtEl>
                                        <p:attrNameLst>
                                          <p:attrName>ppt_x</p:attrName>
                                        </p:attrNameLst>
                                      </p:cBhvr>
                                      <p:tavLst>
                                        <p:tav tm="0">
                                          <p:val>
                                            <p:strVal val="#ppt_x"/>
                                          </p:val>
                                        </p:tav>
                                        <p:tav tm="100000">
                                          <p:val>
                                            <p:strVal val="#ppt_x"/>
                                          </p:val>
                                        </p:tav>
                                      </p:tavLst>
                                    </p:anim>
                                    <p:anim calcmode="lin" valueType="num">
                                      <p:cBhvr additive="base">
                                        <p:cTn id="50" dur="500" fill="hold"/>
                                        <p:tgtEl>
                                          <p:spTgt spid="132"/>
                                        </p:tgtEl>
                                        <p:attrNameLst>
                                          <p:attrName>ppt_y</p:attrName>
                                        </p:attrNameLst>
                                      </p:cBhvr>
                                      <p:tavLst>
                                        <p:tav tm="0">
                                          <p:val>
                                            <p:strVal val="1+#ppt_h/2"/>
                                          </p:val>
                                        </p:tav>
                                        <p:tav tm="100000">
                                          <p:val>
                                            <p:strVal val="#ppt_y"/>
                                          </p:val>
                                        </p:tav>
                                      </p:tavLst>
                                    </p:anim>
                                  </p:childTnLst>
                                </p:cTn>
                              </p:par>
                            </p:childTnLst>
                          </p:cTn>
                        </p:par>
                        <p:par>
                          <p:cTn id="51" fill="hold">
                            <p:stCondLst>
                              <p:cond delay="2750"/>
                            </p:stCondLst>
                            <p:childTnLst>
                              <p:par>
                                <p:cTn id="52" presetID="10" presetClass="entr" presetSubtype="0" fill="hold" grpId="0" nodeType="afterEffect">
                                  <p:stCondLst>
                                    <p:cond delay="0"/>
                                  </p:stCondLst>
                                  <p:childTnLst>
                                    <p:set>
                                      <p:cBhvr>
                                        <p:cTn id="53" dur="1" fill="hold">
                                          <p:stCondLst>
                                            <p:cond delay="0"/>
                                          </p:stCondLst>
                                        </p:cTn>
                                        <p:tgtEl>
                                          <p:spTgt spid="138"/>
                                        </p:tgtEl>
                                        <p:attrNameLst>
                                          <p:attrName>style.visibility</p:attrName>
                                        </p:attrNameLst>
                                      </p:cBhvr>
                                      <p:to>
                                        <p:strVal val="visible"/>
                                      </p:to>
                                    </p:set>
                                    <p:animEffect transition="in" filter="fade">
                                      <p:cBhvr>
                                        <p:cTn id="54" dur="500"/>
                                        <p:tgtEl>
                                          <p:spTgt spid="1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9"/>
                                        </p:tgtEl>
                                        <p:attrNameLst>
                                          <p:attrName>style.visibility</p:attrName>
                                        </p:attrNameLst>
                                      </p:cBhvr>
                                      <p:to>
                                        <p:strVal val="visible"/>
                                      </p:to>
                                    </p:set>
                                    <p:animEffect transition="in" filter="fade">
                                      <p:cBhvr>
                                        <p:cTn id="57" dur="500"/>
                                        <p:tgtEl>
                                          <p:spTgt spid="1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fade">
                                      <p:cBhvr>
                                        <p:cTn id="60" dur="500"/>
                                        <p:tgtEl>
                                          <p:spTgt spid="140"/>
                                        </p:tgtEl>
                                      </p:cBhvr>
                                    </p:animEffect>
                                  </p:childTnLst>
                                </p:cTn>
                              </p:par>
                            </p:childTnLst>
                          </p:cTn>
                        </p:par>
                        <p:par>
                          <p:cTn id="61" fill="hold">
                            <p:stCondLst>
                              <p:cond delay="3250"/>
                            </p:stCondLst>
                            <p:childTnLst>
                              <p:par>
                                <p:cTn id="62" presetID="10" presetClass="entr" presetSubtype="0" fill="hold" grpId="0" nodeType="afterEffect">
                                  <p:stCondLst>
                                    <p:cond delay="0"/>
                                  </p:stCondLst>
                                  <p:iterate type="lt">
                                    <p:tmPct val="10000"/>
                                  </p:iterate>
                                  <p:childTnLst>
                                    <p:set>
                                      <p:cBhvr>
                                        <p:cTn id="63" dur="1" fill="hold">
                                          <p:stCondLst>
                                            <p:cond delay="0"/>
                                          </p:stCondLst>
                                        </p:cTn>
                                        <p:tgtEl>
                                          <p:spTgt spid="143"/>
                                        </p:tgtEl>
                                        <p:attrNameLst>
                                          <p:attrName>style.visibility</p:attrName>
                                        </p:attrNameLst>
                                      </p:cBhvr>
                                      <p:to>
                                        <p:strVal val="visible"/>
                                      </p:to>
                                    </p:set>
                                    <p:animEffect transition="in" filter="fade">
                                      <p:cBhvr>
                                        <p:cTn id="64" dur="100"/>
                                        <p:tgtEl>
                                          <p:spTgt spid="143"/>
                                        </p:tgtEl>
                                      </p:cBhvr>
                                    </p:animEffect>
                                  </p:childTnLst>
                                </p:cTn>
                              </p:par>
                              <p:par>
                                <p:cTn id="65" presetID="10" presetClass="entr" presetSubtype="0" fill="hold" grpId="0" nodeType="withEffect">
                                  <p:stCondLst>
                                    <p:cond delay="0"/>
                                  </p:stCondLst>
                                  <p:iterate type="lt">
                                    <p:tmPct val="10000"/>
                                  </p:iterate>
                                  <p:childTnLst>
                                    <p:set>
                                      <p:cBhvr>
                                        <p:cTn id="66" dur="1" fill="hold">
                                          <p:stCondLst>
                                            <p:cond delay="0"/>
                                          </p:stCondLst>
                                        </p:cTn>
                                        <p:tgtEl>
                                          <p:spTgt spid="144"/>
                                        </p:tgtEl>
                                        <p:attrNameLst>
                                          <p:attrName>style.visibility</p:attrName>
                                        </p:attrNameLst>
                                      </p:cBhvr>
                                      <p:to>
                                        <p:strVal val="visible"/>
                                      </p:to>
                                    </p:set>
                                    <p:animEffect transition="in" filter="fade">
                                      <p:cBhvr>
                                        <p:cTn id="67" dur="1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32" grpId="0" animBg="1"/>
      <p:bldP spid="133" grpId="0" animBg="1"/>
      <p:bldP spid="134" grpId="0" animBg="1"/>
      <p:bldP spid="135" grpId="0" animBg="1"/>
      <p:bldP spid="137" grpId="0" animBg="1"/>
      <p:bldP spid="138" grpId="0"/>
      <p:bldP spid="139" grpId="0"/>
      <p:bldP spid="140" grpId="0"/>
      <p:bldP spid="143" grpId="0"/>
      <p:bldP spid="144" grpId="0"/>
      <p:bldP spid="1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利润来源分析</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SOURCE OF PROFITS ANALYSIS</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26</a:t>
            </a:r>
          </a:p>
        </p:txBody>
      </p:sp>
      <p:sp>
        <p:nvSpPr>
          <p:cNvPr id="13" name="KSO_Shape"/>
          <p:cNvSpPr/>
          <p:nvPr/>
        </p:nvSpPr>
        <p:spPr bwMode="auto">
          <a:xfrm>
            <a:off x="146935" y="196148"/>
            <a:ext cx="478141" cy="473361"/>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cxnSp>
        <p:nvCxnSpPr>
          <p:cNvPr id="12" name="直接连接符 11"/>
          <p:cNvCxnSpPr/>
          <p:nvPr/>
        </p:nvCxnSpPr>
        <p:spPr>
          <a:xfrm>
            <a:off x="6048988" y="485320"/>
            <a:ext cx="0" cy="1947908"/>
          </a:xfrm>
          <a:prstGeom prst="line">
            <a:avLst/>
          </a:prstGeom>
          <a:ln w="0">
            <a:solidFill>
              <a:srgbClr val="FD3F03"/>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8"/>
          <p:cNvSpPr txBox="1"/>
          <p:nvPr/>
        </p:nvSpPr>
        <p:spPr>
          <a:xfrm>
            <a:off x="2057366" y="1779173"/>
            <a:ext cx="1961141" cy="1061553"/>
          </a:xfrm>
          <a:prstGeom prst="rect">
            <a:avLst/>
          </a:prstGeom>
          <a:noFill/>
          <a:ln>
            <a:noFill/>
          </a:ln>
        </p:spPr>
        <p:txBody>
          <a:bodyPr wrap="square" rtlCol="0">
            <a:spAutoFit/>
          </a:bodyPr>
          <a:lstStyle/>
          <a:p>
            <a:pPr algn="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19"/>
          <p:cNvSpPr txBox="1"/>
          <p:nvPr/>
        </p:nvSpPr>
        <p:spPr>
          <a:xfrm>
            <a:off x="2280570" y="3375297"/>
            <a:ext cx="2025894" cy="1061553"/>
          </a:xfrm>
          <a:prstGeom prst="rect">
            <a:avLst/>
          </a:prstGeom>
          <a:noFill/>
          <a:ln>
            <a:noFill/>
          </a:ln>
        </p:spPr>
        <p:txBody>
          <a:bodyPr wrap="square" rtlCol="0">
            <a:spAutoFit/>
          </a:bodyPr>
          <a:lstStyle/>
          <a:p>
            <a:pPr algn="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20"/>
          <p:cNvSpPr txBox="1"/>
          <p:nvPr/>
        </p:nvSpPr>
        <p:spPr>
          <a:xfrm>
            <a:off x="7813547" y="1215620"/>
            <a:ext cx="2241862" cy="1061553"/>
          </a:xfrm>
          <a:prstGeom prst="rect">
            <a:avLst/>
          </a:prstGeom>
          <a:noFill/>
          <a:ln>
            <a:noFill/>
          </a:ln>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文本框 21"/>
          <p:cNvSpPr txBox="1"/>
          <p:nvPr/>
        </p:nvSpPr>
        <p:spPr>
          <a:xfrm>
            <a:off x="8173493" y="3087340"/>
            <a:ext cx="2025894" cy="1061553"/>
          </a:xfrm>
          <a:prstGeom prst="rect">
            <a:avLst/>
          </a:prstGeom>
          <a:noFill/>
          <a:ln>
            <a:noFill/>
          </a:ln>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59582" y="1321722"/>
            <a:ext cx="2778813" cy="2778813"/>
            <a:chOff x="3325860" y="1074902"/>
            <a:chExt cx="2531533" cy="2531533"/>
          </a:xfrm>
        </p:grpSpPr>
        <p:sp>
          <p:nvSpPr>
            <p:cNvPr id="19" name="椭圆 18"/>
            <p:cNvSpPr/>
            <p:nvPr/>
          </p:nvSpPr>
          <p:spPr>
            <a:xfrm>
              <a:off x="3325860" y="1074902"/>
              <a:ext cx="2531533" cy="2531533"/>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latin typeface="微软雅黑" panose="020B0503020204020204" pitchFamily="34" charset="-122"/>
                <a:ea typeface="微软雅黑" panose="020B0503020204020204" pitchFamily="34" charset="-122"/>
              </a:endParaRPr>
            </a:p>
          </p:txBody>
        </p:sp>
        <p:sp>
          <p:nvSpPr>
            <p:cNvPr id="20"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62" tIns="34281" rIns="68562" bIns="34281"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21" name="文本框 23"/>
            <p:cNvSpPr txBox="1"/>
            <p:nvPr/>
          </p:nvSpPr>
          <p:spPr>
            <a:xfrm>
              <a:off x="3505189" y="2198316"/>
              <a:ext cx="2172875" cy="109323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利润来源</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在此输入详细文字介绍，在此输入详细文字介绍</a:t>
              </a:r>
            </a:p>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077282" y="1587880"/>
            <a:ext cx="939555" cy="939555"/>
            <a:chOff x="2386060" y="1495059"/>
            <a:chExt cx="939800" cy="939800"/>
          </a:xfrm>
        </p:grpSpPr>
        <p:sp>
          <p:nvSpPr>
            <p:cNvPr id="23" name="椭圆 22"/>
            <p:cNvSpPr/>
            <p:nvPr/>
          </p:nvSpPr>
          <p:spPr>
            <a:xfrm>
              <a:off x="2386060" y="1495059"/>
              <a:ext cx="939800" cy="939800"/>
            </a:xfrm>
            <a:prstGeom prst="ellipse">
              <a:avLst/>
            </a:prstGeom>
            <a:solidFill>
              <a:srgbClr val="FD3F0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latin typeface="微软雅黑" panose="020B0503020204020204" pitchFamily="34" charset="-122"/>
                <a:ea typeface="微软雅黑" panose="020B0503020204020204" pitchFamily="34" charset="-122"/>
              </a:endParaRPr>
            </a:p>
          </p:txBody>
        </p:sp>
        <p:sp>
          <p:nvSpPr>
            <p:cNvPr id="24"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16" tIns="45708" rIns="91416" bIns="45708" numCol="1" anchor="t" anchorCtr="0" compatLnSpc="1"/>
            <a:lstStyle/>
            <a:p>
              <a:endParaRPr lang="zh-CN" altLang="en-US" sz="180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771771" y="1309395"/>
            <a:ext cx="939555" cy="939555"/>
            <a:chOff x="5454052" y="1074902"/>
            <a:chExt cx="939800" cy="939800"/>
          </a:xfrm>
        </p:grpSpPr>
        <p:sp>
          <p:nvSpPr>
            <p:cNvPr id="26" name="椭圆 25"/>
            <p:cNvSpPr/>
            <p:nvPr/>
          </p:nvSpPr>
          <p:spPr>
            <a:xfrm>
              <a:off x="5454052" y="1074902"/>
              <a:ext cx="939800" cy="939800"/>
            </a:xfrm>
            <a:prstGeom prst="ellipse">
              <a:avLst/>
            </a:prstGeom>
            <a:solidFill>
              <a:srgbClr val="FD3F0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729640" y="1309909"/>
              <a:ext cx="411300" cy="441104"/>
              <a:chOff x="5995987" y="547688"/>
              <a:chExt cx="219075" cy="234950"/>
            </a:xfrm>
            <a:solidFill>
              <a:schemeClr val="bg1"/>
            </a:solidFill>
          </p:grpSpPr>
          <p:sp>
            <p:nvSpPr>
              <p:cNvPr id="28"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latin typeface="微软雅黑" panose="020B0503020204020204" pitchFamily="34" charset="-122"/>
                  <a:ea typeface="微软雅黑" panose="020B0503020204020204" pitchFamily="34" charset="-122"/>
                </a:endParaRPr>
              </a:p>
            </p:txBody>
          </p:sp>
          <p:sp>
            <p:nvSpPr>
              <p:cNvPr id="29"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4296269" y="3317956"/>
            <a:ext cx="939555" cy="939555"/>
            <a:chOff x="3080330" y="2789142"/>
            <a:chExt cx="939800" cy="939800"/>
          </a:xfrm>
        </p:grpSpPr>
        <p:sp>
          <p:nvSpPr>
            <p:cNvPr id="31" name="椭圆 30"/>
            <p:cNvSpPr/>
            <p:nvPr/>
          </p:nvSpPr>
          <p:spPr>
            <a:xfrm>
              <a:off x="3080330" y="2789142"/>
              <a:ext cx="939800" cy="939800"/>
            </a:xfrm>
            <a:prstGeom prst="ellipse">
              <a:avLst/>
            </a:prstGeom>
            <a:solidFill>
              <a:srgbClr val="FD3F0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294687" y="3010257"/>
              <a:ext cx="497794" cy="491067"/>
              <a:chOff x="8123237" y="3667126"/>
              <a:chExt cx="234950" cy="231775"/>
            </a:xfrm>
            <a:solidFill>
              <a:schemeClr val="bg1"/>
            </a:solidFill>
          </p:grpSpPr>
          <p:sp>
            <p:nvSpPr>
              <p:cNvPr id="33"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latin typeface="微软雅黑" panose="020B0503020204020204" pitchFamily="34" charset="-122"/>
                  <a:ea typeface="微软雅黑" panose="020B0503020204020204" pitchFamily="34" charset="-122"/>
                </a:endParaRPr>
              </a:p>
            </p:txBody>
          </p:sp>
          <p:sp>
            <p:nvSpPr>
              <p:cNvPr id="34"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7219122" y="2957852"/>
            <a:ext cx="900930" cy="900930"/>
            <a:chOff x="5719249" y="3077288"/>
            <a:chExt cx="767347" cy="767347"/>
          </a:xfrm>
        </p:grpSpPr>
        <p:sp>
          <p:nvSpPr>
            <p:cNvPr id="36" name="椭圆 35"/>
            <p:cNvSpPr/>
            <p:nvPr/>
          </p:nvSpPr>
          <p:spPr>
            <a:xfrm>
              <a:off x="5719249" y="3077288"/>
              <a:ext cx="767347" cy="767347"/>
            </a:xfrm>
            <a:prstGeom prst="ellipse">
              <a:avLst/>
            </a:prstGeom>
            <a:solidFill>
              <a:srgbClr val="FD3F0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latin typeface="微软雅黑" panose="020B0503020204020204" pitchFamily="34" charset="-122"/>
                <a:ea typeface="微软雅黑" panose="020B0503020204020204" pitchFamily="34" charset="-122"/>
              </a:endParaRPr>
            </a:p>
          </p:txBody>
        </p:sp>
        <p:sp>
          <p:nvSpPr>
            <p:cNvPr id="37"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62" tIns="34281" rIns="68562" bIns="34281"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sp>
        <p:nvSpPr>
          <p:cNvPr id="38" name="椭圆 37"/>
          <p:cNvSpPr/>
          <p:nvPr/>
        </p:nvSpPr>
        <p:spPr>
          <a:xfrm>
            <a:off x="5732399" y="-80187"/>
            <a:ext cx="633178" cy="633178"/>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9" name="Freeform 12"/>
          <p:cNvSpPr/>
          <p:nvPr/>
        </p:nvSpPr>
        <p:spPr bwMode="auto">
          <a:xfrm>
            <a:off x="1608091" y="4600493"/>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D3F03"/>
          </a:solidFill>
          <a:ln>
            <a:noFill/>
          </a:ln>
        </p:spPr>
        <p:txBody>
          <a:bodyPr/>
          <a:lstStyle/>
          <a:p>
            <a:endParaRPr lang="zh-CN" altLang="en-US" sz="1800">
              <a:solidFill>
                <a:schemeClr val="tx1">
                  <a:lumMod val="50000"/>
                  <a:lumOff val="50000"/>
                </a:schemeClr>
              </a:solidFill>
            </a:endParaRPr>
          </a:p>
        </p:txBody>
      </p:sp>
      <p:sp>
        <p:nvSpPr>
          <p:cNvPr id="40" name="Freeform 12"/>
          <p:cNvSpPr/>
          <p:nvPr/>
        </p:nvSpPr>
        <p:spPr bwMode="auto">
          <a:xfrm flipH="1" flipV="1">
            <a:off x="10246801" y="5634505"/>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D3F03"/>
          </a:solidFill>
          <a:ln>
            <a:noFill/>
          </a:ln>
        </p:spPr>
        <p:txBody>
          <a:bodyPr/>
          <a:lstStyle/>
          <a:p>
            <a:endParaRPr lang="zh-CN" altLang="en-US" sz="1800">
              <a:solidFill>
                <a:schemeClr val="tx1">
                  <a:lumMod val="50000"/>
                  <a:lumOff val="50000"/>
                </a:schemeClr>
              </a:solidFill>
            </a:endParaRPr>
          </a:p>
        </p:txBody>
      </p:sp>
      <p:sp>
        <p:nvSpPr>
          <p:cNvPr id="41" name="TextBox 40"/>
          <p:cNvSpPr txBox="1"/>
          <p:nvPr/>
        </p:nvSpPr>
        <p:spPr>
          <a:xfrm>
            <a:off x="1968038" y="4914613"/>
            <a:ext cx="8543014" cy="932320"/>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par>
                                <p:cTn id="25" presetID="23" presetClass="entr" presetSubtype="32"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strVal val="4*#ppt_w"/>
                                          </p:val>
                                        </p:tav>
                                        <p:tav tm="100000">
                                          <p:val>
                                            <p:strVal val="#ppt_w"/>
                                          </p:val>
                                        </p:tav>
                                      </p:tavLst>
                                    </p:anim>
                                    <p:anim calcmode="lin" valueType="num">
                                      <p:cBhvr>
                                        <p:cTn id="28" dur="500" fill="hold"/>
                                        <p:tgtEl>
                                          <p:spTgt spid="18"/>
                                        </p:tgtEl>
                                        <p:attrNameLst>
                                          <p:attrName>ppt_h</p:attrName>
                                        </p:attrNameLst>
                                      </p:cBhvr>
                                      <p:tavLst>
                                        <p:tav tm="0">
                                          <p:val>
                                            <p:strVal val="4*#ppt_h"/>
                                          </p:val>
                                        </p:tav>
                                        <p:tav tm="100000">
                                          <p:val>
                                            <p:strVal val="#ppt_h"/>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400" fill="hold"/>
                                        <p:tgtEl>
                                          <p:spTgt spid="22"/>
                                        </p:tgtEl>
                                        <p:attrNameLst>
                                          <p:attrName>ppt_w</p:attrName>
                                        </p:attrNameLst>
                                      </p:cBhvr>
                                      <p:tavLst>
                                        <p:tav tm="0">
                                          <p:val>
                                            <p:fltVal val="0"/>
                                          </p:val>
                                        </p:tav>
                                        <p:tav tm="100000">
                                          <p:val>
                                            <p:strVal val="#ppt_w"/>
                                          </p:val>
                                        </p:tav>
                                      </p:tavLst>
                                    </p:anim>
                                    <p:anim calcmode="lin" valueType="num">
                                      <p:cBhvr>
                                        <p:cTn id="33" dur="400" fill="hold"/>
                                        <p:tgtEl>
                                          <p:spTgt spid="22"/>
                                        </p:tgtEl>
                                        <p:attrNameLst>
                                          <p:attrName>ppt_h</p:attrName>
                                        </p:attrNameLst>
                                      </p:cBhvr>
                                      <p:tavLst>
                                        <p:tav tm="0">
                                          <p:val>
                                            <p:fltVal val="0"/>
                                          </p:val>
                                        </p:tav>
                                        <p:tav tm="100000">
                                          <p:val>
                                            <p:strVal val="#ppt_h"/>
                                          </p:val>
                                        </p:tav>
                                      </p:tavLst>
                                    </p:anim>
                                    <p:animEffect transition="in" filter="fade">
                                      <p:cBhvr>
                                        <p:cTn id="34" dur="4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400" fill="hold"/>
                                        <p:tgtEl>
                                          <p:spTgt spid="30"/>
                                        </p:tgtEl>
                                        <p:attrNameLst>
                                          <p:attrName>ppt_w</p:attrName>
                                        </p:attrNameLst>
                                      </p:cBhvr>
                                      <p:tavLst>
                                        <p:tav tm="0">
                                          <p:val>
                                            <p:fltVal val="0"/>
                                          </p:val>
                                        </p:tav>
                                        <p:tav tm="100000">
                                          <p:val>
                                            <p:strVal val="#ppt_w"/>
                                          </p:val>
                                        </p:tav>
                                      </p:tavLst>
                                    </p:anim>
                                    <p:anim calcmode="lin" valueType="num">
                                      <p:cBhvr>
                                        <p:cTn id="42" dur="400" fill="hold"/>
                                        <p:tgtEl>
                                          <p:spTgt spid="30"/>
                                        </p:tgtEl>
                                        <p:attrNameLst>
                                          <p:attrName>ppt_h</p:attrName>
                                        </p:attrNameLst>
                                      </p:cBhvr>
                                      <p:tavLst>
                                        <p:tav tm="0">
                                          <p:val>
                                            <p:fltVal val="0"/>
                                          </p:val>
                                        </p:tav>
                                        <p:tav tm="100000">
                                          <p:val>
                                            <p:strVal val="#ppt_h"/>
                                          </p:val>
                                        </p:tav>
                                      </p:tavLst>
                                    </p:anim>
                                    <p:animEffect transition="in" filter="fade">
                                      <p:cBhvr>
                                        <p:cTn id="43" dur="4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400" fill="hold"/>
                                        <p:tgtEl>
                                          <p:spTgt spid="35"/>
                                        </p:tgtEl>
                                        <p:attrNameLst>
                                          <p:attrName>ppt_w</p:attrName>
                                        </p:attrNameLst>
                                      </p:cBhvr>
                                      <p:tavLst>
                                        <p:tav tm="0">
                                          <p:val>
                                            <p:fltVal val="0"/>
                                          </p:val>
                                        </p:tav>
                                        <p:tav tm="100000">
                                          <p:val>
                                            <p:strVal val="#ppt_w"/>
                                          </p:val>
                                        </p:tav>
                                      </p:tavLst>
                                    </p:anim>
                                    <p:anim calcmode="lin" valueType="num">
                                      <p:cBhvr>
                                        <p:cTn id="51" dur="400" fill="hold"/>
                                        <p:tgtEl>
                                          <p:spTgt spid="35"/>
                                        </p:tgtEl>
                                        <p:attrNameLst>
                                          <p:attrName>ppt_h</p:attrName>
                                        </p:attrNameLst>
                                      </p:cBhvr>
                                      <p:tavLst>
                                        <p:tav tm="0">
                                          <p:val>
                                            <p:fltVal val="0"/>
                                          </p:val>
                                        </p:tav>
                                        <p:tav tm="100000">
                                          <p:val>
                                            <p:strVal val="#ppt_h"/>
                                          </p:val>
                                        </p:tav>
                                      </p:tavLst>
                                    </p:anim>
                                    <p:animEffect transition="in" filter="fade">
                                      <p:cBhvr>
                                        <p:cTn id="52" dur="4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400" fill="hold"/>
                                        <p:tgtEl>
                                          <p:spTgt spid="25"/>
                                        </p:tgtEl>
                                        <p:attrNameLst>
                                          <p:attrName>ppt_w</p:attrName>
                                        </p:attrNameLst>
                                      </p:cBhvr>
                                      <p:tavLst>
                                        <p:tav tm="0">
                                          <p:val>
                                            <p:fltVal val="0"/>
                                          </p:val>
                                        </p:tav>
                                        <p:tav tm="100000">
                                          <p:val>
                                            <p:strVal val="#ppt_w"/>
                                          </p:val>
                                        </p:tav>
                                      </p:tavLst>
                                    </p:anim>
                                    <p:anim calcmode="lin" valueType="num">
                                      <p:cBhvr>
                                        <p:cTn id="60" dur="400" fill="hold"/>
                                        <p:tgtEl>
                                          <p:spTgt spid="25"/>
                                        </p:tgtEl>
                                        <p:attrNameLst>
                                          <p:attrName>ppt_h</p:attrName>
                                        </p:attrNameLst>
                                      </p:cBhvr>
                                      <p:tavLst>
                                        <p:tav tm="0">
                                          <p:val>
                                            <p:fltVal val="0"/>
                                          </p:val>
                                        </p:tav>
                                        <p:tav tm="100000">
                                          <p:val>
                                            <p:strVal val="#ppt_h"/>
                                          </p:val>
                                        </p:tav>
                                      </p:tavLst>
                                    </p:anim>
                                    <p:animEffect transition="in" filter="fade">
                                      <p:cBhvr>
                                        <p:cTn id="61" dur="4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p:stCondLst>
                              <p:cond delay="3000"/>
                            </p:stCondLst>
                            <p:childTnLst>
                              <p:par>
                                <p:cTn id="66" presetID="1"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childTnLst>
                                </p:cTn>
                              </p:par>
                              <p:par>
                                <p:cTn id="68" presetID="35" presetClass="path" presetSubtype="0" accel="50000" decel="50000" fill="hold" grpId="1" nodeType="withEffect">
                                  <p:stCondLst>
                                    <p:cond delay="0"/>
                                  </p:stCondLst>
                                  <p:childTnLst>
                                    <p:animMotion origin="layout" path="M -3.56836E-6 -3.7037E-7 L 0.36686 0.15278 " pathEditMode="relative" rAng="0" ptsTypes="AA">
                                      <p:cBhvr>
                                        <p:cTn id="69" dur="500" spd="-99900" fill="hold"/>
                                        <p:tgtEl>
                                          <p:spTgt spid="39"/>
                                        </p:tgtEl>
                                        <p:attrNameLst>
                                          <p:attrName>ppt_x</p:attrName>
                                          <p:attrName>ppt_y</p:attrName>
                                        </p:attrNameLst>
                                      </p:cBhvr>
                                      <p:rCtr x="18343" y="7639"/>
                                    </p:animMotion>
                                  </p:childTnLst>
                                </p:cTn>
                              </p:par>
                              <p:par>
                                <p:cTn id="70" presetID="1"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childTnLst>
                                </p:cTn>
                              </p:par>
                              <p:par>
                                <p:cTn id="72" presetID="35" presetClass="path" presetSubtype="0" accel="50000" decel="50000" fill="hold" grpId="1" nodeType="withEffect">
                                  <p:stCondLst>
                                    <p:cond delay="0"/>
                                  </p:stCondLst>
                                  <p:childTnLst>
                                    <p:animMotion origin="layout" path="M 7.85742E-7 -3.33333E-6 L -0.39495 -0.11018 " pathEditMode="relative" rAng="0" ptsTypes="AA">
                                      <p:cBhvr>
                                        <p:cTn id="73" dur="500" spd="-99900" fill="hold"/>
                                        <p:tgtEl>
                                          <p:spTgt spid="40"/>
                                        </p:tgtEl>
                                        <p:attrNameLst>
                                          <p:attrName>ppt_x</p:attrName>
                                          <p:attrName>ppt_y</p:attrName>
                                        </p:attrNameLst>
                                      </p:cBhvr>
                                      <p:rCtr x="-19748" y="-5509"/>
                                    </p:animMotion>
                                  </p:childTnLst>
                                </p:cTn>
                              </p:par>
                            </p:childTnLst>
                          </p:cTn>
                        </p:par>
                        <p:par>
                          <p:cTn id="74" fill="hold">
                            <p:stCondLst>
                              <p:cond delay="3000"/>
                            </p:stCondLst>
                            <p:childTnLst>
                              <p:par>
                                <p:cTn id="75" presetID="18" presetClass="entr" presetSubtype="3"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strips(upRight)">
                                      <p:cBhvr>
                                        <p:cTn id="7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4" grpId="0"/>
      <p:bldP spid="15" grpId="0"/>
      <p:bldP spid="16" grpId="0"/>
      <p:bldP spid="17" grpId="0"/>
      <p:bldP spid="38" grpId="0" animBg="1"/>
      <p:bldP spid="39" grpId="0" animBg="1"/>
      <p:bldP spid="39" grpId="1" animBg="1"/>
      <p:bldP spid="40" grpId="0" animBg="1"/>
      <p:bldP spid="40" grpId="1" animBg="1"/>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1000"/>
                    </a14:imgEffect>
                    <a14:imgEffect>
                      <a14:saturation sat="0"/>
                    </a14:imgEffect>
                  </a14:imgLayer>
                </a14:imgProps>
              </a:ext>
            </a:extLst>
          </a:blip>
          <a:stretch>
            <a:fillRect/>
          </a:stretch>
        </p:blipFill>
        <p:spPr>
          <a:xfrm>
            <a:off x="1" y="893"/>
            <a:ext cx="12215085" cy="6856215"/>
          </a:xfrm>
          <a:prstGeom prst="rect">
            <a:avLst/>
          </a:prstGeom>
        </p:spPr>
      </p:pic>
      <p:sp>
        <p:nvSpPr>
          <p:cNvPr id="58" name="圆角矩形 57"/>
          <p:cNvSpPr/>
          <p:nvPr/>
        </p:nvSpPr>
        <p:spPr>
          <a:xfrm>
            <a:off x="-311044" y="1701258"/>
            <a:ext cx="1007850" cy="3455484"/>
          </a:xfrm>
          <a:prstGeom prst="round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9" name="Freeform 5"/>
          <p:cNvSpPr/>
          <p:nvPr/>
        </p:nvSpPr>
        <p:spPr bwMode="auto">
          <a:xfrm>
            <a:off x="1776645" y="1968603"/>
            <a:ext cx="3239516" cy="292079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16" tIns="45708" rIns="91416" bIns="45708" numCol="1" anchor="t" anchorCtr="0" compatLnSpc="1"/>
          <a:lstStyle/>
          <a:p>
            <a:endParaRPr lang="zh-CN" altLang="en-US" sz="1800"/>
          </a:p>
        </p:txBody>
      </p:sp>
      <p:sp>
        <p:nvSpPr>
          <p:cNvPr id="60" name="圆角矩形 59"/>
          <p:cNvSpPr/>
          <p:nvPr/>
        </p:nvSpPr>
        <p:spPr>
          <a:xfrm>
            <a:off x="5448097" y="2600532"/>
            <a:ext cx="6551022" cy="1620350"/>
          </a:xfrm>
          <a:prstGeom prst="round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1" name="矩形 60"/>
          <p:cNvSpPr/>
          <p:nvPr/>
        </p:nvSpPr>
        <p:spPr>
          <a:xfrm>
            <a:off x="6671914" y="2600532"/>
            <a:ext cx="5543172" cy="162035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2" name="TextBox 61"/>
          <p:cNvSpPr txBox="1"/>
          <p:nvPr/>
        </p:nvSpPr>
        <p:spPr>
          <a:xfrm flipH="1">
            <a:off x="5880032" y="2788631"/>
            <a:ext cx="359946" cy="1107708"/>
          </a:xfrm>
          <a:prstGeom prst="rect">
            <a:avLst/>
          </a:prstGeom>
          <a:noFill/>
        </p:spPr>
        <p:txBody>
          <a:bodyPr wrap="square" rtlCol="0">
            <a:spAutoFit/>
          </a:bodyPr>
          <a:lstStyle/>
          <a:p>
            <a:pPr algn="ctr"/>
            <a:r>
              <a:rPr lang="en-US" sz="6600" b="1" dirty="0">
                <a:solidFill>
                  <a:schemeClr val="bg1"/>
                </a:solidFill>
                <a:latin typeface="Impact MT Std" pitchFamily="34" charset="0"/>
              </a:rPr>
              <a:t>4</a:t>
            </a:r>
            <a:endParaRPr lang="id-ID" sz="6600" b="1" dirty="0">
              <a:solidFill>
                <a:schemeClr val="bg1"/>
              </a:solidFill>
              <a:latin typeface="Impact MT Std" pitchFamily="34" charset="0"/>
            </a:endParaRPr>
          </a:p>
        </p:txBody>
      </p:sp>
      <p:sp>
        <p:nvSpPr>
          <p:cNvPr id="63" name="文本框 9"/>
          <p:cNvSpPr txBox="1"/>
          <p:nvPr/>
        </p:nvSpPr>
        <p:spPr>
          <a:xfrm>
            <a:off x="6959871" y="2672521"/>
            <a:ext cx="2102492" cy="500007"/>
          </a:xfrm>
          <a:prstGeom prst="rect">
            <a:avLst/>
          </a:prstGeom>
          <a:noFill/>
        </p:spPr>
        <p:txBody>
          <a:bodyPr wrap="square" lIns="68562" tIns="34281" rIns="68562" bIns="34281" rtlCol="0">
            <a:spAutoFit/>
          </a:bodyPr>
          <a:lstStyle/>
          <a:p>
            <a:pPr marL="0" lvl="1"/>
            <a:r>
              <a:rPr lang="zh-CN" altLang="en-US" sz="2800" dirty="0">
                <a:solidFill>
                  <a:schemeClr val="bg1"/>
                </a:solidFill>
                <a:latin typeface="微软雅黑" panose="020B0503020204020204" pitchFamily="34" charset="-122"/>
                <a:ea typeface="微软雅黑" panose="020B0503020204020204" pitchFamily="34" charset="-122"/>
              </a:rPr>
              <a:t>发展前景</a:t>
            </a:r>
          </a:p>
        </p:txBody>
      </p:sp>
      <p:grpSp>
        <p:nvGrpSpPr>
          <p:cNvPr id="64" name="组合 63"/>
          <p:cNvGrpSpPr/>
          <p:nvPr/>
        </p:nvGrpSpPr>
        <p:grpSpPr>
          <a:xfrm>
            <a:off x="7035345" y="3248435"/>
            <a:ext cx="1436301" cy="215388"/>
            <a:chOff x="4369395" y="3284984"/>
            <a:chExt cx="1436675" cy="215444"/>
          </a:xfrm>
        </p:grpSpPr>
        <p:sp>
          <p:nvSpPr>
            <p:cNvPr id="6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产品开发计划</a:t>
              </a: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70" name="组合 69"/>
          <p:cNvGrpSpPr/>
          <p:nvPr/>
        </p:nvGrpSpPr>
        <p:grpSpPr>
          <a:xfrm>
            <a:off x="8475130" y="3248435"/>
            <a:ext cx="1436301" cy="215388"/>
            <a:chOff x="4369395" y="3284984"/>
            <a:chExt cx="1436675" cy="215444"/>
          </a:xfrm>
        </p:grpSpPr>
        <p:sp>
          <p:nvSpPr>
            <p:cNvPr id="7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市场拓展计划</a:t>
              </a:r>
            </a:p>
          </p:txBody>
        </p:sp>
        <p:grpSp>
          <p:nvGrpSpPr>
            <p:cNvPr id="72" name="组合 71"/>
            <p:cNvGrpSpPr/>
            <p:nvPr/>
          </p:nvGrpSpPr>
          <p:grpSpPr>
            <a:xfrm>
              <a:off x="4369395" y="3316401"/>
              <a:ext cx="168551" cy="168551"/>
              <a:chOff x="5005199" y="3717032"/>
              <a:chExt cx="168551" cy="168551"/>
            </a:xfrm>
          </p:grpSpPr>
          <p:sp>
            <p:nvSpPr>
              <p:cNvPr id="73" name="椭圆 72"/>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74" name="等腰三角形 7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75" name="组合 74"/>
          <p:cNvGrpSpPr/>
          <p:nvPr/>
        </p:nvGrpSpPr>
        <p:grpSpPr>
          <a:xfrm>
            <a:off x="9914915" y="3248435"/>
            <a:ext cx="1724258" cy="215388"/>
            <a:chOff x="4369395" y="3284984"/>
            <a:chExt cx="1724707" cy="215444"/>
          </a:xfrm>
        </p:grpSpPr>
        <p:sp>
          <p:nvSpPr>
            <p:cNvPr id="76" name="文本框 9"/>
            <p:cNvSpPr txBox="1"/>
            <p:nvPr/>
          </p:nvSpPr>
          <p:spPr>
            <a:xfrm>
              <a:off x="4581935" y="3284984"/>
              <a:ext cx="1512167"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五年发展计划</a:t>
              </a:r>
            </a:p>
          </p:txBody>
        </p:sp>
        <p:grpSp>
          <p:nvGrpSpPr>
            <p:cNvPr id="77" name="组合 76"/>
            <p:cNvGrpSpPr/>
            <p:nvPr/>
          </p:nvGrpSpPr>
          <p:grpSpPr>
            <a:xfrm>
              <a:off x="4369395" y="3316401"/>
              <a:ext cx="168551" cy="168551"/>
              <a:chOff x="5005199" y="3717032"/>
              <a:chExt cx="168551" cy="168551"/>
            </a:xfrm>
          </p:grpSpPr>
          <p:sp>
            <p:nvSpPr>
              <p:cNvPr id="89" name="椭圆 88"/>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90" name="等腰三角形 8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91" name="组合 90"/>
          <p:cNvGrpSpPr/>
          <p:nvPr/>
        </p:nvGrpSpPr>
        <p:grpSpPr>
          <a:xfrm>
            <a:off x="7031861" y="3536972"/>
            <a:ext cx="1436301" cy="215388"/>
            <a:chOff x="4369395" y="3284984"/>
            <a:chExt cx="1436675" cy="215444"/>
          </a:xfrm>
        </p:grpSpPr>
        <p:sp>
          <p:nvSpPr>
            <p:cNvPr id="9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销售网络布局</a:t>
              </a:r>
            </a:p>
          </p:txBody>
        </p:sp>
        <p:grpSp>
          <p:nvGrpSpPr>
            <p:cNvPr id="93" name="组合 92"/>
            <p:cNvGrpSpPr/>
            <p:nvPr/>
          </p:nvGrpSpPr>
          <p:grpSpPr>
            <a:xfrm>
              <a:off x="4369395" y="3316401"/>
              <a:ext cx="168551" cy="168551"/>
              <a:chOff x="5005199" y="3717032"/>
              <a:chExt cx="168551" cy="168551"/>
            </a:xfrm>
          </p:grpSpPr>
          <p:sp>
            <p:nvSpPr>
              <p:cNvPr id="94" name="椭圆 93"/>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95" name="等腰三角形 9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96" name="组合 95"/>
          <p:cNvGrpSpPr/>
          <p:nvPr/>
        </p:nvGrpSpPr>
        <p:grpSpPr>
          <a:xfrm>
            <a:off x="8475130" y="3536392"/>
            <a:ext cx="1436301" cy="215388"/>
            <a:chOff x="4369395" y="3284984"/>
            <a:chExt cx="1436675" cy="215444"/>
          </a:xfrm>
        </p:grpSpPr>
        <p:sp>
          <p:nvSpPr>
            <p:cNvPr id="9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短期盈利计划</a:t>
              </a:r>
            </a:p>
          </p:txBody>
        </p:sp>
        <p:grpSp>
          <p:nvGrpSpPr>
            <p:cNvPr id="98" name="组合 97"/>
            <p:cNvGrpSpPr/>
            <p:nvPr/>
          </p:nvGrpSpPr>
          <p:grpSpPr>
            <a:xfrm>
              <a:off x="4369395" y="3316401"/>
              <a:ext cx="168551" cy="168551"/>
              <a:chOff x="5005199" y="3717032"/>
              <a:chExt cx="168551" cy="168551"/>
            </a:xfrm>
          </p:grpSpPr>
          <p:sp>
            <p:nvSpPr>
              <p:cNvPr id="99" name="椭圆 98"/>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00" name="等腰三角形 9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101" name="组合 100"/>
          <p:cNvGrpSpPr/>
          <p:nvPr/>
        </p:nvGrpSpPr>
        <p:grpSpPr>
          <a:xfrm>
            <a:off x="9914915" y="3536392"/>
            <a:ext cx="1436301" cy="215388"/>
            <a:chOff x="4369395" y="3284984"/>
            <a:chExt cx="1436675" cy="215444"/>
          </a:xfrm>
        </p:grpSpPr>
        <p:sp>
          <p:nvSpPr>
            <p:cNvPr id="10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风险保障措施</a:t>
              </a:r>
            </a:p>
          </p:txBody>
        </p:sp>
        <p:grpSp>
          <p:nvGrpSpPr>
            <p:cNvPr id="103" name="组合 102"/>
            <p:cNvGrpSpPr/>
            <p:nvPr/>
          </p:nvGrpSpPr>
          <p:grpSpPr>
            <a:xfrm>
              <a:off x="4369395" y="3316401"/>
              <a:ext cx="168551" cy="168551"/>
              <a:chOff x="5005199" y="3717032"/>
              <a:chExt cx="168551" cy="168551"/>
            </a:xfrm>
          </p:grpSpPr>
          <p:sp>
            <p:nvSpPr>
              <p:cNvPr id="104" name="椭圆 103"/>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05" name="等腰三角形 10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sp>
        <p:nvSpPr>
          <p:cNvPr id="111" name="矩形 110"/>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2" name="标题 4"/>
          <p:cNvSpPr txBox="1"/>
          <p:nvPr/>
        </p:nvSpPr>
        <p:spPr>
          <a:xfrm>
            <a:off x="984763" y="364026"/>
            <a:ext cx="1223817"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第四章</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115" name="KSO_Shape"/>
          <p:cNvSpPr/>
          <p:nvPr/>
        </p:nvSpPr>
        <p:spPr bwMode="auto">
          <a:xfrm>
            <a:off x="207198" y="237248"/>
            <a:ext cx="489608" cy="41616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116" name="KSO_Shape"/>
          <p:cNvSpPr/>
          <p:nvPr/>
        </p:nvSpPr>
        <p:spPr bwMode="auto">
          <a:xfrm>
            <a:off x="2640516" y="2647454"/>
            <a:ext cx="1720584" cy="1462491"/>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34495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0-#ppt_w/2"/>
                                          </p:val>
                                        </p:tav>
                                        <p:tav tm="100000">
                                          <p:val>
                                            <p:strVal val="#ppt_x"/>
                                          </p:val>
                                        </p:tav>
                                      </p:tavLst>
                                    </p:anim>
                                    <p:anim calcmode="lin" valueType="num">
                                      <p:cBhvr additive="base">
                                        <p:cTn id="8" dur="500" fill="hold"/>
                                        <p:tgtEl>
                                          <p:spTgt spid="1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250" fill="hold"/>
                                        <p:tgtEl>
                                          <p:spTgt spid="111"/>
                                        </p:tgtEl>
                                        <p:attrNameLst>
                                          <p:attrName>ppt_x</p:attrName>
                                        </p:attrNameLst>
                                      </p:cBhvr>
                                      <p:tavLst>
                                        <p:tav tm="0">
                                          <p:val>
                                            <p:strVal val="0-#ppt_w/2"/>
                                          </p:val>
                                        </p:tav>
                                        <p:tav tm="100000">
                                          <p:val>
                                            <p:strVal val="#ppt_x"/>
                                          </p:val>
                                        </p:tav>
                                      </p:tavLst>
                                    </p:anim>
                                    <p:anim calcmode="lin" valueType="num">
                                      <p:cBhvr additive="base">
                                        <p:cTn id="12" dur="250" fill="hold"/>
                                        <p:tgtEl>
                                          <p:spTgt spid="111"/>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1000"/>
                                        <p:tgtEl>
                                          <p:spTgt spid="115"/>
                                        </p:tgtEl>
                                      </p:cBhvr>
                                    </p:animEffect>
                                    <p:anim calcmode="lin" valueType="num">
                                      <p:cBhvr>
                                        <p:cTn id="16" dur="1000" fill="hold"/>
                                        <p:tgtEl>
                                          <p:spTgt spid="115"/>
                                        </p:tgtEl>
                                        <p:attrNameLst>
                                          <p:attrName>ppt_x</p:attrName>
                                        </p:attrNameLst>
                                      </p:cBhvr>
                                      <p:tavLst>
                                        <p:tav tm="0">
                                          <p:val>
                                            <p:strVal val="#ppt_x"/>
                                          </p:val>
                                        </p:tav>
                                        <p:tav tm="100000">
                                          <p:val>
                                            <p:strVal val="#ppt_x"/>
                                          </p:val>
                                        </p:tav>
                                      </p:tavLst>
                                    </p:anim>
                                    <p:anim calcmode="lin" valueType="num">
                                      <p:cBhvr>
                                        <p:cTn id="17" dur="1000" fill="hold"/>
                                        <p:tgtEl>
                                          <p:spTgt spid="115"/>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0-#ppt_w/2"/>
                                          </p:val>
                                        </p:tav>
                                        <p:tav tm="100000">
                                          <p:val>
                                            <p:strVal val="#ppt_x"/>
                                          </p:val>
                                        </p:tav>
                                      </p:tavLst>
                                    </p:anim>
                                    <p:anim calcmode="lin" valueType="num">
                                      <p:cBhvr additive="base">
                                        <p:cTn id="22" dur="50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750" fill="hold"/>
                                        <p:tgtEl>
                                          <p:spTgt spid="59"/>
                                        </p:tgtEl>
                                        <p:attrNameLst>
                                          <p:attrName>ppt_w</p:attrName>
                                        </p:attrNameLst>
                                      </p:cBhvr>
                                      <p:tavLst>
                                        <p:tav tm="0">
                                          <p:val>
                                            <p:fltVal val="0"/>
                                          </p:val>
                                        </p:tav>
                                        <p:tav tm="100000">
                                          <p:val>
                                            <p:strVal val="#ppt_w"/>
                                          </p:val>
                                        </p:tav>
                                      </p:tavLst>
                                    </p:anim>
                                    <p:anim calcmode="lin" valueType="num">
                                      <p:cBhvr>
                                        <p:cTn id="27" dur="750" fill="hold"/>
                                        <p:tgtEl>
                                          <p:spTgt spid="59"/>
                                        </p:tgtEl>
                                        <p:attrNameLst>
                                          <p:attrName>ppt_h</p:attrName>
                                        </p:attrNameLst>
                                      </p:cBhvr>
                                      <p:tavLst>
                                        <p:tav tm="0">
                                          <p:val>
                                            <p:fltVal val="0"/>
                                          </p:val>
                                        </p:tav>
                                        <p:tav tm="100000">
                                          <p:val>
                                            <p:strVal val="#ppt_h"/>
                                          </p:val>
                                        </p:tav>
                                      </p:tavLst>
                                    </p:anim>
                                    <p:anim calcmode="lin" valueType="num">
                                      <p:cBhvr>
                                        <p:cTn id="28" dur="750" fill="hold"/>
                                        <p:tgtEl>
                                          <p:spTgt spid="59"/>
                                        </p:tgtEl>
                                        <p:attrNameLst>
                                          <p:attrName>style.rotation</p:attrName>
                                        </p:attrNameLst>
                                      </p:cBhvr>
                                      <p:tavLst>
                                        <p:tav tm="0">
                                          <p:val>
                                            <p:fltVal val="90"/>
                                          </p:val>
                                        </p:tav>
                                        <p:tav tm="100000">
                                          <p:val>
                                            <p:fltVal val="0"/>
                                          </p:val>
                                        </p:tav>
                                      </p:tavLst>
                                    </p:anim>
                                    <p:animEffect transition="in" filter="fade">
                                      <p:cBhvr>
                                        <p:cTn id="29" dur="750"/>
                                        <p:tgtEl>
                                          <p:spTgt spid="59"/>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16"/>
                                        </p:tgtEl>
                                        <p:attrNameLst>
                                          <p:attrName>style.visibility</p:attrName>
                                        </p:attrNameLst>
                                      </p:cBhvr>
                                      <p:to>
                                        <p:strVal val="visible"/>
                                      </p:to>
                                    </p:set>
                                    <p:animEffect transition="in" filter="fade">
                                      <p:cBhvr>
                                        <p:cTn id="32" dur="1000"/>
                                        <p:tgtEl>
                                          <p:spTgt spid="116"/>
                                        </p:tgtEl>
                                      </p:cBhvr>
                                    </p:animEffect>
                                    <p:anim calcmode="lin" valueType="num">
                                      <p:cBhvr>
                                        <p:cTn id="33" dur="1000" fill="hold"/>
                                        <p:tgtEl>
                                          <p:spTgt spid="116"/>
                                        </p:tgtEl>
                                        <p:attrNameLst>
                                          <p:attrName>ppt_x</p:attrName>
                                        </p:attrNameLst>
                                      </p:cBhvr>
                                      <p:tavLst>
                                        <p:tav tm="0">
                                          <p:val>
                                            <p:strVal val="#ppt_x"/>
                                          </p:val>
                                        </p:tav>
                                        <p:tav tm="100000">
                                          <p:val>
                                            <p:strVal val="#ppt_x"/>
                                          </p:val>
                                        </p:tav>
                                      </p:tavLst>
                                    </p:anim>
                                    <p:anim calcmode="lin" valueType="num">
                                      <p:cBhvr>
                                        <p:cTn id="34" dur="1000" fill="hold"/>
                                        <p:tgtEl>
                                          <p:spTgt spid="116"/>
                                        </p:tgtEl>
                                        <p:attrNameLst>
                                          <p:attrName>ppt_y</p:attrName>
                                        </p:attrNameLst>
                                      </p:cBhvr>
                                      <p:tavLst>
                                        <p:tav tm="0">
                                          <p:val>
                                            <p:strVal val="#ppt_y+.1"/>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0-#ppt_w/2"/>
                                          </p:val>
                                        </p:tav>
                                        <p:tav tm="100000">
                                          <p:val>
                                            <p:strVal val="#ppt_x"/>
                                          </p:val>
                                        </p:tav>
                                      </p:tavLst>
                                    </p:anim>
                                    <p:anim calcmode="lin" valueType="num">
                                      <p:cBhvr additive="base">
                                        <p:cTn id="38" dur="500" fill="hold"/>
                                        <p:tgtEl>
                                          <p:spTgt spid="6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0-#ppt_w/2"/>
                                          </p:val>
                                        </p:tav>
                                        <p:tav tm="100000">
                                          <p:val>
                                            <p:strVal val="#ppt_x"/>
                                          </p:val>
                                        </p:tav>
                                      </p:tavLst>
                                    </p:anim>
                                    <p:anim calcmode="lin" valueType="num">
                                      <p:cBhvr additive="base">
                                        <p:cTn id="42" dur="500" fill="hold"/>
                                        <p:tgtEl>
                                          <p:spTgt spid="6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50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fill="hold"/>
                                        <p:tgtEl>
                                          <p:spTgt spid="62"/>
                                        </p:tgtEl>
                                        <p:attrNameLst>
                                          <p:attrName>ppt_x</p:attrName>
                                        </p:attrNameLst>
                                      </p:cBhvr>
                                      <p:tavLst>
                                        <p:tav tm="0">
                                          <p:val>
                                            <p:strVal val="0-#ppt_w/2"/>
                                          </p:val>
                                        </p:tav>
                                        <p:tav tm="100000">
                                          <p:val>
                                            <p:strVal val="#ppt_x"/>
                                          </p:val>
                                        </p:tav>
                                      </p:tavLst>
                                    </p:anim>
                                    <p:anim calcmode="lin" valueType="num">
                                      <p:cBhvr additive="base">
                                        <p:cTn id="46" dur="500" fill="hold"/>
                                        <p:tgtEl>
                                          <p:spTgt spid="6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50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0-#ppt_w/2"/>
                                          </p:val>
                                        </p:tav>
                                        <p:tav tm="100000">
                                          <p:val>
                                            <p:strVal val="#ppt_x"/>
                                          </p:val>
                                        </p:tav>
                                      </p:tavLst>
                                    </p:anim>
                                    <p:anim calcmode="lin" valueType="num">
                                      <p:cBhvr additive="base">
                                        <p:cTn id="50" dur="500" fill="hold"/>
                                        <p:tgtEl>
                                          <p:spTgt spid="63"/>
                                        </p:tgtEl>
                                        <p:attrNameLst>
                                          <p:attrName>ppt_y</p:attrName>
                                        </p:attrNameLst>
                                      </p:cBhvr>
                                      <p:tavLst>
                                        <p:tav tm="0">
                                          <p:val>
                                            <p:strVal val="#ppt_y"/>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par>
                                <p:cTn id="56" presetID="53" presetClass="entr" presetSubtype="16" fill="hold" nodeType="withEffect">
                                  <p:stCondLst>
                                    <p:cond delay="50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par>
                                <p:cTn id="61" presetID="53" presetClass="entr" presetSubtype="16" fill="hold" nodeType="withEffect">
                                  <p:stCondLst>
                                    <p:cond delay="500"/>
                                  </p:stCondLst>
                                  <p:childTnLst>
                                    <p:set>
                                      <p:cBhvr>
                                        <p:cTn id="62" dur="1" fill="hold">
                                          <p:stCondLst>
                                            <p:cond delay="0"/>
                                          </p:stCondLst>
                                        </p:cTn>
                                        <p:tgtEl>
                                          <p:spTgt spid="75"/>
                                        </p:tgtEl>
                                        <p:attrNameLst>
                                          <p:attrName>style.visibility</p:attrName>
                                        </p:attrNameLst>
                                      </p:cBhvr>
                                      <p:to>
                                        <p:strVal val="visible"/>
                                      </p:to>
                                    </p:set>
                                    <p:anim calcmode="lin" valueType="num">
                                      <p:cBhvr>
                                        <p:cTn id="63" dur="500" fill="hold"/>
                                        <p:tgtEl>
                                          <p:spTgt spid="75"/>
                                        </p:tgtEl>
                                        <p:attrNameLst>
                                          <p:attrName>ppt_w</p:attrName>
                                        </p:attrNameLst>
                                      </p:cBhvr>
                                      <p:tavLst>
                                        <p:tav tm="0">
                                          <p:val>
                                            <p:fltVal val="0"/>
                                          </p:val>
                                        </p:tav>
                                        <p:tav tm="100000">
                                          <p:val>
                                            <p:strVal val="#ppt_w"/>
                                          </p:val>
                                        </p:tav>
                                      </p:tavLst>
                                    </p:anim>
                                    <p:anim calcmode="lin" valueType="num">
                                      <p:cBhvr>
                                        <p:cTn id="64" dur="500" fill="hold"/>
                                        <p:tgtEl>
                                          <p:spTgt spid="75"/>
                                        </p:tgtEl>
                                        <p:attrNameLst>
                                          <p:attrName>ppt_h</p:attrName>
                                        </p:attrNameLst>
                                      </p:cBhvr>
                                      <p:tavLst>
                                        <p:tav tm="0">
                                          <p:val>
                                            <p:fltVal val="0"/>
                                          </p:val>
                                        </p:tav>
                                        <p:tav tm="100000">
                                          <p:val>
                                            <p:strVal val="#ppt_h"/>
                                          </p:val>
                                        </p:tav>
                                      </p:tavLst>
                                    </p:anim>
                                    <p:animEffect transition="in" filter="fade">
                                      <p:cBhvr>
                                        <p:cTn id="65" dur="500"/>
                                        <p:tgtEl>
                                          <p:spTgt spid="75"/>
                                        </p:tgtEl>
                                      </p:cBhvr>
                                    </p:animEffect>
                                  </p:childTnLst>
                                </p:cTn>
                              </p:par>
                              <p:par>
                                <p:cTn id="66" presetID="53" presetClass="entr" presetSubtype="16" fill="hold" nodeType="withEffect">
                                  <p:stCondLst>
                                    <p:cond delay="500"/>
                                  </p:stCondLst>
                                  <p:childTnLst>
                                    <p:set>
                                      <p:cBhvr>
                                        <p:cTn id="67" dur="1" fill="hold">
                                          <p:stCondLst>
                                            <p:cond delay="0"/>
                                          </p:stCondLst>
                                        </p:cTn>
                                        <p:tgtEl>
                                          <p:spTgt spid="91"/>
                                        </p:tgtEl>
                                        <p:attrNameLst>
                                          <p:attrName>style.visibility</p:attrName>
                                        </p:attrNameLst>
                                      </p:cBhvr>
                                      <p:to>
                                        <p:strVal val="visible"/>
                                      </p:to>
                                    </p:set>
                                    <p:anim calcmode="lin" valueType="num">
                                      <p:cBhvr>
                                        <p:cTn id="68" dur="500" fill="hold"/>
                                        <p:tgtEl>
                                          <p:spTgt spid="91"/>
                                        </p:tgtEl>
                                        <p:attrNameLst>
                                          <p:attrName>ppt_w</p:attrName>
                                        </p:attrNameLst>
                                      </p:cBhvr>
                                      <p:tavLst>
                                        <p:tav tm="0">
                                          <p:val>
                                            <p:fltVal val="0"/>
                                          </p:val>
                                        </p:tav>
                                        <p:tav tm="100000">
                                          <p:val>
                                            <p:strVal val="#ppt_w"/>
                                          </p:val>
                                        </p:tav>
                                      </p:tavLst>
                                    </p:anim>
                                    <p:anim calcmode="lin" valueType="num">
                                      <p:cBhvr>
                                        <p:cTn id="69" dur="500" fill="hold"/>
                                        <p:tgtEl>
                                          <p:spTgt spid="91"/>
                                        </p:tgtEl>
                                        <p:attrNameLst>
                                          <p:attrName>ppt_h</p:attrName>
                                        </p:attrNameLst>
                                      </p:cBhvr>
                                      <p:tavLst>
                                        <p:tav tm="0">
                                          <p:val>
                                            <p:fltVal val="0"/>
                                          </p:val>
                                        </p:tav>
                                        <p:tav tm="100000">
                                          <p:val>
                                            <p:strVal val="#ppt_h"/>
                                          </p:val>
                                        </p:tav>
                                      </p:tavLst>
                                    </p:anim>
                                    <p:animEffect transition="in" filter="fade">
                                      <p:cBhvr>
                                        <p:cTn id="70" dur="500"/>
                                        <p:tgtEl>
                                          <p:spTgt spid="91"/>
                                        </p:tgtEl>
                                      </p:cBhvr>
                                    </p:animEffect>
                                  </p:childTnLst>
                                </p:cTn>
                              </p:par>
                              <p:par>
                                <p:cTn id="71" presetID="53" presetClass="entr" presetSubtype="16" fill="hold" nodeType="withEffect">
                                  <p:stCondLst>
                                    <p:cond delay="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500" fill="hold"/>
                                        <p:tgtEl>
                                          <p:spTgt spid="96"/>
                                        </p:tgtEl>
                                        <p:attrNameLst>
                                          <p:attrName>ppt_w</p:attrName>
                                        </p:attrNameLst>
                                      </p:cBhvr>
                                      <p:tavLst>
                                        <p:tav tm="0">
                                          <p:val>
                                            <p:fltVal val="0"/>
                                          </p:val>
                                        </p:tav>
                                        <p:tav tm="100000">
                                          <p:val>
                                            <p:strVal val="#ppt_w"/>
                                          </p:val>
                                        </p:tav>
                                      </p:tavLst>
                                    </p:anim>
                                    <p:anim calcmode="lin" valueType="num">
                                      <p:cBhvr>
                                        <p:cTn id="74" dur="500" fill="hold"/>
                                        <p:tgtEl>
                                          <p:spTgt spid="96"/>
                                        </p:tgtEl>
                                        <p:attrNameLst>
                                          <p:attrName>ppt_h</p:attrName>
                                        </p:attrNameLst>
                                      </p:cBhvr>
                                      <p:tavLst>
                                        <p:tav tm="0">
                                          <p:val>
                                            <p:fltVal val="0"/>
                                          </p:val>
                                        </p:tav>
                                        <p:tav tm="100000">
                                          <p:val>
                                            <p:strVal val="#ppt_h"/>
                                          </p:val>
                                        </p:tav>
                                      </p:tavLst>
                                    </p:anim>
                                    <p:animEffect transition="in" filter="fade">
                                      <p:cBhvr>
                                        <p:cTn id="75" dur="500"/>
                                        <p:tgtEl>
                                          <p:spTgt spid="96"/>
                                        </p:tgtEl>
                                      </p:cBhvr>
                                    </p:animEffect>
                                  </p:childTnLst>
                                </p:cTn>
                              </p:par>
                              <p:par>
                                <p:cTn id="76" presetID="53" presetClass="entr" presetSubtype="16" fill="hold" nodeType="withEffect">
                                  <p:stCondLst>
                                    <p:cond delay="500"/>
                                  </p:stCondLst>
                                  <p:childTnLst>
                                    <p:set>
                                      <p:cBhvr>
                                        <p:cTn id="77" dur="1" fill="hold">
                                          <p:stCondLst>
                                            <p:cond delay="0"/>
                                          </p:stCondLst>
                                        </p:cTn>
                                        <p:tgtEl>
                                          <p:spTgt spid="101"/>
                                        </p:tgtEl>
                                        <p:attrNameLst>
                                          <p:attrName>style.visibility</p:attrName>
                                        </p:attrNameLst>
                                      </p:cBhvr>
                                      <p:to>
                                        <p:strVal val="visible"/>
                                      </p:to>
                                    </p:set>
                                    <p:anim calcmode="lin" valueType="num">
                                      <p:cBhvr>
                                        <p:cTn id="78" dur="500" fill="hold"/>
                                        <p:tgtEl>
                                          <p:spTgt spid="101"/>
                                        </p:tgtEl>
                                        <p:attrNameLst>
                                          <p:attrName>ppt_w</p:attrName>
                                        </p:attrNameLst>
                                      </p:cBhvr>
                                      <p:tavLst>
                                        <p:tav tm="0">
                                          <p:val>
                                            <p:fltVal val="0"/>
                                          </p:val>
                                        </p:tav>
                                        <p:tav tm="100000">
                                          <p:val>
                                            <p:strVal val="#ppt_w"/>
                                          </p:val>
                                        </p:tav>
                                      </p:tavLst>
                                    </p:anim>
                                    <p:anim calcmode="lin" valueType="num">
                                      <p:cBhvr>
                                        <p:cTn id="79" dur="500" fill="hold"/>
                                        <p:tgtEl>
                                          <p:spTgt spid="101"/>
                                        </p:tgtEl>
                                        <p:attrNameLst>
                                          <p:attrName>ppt_h</p:attrName>
                                        </p:attrNameLst>
                                      </p:cBhvr>
                                      <p:tavLst>
                                        <p:tav tm="0">
                                          <p:val>
                                            <p:fltVal val="0"/>
                                          </p:val>
                                        </p:tav>
                                        <p:tav tm="100000">
                                          <p:val>
                                            <p:strVal val="#ppt_h"/>
                                          </p:val>
                                        </p:tav>
                                      </p:tavLst>
                                    </p:anim>
                                    <p:animEffect transition="in" filter="fade">
                                      <p:cBhvr>
                                        <p:cTn id="8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p:bldP spid="63" grpId="0"/>
      <p:bldP spid="111" grpId="0" animBg="1"/>
      <p:bldP spid="112" grpId="0"/>
      <p:bldP spid="115" grpId="0" animBg="1"/>
      <p:bldP spid="1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产品开发计划</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PRODUCT DEVELOPMENT PLAN</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23086"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28</a:t>
            </a:r>
          </a:p>
        </p:txBody>
      </p:sp>
      <p:sp>
        <p:nvSpPr>
          <p:cNvPr id="12" name="KSO_Shape"/>
          <p:cNvSpPr/>
          <p:nvPr/>
        </p:nvSpPr>
        <p:spPr bwMode="auto">
          <a:xfrm>
            <a:off x="172613" y="227881"/>
            <a:ext cx="554536" cy="47135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grpSp>
        <p:nvGrpSpPr>
          <p:cNvPr id="13" name="组合 12"/>
          <p:cNvGrpSpPr/>
          <p:nvPr/>
        </p:nvGrpSpPr>
        <p:grpSpPr>
          <a:xfrm>
            <a:off x="799434" y="1835115"/>
            <a:ext cx="6119086" cy="3681574"/>
            <a:chOff x="3022028" y="1587732"/>
            <a:chExt cx="6120680" cy="3682533"/>
          </a:xfrm>
        </p:grpSpPr>
        <p:pic>
          <p:nvPicPr>
            <p:cNvPr id="14" name="Picture 2" descr="C:\Users\Administrator\Desktop\ppt展示模板-8.png"/>
            <p:cNvPicPr>
              <a:picLocks noChangeAspect="1" noChangeArrowheads="1"/>
            </p:cNvPicPr>
            <p:nvPr/>
          </p:nvPicPr>
          <p:blipFill>
            <a:blip r:embed="rId3"/>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3937348" y="2060861"/>
              <a:ext cx="4320480" cy="2376251"/>
            </a:xfrm>
            <a:prstGeom prst="rect">
              <a:avLst/>
            </a:prstGeom>
            <a:blipFill>
              <a:blip r:embed="rId4" cstate="screen">
                <a:extLst>
                  <a:ext uri="{BEBA8EAE-BF5A-486C-A8C5-ECC9F3942E4B}">
                    <a14:imgProps xmlns:a14="http://schemas.microsoft.com/office/drawing/2010/main">
                      <a14:imgLayer r:embed="rId5">
                        <a14:imgEffect>
                          <a14:brightnessContrast bright="22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6" name="燕尾形 15"/>
          <p:cNvSpPr/>
          <p:nvPr/>
        </p:nvSpPr>
        <p:spPr>
          <a:xfrm rot="5400000">
            <a:off x="7031860" y="2064391"/>
            <a:ext cx="359946" cy="575914"/>
          </a:xfrm>
          <a:prstGeom prst="chevron">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17" name="直接连接符 16"/>
          <p:cNvCxnSpPr/>
          <p:nvPr/>
        </p:nvCxnSpPr>
        <p:spPr>
          <a:xfrm>
            <a:off x="7211834" y="2640305"/>
            <a:ext cx="3635457"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548744" y="1544455"/>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7535785" y="1959085"/>
            <a:ext cx="3311506"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20" name="燕尾形 19"/>
          <p:cNvSpPr/>
          <p:nvPr/>
        </p:nvSpPr>
        <p:spPr>
          <a:xfrm rot="5400000">
            <a:off x="7031860" y="3432187"/>
            <a:ext cx="359946" cy="575914"/>
          </a:xfrm>
          <a:prstGeom prst="chevron">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21" name="直接连接符 20"/>
          <p:cNvCxnSpPr/>
          <p:nvPr/>
        </p:nvCxnSpPr>
        <p:spPr>
          <a:xfrm>
            <a:off x="7211834" y="4008101"/>
            <a:ext cx="3635457"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548744" y="2912250"/>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7535785" y="3326881"/>
            <a:ext cx="3311506"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24" name="燕尾形 23"/>
          <p:cNvSpPr/>
          <p:nvPr/>
        </p:nvSpPr>
        <p:spPr>
          <a:xfrm rot="5400000">
            <a:off x="7031860" y="4871972"/>
            <a:ext cx="359946" cy="575914"/>
          </a:xfrm>
          <a:prstGeom prst="chevron">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25" name="直接连接符 24"/>
          <p:cNvCxnSpPr/>
          <p:nvPr/>
        </p:nvCxnSpPr>
        <p:spPr>
          <a:xfrm>
            <a:off x="7211834" y="5447886"/>
            <a:ext cx="3635457"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7548744" y="4352036"/>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7535785" y="4766666"/>
            <a:ext cx="3311506"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par>
                          <p:cTn id="57" fill="hold">
                            <p:stCondLst>
                              <p:cond delay="5500"/>
                            </p:stCondLst>
                            <p:childTnLst>
                              <p:par>
                                <p:cTn id="58" presetID="47"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2" presetClass="entr" presetSubtype="8"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500"/>
                                        <p:tgtEl>
                                          <p:spTgt spid="2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6" grpId="0" animBg="1"/>
      <p:bldP spid="18" grpId="0"/>
      <p:bldP spid="19" grpId="0"/>
      <p:bldP spid="20" grpId="0" animBg="1"/>
      <p:bldP spid="22" grpId="0"/>
      <p:bldP spid="23" grpId="0"/>
      <p:bldP spid="24" grpId="0" animBg="1"/>
      <p:bldP spid="26"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市场开拓计划</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MARKET DEVELOPMENT PLAN</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23086"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29</a:t>
            </a:r>
          </a:p>
        </p:txBody>
      </p:sp>
      <p:sp>
        <p:nvSpPr>
          <p:cNvPr id="12" name="KSO_Shape"/>
          <p:cNvSpPr/>
          <p:nvPr/>
        </p:nvSpPr>
        <p:spPr bwMode="auto">
          <a:xfrm>
            <a:off x="172613" y="227881"/>
            <a:ext cx="554536" cy="47135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grpSp>
        <p:nvGrpSpPr>
          <p:cNvPr id="13" name="组合 12"/>
          <p:cNvGrpSpPr/>
          <p:nvPr/>
        </p:nvGrpSpPr>
        <p:grpSpPr>
          <a:xfrm>
            <a:off x="3794334" y="1485291"/>
            <a:ext cx="2556758" cy="907515"/>
            <a:chOff x="3666731" y="1984470"/>
            <a:chExt cx="2636520" cy="1447800"/>
          </a:xfrm>
        </p:grpSpPr>
        <p:sp>
          <p:nvSpPr>
            <p:cNvPr id="14"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1657370" y="1485291"/>
            <a:ext cx="2556758" cy="907515"/>
            <a:chOff x="1436370" y="1984470"/>
            <a:chExt cx="2636520" cy="1447800"/>
          </a:xfrm>
        </p:grpSpPr>
        <p:sp>
          <p:nvSpPr>
            <p:cNvPr id="17" name="任意多边形 1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43"/>
            <p:cNvSpPr txBox="1"/>
            <p:nvPr/>
          </p:nvSpPr>
          <p:spPr>
            <a:xfrm>
              <a:off x="1709209" y="2340310"/>
              <a:ext cx="2293960" cy="736120"/>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8068262" y="1485291"/>
            <a:ext cx="2556758" cy="907515"/>
            <a:chOff x="8127453" y="1984470"/>
            <a:chExt cx="2636520" cy="1447800"/>
          </a:xfrm>
        </p:grpSpPr>
        <p:sp>
          <p:nvSpPr>
            <p:cNvPr id="20" name="任意多边形 1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5931298" y="1485291"/>
            <a:ext cx="2556758" cy="907515"/>
            <a:chOff x="5897092" y="1984470"/>
            <a:chExt cx="2636520" cy="1447800"/>
          </a:xfrm>
        </p:grpSpPr>
        <p:sp>
          <p:nvSpPr>
            <p:cNvPr id="23" name="任意多边形 2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49"/>
            <p:cNvSpPr txBox="1"/>
            <p:nvPr/>
          </p:nvSpPr>
          <p:spPr>
            <a:xfrm>
              <a:off x="6227711" y="2340315"/>
              <a:ext cx="2205655" cy="736120"/>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6" name="矩形 25"/>
          <p:cNvSpPr/>
          <p:nvPr/>
        </p:nvSpPr>
        <p:spPr>
          <a:xfrm>
            <a:off x="2313069" y="2670734"/>
            <a:ext cx="1107689" cy="369228"/>
          </a:xfrm>
          <a:prstGeom prst="rect">
            <a:avLst/>
          </a:prstGeom>
        </p:spPr>
        <p:txBody>
          <a:bodyPr wrap="none" lIns="91407" tIns="45704" rIns="91407" bIns="45704">
            <a:spAutoFit/>
          </a:bodyP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916192" y="3149731"/>
            <a:ext cx="1907388" cy="13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28" name="矩形 27"/>
          <p:cNvSpPr/>
          <p:nvPr/>
        </p:nvSpPr>
        <p:spPr>
          <a:xfrm>
            <a:off x="4479810" y="2670734"/>
            <a:ext cx="1107689" cy="369228"/>
          </a:xfrm>
          <a:prstGeom prst="rect">
            <a:avLst/>
          </a:prstGeom>
        </p:spPr>
        <p:txBody>
          <a:bodyPr wrap="none" lIns="91407" tIns="45704" rIns="91407" bIns="45704">
            <a:spAutoFit/>
          </a:bodyP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4125593" y="3149731"/>
            <a:ext cx="1874873" cy="13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30" name="矩形 29"/>
          <p:cNvSpPr/>
          <p:nvPr/>
        </p:nvSpPr>
        <p:spPr>
          <a:xfrm>
            <a:off x="6646551" y="2670734"/>
            <a:ext cx="1107689" cy="369228"/>
          </a:xfrm>
          <a:prstGeom prst="rect">
            <a:avLst/>
          </a:prstGeom>
        </p:spPr>
        <p:txBody>
          <a:bodyPr wrap="none" lIns="91407" tIns="45704" rIns="91407" bIns="45704">
            <a:spAutoFit/>
          </a:bodyP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6302478" y="3149731"/>
            <a:ext cx="1892114" cy="13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32" name="矩形 31"/>
          <p:cNvSpPr/>
          <p:nvPr/>
        </p:nvSpPr>
        <p:spPr>
          <a:xfrm>
            <a:off x="8813291" y="2670734"/>
            <a:ext cx="1107689" cy="369228"/>
          </a:xfrm>
          <a:prstGeom prst="rect">
            <a:avLst/>
          </a:prstGeom>
        </p:spPr>
        <p:txBody>
          <a:bodyPr wrap="none" lIns="91407" tIns="45704" rIns="91407" bIns="45704">
            <a:spAutoFit/>
          </a:bodyP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8496604" y="3149731"/>
            <a:ext cx="1874505" cy="13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34" name="Freeform 12"/>
          <p:cNvSpPr/>
          <p:nvPr/>
        </p:nvSpPr>
        <p:spPr bwMode="auto">
          <a:xfrm>
            <a:off x="1656373" y="4873471"/>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D3F03"/>
          </a:solidFill>
          <a:ln>
            <a:noFill/>
          </a:ln>
        </p:spPr>
        <p:txBody>
          <a:bodyPr/>
          <a:lstStyle/>
          <a:p>
            <a:endParaRPr lang="zh-CN" altLang="en-US" sz="1800">
              <a:solidFill>
                <a:schemeClr val="tx1">
                  <a:lumMod val="65000"/>
                  <a:lumOff val="35000"/>
                </a:schemeClr>
              </a:solidFill>
            </a:endParaRPr>
          </a:p>
        </p:txBody>
      </p:sp>
      <p:sp>
        <p:nvSpPr>
          <p:cNvPr id="35" name="Freeform 12"/>
          <p:cNvSpPr/>
          <p:nvPr/>
        </p:nvSpPr>
        <p:spPr bwMode="auto">
          <a:xfrm flipH="1" flipV="1">
            <a:off x="10246801" y="5778484"/>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D3F03"/>
          </a:solidFill>
          <a:ln>
            <a:noFill/>
          </a:ln>
        </p:spPr>
        <p:txBody>
          <a:bodyPr/>
          <a:lstStyle/>
          <a:p>
            <a:endParaRPr lang="zh-CN" altLang="en-US" sz="1800">
              <a:solidFill>
                <a:schemeClr val="tx1">
                  <a:lumMod val="65000"/>
                  <a:lumOff val="35000"/>
                </a:schemeClr>
              </a:solidFill>
            </a:endParaRPr>
          </a:p>
        </p:txBody>
      </p:sp>
      <p:sp>
        <p:nvSpPr>
          <p:cNvPr id="36" name="TextBox 35"/>
          <p:cNvSpPr txBox="1"/>
          <p:nvPr/>
        </p:nvSpPr>
        <p:spPr>
          <a:xfrm>
            <a:off x="2016320" y="5187591"/>
            <a:ext cx="8543014" cy="932320"/>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400" fill="hold"/>
                                        <p:tgtEl>
                                          <p:spTgt spid="16"/>
                                        </p:tgtEl>
                                        <p:attrNameLst>
                                          <p:attrName>ppt_x</p:attrName>
                                        </p:attrNameLst>
                                      </p:cBhvr>
                                      <p:tavLst>
                                        <p:tav tm="0">
                                          <p:val>
                                            <p:strVal val="0-#ppt_w/2"/>
                                          </p:val>
                                        </p:tav>
                                        <p:tav tm="100000">
                                          <p:val>
                                            <p:strVal val="#ppt_x"/>
                                          </p:val>
                                        </p:tav>
                                      </p:tavLst>
                                    </p:anim>
                                    <p:anim calcmode="lin" valueType="num">
                                      <p:cBhvr additive="base">
                                        <p:cTn id="21" dur="400" fill="hold"/>
                                        <p:tgtEl>
                                          <p:spTgt spid="16"/>
                                        </p:tgtEl>
                                        <p:attrNameLst>
                                          <p:attrName>ppt_y</p:attrName>
                                        </p:attrNameLst>
                                      </p:cBhvr>
                                      <p:tavLst>
                                        <p:tav tm="0">
                                          <p:val>
                                            <p:strVal val="#ppt_y"/>
                                          </p:val>
                                        </p:tav>
                                        <p:tav tm="100000">
                                          <p:val>
                                            <p:strVal val="#ppt_y"/>
                                          </p:val>
                                        </p:tav>
                                      </p:tavLst>
                                    </p:anim>
                                  </p:childTnLst>
                                </p:cTn>
                              </p:par>
                              <p:par>
                                <p:cTn id="22" presetID="12" presetClass="entr" presetSubtype="1" fill="hold" grpId="0"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400"/>
                                        <p:tgtEl>
                                          <p:spTgt spid="26"/>
                                        </p:tgtEl>
                                        <p:attrNameLst>
                                          <p:attrName>ppt_y</p:attrName>
                                        </p:attrNameLst>
                                      </p:cBhvr>
                                      <p:tavLst>
                                        <p:tav tm="0">
                                          <p:val>
                                            <p:strVal val="#ppt_y-#ppt_h*1.125000"/>
                                          </p:val>
                                        </p:tav>
                                        <p:tav tm="100000">
                                          <p:val>
                                            <p:strVal val="#ppt_y"/>
                                          </p:val>
                                        </p:tav>
                                      </p:tavLst>
                                    </p:anim>
                                    <p:animEffect transition="in" filter="wipe(down)">
                                      <p:cBhvr>
                                        <p:cTn id="25" dur="400"/>
                                        <p:tgtEl>
                                          <p:spTgt spid="26"/>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400"/>
                                        <p:tgtEl>
                                          <p:spTgt spid="27"/>
                                        </p:tgtEl>
                                        <p:attrNameLst>
                                          <p:attrName>ppt_y</p:attrName>
                                        </p:attrNameLst>
                                      </p:cBhvr>
                                      <p:tavLst>
                                        <p:tav tm="0">
                                          <p:val>
                                            <p:strVal val="#ppt_y-#ppt_h*1.125000"/>
                                          </p:val>
                                        </p:tav>
                                        <p:tav tm="100000">
                                          <p:val>
                                            <p:strVal val="#ppt_y"/>
                                          </p:val>
                                        </p:tav>
                                      </p:tavLst>
                                    </p:anim>
                                    <p:animEffect transition="in" filter="wipe(down)">
                                      <p:cBhvr>
                                        <p:cTn id="29" dur="400"/>
                                        <p:tgtEl>
                                          <p:spTgt spid="27"/>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400"/>
                                        <p:tgtEl>
                                          <p:spTgt spid="28"/>
                                        </p:tgtEl>
                                        <p:attrNameLst>
                                          <p:attrName>ppt_y</p:attrName>
                                        </p:attrNameLst>
                                      </p:cBhvr>
                                      <p:tavLst>
                                        <p:tav tm="0">
                                          <p:val>
                                            <p:strVal val="#ppt_y-#ppt_h*1.125000"/>
                                          </p:val>
                                        </p:tav>
                                        <p:tav tm="100000">
                                          <p:val>
                                            <p:strVal val="#ppt_y"/>
                                          </p:val>
                                        </p:tav>
                                      </p:tavLst>
                                    </p:anim>
                                    <p:animEffect transition="in" filter="wipe(down)">
                                      <p:cBhvr>
                                        <p:cTn id="38" dur="400"/>
                                        <p:tgtEl>
                                          <p:spTgt spid="28"/>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400"/>
                                        <p:tgtEl>
                                          <p:spTgt spid="29"/>
                                        </p:tgtEl>
                                        <p:attrNameLst>
                                          <p:attrName>ppt_y</p:attrName>
                                        </p:attrNameLst>
                                      </p:cBhvr>
                                      <p:tavLst>
                                        <p:tav tm="0">
                                          <p:val>
                                            <p:strVal val="#ppt_y-#ppt_h*1.125000"/>
                                          </p:val>
                                        </p:tav>
                                        <p:tav tm="100000">
                                          <p:val>
                                            <p:strVal val="#ppt_y"/>
                                          </p:val>
                                        </p:tav>
                                      </p:tavLst>
                                    </p:anim>
                                    <p:animEffect transition="in" filter="wipe(down)">
                                      <p:cBhvr>
                                        <p:cTn id="42" dur="400"/>
                                        <p:tgtEl>
                                          <p:spTgt spid="29"/>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400"/>
                                        <p:tgtEl>
                                          <p:spTgt spid="22"/>
                                        </p:tgtEl>
                                        <p:attrNameLst>
                                          <p:attrName>ppt_x</p:attrName>
                                        </p:attrNameLst>
                                      </p:cBhvr>
                                      <p:tavLst>
                                        <p:tav tm="0">
                                          <p:val>
                                            <p:strVal val="#ppt_x-#ppt_w*1.125000"/>
                                          </p:val>
                                        </p:tav>
                                        <p:tav tm="100000">
                                          <p:val>
                                            <p:strVal val="#ppt_x"/>
                                          </p:val>
                                        </p:tav>
                                      </p:tavLst>
                                    </p:anim>
                                    <p:animEffect transition="in" filter="wipe(right)">
                                      <p:cBhvr>
                                        <p:cTn id="47" dur="400"/>
                                        <p:tgtEl>
                                          <p:spTgt spid="22"/>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400"/>
                                        <p:tgtEl>
                                          <p:spTgt spid="30"/>
                                        </p:tgtEl>
                                        <p:attrNameLst>
                                          <p:attrName>ppt_y</p:attrName>
                                        </p:attrNameLst>
                                      </p:cBhvr>
                                      <p:tavLst>
                                        <p:tav tm="0">
                                          <p:val>
                                            <p:strVal val="#ppt_y-#ppt_h*1.125000"/>
                                          </p:val>
                                        </p:tav>
                                        <p:tav tm="100000">
                                          <p:val>
                                            <p:strVal val="#ppt_y"/>
                                          </p:val>
                                        </p:tav>
                                      </p:tavLst>
                                    </p:anim>
                                    <p:animEffect transition="in" filter="wipe(down)">
                                      <p:cBhvr>
                                        <p:cTn id="51" dur="400"/>
                                        <p:tgtEl>
                                          <p:spTgt spid="30"/>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400"/>
                                        <p:tgtEl>
                                          <p:spTgt spid="31"/>
                                        </p:tgtEl>
                                        <p:attrNameLst>
                                          <p:attrName>ppt_y</p:attrName>
                                        </p:attrNameLst>
                                      </p:cBhvr>
                                      <p:tavLst>
                                        <p:tav tm="0">
                                          <p:val>
                                            <p:strVal val="#ppt_y-#ppt_h*1.125000"/>
                                          </p:val>
                                        </p:tav>
                                        <p:tav tm="100000">
                                          <p:val>
                                            <p:strVal val="#ppt_y"/>
                                          </p:val>
                                        </p:tav>
                                      </p:tavLst>
                                    </p:anim>
                                    <p:animEffect transition="in" filter="wipe(down)">
                                      <p:cBhvr>
                                        <p:cTn id="55" dur="400"/>
                                        <p:tgtEl>
                                          <p:spTgt spid="31"/>
                                        </p:tgtEl>
                                      </p:cBhvr>
                                    </p:animEffect>
                                  </p:childTnLst>
                                </p:cTn>
                              </p:par>
                            </p:childTnLst>
                          </p:cTn>
                        </p:par>
                        <p:par>
                          <p:cTn id="56" fill="hold">
                            <p:stCondLst>
                              <p:cond delay="2000"/>
                            </p:stCondLst>
                            <p:childTnLst>
                              <p:par>
                                <p:cTn id="57" presetID="1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400"/>
                                        <p:tgtEl>
                                          <p:spTgt spid="19"/>
                                        </p:tgtEl>
                                        <p:attrNameLst>
                                          <p:attrName>ppt_x</p:attrName>
                                        </p:attrNameLst>
                                      </p:cBhvr>
                                      <p:tavLst>
                                        <p:tav tm="0">
                                          <p:val>
                                            <p:strVal val="#ppt_x-#ppt_w*1.125000"/>
                                          </p:val>
                                        </p:tav>
                                        <p:tav tm="100000">
                                          <p:val>
                                            <p:strVal val="#ppt_x"/>
                                          </p:val>
                                        </p:tav>
                                      </p:tavLst>
                                    </p:anim>
                                    <p:animEffect transition="in" filter="wipe(right)">
                                      <p:cBhvr>
                                        <p:cTn id="60" dur="400"/>
                                        <p:tgtEl>
                                          <p:spTgt spid="19"/>
                                        </p:tgtEl>
                                      </p:cBhvr>
                                    </p:animEffect>
                                  </p:childTnLst>
                                </p:cTn>
                              </p:par>
                              <p:par>
                                <p:cTn id="61" presetID="12" presetClass="entr" presetSubtype="1" fill="hold" grpId="0" nodeType="withEffect">
                                  <p:stCondLst>
                                    <p:cond delay="50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400"/>
                                        <p:tgtEl>
                                          <p:spTgt spid="32"/>
                                        </p:tgtEl>
                                        <p:attrNameLst>
                                          <p:attrName>ppt_y</p:attrName>
                                        </p:attrNameLst>
                                      </p:cBhvr>
                                      <p:tavLst>
                                        <p:tav tm="0">
                                          <p:val>
                                            <p:strVal val="#ppt_y-#ppt_h*1.125000"/>
                                          </p:val>
                                        </p:tav>
                                        <p:tav tm="100000">
                                          <p:val>
                                            <p:strVal val="#ppt_y"/>
                                          </p:val>
                                        </p:tav>
                                      </p:tavLst>
                                    </p:anim>
                                    <p:animEffect transition="in" filter="wipe(down)">
                                      <p:cBhvr>
                                        <p:cTn id="64" dur="400"/>
                                        <p:tgtEl>
                                          <p:spTgt spid="32"/>
                                        </p:tgtEl>
                                      </p:cBhvr>
                                    </p:animEffect>
                                  </p:childTnLst>
                                </p:cTn>
                              </p:par>
                              <p:par>
                                <p:cTn id="65" presetID="12" presetClass="entr" presetSubtype="1" fill="hold" grpId="0" nodeType="withEffect">
                                  <p:stCondLst>
                                    <p:cond delay="50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400"/>
                                        <p:tgtEl>
                                          <p:spTgt spid="33"/>
                                        </p:tgtEl>
                                        <p:attrNameLst>
                                          <p:attrName>ppt_y</p:attrName>
                                        </p:attrNameLst>
                                      </p:cBhvr>
                                      <p:tavLst>
                                        <p:tav tm="0">
                                          <p:val>
                                            <p:strVal val="#ppt_y-#ppt_h*1.125000"/>
                                          </p:val>
                                        </p:tav>
                                        <p:tav tm="100000">
                                          <p:val>
                                            <p:strVal val="#ppt_y"/>
                                          </p:val>
                                        </p:tav>
                                      </p:tavLst>
                                    </p:anim>
                                    <p:animEffect transition="in" filter="wipe(down)">
                                      <p:cBhvr>
                                        <p:cTn id="68" dur="400"/>
                                        <p:tgtEl>
                                          <p:spTgt spid="33"/>
                                        </p:tgtEl>
                                      </p:cBhvr>
                                    </p:animEffect>
                                  </p:childTnLst>
                                </p:cTn>
                              </p:par>
                            </p:childTnLst>
                          </p:cTn>
                        </p:par>
                        <p:par>
                          <p:cTn id="69" fill="hold">
                            <p:stCondLst>
                              <p:cond delay="2500"/>
                            </p:stCondLst>
                            <p:childTnLst>
                              <p:par>
                                <p:cTn id="70" presetID="1"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par>
                                <p:cTn id="72" presetID="35" presetClass="path" presetSubtype="0" accel="50000" decel="50000" fill="hold" grpId="1" nodeType="withEffect">
                                  <p:stCondLst>
                                    <p:cond delay="0"/>
                                  </p:stCondLst>
                                  <p:childTnLst>
                                    <p:animMotion origin="layout" path="M -3.56836E-6 -3.7037E-7 L 0.36686 0.15278 " pathEditMode="relative" rAng="0" ptsTypes="AA">
                                      <p:cBhvr>
                                        <p:cTn id="73" dur="500" spd="-99900" fill="hold"/>
                                        <p:tgtEl>
                                          <p:spTgt spid="34"/>
                                        </p:tgtEl>
                                        <p:attrNameLst>
                                          <p:attrName>ppt_x</p:attrName>
                                          <p:attrName>ppt_y</p:attrName>
                                        </p:attrNameLst>
                                      </p:cBhvr>
                                      <p:rCtr x="18343" y="7639"/>
                                    </p:animMotion>
                                  </p:childTnLst>
                                </p:cTn>
                              </p:par>
                              <p:par>
                                <p:cTn id="74" presetID="1"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7.85742E-7 -3.33333E-6 L -0.39495 -0.11018 " pathEditMode="relative" rAng="0" ptsTypes="AA">
                                      <p:cBhvr>
                                        <p:cTn id="77" dur="500" spd="-99900" fill="hold"/>
                                        <p:tgtEl>
                                          <p:spTgt spid="35"/>
                                        </p:tgtEl>
                                        <p:attrNameLst>
                                          <p:attrName>ppt_x</p:attrName>
                                          <p:attrName>ppt_y</p:attrName>
                                        </p:attrNameLst>
                                      </p:cBhvr>
                                      <p:rCtr x="-19748" y="-5509"/>
                                    </p:animMotion>
                                  </p:childTnLst>
                                </p:cTn>
                              </p:par>
                            </p:childTnLst>
                          </p:cTn>
                        </p:par>
                        <p:par>
                          <p:cTn id="78" fill="hold">
                            <p:stCondLst>
                              <p:cond delay="2500"/>
                            </p:stCondLst>
                            <p:childTnLst>
                              <p:par>
                                <p:cTn id="79" presetID="18" presetClass="entr" presetSubtype="3"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strips(upRight)">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26" grpId="0"/>
      <p:bldP spid="27" grpId="0"/>
      <p:bldP spid="28" grpId="0"/>
      <p:bldP spid="29" grpId="0"/>
      <p:bldP spid="30" grpId="0"/>
      <p:bldP spid="31" grpId="0"/>
      <p:bldP spid="32" grpId="0"/>
      <p:bldP spid="33" grpId="0"/>
      <p:bldP spid="34" grpId="0" animBg="1"/>
      <p:bldP spid="34" grpId="1" animBg="1"/>
      <p:bldP spid="35" grpId="0" animBg="1"/>
      <p:bldP spid="35" grpId="1"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图片 8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1000"/>
                    </a14:imgEffect>
                    <a14:imgEffect>
                      <a14:saturation sat="0"/>
                    </a14:imgEffect>
                  </a14:imgLayer>
                </a14:imgProps>
              </a:ext>
            </a:extLst>
          </a:blip>
          <a:stretch>
            <a:fillRect/>
          </a:stretch>
        </p:blipFill>
        <p:spPr>
          <a:xfrm>
            <a:off x="1" y="893"/>
            <a:ext cx="12215085" cy="6856215"/>
          </a:xfrm>
          <a:prstGeom prst="rect">
            <a:avLst/>
          </a:prstGeom>
        </p:spPr>
      </p:pic>
      <p:sp>
        <p:nvSpPr>
          <p:cNvPr id="2" name="圆角矩形 1"/>
          <p:cNvSpPr/>
          <p:nvPr/>
        </p:nvSpPr>
        <p:spPr>
          <a:xfrm>
            <a:off x="-311044" y="1701258"/>
            <a:ext cx="1007850" cy="3455484"/>
          </a:xfrm>
          <a:prstGeom prst="round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3" name="Freeform 5"/>
          <p:cNvSpPr/>
          <p:nvPr/>
        </p:nvSpPr>
        <p:spPr bwMode="auto">
          <a:xfrm>
            <a:off x="1776645" y="1968603"/>
            <a:ext cx="3239516" cy="292079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16" tIns="45708" rIns="91416" bIns="45708" numCol="1" anchor="t" anchorCtr="0" compatLnSpc="1"/>
          <a:lstStyle/>
          <a:p>
            <a:endParaRPr lang="zh-CN" altLang="en-US" sz="1800"/>
          </a:p>
        </p:txBody>
      </p:sp>
      <p:sp>
        <p:nvSpPr>
          <p:cNvPr id="27" name="KSO_Shape"/>
          <p:cNvSpPr/>
          <p:nvPr/>
        </p:nvSpPr>
        <p:spPr bwMode="auto">
          <a:xfrm>
            <a:off x="2609250" y="2888489"/>
            <a:ext cx="1574306" cy="1081023"/>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34495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28" name="圆角矩形 27"/>
          <p:cNvSpPr/>
          <p:nvPr/>
        </p:nvSpPr>
        <p:spPr>
          <a:xfrm>
            <a:off x="5448097" y="2600532"/>
            <a:ext cx="6551022" cy="1620350"/>
          </a:xfrm>
          <a:prstGeom prst="round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矩形 28"/>
          <p:cNvSpPr/>
          <p:nvPr/>
        </p:nvSpPr>
        <p:spPr>
          <a:xfrm>
            <a:off x="6671914" y="2600532"/>
            <a:ext cx="5543172" cy="162035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 name="TextBox 29"/>
          <p:cNvSpPr txBox="1"/>
          <p:nvPr/>
        </p:nvSpPr>
        <p:spPr>
          <a:xfrm flipH="1">
            <a:off x="5880032" y="2788631"/>
            <a:ext cx="359946" cy="1107708"/>
          </a:xfrm>
          <a:prstGeom prst="rect">
            <a:avLst/>
          </a:prstGeom>
          <a:noFill/>
        </p:spPr>
        <p:txBody>
          <a:bodyPr wrap="square" rtlCol="0">
            <a:spAutoFit/>
          </a:bodyPr>
          <a:lstStyle/>
          <a:p>
            <a:pPr algn="ctr"/>
            <a:r>
              <a:rPr lang="id-ID" sz="6600" b="1" dirty="0">
                <a:solidFill>
                  <a:schemeClr val="bg1"/>
                </a:solidFill>
                <a:latin typeface="Impact MT Std" pitchFamily="34" charset="0"/>
              </a:rPr>
              <a:t>1</a:t>
            </a:r>
          </a:p>
        </p:txBody>
      </p:sp>
      <p:sp>
        <p:nvSpPr>
          <p:cNvPr id="31" name="文本框 9"/>
          <p:cNvSpPr txBox="1"/>
          <p:nvPr/>
        </p:nvSpPr>
        <p:spPr>
          <a:xfrm>
            <a:off x="6959871" y="2672521"/>
            <a:ext cx="2102492" cy="500007"/>
          </a:xfrm>
          <a:prstGeom prst="rect">
            <a:avLst/>
          </a:prstGeom>
          <a:noFill/>
        </p:spPr>
        <p:txBody>
          <a:bodyPr wrap="square" lIns="68562" tIns="34281" rIns="68562" bIns="34281" rtlCol="0">
            <a:spAutoFit/>
          </a:bodyPr>
          <a:lstStyle/>
          <a:p>
            <a:pPr marL="0" lvl="1"/>
            <a:r>
              <a:rPr lang="zh-CN" altLang="en-US" sz="2800" dirty="0">
                <a:solidFill>
                  <a:schemeClr val="bg1"/>
                </a:solidFill>
                <a:latin typeface="微软雅黑" panose="020B0503020204020204" pitchFamily="34" charset="-122"/>
                <a:ea typeface="微软雅黑" panose="020B0503020204020204" pitchFamily="34" charset="-122"/>
              </a:rPr>
              <a:t>公司与团队</a:t>
            </a:r>
          </a:p>
        </p:txBody>
      </p:sp>
      <p:grpSp>
        <p:nvGrpSpPr>
          <p:cNvPr id="32" name="组合 31"/>
          <p:cNvGrpSpPr/>
          <p:nvPr/>
        </p:nvGrpSpPr>
        <p:grpSpPr>
          <a:xfrm>
            <a:off x="7035345" y="3248435"/>
            <a:ext cx="1436301" cy="215388"/>
            <a:chOff x="4369395" y="3284984"/>
            <a:chExt cx="1436675" cy="215444"/>
          </a:xfrm>
        </p:grpSpPr>
        <p:sp>
          <p:nvSpPr>
            <p:cNvPr id="3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公司简介</a:t>
              </a:r>
            </a:p>
          </p:txBody>
        </p:sp>
        <p:grpSp>
          <p:nvGrpSpPr>
            <p:cNvPr id="34" name="组合 33"/>
            <p:cNvGrpSpPr/>
            <p:nvPr/>
          </p:nvGrpSpPr>
          <p:grpSpPr>
            <a:xfrm>
              <a:off x="4369395" y="3316401"/>
              <a:ext cx="168551" cy="168551"/>
              <a:chOff x="5005199" y="3717032"/>
              <a:chExt cx="168551" cy="168551"/>
            </a:xfrm>
          </p:grpSpPr>
          <p:sp>
            <p:nvSpPr>
              <p:cNvPr id="35" name="椭圆 34"/>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36" name="等腰三角形 3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37" name="组合 36"/>
          <p:cNvGrpSpPr/>
          <p:nvPr/>
        </p:nvGrpSpPr>
        <p:grpSpPr>
          <a:xfrm>
            <a:off x="8475130" y="3248435"/>
            <a:ext cx="1436301" cy="215388"/>
            <a:chOff x="4369395" y="3284984"/>
            <a:chExt cx="1436675" cy="215444"/>
          </a:xfrm>
        </p:grpSpPr>
        <p:sp>
          <p:nvSpPr>
            <p:cNvPr id="3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团队介绍</a:t>
              </a:r>
            </a:p>
          </p:txBody>
        </p:sp>
        <p:grpSp>
          <p:nvGrpSpPr>
            <p:cNvPr id="39" name="组合 38"/>
            <p:cNvGrpSpPr/>
            <p:nvPr/>
          </p:nvGrpSpPr>
          <p:grpSpPr>
            <a:xfrm>
              <a:off x="4369395" y="3316401"/>
              <a:ext cx="168551" cy="168551"/>
              <a:chOff x="5005199" y="3717032"/>
              <a:chExt cx="168551" cy="168551"/>
            </a:xfrm>
          </p:grpSpPr>
          <p:sp>
            <p:nvSpPr>
              <p:cNvPr id="40" name="椭圆 39"/>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41" name="等腰三角形 4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42" name="组合 41"/>
          <p:cNvGrpSpPr/>
          <p:nvPr/>
        </p:nvGrpSpPr>
        <p:grpSpPr>
          <a:xfrm>
            <a:off x="9914915" y="3248435"/>
            <a:ext cx="1436301" cy="215388"/>
            <a:chOff x="4369395" y="3284984"/>
            <a:chExt cx="1436675" cy="215444"/>
          </a:xfrm>
        </p:grpSpPr>
        <p:sp>
          <p:nvSpPr>
            <p:cNvPr id="4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项目成员</a:t>
              </a:r>
            </a:p>
          </p:txBody>
        </p:sp>
        <p:grpSp>
          <p:nvGrpSpPr>
            <p:cNvPr id="46" name="组合 45"/>
            <p:cNvGrpSpPr/>
            <p:nvPr/>
          </p:nvGrpSpPr>
          <p:grpSpPr>
            <a:xfrm>
              <a:off x="4369395" y="3316401"/>
              <a:ext cx="168551" cy="168551"/>
              <a:chOff x="5005199" y="3717032"/>
              <a:chExt cx="168551" cy="168551"/>
            </a:xfrm>
          </p:grpSpPr>
          <p:sp>
            <p:nvSpPr>
              <p:cNvPr id="47" name="椭圆 46"/>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50" name="等腰三角形 4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51" name="组合 50"/>
          <p:cNvGrpSpPr/>
          <p:nvPr/>
        </p:nvGrpSpPr>
        <p:grpSpPr>
          <a:xfrm>
            <a:off x="7031861" y="3536972"/>
            <a:ext cx="1436301" cy="215388"/>
            <a:chOff x="4369395" y="3284984"/>
            <a:chExt cx="1436675" cy="215444"/>
          </a:xfrm>
        </p:grpSpPr>
        <p:sp>
          <p:nvSpPr>
            <p:cNvPr id="5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核心成员</a:t>
              </a:r>
            </a:p>
          </p:txBody>
        </p:sp>
        <p:grpSp>
          <p:nvGrpSpPr>
            <p:cNvPr id="53" name="组合 52"/>
            <p:cNvGrpSpPr/>
            <p:nvPr/>
          </p:nvGrpSpPr>
          <p:grpSpPr>
            <a:xfrm>
              <a:off x="4369395" y="3316401"/>
              <a:ext cx="168551" cy="168551"/>
              <a:chOff x="5005199" y="3717032"/>
              <a:chExt cx="168551" cy="168551"/>
            </a:xfrm>
          </p:grpSpPr>
          <p:sp>
            <p:nvSpPr>
              <p:cNvPr id="54" name="椭圆 53"/>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55" name="等腰三角形 5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74" name="组合 73"/>
          <p:cNvGrpSpPr/>
          <p:nvPr/>
        </p:nvGrpSpPr>
        <p:grpSpPr>
          <a:xfrm>
            <a:off x="8475130" y="3536392"/>
            <a:ext cx="1436301" cy="215388"/>
            <a:chOff x="4369395" y="3284984"/>
            <a:chExt cx="1436675" cy="215444"/>
          </a:xfrm>
        </p:grpSpPr>
        <p:sp>
          <p:nvSpPr>
            <p:cNvPr id="7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组织结构</a:t>
              </a:r>
            </a:p>
          </p:txBody>
        </p:sp>
        <p:grpSp>
          <p:nvGrpSpPr>
            <p:cNvPr id="76" name="组合 75"/>
            <p:cNvGrpSpPr/>
            <p:nvPr/>
          </p:nvGrpSpPr>
          <p:grpSpPr>
            <a:xfrm>
              <a:off x="4369395" y="3316401"/>
              <a:ext cx="168551" cy="168551"/>
              <a:chOff x="5005199" y="3717032"/>
              <a:chExt cx="168551" cy="168551"/>
            </a:xfrm>
          </p:grpSpPr>
          <p:sp>
            <p:nvSpPr>
              <p:cNvPr id="77" name="椭圆 76"/>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78" name="等腰三角形 7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79" name="组合 78"/>
          <p:cNvGrpSpPr/>
          <p:nvPr/>
        </p:nvGrpSpPr>
        <p:grpSpPr>
          <a:xfrm>
            <a:off x="9914915" y="3536392"/>
            <a:ext cx="1436301" cy="215388"/>
            <a:chOff x="4369395" y="3284984"/>
            <a:chExt cx="1436675" cy="215444"/>
          </a:xfrm>
        </p:grpSpPr>
        <p:sp>
          <p:nvSpPr>
            <p:cNvPr id="8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公司大事记</a:t>
              </a:r>
            </a:p>
          </p:txBody>
        </p:sp>
        <p:grpSp>
          <p:nvGrpSpPr>
            <p:cNvPr id="81" name="组合 80"/>
            <p:cNvGrpSpPr/>
            <p:nvPr/>
          </p:nvGrpSpPr>
          <p:grpSpPr>
            <a:xfrm>
              <a:off x="4369395" y="3316401"/>
              <a:ext cx="168551" cy="168551"/>
              <a:chOff x="5005199" y="3717032"/>
              <a:chExt cx="168551" cy="168551"/>
            </a:xfrm>
          </p:grpSpPr>
          <p:sp>
            <p:nvSpPr>
              <p:cNvPr id="82" name="椭圆 81"/>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83" name="等腰三角形 8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84" name="组合 83"/>
          <p:cNvGrpSpPr/>
          <p:nvPr/>
        </p:nvGrpSpPr>
        <p:grpSpPr>
          <a:xfrm>
            <a:off x="7035345" y="3824929"/>
            <a:ext cx="1436301" cy="215388"/>
            <a:chOff x="4369395" y="3284984"/>
            <a:chExt cx="1436675" cy="215444"/>
          </a:xfrm>
        </p:grpSpPr>
        <p:sp>
          <p:nvSpPr>
            <p:cNvPr id="8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企业理念</a:t>
              </a: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sp>
        <p:nvSpPr>
          <p:cNvPr id="90" name="矩形 89"/>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1" name="KSO_Shape"/>
          <p:cNvSpPr/>
          <p:nvPr/>
        </p:nvSpPr>
        <p:spPr bwMode="auto">
          <a:xfrm>
            <a:off x="135647" y="261473"/>
            <a:ext cx="592579" cy="40690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sp>
        <p:nvSpPr>
          <p:cNvPr id="92" name="标题 4"/>
          <p:cNvSpPr txBox="1"/>
          <p:nvPr/>
        </p:nvSpPr>
        <p:spPr>
          <a:xfrm>
            <a:off x="984763" y="364026"/>
            <a:ext cx="1223817"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第一章</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0-#ppt_w/2"/>
                                          </p:val>
                                        </p:tav>
                                        <p:tav tm="100000">
                                          <p:val>
                                            <p:strVal val="#ppt_x"/>
                                          </p:val>
                                        </p:tav>
                                      </p:tavLst>
                                    </p:anim>
                                    <p:anim calcmode="lin" valueType="num">
                                      <p:cBhvr additive="base">
                                        <p:cTn id="8" dur="500" fill="hold"/>
                                        <p:tgtEl>
                                          <p:spTgt spid="9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0-#ppt_w/2"/>
                                          </p:val>
                                        </p:tav>
                                        <p:tav tm="100000">
                                          <p:val>
                                            <p:strVal val="#ppt_x"/>
                                          </p:val>
                                        </p:tav>
                                      </p:tavLst>
                                    </p:anim>
                                    <p:anim calcmode="lin" valueType="num">
                                      <p:cBhvr additive="base">
                                        <p:cTn id="12" dur="250" fill="hold"/>
                                        <p:tgtEl>
                                          <p:spTgt spid="9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additive="base">
                                        <p:cTn id="15" dur="250" fill="hold"/>
                                        <p:tgtEl>
                                          <p:spTgt spid="91"/>
                                        </p:tgtEl>
                                        <p:attrNameLst>
                                          <p:attrName>ppt_x</p:attrName>
                                        </p:attrNameLst>
                                      </p:cBhvr>
                                      <p:tavLst>
                                        <p:tav tm="0">
                                          <p:val>
                                            <p:strVal val="0-#ppt_w/2"/>
                                          </p:val>
                                        </p:tav>
                                        <p:tav tm="100000">
                                          <p:val>
                                            <p:strVal val="#ppt_x"/>
                                          </p:val>
                                        </p:tav>
                                      </p:tavLst>
                                    </p:anim>
                                    <p:anim calcmode="lin" valueType="num">
                                      <p:cBhvr additive="base">
                                        <p:cTn id="16" dur="250" fill="hold"/>
                                        <p:tgtEl>
                                          <p:spTgt spid="9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31"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750" fill="hold"/>
                                        <p:tgtEl>
                                          <p:spTgt spid="43"/>
                                        </p:tgtEl>
                                        <p:attrNameLst>
                                          <p:attrName>ppt_w</p:attrName>
                                        </p:attrNameLst>
                                      </p:cBhvr>
                                      <p:tavLst>
                                        <p:tav tm="0">
                                          <p:val>
                                            <p:fltVal val="0"/>
                                          </p:val>
                                        </p:tav>
                                        <p:tav tm="100000">
                                          <p:val>
                                            <p:strVal val="#ppt_w"/>
                                          </p:val>
                                        </p:tav>
                                      </p:tavLst>
                                    </p:anim>
                                    <p:anim calcmode="lin" valueType="num">
                                      <p:cBhvr>
                                        <p:cTn id="26" dur="750" fill="hold"/>
                                        <p:tgtEl>
                                          <p:spTgt spid="43"/>
                                        </p:tgtEl>
                                        <p:attrNameLst>
                                          <p:attrName>ppt_h</p:attrName>
                                        </p:attrNameLst>
                                      </p:cBhvr>
                                      <p:tavLst>
                                        <p:tav tm="0">
                                          <p:val>
                                            <p:fltVal val="0"/>
                                          </p:val>
                                        </p:tav>
                                        <p:tav tm="100000">
                                          <p:val>
                                            <p:strVal val="#ppt_h"/>
                                          </p:val>
                                        </p:tav>
                                      </p:tavLst>
                                    </p:anim>
                                    <p:anim calcmode="lin" valueType="num">
                                      <p:cBhvr>
                                        <p:cTn id="27" dur="750" fill="hold"/>
                                        <p:tgtEl>
                                          <p:spTgt spid="43"/>
                                        </p:tgtEl>
                                        <p:attrNameLst>
                                          <p:attrName>style.rotation</p:attrName>
                                        </p:attrNameLst>
                                      </p:cBhvr>
                                      <p:tavLst>
                                        <p:tav tm="0">
                                          <p:val>
                                            <p:fltVal val="90"/>
                                          </p:val>
                                        </p:tav>
                                        <p:tav tm="100000">
                                          <p:val>
                                            <p:fltVal val="0"/>
                                          </p:val>
                                        </p:tav>
                                      </p:tavLst>
                                    </p:anim>
                                    <p:animEffect transition="in" filter="fade">
                                      <p:cBhvr>
                                        <p:cTn id="28" dur="750"/>
                                        <p:tgtEl>
                                          <p:spTgt spid="43"/>
                                        </p:tgtEl>
                                      </p:cBhvr>
                                    </p:animEffect>
                                  </p:childTnLst>
                                </p:cTn>
                              </p:par>
                              <p:par>
                                <p:cTn id="29" presetID="42" presetClass="entr" presetSubtype="0" fill="hold" grpId="0" nodeType="withEffect">
                                  <p:stCondLst>
                                    <p:cond delay="5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2" presetClass="entr" presetSubtype="8" fill="hold" grpId="0" nodeType="withEffect">
                                  <p:stCondLst>
                                    <p:cond delay="50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0-#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50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0-#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5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0-#ppt_w/2"/>
                                          </p:val>
                                        </p:tav>
                                        <p:tav tm="100000">
                                          <p:val>
                                            <p:strVal val="#ppt_x"/>
                                          </p:val>
                                        </p:tav>
                                      </p:tavLst>
                                    </p:anim>
                                    <p:anim calcmode="lin" valueType="num">
                                      <p:cBhvr additive="base">
                                        <p:cTn id="49" dur="500" fill="hold"/>
                                        <p:tgtEl>
                                          <p:spTgt spid="31"/>
                                        </p:tgtEl>
                                        <p:attrNameLst>
                                          <p:attrName>ppt_y</p:attrName>
                                        </p:attrNameLst>
                                      </p:cBhvr>
                                      <p:tavLst>
                                        <p:tav tm="0">
                                          <p:val>
                                            <p:strVal val="#ppt_y"/>
                                          </p:val>
                                        </p:tav>
                                        <p:tav tm="100000">
                                          <p:val>
                                            <p:strVal val="#ppt_y"/>
                                          </p:val>
                                        </p:tav>
                                      </p:tavLst>
                                    </p:anim>
                                  </p:childTnLst>
                                </p:cTn>
                              </p:par>
                              <p:par>
                                <p:cTn id="50" presetID="53" presetClass="entr" presetSubtype="16" fill="hold" nodeType="withEffect">
                                  <p:stCondLst>
                                    <p:cond delay="50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par>
                                <p:cTn id="55" presetID="53" presetClass="entr" presetSubtype="16" fill="hold" nodeType="withEffect">
                                  <p:stCondLst>
                                    <p:cond delay="50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53" presetClass="entr" presetSubtype="16" fill="hold" nodeType="withEffect">
                                  <p:stCondLst>
                                    <p:cond delay="500"/>
                                  </p:stCondLst>
                                  <p:childTnLst>
                                    <p:set>
                                      <p:cBhvr>
                                        <p:cTn id="61" dur="1" fill="hold">
                                          <p:stCondLst>
                                            <p:cond delay="0"/>
                                          </p:stCondLst>
                                        </p:cTn>
                                        <p:tgtEl>
                                          <p:spTgt spid="42"/>
                                        </p:tgtEl>
                                        <p:attrNameLst>
                                          <p:attrName>style.visibility</p:attrName>
                                        </p:attrNameLst>
                                      </p:cBhvr>
                                      <p:to>
                                        <p:strVal val="visible"/>
                                      </p:to>
                                    </p:set>
                                    <p:anim calcmode="lin" valueType="num">
                                      <p:cBhvr>
                                        <p:cTn id="62" dur="500" fill="hold"/>
                                        <p:tgtEl>
                                          <p:spTgt spid="42"/>
                                        </p:tgtEl>
                                        <p:attrNameLst>
                                          <p:attrName>ppt_w</p:attrName>
                                        </p:attrNameLst>
                                      </p:cBhvr>
                                      <p:tavLst>
                                        <p:tav tm="0">
                                          <p:val>
                                            <p:fltVal val="0"/>
                                          </p:val>
                                        </p:tav>
                                        <p:tav tm="100000">
                                          <p:val>
                                            <p:strVal val="#ppt_w"/>
                                          </p:val>
                                        </p:tav>
                                      </p:tavLst>
                                    </p:anim>
                                    <p:anim calcmode="lin" valueType="num">
                                      <p:cBhvr>
                                        <p:cTn id="63" dur="500" fill="hold"/>
                                        <p:tgtEl>
                                          <p:spTgt spid="42"/>
                                        </p:tgtEl>
                                        <p:attrNameLst>
                                          <p:attrName>ppt_h</p:attrName>
                                        </p:attrNameLst>
                                      </p:cBhvr>
                                      <p:tavLst>
                                        <p:tav tm="0">
                                          <p:val>
                                            <p:fltVal val="0"/>
                                          </p:val>
                                        </p:tav>
                                        <p:tav tm="100000">
                                          <p:val>
                                            <p:strVal val="#ppt_h"/>
                                          </p:val>
                                        </p:tav>
                                      </p:tavLst>
                                    </p:anim>
                                    <p:animEffect transition="in" filter="fade">
                                      <p:cBhvr>
                                        <p:cTn id="64" dur="500"/>
                                        <p:tgtEl>
                                          <p:spTgt spid="42"/>
                                        </p:tgtEl>
                                      </p:cBhvr>
                                    </p:animEffect>
                                  </p:childTnLst>
                                </p:cTn>
                              </p:par>
                              <p:par>
                                <p:cTn id="65" presetID="53" presetClass="entr" presetSubtype="16" fill="hold" nodeType="withEffect">
                                  <p:stCondLst>
                                    <p:cond delay="500"/>
                                  </p:stCondLst>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ppt_w</p:attrName>
                                        </p:attrNameLst>
                                      </p:cBhvr>
                                      <p:tavLst>
                                        <p:tav tm="0">
                                          <p:val>
                                            <p:fltVal val="0"/>
                                          </p:val>
                                        </p:tav>
                                        <p:tav tm="100000">
                                          <p:val>
                                            <p:strVal val="#ppt_w"/>
                                          </p:val>
                                        </p:tav>
                                      </p:tavLst>
                                    </p:anim>
                                    <p:anim calcmode="lin" valueType="num">
                                      <p:cBhvr>
                                        <p:cTn id="68" dur="500" fill="hold"/>
                                        <p:tgtEl>
                                          <p:spTgt spid="51"/>
                                        </p:tgtEl>
                                        <p:attrNameLst>
                                          <p:attrName>ppt_h</p:attrName>
                                        </p:attrNameLst>
                                      </p:cBhvr>
                                      <p:tavLst>
                                        <p:tav tm="0">
                                          <p:val>
                                            <p:fltVal val="0"/>
                                          </p:val>
                                        </p:tav>
                                        <p:tav tm="100000">
                                          <p:val>
                                            <p:strVal val="#ppt_h"/>
                                          </p:val>
                                        </p:tav>
                                      </p:tavLst>
                                    </p:anim>
                                    <p:animEffect transition="in" filter="fade">
                                      <p:cBhvr>
                                        <p:cTn id="69" dur="500"/>
                                        <p:tgtEl>
                                          <p:spTgt spid="51"/>
                                        </p:tgtEl>
                                      </p:cBhvr>
                                    </p:animEffect>
                                  </p:childTnLst>
                                </p:cTn>
                              </p:par>
                              <p:par>
                                <p:cTn id="70" presetID="53" presetClass="entr" presetSubtype="16" fill="hold" nodeType="withEffect">
                                  <p:stCondLst>
                                    <p:cond delay="500"/>
                                  </p:stCondLst>
                                  <p:childTnLst>
                                    <p:set>
                                      <p:cBhvr>
                                        <p:cTn id="71" dur="1" fill="hold">
                                          <p:stCondLst>
                                            <p:cond delay="0"/>
                                          </p:stCondLst>
                                        </p:cTn>
                                        <p:tgtEl>
                                          <p:spTgt spid="74"/>
                                        </p:tgtEl>
                                        <p:attrNameLst>
                                          <p:attrName>style.visibility</p:attrName>
                                        </p:attrNameLst>
                                      </p:cBhvr>
                                      <p:to>
                                        <p:strVal val="visible"/>
                                      </p:to>
                                    </p:set>
                                    <p:anim calcmode="lin" valueType="num">
                                      <p:cBhvr>
                                        <p:cTn id="72" dur="500" fill="hold"/>
                                        <p:tgtEl>
                                          <p:spTgt spid="74"/>
                                        </p:tgtEl>
                                        <p:attrNameLst>
                                          <p:attrName>ppt_w</p:attrName>
                                        </p:attrNameLst>
                                      </p:cBhvr>
                                      <p:tavLst>
                                        <p:tav tm="0">
                                          <p:val>
                                            <p:fltVal val="0"/>
                                          </p:val>
                                        </p:tav>
                                        <p:tav tm="100000">
                                          <p:val>
                                            <p:strVal val="#ppt_w"/>
                                          </p:val>
                                        </p:tav>
                                      </p:tavLst>
                                    </p:anim>
                                    <p:anim calcmode="lin" valueType="num">
                                      <p:cBhvr>
                                        <p:cTn id="73" dur="500" fill="hold"/>
                                        <p:tgtEl>
                                          <p:spTgt spid="74"/>
                                        </p:tgtEl>
                                        <p:attrNameLst>
                                          <p:attrName>ppt_h</p:attrName>
                                        </p:attrNameLst>
                                      </p:cBhvr>
                                      <p:tavLst>
                                        <p:tav tm="0">
                                          <p:val>
                                            <p:fltVal val="0"/>
                                          </p:val>
                                        </p:tav>
                                        <p:tav tm="100000">
                                          <p:val>
                                            <p:strVal val="#ppt_h"/>
                                          </p:val>
                                        </p:tav>
                                      </p:tavLst>
                                    </p:anim>
                                    <p:animEffect transition="in" filter="fade">
                                      <p:cBhvr>
                                        <p:cTn id="74" dur="500"/>
                                        <p:tgtEl>
                                          <p:spTgt spid="74"/>
                                        </p:tgtEl>
                                      </p:cBhvr>
                                    </p:animEffect>
                                  </p:childTnLst>
                                </p:cTn>
                              </p:par>
                              <p:par>
                                <p:cTn id="75" presetID="53" presetClass="entr" presetSubtype="16" fill="hold" nodeType="withEffect">
                                  <p:stCondLst>
                                    <p:cond delay="500"/>
                                  </p:stCondLst>
                                  <p:childTnLst>
                                    <p:set>
                                      <p:cBhvr>
                                        <p:cTn id="76" dur="1" fill="hold">
                                          <p:stCondLst>
                                            <p:cond delay="0"/>
                                          </p:stCondLst>
                                        </p:cTn>
                                        <p:tgtEl>
                                          <p:spTgt spid="79"/>
                                        </p:tgtEl>
                                        <p:attrNameLst>
                                          <p:attrName>style.visibility</p:attrName>
                                        </p:attrNameLst>
                                      </p:cBhvr>
                                      <p:to>
                                        <p:strVal val="visible"/>
                                      </p:to>
                                    </p:set>
                                    <p:anim calcmode="lin" valueType="num">
                                      <p:cBhvr>
                                        <p:cTn id="77" dur="500" fill="hold"/>
                                        <p:tgtEl>
                                          <p:spTgt spid="79"/>
                                        </p:tgtEl>
                                        <p:attrNameLst>
                                          <p:attrName>ppt_w</p:attrName>
                                        </p:attrNameLst>
                                      </p:cBhvr>
                                      <p:tavLst>
                                        <p:tav tm="0">
                                          <p:val>
                                            <p:fltVal val="0"/>
                                          </p:val>
                                        </p:tav>
                                        <p:tav tm="100000">
                                          <p:val>
                                            <p:strVal val="#ppt_w"/>
                                          </p:val>
                                        </p:tav>
                                      </p:tavLst>
                                    </p:anim>
                                    <p:anim calcmode="lin" valueType="num">
                                      <p:cBhvr>
                                        <p:cTn id="78" dur="500" fill="hold"/>
                                        <p:tgtEl>
                                          <p:spTgt spid="79"/>
                                        </p:tgtEl>
                                        <p:attrNameLst>
                                          <p:attrName>ppt_h</p:attrName>
                                        </p:attrNameLst>
                                      </p:cBhvr>
                                      <p:tavLst>
                                        <p:tav tm="0">
                                          <p:val>
                                            <p:fltVal val="0"/>
                                          </p:val>
                                        </p:tav>
                                        <p:tav tm="100000">
                                          <p:val>
                                            <p:strVal val="#ppt_h"/>
                                          </p:val>
                                        </p:tav>
                                      </p:tavLst>
                                    </p:anim>
                                    <p:animEffect transition="in" filter="fade">
                                      <p:cBhvr>
                                        <p:cTn id="79" dur="500"/>
                                        <p:tgtEl>
                                          <p:spTgt spid="79"/>
                                        </p:tgtEl>
                                      </p:cBhvr>
                                    </p:animEffect>
                                  </p:childTnLst>
                                </p:cTn>
                              </p:par>
                              <p:par>
                                <p:cTn id="80" presetID="53" presetClass="entr" presetSubtype="16" fill="hold" nodeType="withEffect">
                                  <p:stCondLst>
                                    <p:cond delay="500"/>
                                  </p:stCondLst>
                                  <p:childTnLst>
                                    <p:set>
                                      <p:cBhvr>
                                        <p:cTn id="81" dur="1" fill="hold">
                                          <p:stCondLst>
                                            <p:cond delay="0"/>
                                          </p:stCondLst>
                                        </p:cTn>
                                        <p:tgtEl>
                                          <p:spTgt spid="84"/>
                                        </p:tgtEl>
                                        <p:attrNameLst>
                                          <p:attrName>style.visibility</p:attrName>
                                        </p:attrNameLst>
                                      </p:cBhvr>
                                      <p:to>
                                        <p:strVal val="visible"/>
                                      </p:to>
                                    </p:set>
                                    <p:anim calcmode="lin" valueType="num">
                                      <p:cBhvr>
                                        <p:cTn id="82" dur="500" fill="hold"/>
                                        <p:tgtEl>
                                          <p:spTgt spid="84"/>
                                        </p:tgtEl>
                                        <p:attrNameLst>
                                          <p:attrName>ppt_w</p:attrName>
                                        </p:attrNameLst>
                                      </p:cBhvr>
                                      <p:tavLst>
                                        <p:tav tm="0">
                                          <p:val>
                                            <p:fltVal val="0"/>
                                          </p:val>
                                        </p:tav>
                                        <p:tav tm="100000">
                                          <p:val>
                                            <p:strVal val="#ppt_w"/>
                                          </p:val>
                                        </p:tav>
                                      </p:tavLst>
                                    </p:anim>
                                    <p:anim calcmode="lin" valueType="num">
                                      <p:cBhvr>
                                        <p:cTn id="83" dur="500" fill="hold"/>
                                        <p:tgtEl>
                                          <p:spTgt spid="84"/>
                                        </p:tgtEl>
                                        <p:attrNameLst>
                                          <p:attrName>ppt_h</p:attrName>
                                        </p:attrNameLst>
                                      </p:cBhvr>
                                      <p:tavLst>
                                        <p:tav tm="0">
                                          <p:val>
                                            <p:fltVal val="0"/>
                                          </p:val>
                                        </p:tav>
                                        <p:tav tm="100000">
                                          <p:val>
                                            <p:strVal val="#ppt_h"/>
                                          </p:val>
                                        </p:tav>
                                      </p:tavLst>
                                    </p:anim>
                                    <p:animEffect transition="in" filter="fade">
                                      <p:cBhvr>
                                        <p:cTn id="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animBg="1"/>
      <p:bldP spid="27" grpId="0" animBg="1"/>
      <p:bldP spid="28" grpId="0" animBg="1"/>
      <p:bldP spid="29" grpId="0" animBg="1"/>
      <p:bldP spid="30" grpId="0"/>
      <p:bldP spid="31" grpId="0"/>
      <p:bldP spid="90" grpId="0" animBg="1"/>
      <p:bldP spid="91" grpId="0" animBg="1"/>
      <p:bldP spid="9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五年发展计划</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FIVE YEARS DEVELOPMENT PLAN</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23086"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30</a:t>
            </a:r>
          </a:p>
        </p:txBody>
      </p:sp>
      <p:sp>
        <p:nvSpPr>
          <p:cNvPr id="12" name="KSO_Shape"/>
          <p:cNvSpPr/>
          <p:nvPr/>
        </p:nvSpPr>
        <p:spPr bwMode="auto">
          <a:xfrm>
            <a:off x="172613" y="227881"/>
            <a:ext cx="554536" cy="47135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sp>
        <p:nvSpPr>
          <p:cNvPr id="13" name="任意多边形 12"/>
          <p:cNvSpPr/>
          <p:nvPr/>
        </p:nvSpPr>
        <p:spPr>
          <a:xfrm>
            <a:off x="-32074" y="2979247"/>
            <a:ext cx="12236938" cy="1271571"/>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p:nvSpPr>
        <p:spPr>
          <a:xfrm>
            <a:off x="563819" y="3335373"/>
            <a:ext cx="2159004" cy="1343095"/>
          </a:xfrm>
          <a:prstGeom prst="rect">
            <a:avLst/>
          </a:prstGeom>
        </p:spPr>
        <p:txBody>
          <a:bodyPr wrap="none">
            <a:spAutoFit/>
          </a:bodyPr>
          <a:lstStyle/>
          <a:p>
            <a:pPr algn="ctr">
              <a:lnSpc>
                <a:spcPct val="130000"/>
              </a:lnSpc>
              <a:defRPr/>
            </a:pPr>
            <a:r>
              <a:rPr lang="en-US" altLang="zh-CN" sz="16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201X</a:t>
            </a:r>
          </a:p>
          <a:p>
            <a:pPr algn="ctr">
              <a:spcBef>
                <a:spcPts val="500"/>
              </a:spcBef>
              <a:defRPr/>
            </a:pPr>
            <a:r>
              <a:rPr lang="zh-CN" altLang="en-US" sz="18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en-US" altLang="zh-CN" sz="18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5" name="矩形 14"/>
          <p:cNvSpPr/>
          <p:nvPr/>
        </p:nvSpPr>
        <p:spPr>
          <a:xfrm>
            <a:off x="2830221" y="3431325"/>
            <a:ext cx="2159004" cy="1343095"/>
          </a:xfrm>
          <a:prstGeom prst="rect">
            <a:avLst/>
          </a:prstGeom>
        </p:spPr>
        <p:txBody>
          <a:bodyPr wrap="none">
            <a:spAutoFit/>
          </a:bodyPr>
          <a:lstStyle/>
          <a:p>
            <a:pPr algn="ctr">
              <a:lnSpc>
                <a:spcPct val="130000"/>
              </a:lnSpc>
              <a:defRPr/>
            </a:pPr>
            <a:r>
              <a:rPr lang="en-US" altLang="zh-CN" sz="16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201X</a:t>
            </a:r>
          </a:p>
          <a:p>
            <a:pPr algn="ctr">
              <a:spcBef>
                <a:spcPts val="500"/>
              </a:spcBef>
              <a:defRPr/>
            </a:pPr>
            <a:r>
              <a:rPr lang="zh-CN" altLang="en-US" sz="18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spcBef>
                <a:spcPts val="500"/>
              </a:spcBef>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6" name="矩形 15"/>
          <p:cNvSpPr/>
          <p:nvPr/>
        </p:nvSpPr>
        <p:spPr>
          <a:xfrm>
            <a:off x="5105793" y="3941274"/>
            <a:ext cx="2159004" cy="1343095"/>
          </a:xfrm>
          <a:prstGeom prst="rect">
            <a:avLst/>
          </a:prstGeom>
        </p:spPr>
        <p:txBody>
          <a:bodyPr wrap="none">
            <a:spAutoFit/>
          </a:bodyPr>
          <a:lstStyle/>
          <a:p>
            <a:pPr algn="ctr">
              <a:lnSpc>
                <a:spcPct val="130000"/>
              </a:lnSpc>
              <a:defRPr/>
            </a:pPr>
            <a:r>
              <a:rPr lang="en-US" altLang="zh-CN" sz="16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201X</a:t>
            </a:r>
          </a:p>
          <a:p>
            <a:pPr algn="ctr">
              <a:spcBef>
                <a:spcPts val="500"/>
              </a:spcBef>
              <a:defRPr/>
            </a:pPr>
            <a:r>
              <a:rPr lang="zh-CN" altLang="en-US" sz="18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spcBef>
                <a:spcPts val="500"/>
              </a:spcBef>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7" name="矩形 16"/>
          <p:cNvSpPr/>
          <p:nvPr/>
        </p:nvSpPr>
        <p:spPr>
          <a:xfrm>
            <a:off x="7235360" y="2493140"/>
            <a:ext cx="2159004" cy="1343095"/>
          </a:xfrm>
          <a:prstGeom prst="rect">
            <a:avLst/>
          </a:prstGeom>
        </p:spPr>
        <p:txBody>
          <a:bodyPr wrap="none">
            <a:spAutoFit/>
          </a:bodyPr>
          <a:lstStyle/>
          <a:p>
            <a:pPr algn="ctr">
              <a:lnSpc>
                <a:spcPct val="130000"/>
              </a:lnSpc>
              <a:defRPr/>
            </a:pPr>
            <a:r>
              <a:rPr lang="en-US" altLang="zh-CN" sz="16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201X</a:t>
            </a:r>
          </a:p>
          <a:p>
            <a:pPr algn="ctr">
              <a:spcBef>
                <a:spcPts val="500"/>
              </a:spcBef>
              <a:defRPr/>
            </a:pPr>
            <a:r>
              <a:rPr lang="zh-CN" altLang="en-US" sz="18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spcBef>
                <a:spcPts val="500"/>
              </a:spcBef>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8" name="矩形 17"/>
          <p:cNvSpPr/>
          <p:nvPr/>
        </p:nvSpPr>
        <p:spPr>
          <a:xfrm>
            <a:off x="9465306" y="2349162"/>
            <a:ext cx="2159004" cy="1343095"/>
          </a:xfrm>
          <a:prstGeom prst="rect">
            <a:avLst/>
          </a:prstGeom>
        </p:spPr>
        <p:txBody>
          <a:bodyPr wrap="none">
            <a:spAutoFit/>
          </a:bodyPr>
          <a:lstStyle/>
          <a:p>
            <a:pPr algn="ctr">
              <a:lnSpc>
                <a:spcPct val="130000"/>
              </a:lnSpc>
              <a:defRPr/>
            </a:pPr>
            <a:r>
              <a:rPr lang="en-US" altLang="zh-CN" sz="16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201X</a:t>
            </a:r>
          </a:p>
          <a:p>
            <a:pPr algn="ctr">
              <a:spcBef>
                <a:spcPts val="500"/>
              </a:spcBef>
              <a:defRPr/>
            </a:pPr>
            <a:r>
              <a:rPr lang="zh-CN" altLang="en-US" sz="18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spcBef>
                <a:spcPts val="500"/>
              </a:spcBef>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19" name="组合 18"/>
          <p:cNvGrpSpPr/>
          <p:nvPr/>
        </p:nvGrpSpPr>
        <p:grpSpPr>
          <a:xfrm>
            <a:off x="1311845" y="2647771"/>
            <a:ext cx="662952" cy="662952"/>
            <a:chOff x="8077071" y="845254"/>
            <a:chExt cx="2036801" cy="2036802"/>
          </a:xfrm>
        </p:grpSpPr>
        <p:sp>
          <p:nvSpPr>
            <p:cNvPr id="20" name="椭圆 19"/>
            <p:cNvSpPr/>
            <p:nvPr/>
          </p:nvSpPr>
          <p:spPr>
            <a:xfrm>
              <a:off x="8077071" y="845254"/>
              <a:ext cx="2036801" cy="2036802"/>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sp>
          <p:nvSpPr>
            <p:cNvPr id="21"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16" tIns="45708" rIns="91416" bIns="45708" numCol="1" anchor="t" anchorCtr="0" compatLnSpc="1"/>
            <a:lstStyle/>
            <a:p>
              <a:endParaRPr lang="zh-CN" altLang="en-US" sz="180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2" name="组合 21"/>
          <p:cNvGrpSpPr/>
          <p:nvPr/>
        </p:nvGrpSpPr>
        <p:grpSpPr>
          <a:xfrm>
            <a:off x="3578247" y="2743723"/>
            <a:ext cx="662952" cy="662952"/>
            <a:chOff x="8125599" y="1434035"/>
            <a:chExt cx="2036802" cy="2036802"/>
          </a:xfrm>
        </p:grpSpPr>
        <p:sp>
          <p:nvSpPr>
            <p:cNvPr id="23" name="椭圆 22"/>
            <p:cNvSpPr/>
            <p:nvPr/>
          </p:nvSpPr>
          <p:spPr>
            <a:xfrm>
              <a:off x="8125599" y="1434035"/>
              <a:ext cx="2036802" cy="2036802"/>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sp>
          <p:nvSpPr>
            <p:cNvPr id="24"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grpSp>
      <p:grpSp>
        <p:nvGrpSpPr>
          <p:cNvPr id="25" name="组合 24"/>
          <p:cNvGrpSpPr/>
          <p:nvPr/>
        </p:nvGrpSpPr>
        <p:grpSpPr>
          <a:xfrm>
            <a:off x="5853822" y="3253672"/>
            <a:ext cx="662952" cy="662952"/>
            <a:chOff x="8125599" y="1434035"/>
            <a:chExt cx="2036802" cy="2036802"/>
          </a:xfrm>
        </p:grpSpPr>
        <p:sp>
          <p:nvSpPr>
            <p:cNvPr id="26" name="椭圆 25"/>
            <p:cNvSpPr/>
            <p:nvPr/>
          </p:nvSpPr>
          <p:spPr>
            <a:xfrm>
              <a:off x="8125599" y="1434035"/>
              <a:ext cx="2036802" cy="2036802"/>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grpSp>
          <p:nvGrpSpPr>
            <p:cNvPr id="27" name="组合 26"/>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8"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sp>
            <p:nvSpPr>
              <p:cNvPr id="29"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sp>
            <p:nvSpPr>
              <p:cNvPr id="3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grpSp>
      </p:grpSp>
      <p:grpSp>
        <p:nvGrpSpPr>
          <p:cNvPr id="31" name="组合 30"/>
          <p:cNvGrpSpPr/>
          <p:nvPr/>
        </p:nvGrpSpPr>
        <p:grpSpPr>
          <a:xfrm>
            <a:off x="7983388" y="3849404"/>
            <a:ext cx="662952" cy="662952"/>
            <a:chOff x="8125599" y="1434035"/>
            <a:chExt cx="2036802" cy="2036802"/>
          </a:xfrm>
        </p:grpSpPr>
        <p:sp>
          <p:nvSpPr>
            <p:cNvPr id="32" name="椭圆 31"/>
            <p:cNvSpPr/>
            <p:nvPr/>
          </p:nvSpPr>
          <p:spPr>
            <a:xfrm>
              <a:off x="8125599" y="1434035"/>
              <a:ext cx="2036802" cy="2036802"/>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sp>
          <p:nvSpPr>
            <p:cNvPr id="33"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grpSp>
      <p:grpSp>
        <p:nvGrpSpPr>
          <p:cNvPr id="34" name="组合 33"/>
          <p:cNvGrpSpPr/>
          <p:nvPr/>
        </p:nvGrpSpPr>
        <p:grpSpPr>
          <a:xfrm>
            <a:off x="10213333" y="3771319"/>
            <a:ext cx="662952" cy="662952"/>
            <a:chOff x="8125599" y="1434035"/>
            <a:chExt cx="2036802" cy="2036802"/>
          </a:xfrm>
        </p:grpSpPr>
        <p:sp>
          <p:nvSpPr>
            <p:cNvPr id="35" name="椭圆 34"/>
            <p:cNvSpPr/>
            <p:nvPr/>
          </p:nvSpPr>
          <p:spPr>
            <a:xfrm>
              <a:off x="8125599" y="1434035"/>
              <a:ext cx="2036802" cy="2036802"/>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sp>
          <p:nvSpPr>
            <p:cNvPr id="36"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16" tIns="45708" rIns="91416" bIns="45708" numCol="1" anchor="t" anchorCtr="0" compatLnSpc="1"/>
            <a:lstStyle/>
            <a:p>
              <a:endParaRPr lang="zh-CN" altLang="en-US" sz="1800">
                <a:solidFill>
                  <a:schemeClr val="tx1">
                    <a:lumMod val="65000"/>
                    <a:lumOff val="3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1500"/>
                                </p:stCondLst>
                                <p:childTnLst>
                                  <p:par>
                                    <p:cTn id="22" presetID="2" presetClass="entr" presetSubtype="1" fill="hold" nodeType="afterEffect" p14:presetBounceEnd="53000">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14:bounceEnd="53000">
                                          <p:cBhvr additive="base">
                                            <p:cTn id="24" dur="750" fill="hold"/>
                                            <p:tgtEl>
                                              <p:spTgt spid="19"/>
                                            </p:tgtEl>
                                            <p:attrNameLst>
                                              <p:attrName>ppt_x</p:attrName>
                                            </p:attrNameLst>
                                          </p:cBhvr>
                                          <p:tavLst>
                                            <p:tav tm="0">
                                              <p:val>
                                                <p:strVal val="#ppt_x"/>
                                              </p:val>
                                            </p:tav>
                                            <p:tav tm="100000">
                                              <p:val>
                                                <p:strVal val="#ppt_x"/>
                                              </p:val>
                                            </p:tav>
                                          </p:tavLst>
                                        </p:anim>
                                        <p:anim calcmode="lin" valueType="num" p14:bounceEnd="53000">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2" presetClass="entr" presetSubtype="1"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2500"/>
                                </p:stCondLst>
                                <p:childTnLst>
                                  <p:par>
                                    <p:cTn id="30" presetID="2" presetClass="entr" presetSubtype="1" fill="hold" nodeType="afterEffect" p14:presetBounceEnd="53000">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14:bounceEnd="53000">
                                          <p:cBhvr additive="base">
                                            <p:cTn id="32" dur="750" fill="hold"/>
                                            <p:tgtEl>
                                              <p:spTgt spid="22"/>
                                            </p:tgtEl>
                                            <p:attrNameLst>
                                              <p:attrName>ppt_x</p:attrName>
                                            </p:attrNameLst>
                                          </p:cBhvr>
                                          <p:tavLst>
                                            <p:tav tm="0">
                                              <p:val>
                                                <p:strVal val="#ppt_x"/>
                                              </p:val>
                                            </p:tav>
                                            <p:tav tm="100000">
                                              <p:val>
                                                <p:strVal val="#ppt_x"/>
                                              </p:val>
                                            </p:tav>
                                          </p:tavLst>
                                        </p:anim>
                                        <p:anim calcmode="lin" valueType="num" p14:bounceEnd="53000">
                                          <p:cBhvr additive="base">
                                            <p:cTn id="33" dur="750" fill="hold"/>
                                            <p:tgtEl>
                                              <p:spTgt spid="22"/>
                                            </p:tgtEl>
                                            <p:attrNameLst>
                                              <p:attrName>ppt_y</p:attrName>
                                            </p:attrNameLst>
                                          </p:cBhvr>
                                          <p:tavLst>
                                            <p:tav tm="0">
                                              <p:val>
                                                <p:strVal val="0-#ppt_h/2"/>
                                              </p:val>
                                            </p:tav>
                                            <p:tav tm="100000">
                                              <p:val>
                                                <p:strVal val="#ppt_y"/>
                                              </p:val>
                                            </p:tav>
                                          </p:tavLst>
                                        </p:anim>
                                      </p:childTnLst>
                                    </p:cTn>
                                  </p:par>
                                  <p:par>
                                    <p:cTn id="34" presetID="22" presetClass="entr" presetSubtype="1" fill="hold" grpId="0" nodeType="withEffect">
                                      <p:stCondLst>
                                        <p:cond delay="25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500"/>
                                </p:stCondLst>
                                <p:childTnLst>
                                  <p:par>
                                    <p:cTn id="38" presetID="2" presetClass="entr" presetSubtype="1" fill="hold" nodeType="afterEffect" p14:presetBounceEnd="53000">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14:bounceEnd="53000">
                                          <p:cBhvr additive="base">
                                            <p:cTn id="40" dur="750" fill="hold"/>
                                            <p:tgtEl>
                                              <p:spTgt spid="25"/>
                                            </p:tgtEl>
                                            <p:attrNameLst>
                                              <p:attrName>ppt_x</p:attrName>
                                            </p:attrNameLst>
                                          </p:cBhvr>
                                          <p:tavLst>
                                            <p:tav tm="0">
                                              <p:val>
                                                <p:strVal val="#ppt_x"/>
                                              </p:val>
                                            </p:tav>
                                            <p:tav tm="100000">
                                              <p:val>
                                                <p:strVal val="#ppt_x"/>
                                              </p:val>
                                            </p:tav>
                                          </p:tavLst>
                                        </p:anim>
                                        <p:anim calcmode="lin" valueType="num" p14:bounceEnd="53000">
                                          <p:cBhvr additive="base">
                                            <p:cTn id="41" dur="750" fill="hold"/>
                                            <p:tgtEl>
                                              <p:spTgt spid="25"/>
                                            </p:tgtEl>
                                            <p:attrNameLst>
                                              <p:attrName>ppt_y</p:attrName>
                                            </p:attrNameLst>
                                          </p:cBhvr>
                                          <p:tavLst>
                                            <p:tav tm="0">
                                              <p:val>
                                                <p:strVal val="0-#ppt_h/2"/>
                                              </p:val>
                                            </p:tav>
                                            <p:tav tm="100000">
                                              <p:val>
                                                <p:strVal val="#ppt_y"/>
                                              </p:val>
                                            </p:tav>
                                          </p:tavLst>
                                        </p:anim>
                                      </p:childTnLst>
                                    </p:cTn>
                                  </p:par>
                                  <p:par>
                                    <p:cTn id="42" presetID="22" presetClass="entr" presetSubtype="1" fill="hold" grpId="0" nodeType="with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4500"/>
                                </p:stCondLst>
                                <p:childTnLst>
                                  <p:par>
                                    <p:cTn id="46" presetID="2" presetClass="entr" presetSubtype="1" fill="hold" nodeType="afterEffect" p14:presetBounceEnd="53000">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14:bounceEnd="53000">
                                          <p:cBhvr additive="base">
                                            <p:cTn id="48" dur="75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49" dur="750" fill="hold"/>
                                            <p:tgtEl>
                                              <p:spTgt spid="31"/>
                                            </p:tgtEl>
                                            <p:attrNameLst>
                                              <p:attrName>ppt_y</p:attrName>
                                            </p:attrNameLst>
                                          </p:cBhvr>
                                          <p:tavLst>
                                            <p:tav tm="0">
                                              <p:val>
                                                <p:strVal val="0-#ppt_h/2"/>
                                              </p:val>
                                            </p:tav>
                                            <p:tav tm="100000">
                                              <p:val>
                                                <p:strVal val="#ppt_y"/>
                                              </p:val>
                                            </p:tav>
                                          </p:tavLst>
                                        </p:anim>
                                      </p:childTnLst>
                                    </p:cTn>
                                  </p:par>
                                  <p:par>
                                    <p:cTn id="50" presetID="22" presetClass="entr" presetSubtype="1" fill="hold" grpId="0" nodeType="withEffect">
                                      <p:stCondLst>
                                        <p:cond delay="25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par>
                              <p:cTn id="53" fill="hold">
                                <p:stCondLst>
                                  <p:cond delay="5500"/>
                                </p:stCondLst>
                                <p:childTnLst>
                                  <p:par>
                                    <p:cTn id="54" presetID="2" presetClass="entr" presetSubtype="1" fill="hold" nodeType="afterEffect" p14:presetBounceEnd="53000">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14:bounceEnd="53000">
                                          <p:cBhvr additive="base">
                                            <p:cTn id="56" dur="750" fill="hold"/>
                                            <p:tgtEl>
                                              <p:spTgt spid="34"/>
                                            </p:tgtEl>
                                            <p:attrNameLst>
                                              <p:attrName>ppt_x</p:attrName>
                                            </p:attrNameLst>
                                          </p:cBhvr>
                                          <p:tavLst>
                                            <p:tav tm="0">
                                              <p:val>
                                                <p:strVal val="#ppt_x"/>
                                              </p:val>
                                            </p:tav>
                                            <p:tav tm="100000">
                                              <p:val>
                                                <p:strVal val="#ppt_x"/>
                                              </p:val>
                                            </p:tav>
                                          </p:tavLst>
                                        </p:anim>
                                        <p:anim calcmode="lin" valueType="num" p14:bounceEnd="53000">
                                          <p:cBhvr additive="base">
                                            <p:cTn id="57" dur="750" fill="hold"/>
                                            <p:tgtEl>
                                              <p:spTgt spid="34"/>
                                            </p:tgtEl>
                                            <p:attrNameLst>
                                              <p:attrName>ppt_y</p:attrName>
                                            </p:attrNameLst>
                                          </p:cBhvr>
                                          <p:tavLst>
                                            <p:tav tm="0">
                                              <p:val>
                                                <p:strVal val="0-#ppt_h/2"/>
                                              </p:val>
                                            </p:tav>
                                            <p:tav tm="100000">
                                              <p:val>
                                                <p:strVal val="#ppt_y"/>
                                              </p:val>
                                            </p:tav>
                                          </p:tavLst>
                                        </p:anim>
                                      </p:childTnLst>
                                    </p:cTn>
                                  </p:par>
                                  <p:par>
                                    <p:cTn id="58" presetID="22" presetClass="entr" presetSubtype="1"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1500"/>
                                </p:stCondLst>
                                <p:childTnLst>
                                  <p:par>
                                    <p:cTn id="22" presetID="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2" presetClass="entr" presetSubtype="1"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ppt_x"/>
                                              </p:val>
                                            </p:tav>
                                            <p:tav tm="100000">
                                              <p:val>
                                                <p:strVal val="#ppt_x"/>
                                              </p:val>
                                            </p:tav>
                                          </p:tavLst>
                                        </p:anim>
                                        <p:anim calcmode="lin" valueType="num">
                                          <p:cBhvr additive="base">
                                            <p:cTn id="33" dur="750" fill="hold"/>
                                            <p:tgtEl>
                                              <p:spTgt spid="22"/>
                                            </p:tgtEl>
                                            <p:attrNameLst>
                                              <p:attrName>ppt_y</p:attrName>
                                            </p:attrNameLst>
                                          </p:cBhvr>
                                          <p:tavLst>
                                            <p:tav tm="0">
                                              <p:val>
                                                <p:strVal val="0-#ppt_h/2"/>
                                              </p:val>
                                            </p:tav>
                                            <p:tav tm="100000">
                                              <p:val>
                                                <p:strVal val="#ppt_y"/>
                                              </p:val>
                                            </p:tav>
                                          </p:tavLst>
                                        </p:anim>
                                      </p:childTnLst>
                                    </p:cTn>
                                  </p:par>
                                  <p:par>
                                    <p:cTn id="34" presetID="22" presetClass="entr" presetSubtype="1" fill="hold" grpId="0" nodeType="withEffect">
                                      <p:stCondLst>
                                        <p:cond delay="25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500"/>
                                </p:stCondLst>
                                <p:childTnLst>
                                  <p:par>
                                    <p:cTn id="38" presetID="2" presetClass="entr" presetSubtype="1"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750" fill="hold"/>
                                            <p:tgtEl>
                                              <p:spTgt spid="25"/>
                                            </p:tgtEl>
                                            <p:attrNameLst>
                                              <p:attrName>ppt_x</p:attrName>
                                            </p:attrNameLst>
                                          </p:cBhvr>
                                          <p:tavLst>
                                            <p:tav tm="0">
                                              <p:val>
                                                <p:strVal val="#ppt_x"/>
                                              </p:val>
                                            </p:tav>
                                            <p:tav tm="100000">
                                              <p:val>
                                                <p:strVal val="#ppt_x"/>
                                              </p:val>
                                            </p:tav>
                                          </p:tavLst>
                                        </p:anim>
                                        <p:anim calcmode="lin" valueType="num">
                                          <p:cBhvr additive="base">
                                            <p:cTn id="41" dur="750" fill="hold"/>
                                            <p:tgtEl>
                                              <p:spTgt spid="25"/>
                                            </p:tgtEl>
                                            <p:attrNameLst>
                                              <p:attrName>ppt_y</p:attrName>
                                            </p:attrNameLst>
                                          </p:cBhvr>
                                          <p:tavLst>
                                            <p:tav tm="0">
                                              <p:val>
                                                <p:strVal val="0-#ppt_h/2"/>
                                              </p:val>
                                            </p:tav>
                                            <p:tav tm="100000">
                                              <p:val>
                                                <p:strVal val="#ppt_y"/>
                                              </p:val>
                                            </p:tav>
                                          </p:tavLst>
                                        </p:anim>
                                      </p:childTnLst>
                                    </p:cTn>
                                  </p:par>
                                  <p:par>
                                    <p:cTn id="42" presetID="22" presetClass="entr" presetSubtype="1" fill="hold" grpId="0" nodeType="with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4500"/>
                                </p:stCondLst>
                                <p:childTnLst>
                                  <p:par>
                                    <p:cTn id="46" presetID="2" presetClass="entr" presetSubtype="1"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750" fill="hold"/>
                                            <p:tgtEl>
                                              <p:spTgt spid="31"/>
                                            </p:tgtEl>
                                            <p:attrNameLst>
                                              <p:attrName>ppt_x</p:attrName>
                                            </p:attrNameLst>
                                          </p:cBhvr>
                                          <p:tavLst>
                                            <p:tav tm="0">
                                              <p:val>
                                                <p:strVal val="#ppt_x"/>
                                              </p:val>
                                            </p:tav>
                                            <p:tav tm="100000">
                                              <p:val>
                                                <p:strVal val="#ppt_x"/>
                                              </p:val>
                                            </p:tav>
                                          </p:tavLst>
                                        </p:anim>
                                        <p:anim calcmode="lin" valueType="num">
                                          <p:cBhvr additive="base">
                                            <p:cTn id="49" dur="750" fill="hold"/>
                                            <p:tgtEl>
                                              <p:spTgt spid="31"/>
                                            </p:tgtEl>
                                            <p:attrNameLst>
                                              <p:attrName>ppt_y</p:attrName>
                                            </p:attrNameLst>
                                          </p:cBhvr>
                                          <p:tavLst>
                                            <p:tav tm="0">
                                              <p:val>
                                                <p:strVal val="0-#ppt_h/2"/>
                                              </p:val>
                                            </p:tav>
                                            <p:tav tm="100000">
                                              <p:val>
                                                <p:strVal val="#ppt_y"/>
                                              </p:val>
                                            </p:tav>
                                          </p:tavLst>
                                        </p:anim>
                                      </p:childTnLst>
                                    </p:cTn>
                                  </p:par>
                                  <p:par>
                                    <p:cTn id="50" presetID="22" presetClass="entr" presetSubtype="1" fill="hold" grpId="0" nodeType="withEffect">
                                      <p:stCondLst>
                                        <p:cond delay="25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par>
                              <p:cTn id="53" fill="hold">
                                <p:stCondLst>
                                  <p:cond delay="5500"/>
                                </p:stCondLst>
                                <p:childTnLst>
                                  <p:par>
                                    <p:cTn id="54" presetID="2" presetClass="entr" presetSubtype="1"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750" fill="hold"/>
                                            <p:tgtEl>
                                              <p:spTgt spid="34"/>
                                            </p:tgtEl>
                                            <p:attrNameLst>
                                              <p:attrName>ppt_x</p:attrName>
                                            </p:attrNameLst>
                                          </p:cBhvr>
                                          <p:tavLst>
                                            <p:tav tm="0">
                                              <p:val>
                                                <p:strVal val="#ppt_x"/>
                                              </p:val>
                                            </p:tav>
                                            <p:tav tm="100000">
                                              <p:val>
                                                <p:strVal val="#ppt_x"/>
                                              </p:val>
                                            </p:tav>
                                          </p:tavLst>
                                        </p:anim>
                                        <p:anim calcmode="lin" valueType="num">
                                          <p:cBhvr additive="base">
                                            <p:cTn id="57" dur="750" fill="hold"/>
                                            <p:tgtEl>
                                              <p:spTgt spid="34"/>
                                            </p:tgtEl>
                                            <p:attrNameLst>
                                              <p:attrName>ppt_y</p:attrName>
                                            </p:attrNameLst>
                                          </p:cBhvr>
                                          <p:tavLst>
                                            <p:tav tm="0">
                                              <p:val>
                                                <p:strVal val="0-#ppt_h/2"/>
                                              </p:val>
                                            </p:tav>
                                            <p:tav tm="100000">
                                              <p:val>
                                                <p:strVal val="#ppt_y"/>
                                              </p:val>
                                            </p:tav>
                                          </p:tavLst>
                                        </p:anim>
                                      </p:childTnLst>
                                    </p:cTn>
                                  </p:par>
                                  <p:par>
                                    <p:cTn id="58" presetID="22" presetClass="entr" presetSubtype="1"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p:bldP spid="15" grpId="0"/>
          <p:bldP spid="16" grpId="0"/>
          <p:bldP spid="17" grpId="0"/>
          <p:bldP spid="18"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2442119" y="1594147"/>
            <a:ext cx="8606182" cy="1541016"/>
          </a:xfrm>
          <a:custGeom>
            <a:avLst/>
            <a:gdLst>
              <a:gd name="connsiteX0" fmla="*/ 0 w 8608423"/>
              <a:gd name="connsiteY0" fmla="*/ 1541417 h 1541417"/>
              <a:gd name="connsiteX1" fmla="*/ 1267097 w 8608423"/>
              <a:gd name="connsiteY1" fmla="*/ 744582 h 1541417"/>
              <a:gd name="connsiteX2" fmla="*/ 2690949 w 8608423"/>
              <a:gd name="connsiteY2" fmla="*/ 1267097 h 1541417"/>
              <a:gd name="connsiteX3" fmla="*/ 4153989 w 8608423"/>
              <a:gd name="connsiteY3" fmla="*/ 156754 h 1541417"/>
              <a:gd name="connsiteX4" fmla="*/ 5460275 w 8608423"/>
              <a:gd name="connsiteY4" fmla="*/ 326571 h 1541417"/>
              <a:gd name="connsiteX5" fmla="*/ 6648995 w 8608423"/>
              <a:gd name="connsiteY5" fmla="*/ 1136468 h 1541417"/>
              <a:gd name="connsiteX6" fmla="*/ 8608423 w 8608423"/>
              <a:gd name="connsiteY6" fmla="*/ 0 h 154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423" h="1541417">
                <a:moveTo>
                  <a:pt x="0" y="1541417"/>
                </a:moveTo>
                <a:cubicBezTo>
                  <a:pt x="409303" y="1165859"/>
                  <a:pt x="818606" y="790302"/>
                  <a:pt x="1267097" y="744582"/>
                </a:cubicBezTo>
                <a:cubicBezTo>
                  <a:pt x="1715589" y="698862"/>
                  <a:pt x="2209800" y="1365068"/>
                  <a:pt x="2690949" y="1267097"/>
                </a:cubicBezTo>
                <a:cubicBezTo>
                  <a:pt x="3172098" y="1169126"/>
                  <a:pt x="3692435" y="313508"/>
                  <a:pt x="4153989" y="156754"/>
                </a:cubicBezTo>
                <a:cubicBezTo>
                  <a:pt x="4615543" y="0"/>
                  <a:pt x="5044441" y="163285"/>
                  <a:pt x="5460275" y="326571"/>
                </a:cubicBezTo>
                <a:cubicBezTo>
                  <a:pt x="5876109" y="489857"/>
                  <a:pt x="6124304" y="1190896"/>
                  <a:pt x="6648995" y="1136468"/>
                </a:cubicBezTo>
                <a:cubicBezTo>
                  <a:pt x="7173686" y="1082040"/>
                  <a:pt x="8336280" y="189411"/>
                  <a:pt x="8608423" y="0"/>
                </a:cubicBezTo>
              </a:path>
            </a:pathLst>
          </a:custGeom>
          <a:noFill/>
          <a:ln w="3175">
            <a:solidFill>
              <a:srgbClr val="FD3F0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销售网络布局</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SALES NETWORK LAYOUT</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23086"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31</a:t>
            </a:r>
          </a:p>
        </p:txBody>
      </p:sp>
      <p:sp>
        <p:nvSpPr>
          <p:cNvPr id="12" name="KSO_Shape"/>
          <p:cNvSpPr/>
          <p:nvPr/>
        </p:nvSpPr>
        <p:spPr bwMode="auto">
          <a:xfrm>
            <a:off x="172613" y="227881"/>
            <a:ext cx="554536" cy="47135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sp>
        <p:nvSpPr>
          <p:cNvPr id="13" name="Freeform 192"/>
          <p:cNvSpPr>
            <a:spLocks noEditPoints="1"/>
          </p:cNvSpPr>
          <p:nvPr/>
        </p:nvSpPr>
        <p:spPr bwMode="auto">
          <a:xfrm>
            <a:off x="1200731" y="2749057"/>
            <a:ext cx="1152225" cy="2723441"/>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lIns="121888" tIns="60944" rIns="121888" bIns="60944"/>
          <a:lstStyle/>
          <a:p>
            <a:pPr>
              <a:defRPr/>
            </a:pPr>
            <a:endParaRPr lang="id-ID" sz="2400">
              <a:solidFill>
                <a:srgbClr val="F6AC19"/>
              </a:solidFill>
            </a:endParaRPr>
          </a:p>
        </p:txBody>
      </p:sp>
      <p:sp>
        <p:nvSpPr>
          <p:cNvPr id="14" name="Oval 12"/>
          <p:cNvSpPr/>
          <p:nvPr/>
        </p:nvSpPr>
        <p:spPr>
          <a:xfrm>
            <a:off x="2243447" y="3042669"/>
            <a:ext cx="219018" cy="219018"/>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endParaRPr>
          </a:p>
        </p:txBody>
      </p:sp>
      <p:sp>
        <p:nvSpPr>
          <p:cNvPr id="15" name="Oval 13"/>
          <p:cNvSpPr/>
          <p:nvPr/>
        </p:nvSpPr>
        <p:spPr>
          <a:xfrm>
            <a:off x="3649605" y="2193577"/>
            <a:ext cx="217431" cy="219018"/>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endParaRPr>
          </a:p>
        </p:txBody>
      </p:sp>
      <p:sp>
        <p:nvSpPr>
          <p:cNvPr id="16" name="Oval 14"/>
          <p:cNvSpPr/>
          <p:nvPr/>
        </p:nvSpPr>
        <p:spPr>
          <a:xfrm>
            <a:off x="4968475" y="2717316"/>
            <a:ext cx="217430" cy="217431"/>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endParaRPr>
          </a:p>
        </p:txBody>
      </p:sp>
      <p:sp>
        <p:nvSpPr>
          <p:cNvPr id="17" name="Oval 15"/>
          <p:cNvSpPr/>
          <p:nvPr/>
        </p:nvSpPr>
        <p:spPr>
          <a:xfrm>
            <a:off x="6427007" y="1688883"/>
            <a:ext cx="217431" cy="217431"/>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endParaRPr>
          </a:p>
        </p:txBody>
      </p:sp>
      <p:sp>
        <p:nvSpPr>
          <p:cNvPr id="18" name="Oval 16"/>
          <p:cNvSpPr/>
          <p:nvPr/>
        </p:nvSpPr>
        <p:spPr>
          <a:xfrm>
            <a:off x="7731592" y="1749193"/>
            <a:ext cx="217431" cy="217431"/>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endParaRPr>
          </a:p>
        </p:txBody>
      </p:sp>
      <p:sp>
        <p:nvSpPr>
          <p:cNvPr id="19" name="Oval 17"/>
          <p:cNvSpPr/>
          <p:nvPr/>
        </p:nvSpPr>
        <p:spPr>
          <a:xfrm>
            <a:off x="8983805" y="2607808"/>
            <a:ext cx="217430" cy="217430"/>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endParaRPr>
          </a:p>
        </p:txBody>
      </p:sp>
      <p:sp>
        <p:nvSpPr>
          <p:cNvPr id="20" name="Oval 18"/>
          <p:cNvSpPr/>
          <p:nvPr/>
        </p:nvSpPr>
        <p:spPr>
          <a:xfrm>
            <a:off x="10894657" y="1469866"/>
            <a:ext cx="217430" cy="219018"/>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endParaRPr>
          </a:p>
        </p:txBody>
      </p:sp>
      <p:sp>
        <p:nvSpPr>
          <p:cNvPr id="27" name="TextBox 26"/>
          <p:cNvSpPr txBox="1"/>
          <p:nvPr/>
        </p:nvSpPr>
        <p:spPr>
          <a:xfrm>
            <a:off x="3321704" y="1885682"/>
            <a:ext cx="902576" cy="30769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386285" y="3393415"/>
            <a:ext cx="902576" cy="30769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589161" y="3095042"/>
            <a:ext cx="902576" cy="30769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087371" y="1341312"/>
            <a:ext cx="902576" cy="30769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20524" y="1341312"/>
            <a:ext cx="902576" cy="30769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567988" y="2939508"/>
            <a:ext cx="902576" cy="30769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696406" y="1453995"/>
            <a:ext cx="902576" cy="30769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490897" y="2595111"/>
            <a:ext cx="902576" cy="307697"/>
          </a:xfrm>
          <a:prstGeom prst="rect">
            <a:avLst/>
          </a:prstGeom>
          <a:noFill/>
        </p:spPr>
        <p:txBody>
          <a:bodyPr wrap="none">
            <a:spAutoFit/>
          </a:bodyPr>
          <a:lstStyle/>
          <a:p>
            <a:pPr>
              <a:defRPr/>
            </a:pPr>
            <a:r>
              <a:rPr lang="zh-CN" altLang="en-US" sz="1400" b="1" dirty="0">
                <a:solidFill>
                  <a:srgbClr val="FD3F03"/>
                </a:solidFill>
                <a:latin typeface="微软雅黑" panose="020B0503020204020204" pitchFamily="34" charset="-122"/>
                <a:ea typeface="微软雅黑" panose="020B0503020204020204" pitchFamily="34" charset="-122"/>
                <a:cs typeface="Open Sans" panose="020B0606030504020204" pitchFamily="34" charset="0"/>
              </a:rPr>
              <a:t>广东地区</a:t>
            </a:r>
            <a:endParaRPr lang="en-US" sz="1400" b="1" dirty="0">
              <a:solidFill>
                <a:srgbClr val="FD3F03"/>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5" name="TextBox 34"/>
          <p:cNvSpPr txBox="1"/>
          <p:nvPr/>
        </p:nvSpPr>
        <p:spPr>
          <a:xfrm>
            <a:off x="4656215" y="2258648"/>
            <a:ext cx="902576" cy="307697"/>
          </a:xfrm>
          <a:prstGeom prst="rect">
            <a:avLst/>
          </a:prstGeom>
          <a:noFill/>
        </p:spPr>
        <p:txBody>
          <a:bodyPr wrap="none">
            <a:spAutoFit/>
          </a:bodyPr>
          <a:lstStyle/>
          <a:p>
            <a:pPr>
              <a:defRPr/>
            </a:pPr>
            <a:r>
              <a:rPr lang="zh-CN" altLang="en-US" sz="1400" b="1" dirty="0">
                <a:solidFill>
                  <a:srgbClr val="FD3F03"/>
                </a:solidFill>
                <a:latin typeface="微软雅黑" panose="020B0503020204020204" pitchFamily="34" charset="-122"/>
                <a:ea typeface="微软雅黑" panose="020B0503020204020204" pitchFamily="34" charset="-122"/>
                <a:cs typeface="Open Sans" panose="020B0606030504020204" pitchFamily="34" charset="0"/>
              </a:rPr>
              <a:t>广西地区</a:t>
            </a:r>
            <a:endParaRPr lang="en-US" sz="1400" b="1" dirty="0">
              <a:solidFill>
                <a:srgbClr val="FD3F03"/>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TextBox 35"/>
          <p:cNvSpPr txBox="1"/>
          <p:nvPr/>
        </p:nvSpPr>
        <p:spPr>
          <a:xfrm>
            <a:off x="6167990" y="2071372"/>
            <a:ext cx="902576" cy="307697"/>
          </a:xfrm>
          <a:prstGeom prst="rect">
            <a:avLst/>
          </a:prstGeom>
          <a:noFill/>
        </p:spPr>
        <p:txBody>
          <a:bodyPr wrap="none">
            <a:spAutoFit/>
          </a:bodyPr>
          <a:lstStyle/>
          <a:p>
            <a:pPr>
              <a:defRPr/>
            </a:pPr>
            <a:r>
              <a:rPr lang="zh-CN" altLang="en-US" sz="1400" b="1" dirty="0">
                <a:solidFill>
                  <a:srgbClr val="FD3F03"/>
                </a:solidFill>
                <a:latin typeface="微软雅黑" panose="020B0503020204020204" pitchFamily="34" charset="-122"/>
                <a:ea typeface="微软雅黑" panose="020B0503020204020204" pitchFamily="34" charset="-122"/>
                <a:cs typeface="Open Sans" panose="020B0606030504020204" pitchFamily="34" charset="0"/>
              </a:rPr>
              <a:t>湖南地区</a:t>
            </a:r>
            <a:endParaRPr lang="en-US" sz="1400" b="1" dirty="0">
              <a:solidFill>
                <a:srgbClr val="FD3F03"/>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7" name="TextBox 36"/>
          <p:cNvSpPr txBox="1"/>
          <p:nvPr/>
        </p:nvSpPr>
        <p:spPr>
          <a:xfrm>
            <a:off x="7391807" y="2122159"/>
            <a:ext cx="902576" cy="307697"/>
          </a:xfrm>
          <a:prstGeom prst="rect">
            <a:avLst/>
          </a:prstGeom>
          <a:noFill/>
        </p:spPr>
        <p:txBody>
          <a:bodyPr wrap="none">
            <a:spAutoFit/>
          </a:bodyPr>
          <a:lstStyle/>
          <a:p>
            <a:pPr>
              <a:defRPr/>
            </a:pPr>
            <a:r>
              <a:rPr lang="zh-CN" altLang="en-US" sz="1400" b="1" dirty="0">
                <a:solidFill>
                  <a:srgbClr val="FD3F03"/>
                </a:solidFill>
                <a:latin typeface="微软雅黑" panose="020B0503020204020204" pitchFamily="34" charset="-122"/>
                <a:ea typeface="微软雅黑" panose="020B0503020204020204" pitchFamily="34" charset="-122"/>
                <a:cs typeface="Open Sans" panose="020B0606030504020204" pitchFamily="34" charset="0"/>
              </a:rPr>
              <a:t>北京地区</a:t>
            </a:r>
            <a:endParaRPr lang="en-US" sz="1400" b="1" dirty="0">
              <a:solidFill>
                <a:srgbClr val="FD3F03"/>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8" name="TextBox 37"/>
          <p:cNvSpPr txBox="1"/>
          <p:nvPr/>
        </p:nvSpPr>
        <p:spPr>
          <a:xfrm>
            <a:off x="8759603" y="2136442"/>
            <a:ext cx="902576" cy="307697"/>
          </a:xfrm>
          <a:prstGeom prst="rect">
            <a:avLst/>
          </a:prstGeom>
          <a:noFill/>
        </p:spPr>
        <p:txBody>
          <a:bodyPr wrap="none">
            <a:spAutoFit/>
          </a:bodyPr>
          <a:lstStyle/>
          <a:p>
            <a:pPr>
              <a:defRPr/>
            </a:pPr>
            <a:r>
              <a:rPr lang="zh-CN" altLang="en-US" sz="1400" b="1" dirty="0">
                <a:solidFill>
                  <a:srgbClr val="FD3F03"/>
                </a:solidFill>
                <a:latin typeface="微软雅黑" panose="020B0503020204020204" pitchFamily="34" charset="-122"/>
                <a:ea typeface="微软雅黑" panose="020B0503020204020204" pitchFamily="34" charset="-122"/>
                <a:cs typeface="Open Sans" panose="020B0606030504020204" pitchFamily="34" charset="0"/>
              </a:rPr>
              <a:t>河北地区</a:t>
            </a:r>
            <a:endParaRPr lang="en-US" sz="1400" b="1" dirty="0">
              <a:solidFill>
                <a:srgbClr val="FD3F03"/>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TextBox 38"/>
          <p:cNvSpPr txBox="1"/>
          <p:nvPr/>
        </p:nvSpPr>
        <p:spPr>
          <a:xfrm>
            <a:off x="10735948" y="1872986"/>
            <a:ext cx="902576" cy="307697"/>
          </a:xfrm>
          <a:prstGeom prst="rect">
            <a:avLst/>
          </a:prstGeom>
          <a:noFill/>
        </p:spPr>
        <p:txBody>
          <a:bodyPr wrap="none">
            <a:spAutoFit/>
          </a:bodyPr>
          <a:lstStyle/>
          <a:p>
            <a:pPr>
              <a:defRPr/>
            </a:pPr>
            <a:r>
              <a:rPr lang="zh-CN" altLang="en-US" sz="1400" b="1" dirty="0">
                <a:solidFill>
                  <a:srgbClr val="FD3F03"/>
                </a:solidFill>
                <a:latin typeface="微软雅黑" panose="020B0503020204020204" pitchFamily="34" charset="-122"/>
                <a:ea typeface="微软雅黑" panose="020B0503020204020204" pitchFamily="34" charset="-122"/>
                <a:cs typeface="Open Sans" panose="020B0606030504020204" pitchFamily="34" charset="0"/>
              </a:rPr>
              <a:t>江苏地区</a:t>
            </a:r>
            <a:endParaRPr lang="en-US" sz="1400" b="1" dirty="0">
              <a:solidFill>
                <a:srgbClr val="FD3F03"/>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TextBox 39"/>
          <p:cNvSpPr txBox="1"/>
          <p:nvPr/>
        </p:nvSpPr>
        <p:spPr>
          <a:xfrm>
            <a:off x="2084738" y="2563369"/>
            <a:ext cx="902576" cy="307697"/>
          </a:xfrm>
          <a:prstGeom prst="rect">
            <a:avLst/>
          </a:prstGeom>
          <a:noFill/>
        </p:spPr>
        <p:txBody>
          <a:bodyPr wrap="none">
            <a:spAutoFit/>
          </a:bodyPr>
          <a:lstStyle/>
          <a:p>
            <a:pPr>
              <a:defRPr/>
            </a:pPr>
            <a:r>
              <a:rPr lang="zh-CN" altLang="en-US" sz="1400" b="1" dirty="0">
                <a:solidFill>
                  <a:srgbClr val="FD3F03"/>
                </a:solidFill>
                <a:latin typeface="微软雅黑" panose="020B0503020204020204" pitchFamily="34" charset="-122"/>
                <a:ea typeface="微软雅黑" panose="020B0503020204020204" pitchFamily="34" charset="-122"/>
                <a:cs typeface="Open Sans" panose="020B0606030504020204" pitchFamily="34" charset="0"/>
              </a:rPr>
              <a:t>湖北地区</a:t>
            </a:r>
            <a:endParaRPr lang="en-US" sz="1400" b="1" dirty="0">
              <a:solidFill>
                <a:srgbClr val="FD3F03"/>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1" name="TextBox 40"/>
          <p:cNvSpPr txBox="1"/>
          <p:nvPr/>
        </p:nvSpPr>
        <p:spPr>
          <a:xfrm>
            <a:off x="5509671" y="4344080"/>
            <a:ext cx="5694467" cy="1384634"/>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市场占有率</a:t>
            </a:r>
            <a:endParaRPr lang="id-ID"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tx1">
                  <a:lumMod val="65000"/>
                  <a:lumOff val="35000"/>
                </a:schemeClr>
              </a:solidFill>
              <a:latin typeface="Open Sans" panose="020B0606030504020204" pitchFamily="34" charset="0"/>
            </a:endParaRPr>
          </a:p>
          <a:p>
            <a:pPr algn="just"/>
            <a:r>
              <a:rPr lang="zh-CN" altLang="en-US" sz="1400" dirty="0">
                <a:solidFill>
                  <a:schemeClr val="tx1">
                    <a:lumMod val="65000"/>
                    <a:lumOff val="3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42" name="Oval 47"/>
          <p:cNvSpPr/>
          <p:nvPr/>
        </p:nvSpPr>
        <p:spPr>
          <a:xfrm>
            <a:off x="3759115" y="4194894"/>
            <a:ext cx="1407745" cy="1407745"/>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D3F03"/>
                </a:solidFill>
                <a:latin typeface="Open Sans" panose="020B0606030504020204" pitchFamily="34" charset="0"/>
                <a:ea typeface="Open Sans" panose="020B0606030504020204" pitchFamily="34" charset="0"/>
                <a:cs typeface="Open Sans" panose="020B0606030504020204" pitchFamily="34" charset="0"/>
              </a:rPr>
              <a:t>85%</a:t>
            </a:r>
          </a:p>
          <a:p>
            <a:pPr algn="ctr"/>
            <a:r>
              <a:rPr lang="zh-CN" altLang="en-US" sz="1200" b="1" dirty="0">
                <a:solidFill>
                  <a:srgbClr val="FD3F03"/>
                </a:solidFill>
                <a:latin typeface="微软雅黑" panose="020B0503020204020204" pitchFamily="34" charset="-122"/>
                <a:ea typeface="微软雅黑" panose="020B0503020204020204" pitchFamily="34" charset="-122"/>
              </a:rPr>
              <a:t> 输入标题</a:t>
            </a:r>
            <a:endParaRPr lang="id-ID" altLang="zh-CN" sz="1200" b="1" dirty="0">
              <a:solidFill>
                <a:srgbClr val="FD3F03"/>
              </a:solidFill>
              <a:latin typeface="微软雅黑" panose="020B0503020204020204" pitchFamily="34" charset="-122"/>
              <a:ea typeface="微软雅黑" panose="020B0503020204020204" pitchFamily="34" charset="-122"/>
            </a:endParaRPr>
          </a:p>
        </p:txBody>
      </p:sp>
      <p:sp>
        <p:nvSpPr>
          <p:cNvPr id="43" name="Arc 48"/>
          <p:cNvSpPr/>
          <p:nvPr/>
        </p:nvSpPr>
        <p:spPr>
          <a:xfrm>
            <a:off x="3759115" y="4194894"/>
            <a:ext cx="1407745" cy="1407745"/>
          </a:xfrm>
          <a:prstGeom prst="arc">
            <a:avLst>
              <a:gd name="adj1" fmla="val 16200000"/>
              <a:gd name="adj2" fmla="val 11287514"/>
            </a:avLst>
          </a:prstGeom>
          <a:ln w="101600" cap="rnd">
            <a:solidFill>
              <a:srgbClr val="FD3F0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solidFill>
                <a:srgbClr val="FD3F03"/>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ppt_w</p:attrName>
                                        </p:attrNameLst>
                                      </p:cBhvr>
                                      <p:tavLst>
                                        <p:tav tm="0">
                                          <p:val>
                                            <p:fltVal val="0"/>
                                          </p:val>
                                        </p:tav>
                                        <p:tav tm="100000">
                                          <p:val>
                                            <p:strVal val="#ppt_w"/>
                                          </p:val>
                                        </p:tav>
                                      </p:tavLst>
                                    </p:anim>
                                    <p:anim calcmode="lin" valueType="num">
                                      <p:cBhvr>
                                        <p:cTn id="69" dur="500" fill="hold"/>
                                        <p:tgtEl>
                                          <p:spTgt spid="34"/>
                                        </p:tgtEl>
                                        <p:attrNameLst>
                                          <p:attrName>ppt_h</p:attrName>
                                        </p:attrNameLst>
                                      </p:cBhvr>
                                      <p:tavLst>
                                        <p:tav tm="0">
                                          <p:val>
                                            <p:fltVal val="0"/>
                                          </p:val>
                                        </p:tav>
                                        <p:tav tm="100000">
                                          <p:val>
                                            <p:strVal val="#ppt_h"/>
                                          </p:val>
                                        </p:tav>
                                      </p:tavLst>
                                    </p:anim>
                                    <p:animEffect transition="in" filter="fade">
                                      <p:cBhvr>
                                        <p:cTn id="70" dur="500"/>
                                        <p:tgtEl>
                                          <p:spTgt spid="34"/>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animEffect transition="in" filter="fade">
                                      <p:cBhvr>
                                        <p:cTn id="85" dur="500"/>
                                        <p:tgtEl>
                                          <p:spTgt spid="37"/>
                                        </p:tgtEl>
                                      </p:cBhvr>
                                    </p:animEffect>
                                  </p:childTnLst>
                                </p:cTn>
                              </p:par>
                              <p:par>
                                <p:cTn id="86" presetID="53" presetClass="entr" presetSubtype="16" fill="hold" grpId="0" nodeType="withEffect">
                                  <p:stCondLst>
                                    <p:cond delay="500"/>
                                  </p:stCondLst>
                                  <p:childTnLst>
                                    <p:set>
                                      <p:cBhvr>
                                        <p:cTn id="87" dur="1" fill="hold">
                                          <p:stCondLst>
                                            <p:cond delay="0"/>
                                          </p:stCondLst>
                                        </p:cTn>
                                        <p:tgtEl>
                                          <p:spTgt spid="38"/>
                                        </p:tgtEl>
                                        <p:attrNameLst>
                                          <p:attrName>style.visibility</p:attrName>
                                        </p:attrNameLst>
                                      </p:cBhvr>
                                      <p:to>
                                        <p:strVal val="visible"/>
                                      </p:to>
                                    </p:set>
                                    <p:anim calcmode="lin" valueType="num">
                                      <p:cBhvr>
                                        <p:cTn id="88" dur="500" fill="hold"/>
                                        <p:tgtEl>
                                          <p:spTgt spid="38"/>
                                        </p:tgtEl>
                                        <p:attrNameLst>
                                          <p:attrName>ppt_w</p:attrName>
                                        </p:attrNameLst>
                                      </p:cBhvr>
                                      <p:tavLst>
                                        <p:tav tm="0">
                                          <p:val>
                                            <p:fltVal val="0"/>
                                          </p:val>
                                        </p:tav>
                                        <p:tav tm="100000">
                                          <p:val>
                                            <p:strVal val="#ppt_w"/>
                                          </p:val>
                                        </p:tav>
                                      </p:tavLst>
                                    </p:anim>
                                    <p:anim calcmode="lin" valueType="num">
                                      <p:cBhvr>
                                        <p:cTn id="89" dur="500" fill="hold"/>
                                        <p:tgtEl>
                                          <p:spTgt spid="38"/>
                                        </p:tgtEl>
                                        <p:attrNameLst>
                                          <p:attrName>ppt_h</p:attrName>
                                        </p:attrNameLst>
                                      </p:cBhvr>
                                      <p:tavLst>
                                        <p:tav tm="0">
                                          <p:val>
                                            <p:fltVal val="0"/>
                                          </p:val>
                                        </p:tav>
                                        <p:tav tm="100000">
                                          <p:val>
                                            <p:strVal val="#ppt_h"/>
                                          </p:val>
                                        </p:tav>
                                      </p:tavLst>
                                    </p:anim>
                                    <p:animEffect transition="in" filter="fade">
                                      <p:cBhvr>
                                        <p:cTn id="90" dur="500"/>
                                        <p:tgtEl>
                                          <p:spTgt spid="38"/>
                                        </p:tgtEl>
                                      </p:cBhvr>
                                    </p:animEffect>
                                  </p:childTnLst>
                                </p:cTn>
                              </p:par>
                              <p:par>
                                <p:cTn id="91" presetID="53" presetClass="entr" presetSubtype="16" fill="hold" grpId="0" nodeType="withEffect">
                                  <p:stCondLst>
                                    <p:cond delay="500"/>
                                  </p:stCondLst>
                                  <p:childTnLst>
                                    <p:set>
                                      <p:cBhvr>
                                        <p:cTn id="92" dur="1" fill="hold">
                                          <p:stCondLst>
                                            <p:cond delay="0"/>
                                          </p:stCondLst>
                                        </p:cTn>
                                        <p:tgtEl>
                                          <p:spTgt spid="39"/>
                                        </p:tgtEl>
                                        <p:attrNameLst>
                                          <p:attrName>style.visibility</p:attrName>
                                        </p:attrNameLst>
                                      </p:cBhvr>
                                      <p:to>
                                        <p:strVal val="visible"/>
                                      </p:to>
                                    </p:set>
                                    <p:anim calcmode="lin" valueType="num">
                                      <p:cBhvr>
                                        <p:cTn id="93" dur="500" fill="hold"/>
                                        <p:tgtEl>
                                          <p:spTgt spid="39"/>
                                        </p:tgtEl>
                                        <p:attrNameLst>
                                          <p:attrName>ppt_w</p:attrName>
                                        </p:attrNameLst>
                                      </p:cBhvr>
                                      <p:tavLst>
                                        <p:tav tm="0">
                                          <p:val>
                                            <p:fltVal val="0"/>
                                          </p:val>
                                        </p:tav>
                                        <p:tav tm="100000">
                                          <p:val>
                                            <p:strVal val="#ppt_w"/>
                                          </p:val>
                                        </p:tav>
                                      </p:tavLst>
                                    </p:anim>
                                    <p:anim calcmode="lin" valueType="num">
                                      <p:cBhvr>
                                        <p:cTn id="94" dur="500" fill="hold"/>
                                        <p:tgtEl>
                                          <p:spTgt spid="39"/>
                                        </p:tgtEl>
                                        <p:attrNameLst>
                                          <p:attrName>ppt_h</p:attrName>
                                        </p:attrNameLst>
                                      </p:cBhvr>
                                      <p:tavLst>
                                        <p:tav tm="0">
                                          <p:val>
                                            <p:fltVal val="0"/>
                                          </p:val>
                                        </p:tav>
                                        <p:tav tm="100000">
                                          <p:val>
                                            <p:strVal val="#ppt_h"/>
                                          </p:val>
                                        </p:tav>
                                      </p:tavLst>
                                    </p:anim>
                                    <p:animEffect transition="in" filter="fade">
                                      <p:cBhvr>
                                        <p:cTn id="95" dur="500"/>
                                        <p:tgtEl>
                                          <p:spTgt spid="39"/>
                                        </p:tgtEl>
                                      </p:cBhvr>
                                    </p:animEffect>
                                  </p:childTnLst>
                                </p:cTn>
                              </p:par>
                              <p:par>
                                <p:cTn id="96" presetID="2" presetClass="entr" presetSubtype="4" fill="hold" grpId="0" nodeType="withEffect">
                                  <p:stCondLst>
                                    <p:cond delay="50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fill="hold"/>
                                        <p:tgtEl>
                                          <p:spTgt spid="27"/>
                                        </p:tgtEl>
                                        <p:attrNameLst>
                                          <p:attrName>ppt_x</p:attrName>
                                        </p:attrNameLst>
                                      </p:cBhvr>
                                      <p:tavLst>
                                        <p:tav tm="0">
                                          <p:val>
                                            <p:strVal val="#ppt_x"/>
                                          </p:val>
                                        </p:tav>
                                        <p:tav tm="100000">
                                          <p:val>
                                            <p:strVal val="#ppt_x"/>
                                          </p:val>
                                        </p:tav>
                                      </p:tavLst>
                                    </p:anim>
                                    <p:anim calcmode="lin" valueType="num">
                                      <p:cBhvr additive="base">
                                        <p:cTn id="99" dur="500" fill="hold"/>
                                        <p:tgtEl>
                                          <p:spTgt spid="2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500"/>
                                  </p:stCondLst>
                                  <p:childTnLst>
                                    <p:set>
                                      <p:cBhvr>
                                        <p:cTn id="101" dur="1" fill="hold">
                                          <p:stCondLst>
                                            <p:cond delay="0"/>
                                          </p:stCondLst>
                                        </p:cTn>
                                        <p:tgtEl>
                                          <p:spTgt spid="28"/>
                                        </p:tgtEl>
                                        <p:attrNameLst>
                                          <p:attrName>style.visibility</p:attrName>
                                        </p:attrNameLst>
                                      </p:cBhvr>
                                      <p:to>
                                        <p:strVal val="visible"/>
                                      </p:to>
                                    </p:set>
                                    <p:anim calcmode="lin" valueType="num">
                                      <p:cBhvr additive="base">
                                        <p:cTn id="102" dur="500" fill="hold"/>
                                        <p:tgtEl>
                                          <p:spTgt spid="28"/>
                                        </p:tgtEl>
                                        <p:attrNameLst>
                                          <p:attrName>ppt_x</p:attrName>
                                        </p:attrNameLst>
                                      </p:cBhvr>
                                      <p:tavLst>
                                        <p:tav tm="0">
                                          <p:val>
                                            <p:strVal val="#ppt_x"/>
                                          </p:val>
                                        </p:tav>
                                        <p:tav tm="100000">
                                          <p:val>
                                            <p:strVal val="#ppt_x"/>
                                          </p:val>
                                        </p:tav>
                                      </p:tavLst>
                                    </p:anim>
                                    <p:anim calcmode="lin" valueType="num">
                                      <p:cBhvr additive="base">
                                        <p:cTn id="103" dur="500" fill="hold"/>
                                        <p:tgtEl>
                                          <p:spTgt spid="2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500"/>
                                  </p:stCondLst>
                                  <p:childTnLst>
                                    <p:set>
                                      <p:cBhvr>
                                        <p:cTn id="105" dur="1" fill="hold">
                                          <p:stCondLst>
                                            <p:cond delay="0"/>
                                          </p:stCondLst>
                                        </p:cTn>
                                        <p:tgtEl>
                                          <p:spTgt spid="29"/>
                                        </p:tgtEl>
                                        <p:attrNameLst>
                                          <p:attrName>style.visibility</p:attrName>
                                        </p:attrNameLst>
                                      </p:cBhvr>
                                      <p:to>
                                        <p:strVal val="visible"/>
                                      </p:to>
                                    </p:set>
                                    <p:anim calcmode="lin" valueType="num">
                                      <p:cBhvr additive="base">
                                        <p:cTn id="106" dur="500" fill="hold"/>
                                        <p:tgtEl>
                                          <p:spTgt spid="29"/>
                                        </p:tgtEl>
                                        <p:attrNameLst>
                                          <p:attrName>ppt_x</p:attrName>
                                        </p:attrNameLst>
                                      </p:cBhvr>
                                      <p:tavLst>
                                        <p:tav tm="0">
                                          <p:val>
                                            <p:strVal val="#ppt_x"/>
                                          </p:val>
                                        </p:tav>
                                        <p:tav tm="100000">
                                          <p:val>
                                            <p:strVal val="#ppt_x"/>
                                          </p:val>
                                        </p:tav>
                                      </p:tavLst>
                                    </p:anim>
                                    <p:anim calcmode="lin" valueType="num">
                                      <p:cBhvr additive="base">
                                        <p:cTn id="107" dur="500" fill="hold"/>
                                        <p:tgtEl>
                                          <p:spTgt spid="29"/>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50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ppt_x"/>
                                          </p:val>
                                        </p:tav>
                                        <p:tav tm="100000">
                                          <p:val>
                                            <p:strVal val="#ppt_x"/>
                                          </p:val>
                                        </p:tav>
                                      </p:tavLst>
                                    </p:anim>
                                    <p:anim calcmode="lin" valueType="num">
                                      <p:cBhvr additive="base">
                                        <p:cTn id="111" dur="500" fill="hold"/>
                                        <p:tgtEl>
                                          <p:spTgt spid="3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500"/>
                                  </p:stCondLst>
                                  <p:childTnLst>
                                    <p:set>
                                      <p:cBhvr>
                                        <p:cTn id="113" dur="1" fill="hold">
                                          <p:stCondLst>
                                            <p:cond delay="0"/>
                                          </p:stCondLst>
                                        </p:cTn>
                                        <p:tgtEl>
                                          <p:spTgt spid="31"/>
                                        </p:tgtEl>
                                        <p:attrNameLst>
                                          <p:attrName>style.visibility</p:attrName>
                                        </p:attrNameLst>
                                      </p:cBhvr>
                                      <p:to>
                                        <p:strVal val="visible"/>
                                      </p:to>
                                    </p:set>
                                    <p:anim calcmode="lin" valueType="num">
                                      <p:cBhvr additive="base">
                                        <p:cTn id="114" dur="500" fill="hold"/>
                                        <p:tgtEl>
                                          <p:spTgt spid="31"/>
                                        </p:tgtEl>
                                        <p:attrNameLst>
                                          <p:attrName>ppt_x</p:attrName>
                                        </p:attrNameLst>
                                      </p:cBhvr>
                                      <p:tavLst>
                                        <p:tav tm="0">
                                          <p:val>
                                            <p:strVal val="#ppt_x"/>
                                          </p:val>
                                        </p:tav>
                                        <p:tav tm="100000">
                                          <p:val>
                                            <p:strVal val="#ppt_x"/>
                                          </p:val>
                                        </p:tav>
                                      </p:tavLst>
                                    </p:anim>
                                    <p:anim calcmode="lin" valueType="num">
                                      <p:cBhvr additive="base">
                                        <p:cTn id="115" dur="500" fill="hold"/>
                                        <p:tgtEl>
                                          <p:spTgt spid="3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500"/>
                                  </p:stCondLst>
                                  <p:childTnLst>
                                    <p:set>
                                      <p:cBhvr>
                                        <p:cTn id="117" dur="1" fill="hold">
                                          <p:stCondLst>
                                            <p:cond delay="0"/>
                                          </p:stCondLst>
                                        </p:cTn>
                                        <p:tgtEl>
                                          <p:spTgt spid="32"/>
                                        </p:tgtEl>
                                        <p:attrNameLst>
                                          <p:attrName>style.visibility</p:attrName>
                                        </p:attrNameLst>
                                      </p:cBhvr>
                                      <p:to>
                                        <p:strVal val="visible"/>
                                      </p:to>
                                    </p:set>
                                    <p:anim calcmode="lin" valueType="num">
                                      <p:cBhvr additive="base">
                                        <p:cTn id="118" dur="500" fill="hold"/>
                                        <p:tgtEl>
                                          <p:spTgt spid="32"/>
                                        </p:tgtEl>
                                        <p:attrNameLst>
                                          <p:attrName>ppt_x</p:attrName>
                                        </p:attrNameLst>
                                      </p:cBhvr>
                                      <p:tavLst>
                                        <p:tav tm="0">
                                          <p:val>
                                            <p:strVal val="#ppt_x"/>
                                          </p:val>
                                        </p:tav>
                                        <p:tav tm="100000">
                                          <p:val>
                                            <p:strVal val="#ppt_x"/>
                                          </p:val>
                                        </p:tav>
                                      </p:tavLst>
                                    </p:anim>
                                    <p:anim calcmode="lin" valueType="num">
                                      <p:cBhvr additive="base">
                                        <p:cTn id="119" dur="500" fill="hold"/>
                                        <p:tgtEl>
                                          <p:spTgt spid="32"/>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500"/>
                                  </p:stCondLst>
                                  <p:childTnLst>
                                    <p:set>
                                      <p:cBhvr>
                                        <p:cTn id="121" dur="1" fill="hold">
                                          <p:stCondLst>
                                            <p:cond delay="0"/>
                                          </p:stCondLst>
                                        </p:cTn>
                                        <p:tgtEl>
                                          <p:spTgt spid="33"/>
                                        </p:tgtEl>
                                        <p:attrNameLst>
                                          <p:attrName>style.visibility</p:attrName>
                                        </p:attrNameLst>
                                      </p:cBhvr>
                                      <p:to>
                                        <p:strVal val="visible"/>
                                      </p:to>
                                    </p:set>
                                    <p:anim calcmode="lin" valueType="num">
                                      <p:cBhvr additive="base">
                                        <p:cTn id="122" dur="500" fill="hold"/>
                                        <p:tgtEl>
                                          <p:spTgt spid="33"/>
                                        </p:tgtEl>
                                        <p:attrNameLst>
                                          <p:attrName>ppt_x</p:attrName>
                                        </p:attrNameLst>
                                      </p:cBhvr>
                                      <p:tavLst>
                                        <p:tav tm="0">
                                          <p:val>
                                            <p:strVal val="#ppt_x"/>
                                          </p:val>
                                        </p:tav>
                                        <p:tav tm="100000">
                                          <p:val>
                                            <p:strVal val="#ppt_x"/>
                                          </p:val>
                                        </p:tav>
                                      </p:tavLst>
                                    </p:anim>
                                    <p:anim calcmode="lin" valueType="num">
                                      <p:cBhvr additive="base">
                                        <p:cTn id="123" dur="500" fill="hold"/>
                                        <p:tgtEl>
                                          <p:spTgt spid="33"/>
                                        </p:tgtEl>
                                        <p:attrNameLst>
                                          <p:attrName>ppt_y</p:attrName>
                                        </p:attrNameLst>
                                      </p:cBhvr>
                                      <p:tavLst>
                                        <p:tav tm="0">
                                          <p:val>
                                            <p:strVal val="1+#ppt_h/2"/>
                                          </p:val>
                                        </p:tav>
                                        <p:tav tm="100000">
                                          <p:val>
                                            <p:strVal val="#ppt_y"/>
                                          </p:val>
                                        </p:tav>
                                      </p:tavLst>
                                    </p:anim>
                                  </p:childTnLst>
                                </p:cTn>
                              </p:par>
                            </p:childTnLst>
                          </p:cTn>
                        </p:par>
                        <p:par>
                          <p:cTn id="124" fill="hold">
                            <p:stCondLst>
                              <p:cond delay="1500"/>
                            </p:stCondLst>
                            <p:childTnLst>
                              <p:par>
                                <p:cTn id="125" presetID="53" presetClass="entr" presetSubtype="16" fill="hold" grpId="0" nodeType="after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2000"/>
                            </p:stCondLst>
                            <p:childTnLst>
                              <p:par>
                                <p:cTn id="131" presetID="53" presetClass="entr" presetSubtype="16" fill="hold" grpId="0" nodeType="afterEffect">
                                  <p:stCondLst>
                                    <p:cond delay="0"/>
                                  </p:stCondLst>
                                  <p:childTnLst>
                                    <p:set>
                                      <p:cBhvr>
                                        <p:cTn id="132" dur="1" fill="hold">
                                          <p:stCondLst>
                                            <p:cond delay="0"/>
                                          </p:stCondLst>
                                        </p:cTn>
                                        <p:tgtEl>
                                          <p:spTgt spid="43"/>
                                        </p:tgtEl>
                                        <p:attrNameLst>
                                          <p:attrName>style.visibility</p:attrName>
                                        </p:attrNameLst>
                                      </p:cBhvr>
                                      <p:to>
                                        <p:strVal val="visible"/>
                                      </p:to>
                                    </p:set>
                                    <p:anim calcmode="lin" valueType="num">
                                      <p:cBhvr>
                                        <p:cTn id="133" dur="500" fill="hold"/>
                                        <p:tgtEl>
                                          <p:spTgt spid="43"/>
                                        </p:tgtEl>
                                        <p:attrNameLst>
                                          <p:attrName>ppt_w</p:attrName>
                                        </p:attrNameLst>
                                      </p:cBhvr>
                                      <p:tavLst>
                                        <p:tav tm="0">
                                          <p:val>
                                            <p:fltVal val="0"/>
                                          </p:val>
                                        </p:tav>
                                        <p:tav tm="100000">
                                          <p:val>
                                            <p:strVal val="#ppt_w"/>
                                          </p:val>
                                        </p:tav>
                                      </p:tavLst>
                                    </p:anim>
                                    <p:anim calcmode="lin" valueType="num">
                                      <p:cBhvr>
                                        <p:cTn id="134" dur="500" fill="hold"/>
                                        <p:tgtEl>
                                          <p:spTgt spid="43"/>
                                        </p:tgtEl>
                                        <p:attrNameLst>
                                          <p:attrName>ppt_h</p:attrName>
                                        </p:attrNameLst>
                                      </p:cBhvr>
                                      <p:tavLst>
                                        <p:tav tm="0">
                                          <p:val>
                                            <p:fltVal val="0"/>
                                          </p:val>
                                        </p:tav>
                                        <p:tav tm="100000">
                                          <p:val>
                                            <p:strVal val="#ppt_h"/>
                                          </p:val>
                                        </p:tav>
                                      </p:tavLst>
                                    </p:anim>
                                    <p:animEffect transition="in" filter="fade">
                                      <p:cBhvr>
                                        <p:cTn id="135" dur="500"/>
                                        <p:tgtEl>
                                          <p:spTgt spid="43"/>
                                        </p:tgtEl>
                                      </p:cBhvr>
                                    </p:animEffect>
                                  </p:childTnLst>
                                </p:cTn>
                              </p:par>
                            </p:childTnLst>
                          </p:cTn>
                        </p:par>
                        <p:par>
                          <p:cTn id="136" fill="hold">
                            <p:stCondLst>
                              <p:cond delay="2500"/>
                            </p:stCondLst>
                            <p:childTnLst>
                              <p:par>
                                <p:cTn id="137" presetID="42" presetClass="entr" presetSubtype="0" fill="hold" grpId="0" nodeType="after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fade">
                                      <p:cBhvr>
                                        <p:cTn id="139" dur="1000"/>
                                        <p:tgtEl>
                                          <p:spTgt spid="41"/>
                                        </p:tgtEl>
                                      </p:cBhvr>
                                    </p:animEffect>
                                    <p:anim calcmode="lin" valueType="num">
                                      <p:cBhvr>
                                        <p:cTn id="140" dur="1000" fill="hold"/>
                                        <p:tgtEl>
                                          <p:spTgt spid="41"/>
                                        </p:tgtEl>
                                        <p:attrNameLst>
                                          <p:attrName>ppt_x</p:attrName>
                                        </p:attrNameLst>
                                      </p:cBhvr>
                                      <p:tavLst>
                                        <p:tav tm="0">
                                          <p:val>
                                            <p:strVal val="#ppt_x"/>
                                          </p:val>
                                        </p:tav>
                                        <p:tav tm="100000">
                                          <p:val>
                                            <p:strVal val="#ppt_x"/>
                                          </p:val>
                                        </p:tav>
                                      </p:tavLst>
                                    </p:anim>
                                    <p:anim calcmode="lin" valueType="num">
                                      <p:cBhvr>
                                        <p:cTn id="14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p:bldP spid="12" grpId="0" animBg="1"/>
      <p:bldP spid="13" grpId="0" animBg="1"/>
      <p:bldP spid="14" grpId="0" animBg="1"/>
      <p:bldP spid="15" grpId="0" animBg="1"/>
      <p:bldP spid="16" grpId="0" animBg="1"/>
      <p:bldP spid="17" grpId="0" animBg="1"/>
      <p:bldP spid="18" grpId="0" animBg="1"/>
      <p:bldP spid="19" grpId="0" animBg="1"/>
      <p:bldP spid="20" grpId="0" animBg="1"/>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animBg="1"/>
      <p:bldP spid="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短期盈利计划</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SHORT-TERM PROFIT PLAN</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12" name="KSO_Shape"/>
          <p:cNvSpPr/>
          <p:nvPr/>
        </p:nvSpPr>
        <p:spPr bwMode="auto">
          <a:xfrm>
            <a:off x="172613" y="227881"/>
            <a:ext cx="554536" cy="47135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23086"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32</a:t>
            </a:r>
          </a:p>
        </p:txBody>
      </p:sp>
      <p:sp>
        <p:nvSpPr>
          <p:cNvPr id="31" name="矩形 47"/>
          <p:cNvSpPr>
            <a:spLocks noChangeArrowheads="1"/>
          </p:cNvSpPr>
          <p:nvPr/>
        </p:nvSpPr>
        <p:spPr bwMode="auto">
          <a:xfrm>
            <a:off x="6020076" y="1820836"/>
            <a:ext cx="4651183" cy="90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
          <p:cNvSpPr>
            <a:spLocks noChangeArrowheads="1"/>
          </p:cNvSpPr>
          <p:nvPr/>
        </p:nvSpPr>
        <p:spPr bwMode="auto">
          <a:xfrm>
            <a:off x="6036595" y="1269323"/>
            <a:ext cx="1061539" cy="34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5" tIns="34278" rIns="68555" bIns="34278">
            <a:spAutoFit/>
          </a:bodyPr>
          <a:lstStyle/>
          <a:p>
            <a:pPr>
              <a:spcBef>
                <a:spcPct val="0"/>
              </a:spcBef>
              <a:buFont typeface="Arial" panose="020B0604020202020204" pitchFamily="34" charset="0"/>
              <a:buNone/>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p>
        </p:txBody>
      </p:sp>
      <p:sp>
        <p:nvSpPr>
          <p:cNvPr id="33" name="矩形 32"/>
          <p:cNvSpPr/>
          <p:nvPr/>
        </p:nvSpPr>
        <p:spPr>
          <a:xfrm>
            <a:off x="6095702" y="1730154"/>
            <a:ext cx="599644" cy="40489"/>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78" rIns="68558" bIns="34278" rtlCol="0" anchor="ctr"/>
          <a:lstStyle/>
          <a:p>
            <a:pPr algn="ctr"/>
            <a:endParaRPr lang="zh-CN" altLang="en-US" sz="1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710392" y="1730154"/>
            <a:ext cx="1214684" cy="40489"/>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78" rIns="68558" bIns="34278" rtlCol="0" anchor="ctr"/>
          <a:lstStyle/>
          <a:p>
            <a:pPr algn="ctr"/>
            <a:endParaRPr lang="zh-CN" altLang="en-US" sz="1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020076" y="3540992"/>
            <a:ext cx="4651183" cy="118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
          <p:cNvSpPr>
            <a:spLocks noChangeArrowheads="1"/>
          </p:cNvSpPr>
          <p:nvPr/>
        </p:nvSpPr>
        <p:spPr bwMode="auto">
          <a:xfrm>
            <a:off x="6036595" y="2989479"/>
            <a:ext cx="1061539" cy="34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5" tIns="34278" rIns="68555" bIns="34278">
            <a:spAutoFit/>
          </a:bodyPr>
          <a:lstStyle/>
          <a:p>
            <a:pPr>
              <a:spcBef>
                <a:spcPct val="0"/>
              </a:spcBef>
              <a:buFont typeface="Arial" panose="020B0604020202020204" pitchFamily="34" charset="0"/>
              <a:buNone/>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p>
        </p:txBody>
      </p:sp>
      <p:sp>
        <p:nvSpPr>
          <p:cNvPr id="37" name="矩形 36"/>
          <p:cNvSpPr/>
          <p:nvPr/>
        </p:nvSpPr>
        <p:spPr>
          <a:xfrm>
            <a:off x="6095702" y="3450310"/>
            <a:ext cx="599644" cy="40489"/>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78" rIns="68558" bIns="34278" rtlCol="0" anchor="ctr"/>
          <a:lstStyle/>
          <a:p>
            <a:pPr algn="ctr"/>
            <a:endParaRPr lang="zh-CN" altLang="en-US" sz="1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710392" y="3450310"/>
            <a:ext cx="1214684" cy="40489"/>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78" rIns="68558" bIns="34278" rtlCol="0" anchor="ctr"/>
          <a:lstStyle/>
          <a:p>
            <a:pPr algn="ctr"/>
            <a:endParaRPr lang="zh-CN" altLang="en-US" sz="1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1625236" y="1333701"/>
            <a:ext cx="3914313" cy="3244628"/>
          </a:xfrm>
          <a:prstGeom prst="rect">
            <a:avLst/>
          </a:pr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Freeform 12"/>
          <p:cNvSpPr/>
          <p:nvPr/>
        </p:nvSpPr>
        <p:spPr bwMode="auto">
          <a:xfrm>
            <a:off x="1608091" y="4945461"/>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D3F03"/>
          </a:solidFill>
          <a:ln>
            <a:noFill/>
          </a:ln>
        </p:spPr>
        <p:txBody>
          <a:bodyPr/>
          <a:lstStyle/>
          <a:p>
            <a:endParaRPr lang="zh-CN" altLang="en-US" sz="1800">
              <a:solidFill>
                <a:schemeClr val="tx1">
                  <a:lumMod val="65000"/>
                  <a:lumOff val="35000"/>
                </a:schemeClr>
              </a:solidFill>
            </a:endParaRPr>
          </a:p>
        </p:txBody>
      </p:sp>
      <p:sp>
        <p:nvSpPr>
          <p:cNvPr id="41" name="Freeform 12"/>
          <p:cNvSpPr/>
          <p:nvPr/>
        </p:nvSpPr>
        <p:spPr bwMode="auto">
          <a:xfrm flipH="1" flipV="1">
            <a:off x="10246801" y="5922462"/>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D3F03"/>
          </a:solidFill>
          <a:ln>
            <a:noFill/>
          </a:ln>
        </p:spPr>
        <p:txBody>
          <a:bodyPr/>
          <a:lstStyle/>
          <a:p>
            <a:endParaRPr lang="zh-CN" altLang="en-US" sz="1800">
              <a:solidFill>
                <a:schemeClr val="tx1">
                  <a:lumMod val="50000"/>
                  <a:lumOff val="50000"/>
                </a:schemeClr>
              </a:solidFill>
            </a:endParaRPr>
          </a:p>
        </p:txBody>
      </p:sp>
      <p:sp>
        <p:nvSpPr>
          <p:cNvPr id="42" name="TextBox 41"/>
          <p:cNvSpPr txBox="1"/>
          <p:nvPr/>
        </p:nvSpPr>
        <p:spPr>
          <a:xfrm>
            <a:off x="1968038" y="5259580"/>
            <a:ext cx="8543014" cy="932320"/>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strips(downRight)">
                                      <p:cBhvr>
                                        <p:cTn id="20" dur="500"/>
                                        <p:tgtEl>
                                          <p:spTgt spid="39"/>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750"/>
                                        <p:tgtEl>
                                          <p:spTgt spid="34"/>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750"/>
                                        <p:tgtEl>
                                          <p:spTgt spid="31"/>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750"/>
                                        <p:tgtEl>
                                          <p:spTgt spid="38"/>
                                        </p:tgtEl>
                                      </p:cBhvr>
                                    </p:animEffect>
                                  </p:childTnLst>
                                </p:cTn>
                              </p:par>
                            </p:childTnLst>
                          </p:cTn>
                        </p:par>
                        <p:par>
                          <p:cTn id="49" fill="hold">
                            <p:stCondLst>
                              <p:cond delay="6000"/>
                            </p:stCondLst>
                            <p:childTnLst>
                              <p:par>
                                <p:cTn id="50" presetID="14" presetClass="entr" presetSubtype="1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randombar(horizontal)">
                                      <p:cBhvr>
                                        <p:cTn id="52" dur="750"/>
                                        <p:tgtEl>
                                          <p:spTgt spid="35"/>
                                        </p:tgtEl>
                                      </p:cBhvr>
                                    </p:animEffect>
                                  </p:child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par>
                                <p:cTn id="56" presetID="35" presetClass="path" presetSubtype="0" accel="50000" decel="50000" fill="hold" grpId="1" nodeType="withEffect">
                                  <p:stCondLst>
                                    <p:cond delay="0"/>
                                  </p:stCondLst>
                                  <p:childTnLst>
                                    <p:animMotion origin="layout" path="M -3.56836E-6 -3.7037E-7 L 0.36686 0.15278 " pathEditMode="relative" rAng="0" ptsTypes="AA">
                                      <p:cBhvr>
                                        <p:cTn id="57" dur="500" spd="-99900" fill="hold"/>
                                        <p:tgtEl>
                                          <p:spTgt spid="40"/>
                                        </p:tgtEl>
                                        <p:attrNameLst>
                                          <p:attrName>ppt_x</p:attrName>
                                          <p:attrName>ppt_y</p:attrName>
                                        </p:attrNameLst>
                                      </p:cBhvr>
                                      <p:rCtr x="18343" y="7639"/>
                                    </p:animMotion>
                                  </p:childTnLst>
                                </p:cTn>
                              </p:par>
                              <p:par>
                                <p:cTn id="58" presetID="1"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7.85742E-7 -3.33333E-6 L -0.39495 -0.11018 " pathEditMode="relative" rAng="0" ptsTypes="AA">
                                      <p:cBhvr>
                                        <p:cTn id="61" dur="500" spd="-99900" fill="hold"/>
                                        <p:tgtEl>
                                          <p:spTgt spid="41"/>
                                        </p:tgtEl>
                                        <p:attrNameLst>
                                          <p:attrName>ppt_x</p:attrName>
                                          <p:attrName>ppt_y</p:attrName>
                                        </p:attrNameLst>
                                      </p:cBhvr>
                                      <p:rCtr x="-19748" y="-5509"/>
                                    </p:animMotion>
                                  </p:childTnLst>
                                </p:cTn>
                              </p:par>
                            </p:childTnLst>
                          </p:cTn>
                        </p:par>
                        <p:par>
                          <p:cTn id="62" fill="hold">
                            <p:stCondLst>
                              <p:cond delay="7000"/>
                            </p:stCondLst>
                            <p:childTnLst>
                              <p:par>
                                <p:cTn id="63" presetID="18" presetClass="entr" presetSubtype="3"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strips(upRight)">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31" grpId="0"/>
      <p:bldP spid="32" grpId="0"/>
      <p:bldP spid="33" grpId="0" animBg="1"/>
      <p:bldP spid="34" grpId="0" animBg="1"/>
      <p:bldP spid="35" grpId="0"/>
      <p:bldP spid="36" grpId="0"/>
      <p:bldP spid="37" grpId="0" animBg="1"/>
      <p:bldP spid="38" grpId="0" animBg="1"/>
      <p:bldP spid="39" grpId="0" animBg="1"/>
      <p:bldP spid="40" grpId="0" animBg="1"/>
      <p:bldP spid="40" grpId="1" animBg="1"/>
      <p:bldP spid="41" grpId="0" animBg="1"/>
      <p:bldP spid="41" grpId="1" animBg="1"/>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220048"/>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微软雅黑" panose="020B0503020204020204" pitchFamily="34" charset="-122"/>
                <a:ea typeface="微软雅黑" panose="020B0503020204020204" pitchFamily="34" charset="-122"/>
              </a:rPr>
              <a:t>风险保障措施</a:t>
            </a:r>
            <a:endParaRPr lang="en-US" altLang="zh-CN" sz="2000" b="1" dirty="0">
              <a:solidFill>
                <a:srgbClr val="FD3F03"/>
              </a:solidFill>
              <a:latin typeface="微软雅黑" panose="020B0503020204020204" pitchFamily="34" charset="-122"/>
              <a:ea typeface="微软雅黑" panose="020B0503020204020204" pitchFamily="34" charset="-122"/>
            </a:endParaRPr>
          </a:p>
          <a:p>
            <a:pPr algn="l"/>
            <a:r>
              <a:rPr lang="en-US" altLang="zh-CN" sz="1200" b="1" dirty="0">
                <a:solidFill>
                  <a:srgbClr val="FD3F03"/>
                </a:solidFill>
                <a:latin typeface="Impact MT Std" pitchFamily="34" charset="0"/>
              </a:rPr>
              <a:t>RISK SAFEGUARD MEASURES</a:t>
            </a:r>
            <a:endParaRPr lang="zh-CN" altLang="en-US" sz="2000" b="1" dirty="0">
              <a:solidFill>
                <a:srgbClr val="FD3F03"/>
              </a:solidFill>
              <a:latin typeface="Impact MT Std" pitchFamily="34" charset="0"/>
              <a:ea typeface="微软雅黑" panose="020B0503020204020204" pitchFamily="34" charset="-122"/>
            </a:endParaRPr>
          </a:p>
        </p:txBody>
      </p:sp>
      <p:sp>
        <p:nvSpPr>
          <p:cNvPr id="12" name="KSO_Shape"/>
          <p:cNvSpPr/>
          <p:nvPr/>
        </p:nvSpPr>
        <p:spPr bwMode="auto">
          <a:xfrm>
            <a:off x="172613" y="227881"/>
            <a:ext cx="554536" cy="47135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23086"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33</a:t>
            </a:r>
          </a:p>
        </p:txBody>
      </p:sp>
      <p:sp>
        <p:nvSpPr>
          <p:cNvPr id="24" name="Freeform 6"/>
          <p:cNvSpPr/>
          <p:nvPr/>
        </p:nvSpPr>
        <p:spPr bwMode="auto">
          <a:xfrm flipH="1">
            <a:off x="8204511" y="5546519"/>
            <a:ext cx="893634" cy="19225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FD3F03"/>
          </a:solidFill>
          <a:ln>
            <a:noFill/>
          </a:ln>
        </p:spPr>
        <p:txBody>
          <a:bodyPr vert="horz" wrap="square" lIns="91416" tIns="45708" rIns="91416" bIns="45708" numCol="1" anchor="t" anchorCtr="0" compatLnSpc="1"/>
          <a:lstStyle/>
          <a:p>
            <a:endParaRPr lang="id-ID" sz="1350"/>
          </a:p>
        </p:txBody>
      </p:sp>
      <p:sp>
        <p:nvSpPr>
          <p:cNvPr id="25" name="Freeform 24"/>
          <p:cNvSpPr/>
          <p:nvPr/>
        </p:nvSpPr>
        <p:spPr>
          <a:xfrm flipH="1">
            <a:off x="7970285" y="5149446"/>
            <a:ext cx="1362084" cy="397073"/>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Freeform 25"/>
          <p:cNvSpPr/>
          <p:nvPr/>
        </p:nvSpPr>
        <p:spPr>
          <a:xfrm flipH="1">
            <a:off x="8347524" y="5818916"/>
            <a:ext cx="607608" cy="129708"/>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Freeform 5"/>
          <p:cNvSpPr/>
          <p:nvPr/>
        </p:nvSpPr>
        <p:spPr bwMode="auto">
          <a:xfrm>
            <a:off x="8542022" y="4382230"/>
            <a:ext cx="177754" cy="525326"/>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28" name="Freeform 6"/>
          <p:cNvSpPr/>
          <p:nvPr/>
        </p:nvSpPr>
        <p:spPr bwMode="auto">
          <a:xfrm>
            <a:off x="8592809" y="4288592"/>
            <a:ext cx="139664" cy="161883"/>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29" name="Freeform 7"/>
          <p:cNvSpPr/>
          <p:nvPr/>
        </p:nvSpPr>
        <p:spPr bwMode="auto">
          <a:xfrm>
            <a:off x="8576938" y="4347314"/>
            <a:ext cx="152360" cy="1476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30" name="Freeform 8"/>
          <p:cNvSpPr/>
          <p:nvPr/>
        </p:nvSpPr>
        <p:spPr bwMode="auto">
          <a:xfrm>
            <a:off x="8565829" y="4888510"/>
            <a:ext cx="46026" cy="7618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43" name="Freeform 9"/>
          <p:cNvSpPr/>
          <p:nvPr/>
        </p:nvSpPr>
        <p:spPr bwMode="auto">
          <a:xfrm>
            <a:off x="8726125" y="4380643"/>
            <a:ext cx="176167" cy="525326"/>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44" name="Freeform 10"/>
          <p:cNvSpPr/>
          <p:nvPr/>
        </p:nvSpPr>
        <p:spPr bwMode="auto">
          <a:xfrm>
            <a:off x="8775324" y="4283831"/>
            <a:ext cx="139664" cy="161883"/>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45" name="Freeform 11"/>
          <p:cNvSpPr/>
          <p:nvPr/>
        </p:nvSpPr>
        <p:spPr bwMode="auto">
          <a:xfrm>
            <a:off x="8761040" y="4345726"/>
            <a:ext cx="152360" cy="146012"/>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46" name="Freeform 12"/>
          <p:cNvSpPr/>
          <p:nvPr/>
        </p:nvSpPr>
        <p:spPr bwMode="auto">
          <a:xfrm>
            <a:off x="8749931" y="4883749"/>
            <a:ext cx="46026" cy="7618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47" name="Freeform 13"/>
          <p:cNvSpPr/>
          <p:nvPr/>
        </p:nvSpPr>
        <p:spPr bwMode="auto">
          <a:xfrm>
            <a:off x="8886421" y="4383816"/>
            <a:ext cx="41264" cy="266631"/>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grpSp>
        <p:nvGrpSpPr>
          <p:cNvPr id="48" name="Group 123"/>
          <p:cNvGrpSpPr/>
          <p:nvPr/>
        </p:nvGrpSpPr>
        <p:grpSpPr>
          <a:xfrm>
            <a:off x="7651667" y="4261217"/>
            <a:ext cx="817350" cy="620551"/>
            <a:chOff x="7170738" y="4168775"/>
            <a:chExt cx="817563" cy="620713"/>
          </a:xfrm>
          <a:solidFill>
            <a:srgbClr val="FD3F03"/>
          </a:solidFill>
        </p:grpSpPr>
        <p:sp>
          <p:nvSpPr>
            <p:cNvPr id="49"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50"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800"/>
            </a:p>
          </p:txBody>
        </p:sp>
        <p:sp>
          <p:nvSpPr>
            <p:cNvPr id="51"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52"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53"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54"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grpSp>
      <p:sp>
        <p:nvSpPr>
          <p:cNvPr id="55" name="Freeform 20"/>
          <p:cNvSpPr>
            <a:spLocks noEditPoints="1"/>
          </p:cNvSpPr>
          <p:nvPr/>
        </p:nvSpPr>
        <p:spPr bwMode="auto">
          <a:xfrm>
            <a:off x="6986677" y="2142850"/>
            <a:ext cx="477714" cy="503107"/>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56" name="Oval 21"/>
          <p:cNvSpPr>
            <a:spLocks noChangeArrowheads="1"/>
          </p:cNvSpPr>
          <p:nvPr/>
        </p:nvSpPr>
        <p:spPr bwMode="auto">
          <a:xfrm>
            <a:off x="10035471" y="2025406"/>
            <a:ext cx="141251" cy="141251"/>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57" name="Freeform 22"/>
          <p:cNvSpPr/>
          <p:nvPr/>
        </p:nvSpPr>
        <p:spPr bwMode="auto">
          <a:xfrm>
            <a:off x="10086258" y="2130153"/>
            <a:ext cx="222192" cy="463429"/>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58" name="Freeform 23"/>
          <p:cNvSpPr/>
          <p:nvPr/>
        </p:nvSpPr>
        <p:spPr bwMode="auto">
          <a:xfrm>
            <a:off x="9891046" y="2130153"/>
            <a:ext cx="238063" cy="45708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59" name="Freeform 24"/>
          <p:cNvSpPr/>
          <p:nvPr/>
        </p:nvSpPr>
        <p:spPr bwMode="auto">
          <a:xfrm>
            <a:off x="10098955" y="1974619"/>
            <a:ext cx="25393" cy="79354"/>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60" name="Freeform 25"/>
          <p:cNvSpPr>
            <a:spLocks noEditPoints="1"/>
          </p:cNvSpPr>
          <p:nvPr/>
        </p:nvSpPr>
        <p:spPr bwMode="auto">
          <a:xfrm>
            <a:off x="8962601" y="1633396"/>
            <a:ext cx="225366" cy="60944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61" name="Freeform 26"/>
          <p:cNvSpPr>
            <a:spLocks noEditPoints="1"/>
          </p:cNvSpPr>
          <p:nvPr/>
        </p:nvSpPr>
        <p:spPr bwMode="auto">
          <a:xfrm>
            <a:off x="8768976" y="1825432"/>
            <a:ext cx="611029" cy="223780"/>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69" name="Freeform 27"/>
          <p:cNvSpPr>
            <a:spLocks noEditPoints="1"/>
          </p:cNvSpPr>
          <p:nvPr/>
        </p:nvSpPr>
        <p:spPr bwMode="auto">
          <a:xfrm>
            <a:off x="8815001" y="1687357"/>
            <a:ext cx="518978" cy="49834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70" name="Freeform 28"/>
          <p:cNvSpPr>
            <a:spLocks noEditPoints="1"/>
          </p:cNvSpPr>
          <p:nvPr/>
        </p:nvSpPr>
        <p:spPr bwMode="auto">
          <a:xfrm>
            <a:off x="8815001" y="1687357"/>
            <a:ext cx="518978" cy="49834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71" name="Oval 29"/>
          <p:cNvSpPr>
            <a:spLocks noChangeArrowheads="1"/>
          </p:cNvSpPr>
          <p:nvPr/>
        </p:nvSpPr>
        <p:spPr bwMode="auto">
          <a:xfrm>
            <a:off x="9029258" y="1890504"/>
            <a:ext cx="93639" cy="93639"/>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72" name="Freeform 30"/>
          <p:cNvSpPr>
            <a:spLocks noEditPoints="1"/>
          </p:cNvSpPr>
          <p:nvPr/>
        </p:nvSpPr>
        <p:spPr bwMode="auto">
          <a:xfrm>
            <a:off x="9748208" y="1460403"/>
            <a:ext cx="257108" cy="487236"/>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73" name="Rectangle 31"/>
          <p:cNvSpPr>
            <a:spLocks noChangeArrowheads="1"/>
          </p:cNvSpPr>
          <p:nvPr/>
        </p:nvSpPr>
        <p:spPr bwMode="auto">
          <a:xfrm>
            <a:off x="9619654" y="1458817"/>
            <a:ext cx="65071" cy="474539"/>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800"/>
          </a:p>
        </p:txBody>
      </p:sp>
      <p:sp>
        <p:nvSpPr>
          <p:cNvPr id="74" name="Freeform 32"/>
          <p:cNvSpPr>
            <a:spLocks noEditPoints="1"/>
          </p:cNvSpPr>
          <p:nvPr/>
        </p:nvSpPr>
        <p:spPr bwMode="auto">
          <a:xfrm>
            <a:off x="7512004" y="3848969"/>
            <a:ext cx="561829" cy="411056"/>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grpSp>
        <p:nvGrpSpPr>
          <p:cNvPr id="75" name="Group 127"/>
          <p:cNvGrpSpPr/>
          <p:nvPr/>
        </p:nvGrpSpPr>
        <p:grpSpPr>
          <a:xfrm>
            <a:off x="9091154" y="4260023"/>
            <a:ext cx="507869" cy="653880"/>
            <a:chOff x="8610600" y="4127500"/>
            <a:chExt cx="508001" cy="654050"/>
          </a:xfrm>
          <a:solidFill>
            <a:srgbClr val="FD3F03"/>
          </a:solidFill>
        </p:grpSpPr>
        <p:sp>
          <p:nvSpPr>
            <p:cNvPr id="76"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77"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78"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79"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80"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81"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82"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83"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grpSp>
      <p:sp>
        <p:nvSpPr>
          <p:cNvPr id="84" name="Freeform 41"/>
          <p:cNvSpPr>
            <a:spLocks noEditPoints="1"/>
          </p:cNvSpPr>
          <p:nvPr/>
        </p:nvSpPr>
        <p:spPr bwMode="auto">
          <a:xfrm>
            <a:off x="9511733" y="3599796"/>
            <a:ext cx="428513" cy="390423"/>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85" name="Freeform 42"/>
          <p:cNvSpPr/>
          <p:nvPr/>
        </p:nvSpPr>
        <p:spPr bwMode="auto">
          <a:xfrm>
            <a:off x="9622829" y="3960065"/>
            <a:ext cx="92051" cy="198386"/>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86" name="Freeform 43"/>
          <p:cNvSpPr/>
          <p:nvPr/>
        </p:nvSpPr>
        <p:spPr bwMode="auto">
          <a:xfrm>
            <a:off x="9584739" y="4020374"/>
            <a:ext cx="130141" cy="26821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87" name="Freeform 44"/>
          <p:cNvSpPr/>
          <p:nvPr/>
        </p:nvSpPr>
        <p:spPr bwMode="auto">
          <a:xfrm>
            <a:off x="8396010" y="1016019"/>
            <a:ext cx="523739" cy="479300"/>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FD3F03"/>
          </a:solidFill>
          <a:ln>
            <a:noFill/>
          </a:ln>
        </p:spPr>
        <p:txBody>
          <a:bodyPr vert="horz" wrap="square" lIns="91416" tIns="45708" rIns="91416" bIns="45708" numCol="1" anchor="t" anchorCtr="0" compatLnSpc="1"/>
          <a:lstStyle/>
          <a:p>
            <a:endParaRPr lang="id-ID" sz="1800"/>
          </a:p>
        </p:txBody>
      </p:sp>
      <p:sp>
        <p:nvSpPr>
          <p:cNvPr id="88" name="Freeform 45"/>
          <p:cNvSpPr>
            <a:spLocks noEditPoints="1"/>
          </p:cNvSpPr>
          <p:nvPr/>
        </p:nvSpPr>
        <p:spPr bwMode="auto">
          <a:xfrm>
            <a:off x="8240476" y="3675976"/>
            <a:ext cx="638009" cy="528500"/>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89" name="Freeform 46"/>
          <p:cNvSpPr>
            <a:spLocks noEditPoints="1"/>
          </p:cNvSpPr>
          <p:nvPr/>
        </p:nvSpPr>
        <p:spPr bwMode="auto">
          <a:xfrm>
            <a:off x="9368895" y="2623738"/>
            <a:ext cx="818937" cy="955426"/>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FD3F03"/>
          </a:solidFill>
          <a:ln>
            <a:noFill/>
          </a:ln>
        </p:spPr>
        <p:txBody>
          <a:bodyPr vert="horz" wrap="square" lIns="91416" tIns="45708" rIns="91416" bIns="45708" numCol="1" anchor="t" anchorCtr="0" compatLnSpc="1"/>
          <a:lstStyle/>
          <a:p>
            <a:endParaRPr lang="id-ID" sz="1800"/>
          </a:p>
        </p:txBody>
      </p:sp>
      <p:sp>
        <p:nvSpPr>
          <p:cNvPr id="90" name="Freeform 47"/>
          <p:cNvSpPr>
            <a:spLocks noEditPoints="1"/>
          </p:cNvSpPr>
          <p:nvPr/>
        </p:nvSpPr>
        <p:spPr bwMode="auto">
          <a:xfrm>
            <a:off x="9989445" y="2903065"/>
            <a:ext cx="353921" cy="695144"/>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FD3F03"/>
          </a:solidFill>
          <a:ln>
            <a:noFill/>
          </a:ln>
        </p:spPr>
        <p:txBody>
          <a:bodyPr vert="horz" wrap="square" lIns="91416" tIns="45708" rIns="91416" bIns="45708" numCol="1" anchor="t" anchorCtr="0" compatLnSpc="1"/>
          <a:lstStyle/>
          <a:p>
            <a:endParaRPr lang="id-ID" sz="1800"/>
          </a:p>
        </p:txBody>
      </p:sp>
      <p:sp>
        <p:nvSpPr>
          <p:cNvPr id="91" name="Freeform 48"/>
          <p:cNvSpPr>
            <a:spLocks noEditPoints="1"/>
          </p:cNvSpPr>
          <p:nvPr/>
        </p:nvSpPr>
        <p:spPr bwMode="auto">
          <a:xfrm>
            <a:off x="8754692" y="2991942"/>
            <a:ext cx="579287" cy="579287"/>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92" name="Freeform 49"/>
          <p:cNvSpPr/>
          <p:nvPr/>
        </p:nvSpPr>
        <p:spPr bwMode="auto">
          <a:xfrm>
            <a:off x="8861027" y="3176044"/>
            <a:ext cx="288850" cy="15236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grpSp>
        <p:nvGrpSpPr>
          <p:cNvPr id="93" name="Group 126"/>
          <p:cNvGrpSpPr/>
          <p:nvPr/>
        </p:nvGrpSpPr>
        <p:grpSpPr>
          <a:xfrm>
            <a:off x="8986407" y="3737872"/>
            <a:ext cx="453907" cy="431688"/>
            <a:chOff x="8505825" y="3605213"/>
            <a:chExt cx="454025" cy="431800"/>
          </a:xfrm>
        </p:grpSpPr>
        <p:sp>
          <p:nvSpPr>
            <p:cNvPr id="94"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95"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grpSp>
      <p:sp>
        <p:nvSpPr>
          <p:cNvPr id="96" name="Freeform 52"/>
          <p:cNvSpPr/>
          <p:nvPr/>
        </p:nvSpPr>
        <p:spPr bwMode="auto">
          <a:xfrm>
            <a:off x="7586596" y="1168379"/>
            <a:ext cx="679273" cy="552306"/>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97" name="Freeform 53"/>
          <p:cNvSpPr/>
          <p:nvPr/>
        </p:nvSpPr>
        <p:spPr bwMode="auto">
          <a:xfrm>
            <a:off x="8102400" y="1138225"/>
            <a:ext cx="187276" cy="257108"/>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98" name="Freeform 54"/>
          <p:cNvSpPr/>
          <p:nvPr/>
        </p:nvSpPr>
        <p:spPr bwMode="auto">
          <a:xfrm>
            <a:off x="7675473" y="1314391"/>
            <a:ext cx="514216" cy="336462"/>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99" name="Freeform 55"/>
          <p:cNvSpPr>
            <a:spLocks noEditPoints="1"/>
          </p:cNvSpPr>
          <p:nvPr/>
        </p:nvSpPr>
        <p:spPr bwMode="auto">
          <a:xfrm>
            <a:off x="7256482" y="1609589"/>
            <a:ext cx="296786" cy="520564"/>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FD3F03"/>
          </a:solidFill>
          <a:ln>
            <a:noFill/>
          </a:ln>
        </p:spPr>
        <p:txBody>
          <a:bodyPr vert="horz" wrap="square" lIns="91416" tIns="45708" rIns="91416" bIns="45708" numCol="1" anchor="t" anchorCtr="0" compatLnSpc="1"/>
          <a:lstStyle/>
          <a:p>
            <a:endParaRPr lang="id-ID" sz="1800"/>
          </a:p>
        </p:txBody>
      </p:sp>
      <p:sp>
        <p:nvSpPr>
          <p:cNvPr id="100" name="Freeform 56"/>
          <p:cNvSpPr>
            <a:spLocks noEditPoints="1"/>
          </p:cNvSpPr>
          <p:nvPr/>
        </p:nvSpPr>
        <p:spPr bwMode="auto">
          <a:xfrm>
            <a:off x="6986678" y="2699918"/>
            <a:ext cx="555480" cy="604681"/>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01" name="Freeform 57"/>
          <p:cNvSpPr>
            <a:spLocks noEditPoints="1"/>
          </p:cNvSpPr>
          <p:nvPr/>
        </p:nvSpPr>
        <p:spPr bwMode="auto">
          <a:xfrm>
            <a:off x="9035607" y="1136637"/>
            <a:ext cx="528500" cy="518978"/>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02" name="Freeform 58"/>
          <p:cNvSpPr>
            <a:spLocks noEditPoints="1"/>
          </p:cNvSpPr>
          <p:nvPr/>
        </p:nvSpPr>
        <p:spPr bwMode="auto">
          <a:xfrm>
            <a:off x="7168685" y="3301697"/>
            <a:ext cx="514216" cy="520564"/>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FD3F03"/>
          </a:solidFill>
          <a:ln>
            <a:noFill/>
          </a:ln>
        </p:spPr>
        <p:txBody>
          <a:bodyPr vert="horz" wrap="square" lIns="91416" tIns="45708" rIns="91416" bIns="45708" numCol="1" anchor="t" anchorCtr="0" compatLnSpc="1"/>
          <a:lstStyle/>
          <a:p>
            <a:endParaRPr lang="id-ID" sz="1800"/>
          </a:p>
        </p:txBody>
      </p:sp>
      <p:sp>
        <p:nvSpPr>
          <p:cNvPr id="103" name="Rectangle 59"/>
          <p:cNvSpPr>
            <a:spLocks noChangeArrowheads="1"/>
          </p:cNvSpPr>
          <p:nvPr/>
        </p:nvSpPr>
        <p:spPr bwMode="auto">
          <a:xfrm>
            <a:off x="9164160" y="2807840"/>
            <a:ext cx="626900" cy="31742"/>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800"/>
          </a:p>
        </p:txBody>
      </p:sp>
      <p:sp>
        <p:nvSpPr>
          <p:cNvPr id="104" name="Rectangle 60"/>
          <p:cNvSpPr>
            <a:spLocks noChangeArrowheads="1"/>
          </p:cNvSpPr>
          <p:nvPr/>
        </p:nvSpPr>
        <p:spPr bwMode="auto">
          <a:xfrm>
            <a:off x="9189554" y="2744356"/>
            <a:ext cx="576113" cy="31742"/>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800"/>
          </a:p>
        </p:txBody>
      </p:sp>
      <p:sp>
        <p:nvSpPr>
          <p:cNvPr id="105" name="Rectangle 61"/>
          <p:cNvSpPr>
            <a:spLocks noChangeArrowheads="1"/>
          </p:cNvSpPr>
          <p:nvPr/>
        </p:nvSpPr>
        <p:spPr bwMode="auto">
          <a:xfrm>
            <a:off x="9416507" y="2679285"/>
            <a:ext cx="122206" cy="31742"/>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800"/>
          </a:p>
        </p:txBody>
      </p:sp>
      <p:sp>
        <p:nvSpPr>
          <p:cNvPr id="106" name="Rectangle 62"/>
          <p:cNvSpPr>
            <a:spLocks noChangeArrowheads="1"/>
          </p:cNvSpPr>
          <p:nvPr/>
        </p:nvSpPr>
        <p:spPr bwMode="auto">
          <a:xfrm>
            <a:off x="9438726" y="2445984"/>
            <a:ext cx="77768" cy="253934"/>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800"/>
          </a:p>
        </p:txBody>
      </p:sp>
      <p:sp>
        <p:nvSpPr>
          <p:cNvPr id="107" name="Rectangle 63"/>
          <p:cNvSpPr>
            <a:spLocks noChangeArrowheads="1"/>
          </p:cNvSpPr>
          <p:nvPr/>
        </p:nvSpPr>
        <p:spPr bwMode="auto">
          <a:xfrm>
            <a:off x="9416507" y="2433287"/>
            <a:ext cx="122206" cy="31742"/>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800"/>
          </a:p>
        </p:txBody>
      </p:sp>
      <p:sp>
        <p:nvSpPr>
          <p:cNvPr id="108" name="Rectangle 64"/>
          <p:cNvSpPr>
            <a:spLocks noChangeArrowheads="1"/>
          </p:cNvSpPr>
          <p:nvPr/>
        </p:nvSpPr>
        <p:spPr bwMode="auto">
          <a:xfrm>
            <a:off x="9602196" y="2679285"/>
            <a:ext cx="119032" cy="31742"/>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800"/>
          </a:p>
        </p:txBody>
      </p:sp>
      <p:sp>
        <p:nvSpPr>
          <p:cNvPr id="109" name="Rectangle 65"/>
          <p:cNvSpPr>
            <a:spLocks noChangeArrowheads="1"/>
          </p:cNvSpPr>
          <p:nvPr/>
        </p:nvSpPr>
        <p:spPr bwMode="auto">
          <a:xfrm>
            <a:off x="9622829" y="2445984"/>
            <a:ext cx="76180" cy="253934"/>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800"/>
          </a:p>
        </p:txBody>
      </p:sp>
      <p:sp>
        <p:nvSpPr>
          <p:cNvPr id="110" name="Rectangle 66"/>
          <p:cNvSpPr>
            <a:spLocks noChangeArrowheads="1"/>
          </p:cNvSpPr>
          <p:nvPr/>
        </p:nvSpPr>
        <p:spPr bwMode="auto">
          <a:xfrm>
            <a:off x="9602196" y="2433287"/>
            <a:ext cx="119032" cy="31742"/>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800"/>
          </a:p>
        </p:txBody>
      </p:sp>
      <p:sp>
        <p:nvSpPr>
          <p:cNvPr id="111" name="Rectangle 67"/>
          <p:cNvSpPr>
            <a:spLocks noChangeArrowheads="1"/>
          </p:cNvSpPr>
          <p:nvPr/>
        </p:nvSpPr>
        <p:spPr bwMode="auto">
          <a:xfrm>
            <a:off x="9233992" y="2679285"/>
            <a:ext cx="122206" cy="31742"/>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800"/>
          </a:p>
        </p:txBody>
      </p:sp>
      <p:sp>
        <p:nvSpPr>
          <p:cNvPr id="112" name="Rectangle 68"/>
          <p:cNvSpPr>
            <a:spLocks noChangeArrowheads="1"/>
          </p:cNvSpPr>
          <p:nvPr/>
        </p:nvSpPr>
        <p:spPr bwMode="auto">
          <a:xfrm>
            <a:off x="9254625" y="2445984"/>
            <a:ext cx="79354" cy="253934"/>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800"/>
          </a:p>
        </p:txBody>
      </p:sp>
      <p:sp>
        <p:nvSpPr>
          <p:cNvPr id="113" name="Rectangle 69"/>
          <p:cNvSpPr>
            <a:spLocks noChangeArrowheads="1"/>
          </p:cNvSpPr>
          <p:nvPr/>
        </p:nvSpPr>
        <p:spPr bwMode="auto">
          <a:xfrm>
            <a:off x="9233992" y="2433287"/>
            <a:ext cx="122206" cy="31742"/>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800"/>
          </a:p>
        </p:txBody>
      </p:sp>
      <p:sp>
        <p:nvSpPr>
          <p:cNvPr id="114" name="Rectangle 70"/>
          <p:cNvSpPr>
            <a:spLocks noChangeArrowheads="1"/>
          </p:cNvSpPr>
          <p:nvPr/>
        </p:nvSpPr>
        <p:spPr bwMode="auto">
          <a:xfrm>
            <a:off x="9189554" y="2363455"/>
            <a:ext cx="576113" cy="31742"/>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800"/>
          </a:p>
        </p:txBody>
      </p:sp>
      <p:sp>
        <p:nvSpPr>
          <p:cNvPr id="115" name="Freeform 71"/>
          <p:cNvSpPr/>
          <p:nvPr/>
        </p:nvSpPr>
        <p:spPr bwMode="auto">
          <a:xfrm>
            <a:off x="9189554" y="2179353"/>
            <a:ext cx="576113" cy="184102"/>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16" name="Freeform 72"/>
          <p:cNvSpPr>
            <a:spLocks noEditPoints="1"/>
          </p:cNvSpPr>
          <p:nvPr/>
        </p:nvSpPr>
        <p:spPr bwMode="auto">
          <a:xfrm>
            <a:off x="7605641" y="2345997"/>
            <a:ext cx="799892" cy="522152"/>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17" name="Freeform 73"/>
          <p:cNvSpPr>
            <a:spLocks noEditPoints="1"/>
          </p:cNvSpPr>
          <p:nvPr/>
        </p:nvSpPr>
        <p:spPr bwMode="auto">
          <a:xfrm>
            <a:off x="9370482" y="2918936"/>
            <a:ext cx="187276" cy="326940"/>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18" name="Freeform 74"/>
          <p:cNvSpPr>
            <a:spLocks noEditPoints="1"/>
          </p:cNvSpPr>
          <p:nvPr/>
        </p:nvSpPr>
        <p:spPr bwMode="auto">
          <a:xfrm>
            <a:off x="7735782" y="1798453"/>
            <a:ext cx="376140" cy="46025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FD3F03"/>
          </a:solidFill>
          <a:ln>
            <a:noFill/>
          </a:ln>
        </p:spPr>
        <p:txBody>
          <a:bodyPr vert="horz" wrap="square" lIns="91416" tIns="45708" rIns="91416" bIns="45708" numCol="1" anchor="t" anchorCtr="0" compatLnSpc="1"/>
          <a:lstStyle/>
          <a:p>
            <a:endParaRPr lang="id-ID" sz="1800"/>
          </a:p>
        </p:txBody>
      </p:sp>
      <p:sp>
        <p:nvSpPr>
          <p:cNvPr id="119" name="Freeform 75"/>
          <p:cNvSpPr>
            <a:spLocks noEditPoints="1"/>
          </p:cNvSpPr>
          <p:nvPr/>
        </p:nvSpPr>
        <p:spPr bwMode="auto">
          <a:xfrm>
            <a:off x="8459494" y="2282514"/>
            <a:ext cx="569765" cy="571351"/>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FD3F03"/>
          </a:solidFill>
          <a:ln>
            <a:noFill/>
          </a:ln>
        </p:spPr>
        <p:txBody>
          <a:bodyPr vert="horz" wrap="square" lIns="91416" tIns="45708" rIns="91416" bIns="45708" numCol="1" anchor="t" anchorCtr="0" compatLnSpc="1"/>
          <a:lstStyle/>
          <a:p>
            <a:endParaRPr lang="id-ID" sz="1800"/>
          </a:p>
        </p:txBody>
      </p:sp>
      <p:sp>
        <p:nvSpPr>
          <p:cNvPr id="120" name="Freeform 76"/>
          <p:cNvSpPr>
            <a:spLocks noEditPoints="1"/>
          </p:cNvSpPr>
          <p:nvPr/>
        </p:nvSpPr>
        <p:spPr bwMode="auto">
          <a:xfrm>
            <a:off x="7891316" y="3018922"/>
            <a:ext cx="642771" cy="487236"/>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FD3F03"/>
          </a:solidFill>
          <a:ln>
            <a:noFill/>
          </a:ln>
        </p:spPr>
        <p:txBody>
          <a:bodyPr vert="horz" wrap="square" lIns="91416" tIns="45708" rIns="91416" bIns="45708" numCol="1" anchor="t" anchorCtr="0" compatLnSpc="1"/>
          <a:lstStyle/>
          <a:p>
            <a:endParaRPr lang="id-ID" sz="1800"/>
          </a:p>
        </p:txBody>
      </p:sp>
      <p:sp>
        <p:nvSpPr>
          <p:cNvPr id="121" name="Freeform 77"/>
          <p:cNvSpPr/>
          <p:nvPr/>
        </p:nvSpPr>
        <p:spPr bwMode="auto">
          <a:xfrm>
            <a:off x="8172232" y="2304733"/>
            <a:ext cx="214257" cy="160296"/>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22" name="Freeform 78"/>
          <p:cNvSpPr/>
          <p:nvPr/>
        </p:nvSpPr>
        <p:spPr bwMode="auto">
          <a:xfrm>
            <a:off x="8267456" y="2263469"/>
            <a:ext cx="58723" cy="73006"/>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23" name="Freeform 79"/>
          <p:cNvSpPr>
            <a:spLocks noEditPoints="1"/>
          </p:cNvSpPr>
          <p:nvPr/>
        </p:nvSpPr>
        <p:spPr bwMode="auto">
          <a:xfrm>
            <a:off x="7934169" y="3599795"/>
            <a:ext cx="225366" cy="312657"/>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24" name="Freeform 80"/>
          <p:cNvSpPr>
            <a:spLocks noEditPoints="1"/>
          </p:cNvSpPr>
          <p:nvPr/>
        </p:nvSpPr>
        <p:spPr bwMode="auto">
          <a:xfrm>
            <a:off x="9665680" y="1996839"/>
            <a:ext cx="282501" cy="30948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25" name="Freeform 81"/>
          <p:cNvSpPr>
            <a:spLocks noEditPoints="1"/>
          </p:cNvSpPr>
          <p:nvPr/>
        </p:nvSpPr>
        <p:spPr bwMode="auto">
          <a:xfrm>
            <a:off x="8253172" y="1581022"/>
            <a:ext cx="426927" cy="61420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26" name="Freeform 82"/>
          <p:cNvSpPr>
            <a:spLocks noEditPoints="1"/>
          </p:cNvSpPr>
          <p:nvPr/>
        </p:nvSpPr>
        <p:spPr bwMode="auto">
          <a:xfrm>
            <a:off x="8100812" y="1493732"/>
            <a:ext cx="245999" cy="217431"/>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27" name="Freeform 83"/>
          <p:cNvSpPr/>
          <p:nvPr/>
        </p:nvSpPr>
        <p:spPr bwMode="auto">
          <a:xfrm>
            <a:off x="8030980" y="1623874"/>
            <a:ext cx="107922" cy="68245"/>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28" name="Freeform 84"/>
          <p:cNvSpPr/>
          <p:nvPr/>
        </p:nvSpPr>
        <p:spPr bwMode="auto">
          <a:xfrm>
            <a:off x="7962736" y="1633396"/>
            <a:ext cx="146012" cy="88877"/>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29" name="Freeform 85"/>
          <p:cNvSpPr>
            <a:spLocks noEditPoints="1"/>
          </p:cNvSpPr>
          <p:nvPr/>
        </p:nvSpPr>
        <p:spPr bwMode="auto">
          <a:xfrm>
            <a:off x="7878620" y="2791969"/>
            <a:ext cx="445972" cy="158709"/>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30" name="Freeform 86"/>
          <p:cNvSpPr/>
          <p:nvPr/>
        </p:nvSpPr>
        <p:spPr bwMode="auto">
          <a:xfrm>
            <a:off x="9725989" y="3201438"/>
            <a:ext cx="245999" cy="315831"/>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31" name="Freeform 87"/>
          <p:cNvSpPr/>
          <p:nvPr/>
        </p:nvSpPr>
        <p:spPr bwMode="auto">
          <a:xfrm>
            <a:off x="9865653" y="3190327"/>
            <a:ext cx="119032" cy="82529"/>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32" name="Freeform 88"/>
          <p:cNvSpPr/>
          <p:nvPr/>
        </p:nvSpPr>
        <p:spPr bwMode="auto">
          <a:xfrm>
            <a:off x="9773602" y="3255399"/>
            <a:ext cx="163470" cy="226954"/>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33" name="Freeform 89"/>
          <p:cNvSpPr>
            <a:spLocks noEditPoints="1"/>
          </p:cNvSpPr>
          <p:nvPr/>
        </p:nvSpPr>
        <p:spPr bwMode="auto">
          <a:xfrm>
            <a:off x="9392701" y="1963510"/>
            <a:ext cx="222192" cy="161883"/>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34" name="Freeform 90"/>
          <p:cNvSpPr/>
          <p:nvPr/>
        </p:nvSpPr>
        <p:spPr bwMode="auto">
          <a:xfrm>
            <a:off x="7540571" y="3023683"/>
            <a:ext cx="206321" cy="266631"/>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35" name="Freeform 91"/>
          <p:cNvSpPr/>
          <p:nvPr/>
        </p:nvSpPr>
        <p:spPr bwMode="auto">
          <a:xfrm>
            <a:off x="7527874" y="3014161"/>
            <a:ext cx="101574" cy="69832"/>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36" name="Freeform 92"/>
          <p:cNvSpPr/>
          <p:nvPr/>
        </p:nvSpPr>
        <p:spPr bwMode="auto">
          <a:xfrm>
            <a:off x="7569138" y="3071296"/>
            <a:ext cx="139664" cy="19203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37" name="Freeform 93"/>
          <p:cNvSpPr>
            <a:spLocks noEditPoints="1"/>
          </p:cNvSpPr>
          <p:nvPr/>
        </p:nvSpPr>
        <p:spPr bwMode="auto">
          <a:xfrm>
            <a:off x="8900704" y="4674254"/>
            <a:ext cx="219018" cy="239651"/>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38" name="Freeform 94"/>
          <p:cNvSpPr/>
          <p:nvPr/>
        </p:nvSpPr>
        <p:spPr bwMode="auto">
          <a:xfrm>
            <a:off x="8635661" y="3095103"/>
            <a:ext cx="63483" cy="60309"/>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39" name="Freeform 95"/>
          <p:cNvSpPr/>
          <p:nvPr/>
        </p:nvSpPr>
        <p:spPr bwMode="auto">
          <a:xfrm>
            <a:off x="8621376" y="2912587"/>
            <a:ext cx="58723" cy="1967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40" name="Freeform 96"/>
          <p:cNvSpPr/>
          <p:nvPr/>
        </p:nvSpPr>
        <p:spPr bwMode="auto">
          <a:xfrm>
            <a:off x="8662641" y="2944330"/>
            <a:ext cx="126967" cy="169819"/>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41" name="Freeform 97"/>
          <p:cNvSpPr/>
          <p:nvPr/>
        </p:nvSpPr>
        <p:spPr bwMode="auto">
          <a:xfrm>
            <a:off x="8651532" y="3141128"/>
            <a:ext cx="15871" cy="31742"/>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42" name="Freeform 98"/>
          <p:cNvSpPr>
            <a:spLocks noEditPoints="1"/>
          </p:cNvSpPr>
          <p:nvPr/>
        </p:nvSpPr>
        <p:spPr bwMode="auto">
          <a:xfrm>
            <a:off x="8600745" y="1533409"/>
            <a:ext cx="220606" cy="236476"/>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p>
        </p:txBody>
      </p:sp>
      <p:sp>
        <p:nvSpPr>
          <p:cNvPr id="143" name="燕尾形 142"/>
          <p:cNvSpPr/>
          <p:nvPr/>
        </p:nvSpPr>
        <p:spPr>
          <a:xfrm rot="5400000">
            <a:off x="2532532" y="2023868"/>
            <a:ext cx="359946" cy="575914"/>
          </a:xfrm>
          <a:prstGeom prst="chevron">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144" name="直接连接符 143"/>
          <p:cNvCxnSpPr/>
          <p:nvPr/>
        </p:nvCxnSpPr>
        <p:spPr>
          <a:xfrm>
            <a:off x="2712505" y="2599782"/>
            <a:ext cx="3635457"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5" name="矩形 144"/>
          <p:cNvSpPr/>
          <p:nvPr/>
        </p:nvSpPr>
        <p:spPr>
          <a:xfrm>
            <a:off x="3049416" y="1503931"/>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6" name="矩形 47"/>
          <p:cNvSpPr>
            <a:spLocks noChangeArrowheads="1"/>
          </p:cNvSpPr>
          <p:nvPr/>
        </p:nvSpPr>
        <p:spPr bwMode="auto">
          <a:xfrm>
            <a:off x="3036457" y="1918562"/>
            <a:ext cx="3311506"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147" name="燕尾形 146"/>
          <p:cNvSpPr/>
          <p:nvPr/>
        </p:nvSpPr>
        <p:spPr>
          <a:xfrm rot="5400000">
            <a:off x="2532532" y="3391664"/>
            <a:ext cx="359946" cy="575914"/>
          </a:xfrm>
          <a:prstGeom prst="chevron">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148" name="直接连接符 147"/>
          <p:cNvCxnSpPr/>
          <p:nvPr/>
        </p:nvCxnSpPr>
        <p:spPr>
          <a:xfrm>
            <a:off x="2712505" y="3967578"/>
            <a:ext cx="3635457"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9" name="矩形 148"/>
          <p:cNvSpPr/>
          <p:nvPr/>
        </p:nvSpPr>
        <p:spPr>
          <a:xfrm>
            <a:off x="3049416" y="2871727"/>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0" name="矩形 47"/>
          <p:cNvSpPr>
            <a:spLocks noChangeArrowheads="1"/>
          </p:cNvSpPr>
          <p:nvPr/>
        </p:nvSpPr>
        <p:spPr bwMode="auto">
          <a:xfrm>
            <a:off x="3036457" y="3286357"/>
            <a:ext cx="3311506"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151" name="燕尾形 150"/>
          <p:cNvSpPr/>
          <p:nvPr/>
        </p:nvSpPr>
        <p:spPr>
          <a:xfrm rot="5400000">
            <a:off x="2532532" y="4831449"/>
            <a:ext cx="359946" cy="575914"/>
          </a:xfrm>
          <a:prstGeom prst="chevron">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152" name="直接连接符 151"/>
          <p:cNvCxnSpPr/>
          <p:nvPr/>
        </p:nvCxnSpPr>
        <p:spPr>
          <a:xfrm>
            <a:off x="2712505" y="5407363"/>
            <a:ext cx="3635457"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3" name="矩形 152"/>
          <p:cNvSpPr/>
          <p:nvPr/>
        </p:nvSpPr>
        <p:spPr>
          <a:xfrm>
            <a:off x="3049416" y="4311512"/>
            <a:ext cx="1107689" cy="369228"/>
          </a:xfrm>
          <a:prstGeom prst="rect">
            <a:avLst/>
          </a:prstGeom>
        </p:spPr>
        <p:txBody>
          <a:bodyPr wrap="non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4" name="矩形 47"/>
          <p:cNvSpPr>
            <a:spLocks noChangeArrowheads="1"/>
          </p:cNvSpPr>
          <p:nvPr/>
        </p:nvSpPr>
        <p:spPr bwMode="auto">
          <a:xfrm>
            <a:off x="3036457" y="4726142"/>
            <a:ext cx="3311506" cy="60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1+#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1+#ppt_w/2"/>
                                          </p:val>
                                        </p:tav>
                                        <p:tav tm="100000">
                                          <p:val>
                                            <p:strVal val="#ppt_x"/>
                                          </p:val>
                                        </p:tav>
                                      </p:tavLst>
                                    </p:anim>
                                    <p:anim calcmode="lin" valueType="num">
                                      <p:cBhvr additive="base">
                                        <p:cTn id="52" dur="500" fill="hold"/>
                                        <p:tgtEl>
                                          <p:spTgt spid="43"/>
                                        </p:tgtEl>
                                        <p:attrNameLst>
                                          <p:attrName>ppt_y</p:attrName>
                                        </p:attrNameLst>
                                      </p:cBhvr>
                                      <p:tavLst>
                                        <p:tav tm="0">
                                          <p:val>
                                            <p:strVal val="0-#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par>
                                <p:cTn id="69" presetID="2" presetClass="entr" presetSubtype="6"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1+#ppt_w/2"/>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1+#ppt_w/2"/>
                                          </p:val>
                                        </p:tav>
                                        <p:tav tm="100000">
                                          <p:val>
                                            <p:strVal val="#ppt_x"/>
                                          </p:val>
                                        </p:tav>
                                      </p:tavLst>
                                    </p:anim>
                                    <p:anim calcmode="lin" valueType="num">
                                      <p:cBhvr additive="base">
                                        <p:cTn id="76" dur="500" fill="hold"/>
                                        <p:tgtEl>
                                          <p:spTgt spid="5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ppt_x"/>
                                          </p:val>
                                        </p:tav>
                                        <p:tav tm="100000">
                                          <p:val>
                                            <p:strVal val="#ppt_x"/>
                                          </p:val>
                                        </p:tav>
                                      </p:tavLst>
                                    </p:anim>
                                    <p:anim calcmode="lin" valueType="num">
                                      <p:cBhvr additive="base">
                                        <p:cTn id="80" dur="500" fill="hold"/>
                                        <p:tgtEl>
                                          <p:spTgt spid="5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additive="base">
                                        <p:cTn id="87" dur="500" fill="hold"/>
                                        <p:tgtEl>
                                          <p:spTgt spid="58"/>
                                        </p:tgtEl>
                                        <p:attrNameLst>
                                          <p:attrName>ppt_x</p:attrName>
                                        </p:attrNameLst>
                                      </p:cBhvr>
                                      <p:tavLst>
                                        <p:tav tm="0">
                                          <p:val>
                                            <p:strVal val="#ppt_x"/>
                                          </p:val>
                                        </p:tav>
                                        <p:tav tm="100000">
                                          <p:val>
                                            <p:strVal val="#ppt_x"/>
                                          </p:val>
                                        </p:tav>
                                      </p:tavLst>
                                    </p:anim>
                                    <p:anim calcmode="lin" valueType="num">
                                      <p:cBhvr additive="base">
                                        <p:cTn id="88" dur="500" fill="hold"/>
                                        <p:tgtEl>
                                          <p:spTgt spid="5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ppt_x"/>
                                          </p:val>
                                        </p:tav>
                                        <p:tav tm="100000">
                                          <p:val>
                                            <p:strVal val="#ppt_x"/>
                                          </p:val>
                                        </p:tav>
                                      </p:tavLst>
                                    </p:anim>
                                    <p:anim calcmode="lin" valueType="num">
                                      <p:cBhvr additive="base">
                                        <p:cTn id="92" dur="500" fill="hold"/>
                                        <p:tgtEl>
                                          <p:spTgt spid="5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additive="base">
                                        <p:cTn id="99" dur="500" fill="hold"/>
                                        <p:tgtEl>
                                          <p:spTgt spid="61"/>
                                        </p:tgtEl>
                                        <p:attrNameLst>
                                          <p:attrName>ppt_x</p:attrName>
                                        </p:attrNameLst>
                                      </p:cBhvr>
                                      <p:tavLst>
                                        <p:tav tm="0">
                                          <p:val>
                                            <p:strVal val="#ppt_x"/>
                                          </p:val>
                                        </p:tav>
                                        <p:tav tm="100000">
                                          <p:val>
                                            <p:strVal val="#ppt_x"/>
                                          </p:val>
                                        </p:tav>
                                      </p:tavLst>
                                    </p:anim>
                                    <p:anim calcmode="lin" valueType="num">
                                      <p:cBhvr additive="base">
                                        <p:cTn id="100" dur="500" fill="hold"/>
                                        <p:tgtEl>
                                          <p:spTgt spid="6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additive="base">
                                        <p:cTn id="103" dur="500" fill="hold"/>
                                        <p:tgtEl>
                                          <p:spTgt spid="69"/>
                                        </p:tgtEl>
                                        <p:attrNameLst>
                                          <p:attrName>ppt_x</p:attrName>
                                        </p:attrNameLst>
                                      </p:cBhvr>
                                      <p:tavLst>
                                        <p:tav tm="0">
                                          <p:val>
                                            <p:strVal val="#ppt_x"/>
                                          </p:val>
                                        </p:tav>
                                        <p:tav tm="100000">
                                          <p:val>
                                            <p:strVal val="#ppt_x"/>
                                          </p:val>
                                        </p:tav>
                                      </p:tavLst>
                                    </p:anim>
                                    <p:anim calcmode="lin" valueType="num">
                                      <p:cBhvr additive="base">
                                        <p:cTn id="104" dur="500" fill="hold"/>
                                        <p:tgtEl>
                                          <p:spTgt spid="69"/>
                                        </p:tgtEl>
                                        <p:attrNameLst>
                                          <p:attrName>ppt_y</p:attrName>
                                        </p:attrNameLst>
                                      </p:cBhvr>
                                      <p:tavLst>
                                        <p:tav tm="0">
                                          <p:val>
                                            <p:strVal val="1+#ppt_h/2"/>
                                          </p:val>
                                        </p:tav>
                                        <p:tav tm="100000">
                                          <p:val>
                                            <p:strVal val="#ppt_y"/>
                                          </p:val>
                                        </p:tav>
                                      </p:tavLst>
                                    </p:anim>
                                  </p:childTnLst>
                                </p:cTn>
                              </p:par>
                              <p:par>
                                <p:cTn id="105" presetID="2" presetClass="entr" presetSubtype="1"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additive="base">
                                        <p:cTn id="107" dur="500" fill="hold"/>
                                        <p:tgtEl>
                                          <p:spTgt spid="70"/>
                                        </p:tgtEl>
                                        <p:attrNameLst>
                                          <p:attrName>ppt_x</p:attrName>
                                        </p:attrNameLst>
                                      </p:cBhvr>
                                      <p:tavLst>
                                        <p:tav tm="0">
                                          <p:val>
                                            <p:strVal val="#ppt_x"/>
                                          </p:val>
                                        </p:tav>
                                        <p:tav tm="100000">
                                          <p:val>
                                            <p:strVal val="#ppt_x"/>
                                          </p:val>
                                        </p:tav>
                                      </p:tavLst>
                                    </p:anim>
                                    <p:anim calcmode="lin" valueType="num">
                                      <p:cBhvr additive="base">
                                        <p:cTn id="108" dur="500" fill="hold"/>
                                        <p:tgtEl>
                                          <p:spTgt spid="70"/>
                                        </p:tgtEl>
                                        <p:attrNameLst>
                                          <p:attrName>ppt_y</p:attrName>
                                        </p:attrNameLst>
                                      </p:cBhvr>
                                      <p:tavLst>
                                        <p:tav tm="0">
                                          <p:val>
                                            <p:strVal val="0-#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1"/>
                                        </p:tgtEl>
                                        <p:attrNameLst>
                                          <p:attrName>style.visibility</p:attrName>
                                        </p:attrNameLst>
                                      </p:cBhvr>
                                      <p:to>
                                        <p:strVal val="visible"/>
                                      </p:to>
                                    </p:set>
                                    <p:anim calcmode="lin" valueType="num">
                                      <p:cBhvr additive="base">
                                        <p:cTn id="111" dur="500" fill="hold"/>
                                        <p:tgtEl>
                                          <p:spTgt spid="71"/>
                                        </p:tgtEl>
                                        <p:attrNameLst>
                                          <p:attrName>ppt_x</p:attrName>
                                        </p:attrNameLst>
                                      </p:cBhvr>
                                      <p:tavLst>
                                        <p:tav tm="0">
                                          <p:val>
                                            <p:strVal val="#ppt_x"/>
                                          </p:val>
                                        </p:tav>
                                        <p:tav tm="100000">
                                          <p:val>
                                            <p:strVal val="#ppt_x"/>
                                          </p:val>
                                        </p:tav>
                                      </p:tavLst>
                                    </p:anim>
                                    <p:anim calcmode="lin" valueType="num">
                                      <p:cBhvr additive="base">
                                        <p:cTn id="112" dur="500" fill="hold"/>
                                        <p:tgtEl>
                                          <p:spTgt spid="71"/>
                                        </p:tgtEl>
                                        <p:attrNameLst>
                                          <p:attrName>ppt_y</p:attrName>
                                        </p:attrNameLst>
                                      </p:cBhvr>
                                      <p:tavLst>
                                        <p:tav tm="0">
                                          <p:val>
                                            <p:strVal val="1+#ppt_h/2"/>
                                          </p:val>
                                        </p:tav>
                                        <p:tav tm="100000">
                                          <p:val>
                                            <p:strVal val="#ppt_y"/>
                                          </p:val>
                                        </p:tav>
                                      </p:tavLst>
                                    </p:anim>
                                  </p:childTnLst>
                                </p:cTn>
                              </p:par>
                              <p:par>
                                <p:cTn id="113" presetID="2" presetClass="entr" presetSubtype="9" fill="hold" grpId="0" nodeType="withEffect">
                                  <p:stCondLst>
                                    <p:cond delay="0"/>
                                  </p:stCondLst>
                                  <p:childTnLst>
                                    <p:set>
                                      <p:cBhvr>
                                        <p:cTn id="114" dur="1" fill="hold">
                                          <p:stCondLst>
                                            <p:cond delay="0"/>
                                          </p:stCondLst>
                                        </p:cTn>
                                        <p:tgtEl>
                                          <p:spTgt spid="72"/>
                                        </p:tgtEl>
                                        <p:attrNameLst>
                                          <p:attrName>style.visibility</p:attrName>
                                        </p:attrNameLst>
                                      </p:cBhvr>
                                      <p:to>
                                        <p:strVal val="visible"/>
                                      </p:to>
                                    </p:set>
                                    <p:anim calcmode="lin" valueType="num">
                                      <p:cBhvr additive="base">
                                        <p:cTn id="115" dur="500" fill="hold"/>
                                        <p:tgtEl>
                                          <p:spTgt spid="72"/>
                                        </p:tgtEl>
                                        <p:attrNameLst>
                                          <p:attrName>ppt_x</p:attrName>
                                        </p:attrNameLst>
                                      </p:cBhvr>
                                      <p:tavLst>
                                        <p:tav tm="0">
                                          <p:val>
                                            <p:strVal val="0-#ppt_w/2"/>
                                          </p:val>
                                        </p:tav>
                                        <p:tav tm="100000">
                                          <p:val>
                                            <p:strVal val="#ppt_x"/>
                                          </p:val>
                                        </p:tav>
                                      </p:tavLst>
                                    </p:anim>
                                    <p:anim calcmode="lin" valueType="num">
                                      <p:cBhvr additive="base">
                                        <p:cTn id="116" dur="500" fill="hold"/>
                                        <p:tgtEl>
                                          <p:spTgt spid="72"/>
                                        </p:tgtEl>
                                        <p:attrNameLst>
                                          <p:attrName>ppt_y</p:attrName>
                                        </p:attrNameLst>
                                      </p:cBhvr>
                                      <p:tavLst>
                                        <p:tav tm="0">
                                          <p:val>
                                            <p:strVal val="0-#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73"/>
                                        </p:tgtEl>
                                        <p:attrNameLst>
                                          <p:attrName>style.visibility</p:attrName>
                                        </p:attrNameLst>
                                      </p:cBhvr>
                                      <p:to>
                                        <p:strVal val="visible"/>
                                      </p:to>
                                    </p:set>
                                    <p:anim calcmode="lin" valueType="num">
                                      <p:cBhvr additive="base">
                                        <p:cTn id="119" dur="500" fill="hold"/>
                                        <p:tgtEl>
                                          <p:spTgt spid="73"/>
                                        </p:tgtEl>
                                        <p:attrNameLst>
                                          <p:attrName>ppt_x</p:attrName>
                                        </p:attrNameLst>
                                      </p:cBhvr>
                                      <p:tavLst>
                                        <p:tav tm="0">
                                          <p:val>
                                            <p:strVal val="#ppt_x"/>
                                          </p:val>
                                        </p:tav>
                                        <p:tav tm="100000">
                                          <p:val>
                                            <p:strVal val="#ppt_x"/>
                                          </p:val>
                                        </p:tav>
                                      </p:tavLst>
                                    </p:anim>
                                    <p:anim calcmode="lin" valueType="num">
                                      <p:cBhvr additive="base">
                                        <p:cTn id="120" dur="500" fill="hold"/>
                                        <p:tgtEl>
                                          <p:spTgt spid="73"/>
                                        </p:tgtEl>
                                        <p:attrNameLst>
                                          <p:attrName>ppt_y</p:attrName>
                                        </p:attrNameLst>
                                      </p:cBhvr>
                                      <p:tavLst>
                                        <p:tav tm="0">
                                          <p:val>
                                            <p:strVal val="1+#ppt_h/2"/>
                                          </p:val>
                                        </p:tav>
                                        <p:tav tm="100000">
                                          <p:val>
                                            <p:strVal val="#ppt_y"/>
                                          </p:val>
                                        </p:tav>
                                      </p:tavLst>
                                    </p:anim>
                                  </p:childTnLst>
                                </p:cTn>
                              </p:par>
                              <p:par>
                                <p:cTn id="121" presetID="2" presetClass="entr" presetSubtype="9" fill="hold" grpId="0" nodeType="withEffect">
                                  <p:stCondLst>
                                    <p:cond delay="0"/>
                                  </p:stCondLst>
                                  <p:childTnLst>
                                    <p:set>
                                      <p:cBhvr>
                                        <p:cTn id="122" dur="1" fill="hold">
                                          <p:stCondLst>
                                            <p:cond delay="0"/>
                                          </p:stCondLst>
                                        </p:cTn>
                                        <p:tgtEl>
                                          <p:spTgt spid="74"/>
                                        </p:tgtEl>
                                        <p:attrNameLst>
                                          <p:attrName>style.visibility</p:attrName>
                                        </p:attrNameLst>
                                      </p:cBhvr>
                                      <p:to>
                                        <p:strVal val="visible"/>
                                      </p:to>
                                    </p:set>
                                    <p:anim calcmode="lin" valueType="num">
                                      <p:cBhvr additive="base">
                                        <p:cTn id="123" dur="500" fill="hold"/>
                                        <p:tgtEl>
                                          <p:spTgt spid="74"/>
                                        </p:tgtEl>
                                        <p:attrNameLst>
                                          <p:attrName>ppt_x</p:attrName>
                                        </p:attrNameLst>
                                      </p:cBhvr>
                                      <p:tavLst>
                                        <p:tav tm="0">
                                          <p:val>
                                            <p:strVal val="0-#ppt_w/2"/>
                                          </p:val>
                                        </p:tav>
                                        <p:tav tm="100000">
                                          <p:val>
                                            <p:strVal val="#ppt_x"/>
                                          </p:val>
                                        </p:tav>
                                      </p:tavLst>
                                    </p:anim>
                                    <p:anim calcmode="lin" valueType="num">
                                      <p:cBhvr additive="base">
                                        <p:cTn id="124" dur="500" fill="hold"/>
                                        <p:tgtEl>
                                          <p:spTgt spid="74"/>
                                        </p:tgtEl>
                                        <p:attrNameLst>
                                          <p:attrName>ppt_y</p:attrName>
                                        </p:attrNameLst>
                                      </p:cBhvr>
                                      <p:tavLst>
                                        <p:tav tm="0">
                                          <p:val>
                                            <p:strVal val="0-#ppt_h/2"/>
                                          </p:val>
                                        </p:tav>
                                        <p:tav tm="100000">
                                          <p:val>
                                            <p:strVal val="#ppt_y"/>
                                          </p:val>
                                        </p:tav>
                                      </p:tavLst>
                                    </p:anim>
                                  </p:childTnLst>
                                </p:cTn>
                              </p:par>
                              <p:par>
                                <p:cTn id="125" presetID="2" presetClass="entr" presetSubtype="12" fill="hold" nodeType="withEffect">
                                  <p:stCondLst>
                                    <p:cond delay="0"/>
                                  </p:stCondLst>
                                  <p:childTnLst>
                                    <p:set>
                                      <p:cBhvr>
                                        <p:cTn id="126" dur="1" fill="hold">
                                          <p:stCondLst>
                                            <p:cond delay="0"/>
                                          </p:stCondLst>
                                        </p:cTn>
                                        <p:tgtEl>
                                          <p:spTgt spid="75"/>
                                        </p:tgtEl>
                                        <p:attrNameLst>
                                          <p:attrName>style.visibility</p:attrName>
                                        </p:attrNameLst>
                                      </p:cBhvr>
                                      <p:to>
                                        <p:strVal val="visible"/>
                                      </p:to>
                                    </p:set>
                                    <p:anim calcmode="lin" valueType="num">
                                      <p:cBhvr additive="base">
                                        <p:cTn id="127" dur="500" fill="hold"/>
                                        <p:tgtEl>
                                          <p:spTgt spid="75"/>
                                        </p:tgtEl>
                                        <p:attrNameLst>
                                          <p:attrName>ppt_x</p:attrName>
                                        </p:attrNameLst>
                                      </p:cBhvr>
                                      <p:tavLst>
                                        <p:tav tm="0">
                                          <p:val>
                                            <p:strVal val="0-#ppt_w/2"/>
                                          </p:val>
                                        </p:tav>
                                        <p:tav tm="100000">
                                          <p:val>
                                            <p:strVal val="#ppt_x"/>
                                          </p:val>
                                        </p:tav>
                                      </p:tavLst>
                                    </p:anim>
                                    <p:anim calcmode="lin" valueType="num">
                                      <p:cBhvr additive="base">
                                        <p:cTn id="128" dur="500" fill="hold"/>
                                        <p:tgtEl>
                                          <p:spTgt spid="7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84"/>
                                        </p:tgtEl>
                                        <p:attrNameLst>
                                          <p:attrName>style.visibility</p:attrName>
                                        </p:attrNameLst>
                                      </p:cBhvr>
                                      <p:to>
                                        <p:strVal val="visible"/>
                                      </p:to>
                                    </p:set>
                                    <p:anim calcmode="lin" valueType="num">
                                      <p:cBhvr additive="base">
                                        <p:cTn id="131" dur="500" fill="hold"/>
                                        <p:tgtEl>
                                          <p:spTgt spid="84"/>
                                        </p:tgtEl>
                                        <p:attrNameLst>
                                          <p:attrName>ppt_x</p:attrName>
                                        </p:attrNameLst>
                                      </p:cBhvr>
                                      <p:tavLst>
                                        <p:tav tm="0">
                                          <p:val>
                                            <p:strVal val="#ppt_x"/>
                                          </p:val>
                                        </p:tav>
                                        <p:tav tm="100000">
                                          <p:val>
                                            <p:strVal val="#ppt_x"/>
                                          </p:val>
                                        </p:tav>
                                      </p:tavLst>
                                    </p:anim>
                                    <p:anim calcmode="lin" valueType="num">
                                      <p:cBhvr additive="base">
                                        <p:cTn id="132" dur="500" fill="hold"/>
                                        <p:tgtEl>
                                          <p:spTgt spid="8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85"/>
                                        </p:tgtEl>
                                        <p:attrNameLst>
                                          <p:attrName>style.visibility</p:attrName>
                                        </p:attrNameLst>
                                      </p:cBhvr>
                                      <p:to>
                                        <p:strVal val="visible"/>
                                      </p:to>
                                    </p:set>
                                    <p:anim calcmode="lin" valueType="num">
                                      <p:cBhvr additive="base">
                                        <p:cTn id="135" dur="500" fill="hold"/>
                                        <p:tgtEl>
                                          <p:spTgt spid="85"/>
                                        </p:tgtEl>
                                        <p:attrNameLst>
                                          <p:attrName>ppt_x</p:attrName>
                                        </p:attrNameLst>
                                      </p:cBhvr>
                                      <p:tavLst>
                                        <p:tav tm="0">
                                          <p:val>
                                            <p:strVal val="#ppt_x"/>
                                          </p:val>
                                        </p:tav>
                                        <p:tav tm="100000">
                                          <p:val>
                                            <p:strVal val="#ppt_x"/>
                                          </p:val>
                                        </p:tav>
                                      </p:tavLst>
                                    </p:anim>
                                    <p:anim calcmode="lin" valueType="num">
                                      <p:cBhvr additive="base">
                                        <p:cTn id="136" dur="500" fill="hold"/>
                                        <p:tgtEl>
                                          <p:spTgt spid="8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86"/>
                                        </p:tgtEl>
                                        <p:attrNameLst>
                                          <p:attrName>style.visibility</p:attrName>
                                        </p:attrNameLst>
                                      </p:cBhvr>
                                      <p:to>
                                        <p:strVal val="visible"/>
                                      </p:to>
                                    </p:set>
                                    <p:anim calcmode="lin" valueType="num">
                                      <p:cBhvr additive="base">
                                        <p:cTn id="139" dur="500" fill="hold"/>
                                        <p:tgtEl>
                                          <p:spTgt spid="86"/>
                                        </p:tgtEl>
                                        <p:attrNameLst>
                                          <p:attrName>ppt_x</p:attrName>
                                        </p:attrNameLst>
                                      </p:cBhvr>
                                      <p:tavLst>
                                        <p:tav tm="0">
                                          <p:val>
                                            <p:strVal val="#ppt_x"/>
                                          </p:val>
                                        </p:tav>
                                        <p:tav tm="100000">
                                          <p:val>
                                            <p:strVal val="#ppt_x"/>
                                          </p:val>
                                        </p:tav>
                                      </p:tavLst>
                                    </p:anim>
                                    <p:anim calcmode="lin" valueType="num">
                                      <p:cBhvr additive="base">
                                        <p:cTn id="140" dur="500" fill="hold"/>
                                        <p:tgtEl>
                                          <p:spTgt spid="86"/>
                                        </p:tgtEl>
                                        <p:attrNameLst>
                                          <p:attrName>ppt_y</p:attrName>
                                        </p:attrNameLst>
                                      </p:cBhvr>
                                      <p:tavLst>
                                        <p:tav tm="0">
                                          <p:val>
                                            <p:strVal val="1+#ppt_h/2"/>
                                          </p:val>
                                        </p:tav>
                                        <p:tav tm="100000">
                                          <p:val>
                                            <p:strVal val="#ppt_y"/>
                                          </p:val>
                                        </p:tav>
                                      </p:tavLst>
                                    </p:anim>
                                  </p:childTnLst>
                                </p:cTn>
                              </p:par>
                              <p:par>
                                <p:cTn id="141" presetID="2" presetClass="entr" presetSubtype="12" fill="hold" grpId="0" nodeType="withEffect">
                                  <p:stCondLst>
                                    <p:cond delay="0"/>
                                  </p:stCondLst>
                                  <p:childTnLst>
                                    <p:set>
                                      <p:cBhvr>
                                        <p:cTn id="142" dur="1" fill="hold">
                                          <p:stCondLst>
                                            <p:cond delay="0"/>
                                          </p:stCondLst>
                                        </p:cTn>
                                        <p:tgtEl>
                                          <p:spTgt spid="87"/>
                                        </p:tgtEl>
                                        <p:attrNameLst>
                                          <p:attrName>style.visibility</p:attrName>
                                        </p:attrNameLst>
                                      </p:cBhvr>
                                      <p:to>
                                        <p:strVal val="visible"/>
                                      </p:to>
                                    </p:set>
                                    <p:anim calcmode="lin" valueType="num">
                                      <p:cBhvr additive="base">
                                        <p:cTn id="143" dur="500" fill="hold"/>
                                        <p:tgtEl>
                                          <p:spTgt spid="87"/>
                                        </p:tgtEl>
                                        <p:attrNameLst>
                                          <p:attrName>ppt_x</p:attrName>
                                        </p:attrNameLst>
                                      </p:cBhvr>
                                      <p:tavLst>
                                        <p:tav tm="0">
                                          <p:val>
                                            <p:strVal val="0-#ppt_w/2"/>
                                          </p:val>
                                        </p:tav>
                                        <p:tav tm="100000">
                                          <p:val>
                                            <p:strVal val="#ppt_x"/>
                                          </p:val>
                                        </p:tav>
                                      </p:tavLst>
                                    </p:anim>
                                    <p:anim calcmode="lin" valueType="num">
                                      <p:cBhvr additive="base">
                                        <p:cTn id="144" dur="500" fill="hold"/>
                                        <p:tgtEl>
                                          <p:spTgt spid="87"/>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additive="base">
                                        <p:cTn id="147" dur="500" fill="hold"/>
                                        <p:tgtEl>
                                          <p:spTgt spid="88"/>
                                        </p:tgtEl>
                                        <p:attrNameLst>
                                          <p:attrName>ppt_x</p:attrName>
                                        </p:attrNameLst>
                                      </p:cBhvr>
                                      <p:tavLst>
                                        <p:tav tm="0">
                                          <p:val>
                                            <p:strVal val="#ppt_x"/>
                                          </p:val>
                                        </p:tav>
                                        <p:tav tm="100000">
                                          <p:val>
                                            <p:strVal val="#ppt_x"/>
                                          </p:val>
                                        </p:tav>
                                      </p:tavLst>
                                    </p:anim>
                                    <p:anim calcmode="lin" valueType="num">
                                      <p:cBhvr additive="base">
                                        <p:cTn id="148" dur="500" fill="hold"/>
                                        <p:tgtEl>
                                          <p:spTgt spid="88"/>
                                        </p:tgtEl>
                                        <p:attrNameLst>
                                          <p:attrName>ppt_y</p:attrName>
                                        </p:attrNameLst>
                                      </p:cBhvr>
                                      <p:tavLst>
                                        <p:tav tm="0">
                                          <p:val>
                                            <p:strVal val="1+#ppt_h/2"/>
                                          </p:val>
                                        </p:tav>
                                        <p:tav tm="100000">
                                          <p:val>
                                            <p:strVal val="#ppt_y"/>
                                          </p:val>
                                        </p:tav>
                                      </p:tavLst>
                                    </p:anim>
                                  </p:childTnLst>
                                </p:cTn>
                              </p:par>
                              <p:par>
                                <p:cTn id="149" presetID="2" presetClass="entr" presetSubtype="12" fill="hold" grpId="0" nodeType="withEffect">
                                  <p:stCondLst>
                                    <p:cond delay="0"/>
                                  </p:stCondLst>
                                  <p:childTnLst>
                                    <p:set>
                                      <p:cBhvr>
                                        <p:cTn id="150" dur="1" fill="hold">
                                          <p:stCondLst>
                                            <p:cond delay="0"/>
                                          </p:stCondLst>
                                        </p:cTn>
                                        <p:tgtEl>
                                          <p:spTgt spid="89"/>
                                        </p:tgtEl>
                                        <p:attrNameLst>
                                          <p:attrName>style.visibility</p:attrName>
                                        </p:attrNameLst>
                                      </p:cBhvr>
                                      <p:to>
                                        <p:strVal val="visible"/>
                                      </p:to>
                                    </p:set>
                                    <p:anim calcmode="lin" valueType="num">
                                      <p:cBhvr additive="base">
                                        <p:cTn id="151" dur="500" fill="hold"/>
                                        <p:tgtEl>
                                          <p:spTgt spid="89"/>
                                        </p:tgtEl>
                                        <p:attrNameLst>
                                          <p:attrName>ppt_x</p:attrName>
                                        </p:attrNameLst>
                                      </p:cBhvr>
                                      <p:tavLst>
                                        <p:tav tm="0">
                                          <p:val>
                                            <p:strVal val="0-#ppt_w/2"/>
                                          </p:val>
                                        </p:tav>
                                        <p:tav tm="100000">
                                          <p:val>
                                            <p:strVal val="#ppt_x"/>
                                          </p:val>
                                        </p:tav>
                                      </p:tavLst>
                                    </p:anim>
                                    <p:anim calcmode="lin" valueType="num">
                                      <p:cBhvr additive="base">
                                        <p:cTn id="152" dur="500" fill="hold"/>
                                        <p:tgtEl>
                                          <p:spTgt spid="89"/>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90"/>
                                        </p:tgtEl>
                                        <p:attrNameLst>
                                          <p:attrName>style.visibility</p:attrName>
                                        </p:attrNameLst>
                                      </p:cBhvr>
                                      <p:to>
                                        <p:strVal val="visible"/>
                                      </p:to>
                                    </p:set>
                                    <p:anim calcmode="lin" valueType="num">
                                      <p:cBhvr additive="base">
                                        <p:cTn id="155" dur="500" fill="hold"/>
                                        <p:tgtEl>
                                          <p:spTgt spid="90"/>
                                        </p:tgtEl>
                                        <p:attrNameLst>
                                          <p:attrName>ppt_x</p:attrName>
                                        </p:attrNameLst>
                                      </p:cBhvr>
                                      <p:tavLst>
                                        <p:tav tm="0">
                                          <p:val>
                                            <p:strVal val="#ppt_x"/>
                                          </p:val>
                                        </p:tav>
                                        <p:tav tm="100000">
                                          <p:val>
                                            <p:strVal val="#ppt_x"/>
                                          </p:val>
                                        </p:tav>
                                      </p:tavLst>
                                    </p:anim>
                                    <p:anim calcmode="lin" valueType="num">
                                      <p:cBhvr additive="base">
                                        <p:cTn id="156" dur="500" fill="hold"/>
                                        <p:tgtEl>
                                          <p:spTgt spid="90"/>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91"/>
                                        </p:tgtEl>
                                        <p:attrNameLst>
                                          <p:attrName>style.visibility</p:attrName>
                                        </p:attrNameLst>
                                      </p:cBhvr>
                                      <p:to>
                                        <p:strVal val="visible"/>
                                      </p:to>
                                    </p:set>
                                    <p:anim calcmode="lin" valueType="num">
                                      <p:cBhvr additive="base">
                                        <p:cTn id="159" dur="500" fill="hold"/>
                                        <p:tgtEl>
                                          <p:spTgt spid="91"/>
                                        </p:tgtEl>
                                        <p:attrNameLst>
                                          <p:attrName>ppt_x</p:attrName>
                                        </p:attrNameLst>
                                      </p:cBhvr>
                                      <p:tavLst>
                                        <p:tav tm="0">
                                          <p:val>
                                            <p:strVal val="#ppt_x"/>
                                          </p:val>
                                        </p:tav>
                                        <p:tav tm="100000">
                                          <p:val>
                                            <p:strVal val="#ppt_x"/>
                                          </p:val>
                                        </p:tav>
                                      </p:tavLst>
                                    </p:anim>
                                    <p:anim calcmode="lin" valueType="num">
                                      <p:cBhvr additive="base">
                                        <p:cTn id="160" dur="500" fill="hold"/>
                                        <p:tgtEl>
                                          <p:spTgt spid="9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92"/>
                                        </p:tgtEl>
                                        <p:attrNameLst>
                                          <p:attrName>style.visibility</p:attrName>
                                        </p:attrNameLst>
                                      </p:cBhvr>
                                      <p:to>
                                        <p:strVal val="visible"/>
                                      </p:to>
                                    </p:set>
                                    <p:anim calcmode="lin" valueType="num">
                                      <p:cBhvr additive="base">
                                        <p:cTn id="163" dur="500" fill="hold"/>
                                        <p:tgtEl>
                                          <p:spTgt spid="92"/>
                                        </p:tgtEl>
                                        <p:attrNameLst>
                                          <p:attrName>ppt_x</p:attrName>
                                        </p:attrNameLst>
                                      </p:cBhvr>
                                      <p:tavLst>
                                        <p:tav tm="0">
                                          <p:val>
                                            <p:strVal val="#ppt_x"/>
                                          </p:val>
                                        </p:tav>
                                        <p:tav tm="100000">
                                          <p:val>
                                            <p:strVal val="#ppt_x"/>
                                          </p:val>
                                        </p:tav>
                                      </p:tavLst>
                                    </p:anim>
                                    <p:anim calcmode="lin" valueType="num">
                                      <p:cBhvr additive="base">
                                        <p:cTn id="164" dur="500" fill="hold"/>
                                        <p:tgtEl>
                                          <p:spTgt spid="92"/>
                                        </p:tgtEl>
                                        <p:attrNameLst>
                                          <p:attrName>ppt_y</p:attrName>
                                        </p:attrNameLst>
                                      </p:cBhvr>
                                      <p:tavLst>
                                        <p:tav tm="0">
                                          <p:val>
                                            <p:strVal val="1+#ppt_h/2"/>
                                          </p:val>
                                        </p:tav>
                                        <p:tav tm="100000">
                                          <p:val>
                                            <p:strVal val="#ppt_y"/>
                                          </p:val>
                                        </p:tav>
                                      </p:tavLst>
                                    </p:anim>
                                  </p:childTnLst>
                                </p:cTn>
                              </p:par>
                              <p:par>
                                <p:cTn id="165" presetID="2" presetClass="entr" presetSubtype="8" fill="hold" nodeType="withEffect">
                                  <p:stCondLst>
                                    <p:cond delay="0"/>
                                  </p:stCondLst>
                                  <p:childTnLst>
                                    <p:set>
                                      <p:cBhvr>
                                        <p:cTn id="166" dur="1" fill="hold">
                                          <p:stCondLst>
                                            <p:cond delay="0"/>
                                          </p:stCondLst>
                                        </p:cTn>
                                        <p:tgtEl>
                                          <p:spTgt spid="93"/>
                                        </p:tgtEl>
                                        <p:attrNameLst>
                                          <p:attrName>style.visibility</p:attrName>
                                        </p:attrNameLst>
                                      </p:cBhvr>
                                      <p:to>
                                        <p:strVal val="visible"/>
                                      </p:to>
                                    </p:set>
                                    <p:anim calcmode="lin" valueType="num">
                                      <p:cBhvr additive="base">
                                        <p:cTn id="167" dur="500" fill="hold"/>
                                        <p:tgtEl>
                                          <p:spTgt spid="93"/>
                                        </p:tgtEl>
                                        <p:attrNameLst>
                                          <p:attrName>ppt_x</p:attrName>
                                        </p:attrNameLst>
                                      </p:cBhvr>
                                      <p:tavLst>
                                        <p:tav tm="0">
                                          <p:val>
                                            <p:strVal val="0-#ppt_w/2"/>
                                          </p:val>
                                        </p:tav>
                                        <p:tav tm="100000">
                                          <p:val>
                                            <p:strVal val="#ppt_x"/>
                                          </p:val>
                                        </p:tav>
                                      </p:tavLst>
                                    </p:anim>
                                    <p:anim calcmode="lin" valueType="num">
                                      <p:cBhvr additive="base">
                                        <p:cTn id="168" dur="500" fill="hold"/>
                                        <p:tgtEl>
                                          <p:spTgt spid="93"/>
                                        </p:tgtEl>
                                        <p:attrNameLst>
                                          <p:attrName>ppt_y</p:attrName>
                                        </p:attrNameLst>
                                      </p:cBhvr>
                                      <p:tavLst>
                                        <p:tav tm="0">
                                          <p:val>
                                            <p:strVal val="#ppt_y"/>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96"/>
                                        </p:tgtEl>
                                        <p:attrNameLst>
                                          <p:attrName>style.visibility</p:attrName>
                                        </p:attrNameLst>
                                      </p:cBhvr>
                                      <p:to>
                                        <p:strVal val="visible"/>
                                      </p:to>
                                    </p:set>
                                    <p:anim calcmode="lin" valueType="num">
                                      <p:cBhvr additive="base">
                                        <p:cTn id="171" dur="500" fill="hold"/>
                                        <p:tgtEl>
                                          <p:spTgt spid="96"/>
                                        </p:tgtEl>
                                        <p:attrNameLst>
                                          <p:attrName>ppt_x</p:attrName>
                                        </p:attrNameLst>
                                      </p:cBhvr>
                                      <p:tavLst>
                                        <p:tav tm="0">
                                          <p:val>
                                            <p:strVal val="#ppt_x"/>
                                          </p:val>
                                        </p:tav>
                                        <p:tav tm="100000">
                                          <p:val>
                                            <p:strVal val="#ppt_x"/>
                                          </p:val>
                                        </p:tav>
                                      </p:tavLst>
                                    </p:anim>
                                    <p:anim calcmode="lin" valueType="num">
                                      <p:cBhvr additive="base">
                                        <p:cTn id="172" dur="500" fill="hold"/>
                                        <p:tgtEl>
                                          <p:spTgt spid="9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97"/>
                                        </p:tgtEl>
                                        <p:attrNameLst>
                                          <p:attrName>style.visibility</p:attrName>
                                        </p:attrNameLst>
                                      </p:cBhvr>
                                      <p:to>
                                        <p:strVal val="visible"/>
                                      </p:to>
                                    </p:set>
                                    <p:anim calcmode="lin" valueType="num">
                                      <p:cBhvr additive="base">
                                        <p:cTn id="175" dur="500" fill="hold"/>
                                        <p:tgtEl>
                                          <p:spTgt spid="97"/>
                                        </p:tgtEl>
                                        <p:attrNameLst>
                                          <p:attrName>ppt_x</p:attrName>
                                        </p:attrNameLst>
                                      </p:cBhvr>
                                      <p:tavLst>
                                        <p:tav tm="0">
                                          <p:val>
                                            <p:strVal val="#ppt_x"/>
                                          </p:val>
                                        </p:tav>
                                        <p:tav tm="100000">
                                          <p:val>
                                            <p:strVal val="#ppt_x"/>
                                          </p:val>
                                        </p:tav>
                                      </p:tavLst>
                                    </p:anim>
                                    <p:anim calcmode="lin" valueType="num">
                                      <p:cBhvr additive="base">
                                        <p:cTn id="176" dur="500" fill="hold"/>
                                        <p:tgtEl>
                                          <p:spTgt spid="9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98"/>
                                        </p:tgtEl>
                                        <p:attrNameLst>
                                          <p:attrName>style.visibility</p:attrName>
                                        </p:attrNameLst>
                                      </p:cBhvr>
                                      <p:to>
                                        <p:strVal val="visible"/>
                                      </p:to>
                                    </p:set>
                                    <p:anim calcmode="lin" valueType="num">
                                      <p:cBhvr additive="base">
                                        <p:cTn id="179" dur="500" fill="hold"/>
                                        <p:tgtEl>
                                          <p:spTgt spid="98"/>
                                        </p:tgtEl>
                                        <p:attrNameLst>
                                          <p:attrName>ppt_x</p:attrName>
                                        </p:attrNameLst>
                                      </p:cBhvr>
                                      <p:tavLst>
                                        <p:tav tm="0">
                                          <p:val>
                                            <p:strVal val="#ppt_x"/>
                                          </p:val>
                                        </p:tav>
                                        <p:tav tm="100000">
                                          <p:val>
                                            <p:strVal val="#ppt_x"/>
                                          </p:val>
                                        </p:tav>
                                      </p:tavLst>
                                    </p:anim>
                                    <p:anim calcmode="lin" valueType="num">
                                      <p:cBhvr additive="base">
                                        <p:cTn id="180" dur="500" fill="hold"/>
                                        <p:tgtEl>
                                          <p:spTgt spid="9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99"/>
                                        </p:tgtEl>
                                        <p:attrNameLst>
                                          <p:attrName>style.visibility</p:attrName>
                                        </p:attrNameLst>
                                      </p:cBhvr>
                                      <p:to>
                                        <p:strVal val="visible"/>
                                      </p:to>
                                    </p:set>
                                    <p:anim calcmode="lin" valueType="num">
                                      <p:cBhvr additive="base">
                                        <p:cTn id="183" dur="500" fill="hold"/>
                                        <p:tgtEl>
                                          <p:spTgt spid="99"/>
                                        </p:tgtEl>
                                        <p:attrNameLst>
                                          <p:attrName>ppt_x</p:attrName>
                                        </p:attrNameLst>
                                      </p:cBhvr>
                                      <p:tavLst>
                                        <p:tav tm="0">
                                          <p:val>
                                            <p:strVal val="#ppt_x"/>
                                          </p:val>
                                        </p:tav>
                                        <p:tav tm="100000">
                                          <p:val>
                                            <p:strVal val="#ppt_x"/>
                                          </p:val>
                                        </p:tav>
                                      </p:tavLst>
                                    </p:anim>
                                    <p:anim calcmode="lin" valueType="num">
                                      <p:cBhvr additive="base">
                                        <p:cTn id="184" dur="500" fill="hold"/>
                                        <p:tgtEl>
                                          <p:spTgt spid="9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00"/>
                                        </p:tgtEl>
                                        <p:attrNameLst>
                                          <p:attrName>style.visibility</p:attrName>
                                        </p:attrNameLst>
                                      </p:cBhvr>
                                      <p:to>
                                        <p:strVal val="visible"/>
                                      </p:to>
                                    </p:set>
                                    <p:anim calcmode="lin" valueType="num">
                                      <p:cBhvr additive="base">
                                        <p:cTn id="187" dur="500" fill="hold"/>
                                        <p:tgtEl>
                                          <p:spTgt spid="100"/>
                                        </p:tgtEl>
                                        <p:attrNameLst>
                                          <p:attrName>ppt_x</p:attrName>
                                        </p:attrNameLst>
                                      </p:cBhvr>
                                      <p:tavLst>
                                        <p:tav tm="0">
                                          <p:val>
                                            <p:strVal val="#ppt_x"/>
                                          </p:val>
                                        </p:tav>
                                        <p:tav tm="100000">
                                          <p:val>
                                            <p:strVal val="#ppt_x"/>
                                          </p:val>
                                        </p:tav>
                                      </p:tavLst>
                                    </p:anim>
                                    <p:anim calcmode="lin" valueType="num">
                                      <p:cBhvr additive="base">
                                        <p:cTn id="188" dur="500" fill="hold"/>
                                        <p:tgtEl>
                                          <p:spTgt spid="100"/>
                                        </p:tgtEl>
                                        <p:attrNameLst>
                                          <p:attrName>ppt_y</p:attrName>
                                        </p:attrNameLst>
                                      </p:cBhvr>
                                      <p:tavLst>
                                        <p:tav tm="0">
                                          <p:val>
                                            <p:strVal val="1+#ppt_h/2"/>
                                          </p:val>
                                        </p:tav>
                                        <p:tav tm="100000">
                                          <p:val>
                                            <p:strVal val="#ppt_y"/>
                                          </p:val>
                                        </p:tav>
                                      </p:tavLst>
                                    </p:anim>
                                  </p:childTnLst>
                                </p:cTn>
                              </p:par>
                              <p:par>
                                <p:cTn id="189" presetID="2" presetClass="entr" presetSubtype="8" fill="hold" grpId="0" nodeType="withEffect">
                                  <p:stCondLst>
                                    <p:cond delay="0"/>
                                  </p:stCondLst>
                                  <p:childTnLst>
                                    <p:set>
                                      <p:cBhvr>
                                        <p:cTn id="190" dur="1" fill="hold">
                                          <p:stCondLst>
                                            <p:cond delay="0"/>
                                          </p:stCondLst>
                                        </p:cTn>
                                        <p:tgtEl>
                                          <p:spTgt spid="101"/>
                                        </p:tgtEl>
                                        <p:attrNameLst>
                                          <p:attrName>style.visibility</p:attrName>
                                        </p:attrNameLst>
                                      </p:cBhvr>
                                      <p:to>
                                        <p:strVal val="visible"/>
                                      </p:to>
                                    </p:set>
                                    <p:anim calcmode="lin" valueType="num">
                                      <p:cBhvr additive="base">
                                        <p:cTn id="191" dur="500" fill="hold"/>
                                        <p:tgtEl>
                                          <p:spTgt spid="101"/>
                                        </p:tgtEl>
                                        <p:attrNameLst>
                                          <p:attrName>ppt_x</p:attrName>
                                        </p:attrNameLst>
                                      </p:cBhvr>
                                      <p:tavLst>
                                        <p:tav tm="0">
                                          <p:val>
                                            <p:strVal val="0-#ppt_w/2"/>
                                          </p:val>
                                        </p:tav>
                                        <p:tav tm="100000">
                                          <p:val>
                                            <p:strVal val="#ppt_x"/>
                                          </p:val>
                                        </p:tav>
                                      </p:tavLst>
                                    </p:anim>
                                    <p:anim calcmode="lin" valueType="num">
                                      <p:cBhvr additive="base">
                                        <p:cTn id="192" dur="500" fill="hold"/>
                                        <p:tgtEl>
                                          <p:spTgt spid="101"/>
                                        </p:tgtEl>
                                        <p:attrNameLst>
                                          <p:attrName>ppt_y</p:attrName>
                                        </p:attrNameLst>
                                      </p:cBhvr>
                                      <p:tavLst>
                                        <p:tav tm="0">
                                          <p:val>
                                            <p:strVal val="#ppt_y"/>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02"/>
                                        </p:tgtEl>
                                        <p:attrNameLst>
                                          <p:attrName>style.visibility</p:attrName>
                                        </p:attrNameLst>
                                      </p:cBhvr>
                                      <p:to>
                                        <p:strVal val="visible"/>
                                      </p:to>
                                    </p:set>
                                    <p:anim calcmode="lin" valueType="num">
                                      <p:cBhvr additive="base">
                                        <p:cTn id="195" dur="500" fill="hold"/>
                                        <p:tgtEl>
                                          <p:spTgt spid="102"/>
                                        </p:tgtEl>
                                        <p:attrNameLst>
                                          <p:attrName>ppt_x</p:attrName>
                                        </p:attrNameLst>
                                      </p:cBhvr>
                                      <p:tavLst>
                                        <p:tav tm="0">
                                          <p:val>
                                            <p:strVal val="#ppt_x"/>
                                          </p:val>
                                        </p:tav>
                                        <p:tav tm="100000">
                                          <p:val>
                                            <p:strVal val="#ppt_x"/>
                                          </p:val>
                                        </p:tav>
                                      </p:tavLst>
                                    </p:anim>
                                    <p:anim calcmode="lin" valueType="num">
                                      <p:cBhvr additive="base">
                                        <p:cTn id="196" dur="500" fill="hold"/>
                                        <p:tgtEl>
                                          <p:spTgt spid="10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03"/>
                                        </p:tgtEl>
                                        <p:attrNameLst>
                                          <p:attrName>style.visibility</p:attrName>
                                        </p:attrNameLst>
                                      </p:cBhvr>
                                      <p:to>
                                        <p:strVal val="visible"/>
                                      </p:to>
                                    </p:set>
                                    <p:anim calcmode="lin" valueType="num">
                                      <p:cBhvr additive="base">
                                        <p:cTn id="199" dur="500" fill="hold"/>
                                        <p:tgtEl>
                                          <p:spTgt spid="103"/>
                                        </p:tgtEl>
                                        <p:attrNameLst>
                                          <p:attrName>ppt_x</p:attrName>
                                        </p:attrNameLst>
                                      </p:cBhvr>
                                      <p:tavLst>
                                        <p:tav tm="0">
                                          <p:val>
                                            <p:strVal val="#ppt_x"/>
                                          </p:val>
                                        </p:tav>
                                        <p:tav tm="100000">
                                          <p:val>
                                            <p:strVal val="#ppt_x"/>
                                          </p:val>
                                        </p:tav>
                                      </p:tavLst>
                                    </p:anim>
                                    <p:anim calcmode="lin" valueType="num">
                                      <p:cBhvr additive="base">
                                        <p:cTn id="200" dur="500" fill="hold"/>
                                        <p:tgtEl>
                                          <p:spTgt spid="10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04"/>
                                        </p:tgtEl>
                                        <p:attrNameLst>
                                          <p:attrName>style.visibility</p:attrName>
                                        </p:attrNameLst>
                                      </p:cBhvr>
                                      <p:to>
                                        <p:strVal val="visible"/>
                                      </p:to>
                                    </p:set>
                                    <p:anim calcmode="lin" valueType="num">
                                      <p:cBhvr additive="base">
                                        <p:cTn id="203" dur="500" fill="hold"/>
                                        <p:tgtEl>
                                          <p:spTgt spid="104"/>
                                        </p:tgtEl>
                                        <p:attrNameLst>
                                          <p:attrName>ppt_x</p:attrName>
                                        </p:attrNameLst>
                                      </p:cBhvr>
                                      <p:tavLst>
                                        <p:tav tm="0">
                                          <p:val>
                                            <p:strVal val="#ppt_x"/>
                                          </p:val>
                                        </p:tav>
                                        <p:tav tm="100000">
                                          <p:val>
                                            <p:strVal val="#ppt_x"/>
                                          </p:val>
                                        </p:tav>
                                      </p:tavLst>
                                    </p:anim>
                                    <p:anim calcmode="lin" valueType="num">
                                      <p:cBhvr additive="base">
                                        <p:cTn id="204" dur="500" fill="hold"/>
                                        <p:tgtEl>
                                          <p:spTgt spid="10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05"/>
                                        </p:tgtEl>
                                        <p:attrNameLst>
                                          <p:attrName>style.visibility</p:attrName>
                                        </p:attrNameLst>
                                      </p:cBhvr>
                                      <p:to>
                                        <p:strVal val="visible"/>
                                      </p:to>
                                    </p:set>
                                    <p:anim calcmode="lin" valueType="num">
                                      <p:cBhvr additive="base">
                                        <p:cTn id="207" dur="500" fill="hold"/>
                                        <p:tgtEl>
                                          <p:spTgt spid="105"/>
                                        </p:tgtEl>
                                        <p:attrNameLst>
                                          <p:attrName>ppt_x</p:attrName>
                                        </p:attrNameLst>
                                      </p:cBhvr>
                                      <p:tavLst>
                                        <p:tav tm="0">
                                          <p:val>
                                            <p:strVal val="#ppt_x"/>
                                          </p:val>
                                        </p:tav>
                                        <p:tav tm="100000">
                                          <p:val>
                                            <p:strVal val="#ppt_x"/>
                                          </p:val>
                                        </p:tav>
                                      </p:tavLst>
                                    </p:anim>
                                    <p:anim calcmode="lin" valueType="num">
                                      <p:cBhvr additive="base">
                                        <p:cTn id="208" dur="500" fill="hold"/>
                                        <p:tgtEl>
                                          <p:spTgt spid="10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500" fill="hold"/>
                                        <p:tgtEl>
                                          <p:spTgt spid="106"/>
                                        </p:tgtEl>
                                        <p:attrNameLst>
                                          <p:attrName>ppt_x</p:attrName>
                                        </p:attrNameLst>
                                      </p:cBhvr>
                                      <p:tavLst>
                                        <p:tav tm="0">
                                          <p:val>
                                            <p:strVal val="#ppt_x"/>
                                          </p:val>
                                        </p:tav>
                                        <p:tav tm="100000">
                                          <p:val>
                                            <p:strVal val="#ppt_x"/>
                                          </p:val>
                                        </p:tav>
                                      </p:tavLst>
                                    </p:anim>
                                    <p:anim calcmode="lin" valueType="num">
                                      <p:cBhvr additive="base">
                                        <p:cTn id="212" dur="500" fill="hold"/>
                                        <p:tgtEl>
                                          <p:spTgt spid="10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07"/>
                                        </p:tgtEl>
                                        <p:attrNameLst>
                                          <p:attrName>style.visibility</p:attrName>
                                        </p:attrNameLst>
                                      </p:cBhvr>
                                      <p:to>
                                        <p:strVal val="visible"/>
                                      </p:to>
                                    </p:set>
                                    <p:anim calcmode="lin" valueType="num">
                                      <p:cBhvr additive="base">
                                        <p:cTn id="215" dur="500" fill="hold"/>
                                        <p:tgtEl>
                                          <p:spTgt spid="107"/>
                                        </p:tgtEl>
                                        <p:attrNameLst>
                                          <p:attrName>ppt_x</p:attrName>
                                        </p:attrNameLst>
                                      </p:cBhvr>
                                      <p:tavLst>
                                        <p:tav tm="0">
                                          <p:val>
                                            <p:strVal val="#ppt_x"/>
                                          </p:val>
                                        </p:tav>
                                        <p:tav tm="100000">
                                          <p:val>
                                            <p:strVal val="#ppt_x"/>
                                          </p:val>
                                        </p:tav>
                                      </p:tavLst>
                                    </p:anim>
                                    <p:anim calcmode="lin" valueType="num">
                                      <p:cBhvr additive="base">
                                        <p:cTn id="216" dur="500" fill="hold"/>
                                        <p:tgtEl>
                                          <p:spTgt spid="10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08"/>
                                        </p:tgtEl>
                                        <p:attrNameLst>
                                          <p:attrName>style.visibility</p:attrName>
                                        </p:attrNameLst>
                                      </p:cBhvr>
                                      <p:to>
                                        <p:strVal val="visible"/>
                                      </p:to>
                                    </p:set>
                                    <p:anim calcmode="lin" valueType="num">
                                      <p:cBhvr additive="base">
                                        <p:cTn id="219" dur="500" fill="hold"/>
                                        <p:tgtEl>
                                          <p:spTgt spid="108"/>
                                        </p:tgtEl>
                                        <p:attrNameLst>
                                          <p:attrName>ppt_x</p:attrName>
                                        </p:attrNameLst>
                                      </p:cBhvr>
                                      <p:tavLst>
                                        <p:tav tm="0">
                                          <p:val>
                                            <p:strVal val="#ppt_x"/>
                                          </p:val>
                                        </p:tav>
                                        <p:tav tm="100000">
                                          <p:val>
                                            <p:strVal val="#ppt_x"/>
                                          </p:val>
                                        </p:tav>
                                      </p:tavLst>
                                    </p:anim>
                                    <p:anim calcmode="lin" valueType="num">
                                      <p:cBhvr additive="base">
                                        <p:cTn id="220" dur="500" fill="hold"/>
                                        <p:tgtEl>
                                          <p:spTgt spid="10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09"/>
                                        </p:tgtEl>
                                        <p:attrNameLst>
                                          <p:attrName>style.visibility</p:attrName>
                                        </p:attrNameLst>
                                      </p:cBhvr>
                                      <p:to>
                                        <p:strVal val="visible"/>
                                      </p:to>
                                    </p:set>
                                    <p:anim calcmode="lin" valueType="num">
                                      <p:cBhvr additive="base">
                                        <p:cTn id="223" dur="500" fill="hold"/>
                                        <p:tgtEl>
                                          <p:spTgt spid="109"/>
                                        </p:tgtEl>
                                        <p:attrNameLst>
                                          <p:attrName>ppt_x</p:attrName>
                                        </p:attrNameLst>
                                      </p:cBhvr>
                                      <p:tavLst>
                                        <p:tav tm="0">
                                          <p:val>
                                            <p:strVal val="#ppt_x"/>
                                          </p:val>
                                        </p:tav>
                                        <p:tav tm="100000">
                                          <p:val>
                                            <p:strVal val="#ppt_x"/>
                                          </p:val>
                                        </p:tav>
                                      </p:tavLst>
                                    </p:anim>
                                    <p:anim calcmode="lin" valueType="num">
                                      <p:cBhvr additive="base">
                                        <p:cTn id="224" dur="500" fill="hold"/>
                                        <p:tgtEl>
                                          <p:spTgt spid="10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10"/>
                                        </p:tgtEl>
                                        <p:attrNameLst>
                                          <p:attrName>style.visibility</p:attrName>
                                        </p:attrNameLst>
                                      </p:cBhvr>
                                      <p:to>
                                        <p:strVal val="visible"/>
                                      </p:to>
                                    </p:set>
                                    <p:anim calcmode="lin" valueType="num">
                                      <p:cBhvr additive="base">
                                        <p:cTn id="227" dur="500" fill="hold"/>
                                        <p:tgtEl>
                                          <p:spTgt spid="110"/>
                                        </p:tgtEl>
                                        <p:attrNameLst>
                                          <p:attrName>ppt_x</p:attrName>
                                        </p:attrNameLst>
                                      </p:cBhvr>
                                      <p:tavLst>
                                        <p:tav tm="0">
                                          <p:val>
                                            <p:strVal val="#ppt_x"/>
                                          </p:val>
                                        </p:tav>
                                        <p:tav tm="100000">
                                          <p:val>
                                            <p:strVal val="#ppt_x"/>
                                          </p:val>
                                        </p:tav>
                                      </p:tavLst>
                                    </p:anim>
                                    <p:anim calcmode="lin" valueType="num">
                                      <p:cBhvr additive="base">
                                        <p:cTn id="228" dur="500" fill="hold"/>
                                        <p:tgtEl>
                                          <p:spTgt spid="11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11"/>
                                        </p:tgtEl>
                                        <p:attrNameLst>
                                          <p:attrName>style.visibility</p:attrName>
                                        </p:attrNameLst>
                                      </p:cBhvr>
                                      <p:to>
                                        <p:strVal val="visible"/>
                                      </p:to>
                                    </p:set>
                                    <p:anim calcmode="lin" valueType="num">
                                      <p:cBhvr additive="base">
                                        <p:cTn id="231" dur="500" fill="hold"/>
                                        <p:tgtEl>
                                          <p:spTgt spid="111"/>
                                        </p:tgtEl>
                                        <p:attrNameLst>
                                          <p:attrName>ppt_x</p:attrName>
                                        </p:attrNameLst>
                                      </p:cBhvr>
                                      <p:tavLst>
                                        <p:tav tm="0">
                                          <p:val>
                                            <p:strVal val="#ppt_x"/>
                                          </p:val>
                                        </p:tav>
                                        <p:tav tm="100000">
                                          <p:val>
                                            <p:strVal val="#ppt_x"/>
                                          </p:val>
                                        </p:tav>
                                      </p:tavLst>
                                    </p:anim>
                                    <p:anim calcmode="lin" valueType="num">
                                      <p:cBhvr additive="base">
                                        <p:cTn id="232" dur="500" fill="hold"/>
                                        <p:tgtEl>
                                          <p:spTgt spid="11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12"/>
                                        </p:tgtEl>
                                        <p:attrNameLst>
                                          <p:attrName>style.visibility</p:attrName>
                                        </p:attrNameLst>
                                      </p:cBhvr>
                                      <p:to>
                                        <p:strVal val="visible"/>
                                      </p:to>
                                    </p:set>
                                    <p:anim calcmode="lin" valueType="num">
                                      <p:cBhvr additive="base">
                                        <p:cTn id="235" dur="500" fill="hold"/>
                                        <p:tgtEl>
                                          <p:spTgt spid="112"/>
                                        </p:tgtEl>
                                        <p:attrNameLst>
                                          <p:attrName>ppt_x</p:attrName>
                                        </p:attrNameLst>
                                      </p:cBhvr>
                                      <p:tavLst>
                                        <p:tav tm="0">
                                          <p:val>
                                            <p:strVal val="#ppt_x"/>
                                          </p:val>
                                        </p:tav>
                                        <p:tav tm="100000">
                                          <p:val>
                                            <p:strVal val="#ppt_x"/>
                                          </p:val>
                                        </p:tav>
                                      </p:tavLst>
                                    </p:anim>
                                    <p:anim calcmode="lin" valueType="num">
                                      <p:cBhvr additive="base">
                                        <p:cTn id="236" dur="500" fill="hold"/>
                                        <p:tgtEl>
                                          <p:spTgt spid="11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13"/>
                                        </p:tgtEl>
                                        <p:attrNameLst>
                                          <p:attrName>style.visibility</p:attrName>
                                        </p:attrNameLst>
                                      </p:cBhvr>
                                      <p:to>
                                        <p:strVal val="visible"/>
                                      </p:to>
                                    </p:set>
                                    <p:anim calcmode="lin" valueType="num">
                                      <p:cBhvr additive="base">
                                        <p:cTn id="239" dur="500" fill="hold"/>
                                        <p:tgtEl>
                                          <p:spTgt spid="113"/>
                                        </p:tgtEl>
                                        <p:attrNameLst>
                                          <p:attrName>ppt_x</p:attrName>
                                        </p:attrNameLst>
                                      </p:cBhvr>
                                      <p:tavLst>
                                        <p:tav tm="0">
                                          <p:val>
                                            <p:strVal val="#ppt_x"/>
                                          </p:val>
                                        </p:tav>
                                        <p:tav tm="100000">
                                          <p:val>
                                            <p:strVal val="#ppt_x"/>
                                          </p:val>
                                        </p:tav>
                                      </p:tavLst>
                                    </p:anim>
                                    <p:anim calcmode="lin" valueType="num">
                                      <p:cBhvr additive="base">
                                        <p:cTn id="240" dur="500" fill="hold"/>
                                        <p:tgtEl>
                                          <p:spTgt spid="11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14"/>
                                        </p:tgtEl>
                                        <p:attrNameLst>
                                          <p:attrName>style.visibility</p:attrName>
                                        </p:attrNameLst>
                                      </p:cBhvr>
                                      <p:to>
                                        <p:strVal val="visible"/>
                                      </p:to>
                                    </p:set>
                                    <p:anim calcmode="lin" valueType="num">
                                      <p:cBhvr additive="base">
                                        <p:cTn id="243" dur="500" fill="hold"/>
                                        <p:tgtEl>
                                          <p:spTgt spid="114"/>
                                        </p:tgtEl>
                                        <p:attrNameLst>
                                          <p:attrName>ppt_x</p:attrName>
                                        </p:attrNameLst>
                                      </p:cBhvr>
                                      <p:tavLst>
                                        <p:tav tm="0">
                                          <p:val>
                                            <p:strVal val="#ppt_x"/>
                                          </p:val>
                                        </p:tav>
                                        <p:tav tm="100000">
                                          <p:val>
                                            <p:strVal val="#ppt_x"/>
                                          </p:val>
                                        </p:tav>
                                      </p:tavLst>
                                    </p:anim>
                                    <p:anim calcmode="lin" valueType="num">
                                      <p:cBhvr additive="base">
                                        <p:cTn id="244" dur="500" fill="hold"/>
                                        <p:tgtEl>
                                          <p:spTgt spid="11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15"/>
                                        </p:tgtEl>
                                        <p:attrNameLst>
                                          <p:attrName>style.visibility</p:attrName>
                                        </p:attrNameLst>
                                      </p:cBhvr>
                                      <p:to>
                                        <p:strVal val="visible"/>
                                      </p:to>
                                    </p:set>
                                    <p:anim calcmode="lin" valueType="num">
                                      <p:cBhvr additive="base">
                                        <p:cTn id="247" dur="500" fill="hold"/>
                                        <p:tgtEl>
                                          <p:spTgt spid="115"/>
                                        </p:tgtEl>
                                        <p:attrNameLst>
                                          <p:attrName>ppt_x</p:attrName>
                                        </p:attrNameLst>
                                      </p:cBhvr>
                                      <p:tavLst>
                                        <p:tav tm="0">
                                          <p:val>
                                            <p:strVal val="#ppt_x"/>
                                          </p:val>
                                        </p:tav>
                                        <p:tav tm="100000">
                                          <p:val>
                                            <p:strVal val="#ppt_x"/>
                                          </p:val>
                                        </p:tav>
                                      </p:tavLst>
                                    </p:anim>
                                    <p:anim calcmode="lin" valueType="num">
                                      <p:cBhvr additive="base">
                                        <p:cTn id="248" dur="500" fill="hold"/>
                                        <p:tgtEl>
                                          <p:spTgt spid="115"/>
                                        </p:tgtEl>
                                        <p:attrNameLst>
                                          <p:attrName>ppt_y</p:attrName>
                                        </p:attrNameLst>
                                      </p:cBhvr>
                                      <p:tavLst>
                                        <p:tav tm="0">
                                          <p:val>
                                            <p:strVal val="1+#ppt_h/2"/>
                                          </p:val>
                                        </p:tav>
                                        <p:tav tm="100000">
                                          <p:val>
                                            <p:strVal val="#ppt_y"/>
                                          </p:val>
                                        </p:tav>
                                      </p:tavLst>
                                    </p:anim>
                                  </p:childTnLst>
                                </p:cTn>
                              </p:par>
                              <p:par>
                                <p:cTn id="249" presetID="2" presetClass="entr" presetSubtype="1" fill="hold" grpId="0" nodeType="withEffect">
                                  <p:stCondLst>
                                    <p:cond delay="0"/>
                                  </p:stCondLst>
                                  <p:childTnLst>
                                    <p:set>
                                      <p:cBhvr>
                                        <p:cTn id="250" dur="1" fill="hold">
                                          <p:stCondLst>
                                            <p:cond delay="0"/>
                                          </p:stCondLst>
                                        </p:cTn>
                                        <p:tgtEl>
                                          <p:spTgt spid="116"/>
                                        </p:tgtEl>
                                        <p:attrNameLst>
                                          <p:attrName>style.visibility</p:attrName>
                                        </p:attrNameLst>
                                      </p:cBhvr>
                                      <p:to>
                                        <p:strVal val="visible"/>
                                      </p:to>
                                    </p:set>
                                    <p:anim calcmode="lin" valueType="num">
                                      <p:cBhvr additive="base">
                                        <p:cTn id="251" dur="500" fill="hold"/>
                                        <p:tgtEl>
                                          <p:spTgt spid="116"/>
                                        </p:tgtEl>
                                        <p:attrNameLst>
                                          <p:attrName>ppt_x</p:attrName>
                                        </p:attrNameLst>
                                      </p:cBhvr>
                                      <p:tavLst>
                                        <p:tav tm="0">
                                          <p:val>
                                            <p:strVal val="#ppt_x"/>
                                          </p:val>
                                        </p:tav>
                                        <p:tav tm="100000">
                                          <p:val>
                                            <p:strVal val="#ppt_x"/>
                                          </p:val>
                                        </p:tav>
                                      </p:tavLst>
                                    </p:anim>
                                    <p:anim calcmode="lin" valueType="num">
                                      <p:cBhvr additive="base">
                                        <p:cTn id="252" dur="500" fill="hold"/>
                                        <p:tgtEl>
                                          <p:spTgt spid="116"/>
                                        </p:tgtEl>
                                        <p:attrNameLst>
                                          <p:attrName>ppt_y</p:attrName>
                                        </p:attrNameLst>
                                      </p:cBhvr>
                                      <p:tavLst>
                                        <p:tav tm="0">
                                          <p:val>
                                            <p:strVal val="0-#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17"/>
                                        </p:tgtEl>
                                        <p:attrNameLst>
                                          <p:attrName>style.visibility</p:attrName>
                                        </p:attrNameLst>
                                      </p:cBhvr>
                                      <p:to>
                                        <p:strVal val="visible"/>
                                      </p:to>
                                    </p:set>
                                    <p:anim calcmode="lin" valueType="num">
                                      <p:cBhvr additive="base">
                                        <p:cTn id="255" dur="500" fill="hold"/>
                                        <p:tgtEl>
                                          <p:spTgt spid="117"/>
                                        </p:tgtEl>
                                        <p:attrNameLst>
                                          <p:attrName>ppt_x</p:attrName>
                                        </p:attrNameLst>
                                      </p:cBhvr>
                                      <p:tavLst>
                                        <p:tav tm="0">
                                          <p:val>
                                            <p:strVal val="#ppt_x"/>
                                          </p:val>
                                        </p:tav>
                                        <p:tav tm="100000">
                                          <p:val>
                                            <p:strVal val="#ppt_x"/>
                                          </p:val>
                                        </p:tav>
                                      </p:tavLst>
                                    </p:anim>
                                    <p:anim calcmode="lin" valueType="num">
                                      <p:cBhvr additive="base">
                                        <p:cTn id="256" dur="500" fill="hold"/>
                                        <p:tgtEl>
                                          <p:spTgt spid="11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118"/>
                                        </p:tgtEl>
                                        <p:attrNameLst>
                                          <p:attrName>style.visibility</p:attrName>
                                        </p:attrNameLst>
                                      </p:cBhvr>
                                      <p:to>
                                        <p:strVal val="visible"/>
                                      </p:to>
                                    </p:set>
                                    <p:anim calcmode="lin" valueType="num">
                                      <p:cBhvr additive="base">
                                        <p:cTn id="259" dur="500" fill="hold"/>
                                        <p:tgtEl>
                                          <p:spTgt spid="118"/>
                                        </p:tgtEl>
                                        <p:attrNameLst>
                                          <p:attrName>ppt_x</p:attrName>
                                        </p:attrNameLst>
                                      </p:cBhvr>
                                      <p:tavLst>
                                        <p:tav tm="0">
                                          <p:val>
                                            <p:strVal val="#ppt_x"/>
                                          </p:val>
                                        </p:tav>
                                        <p:tav tm="100000">
                                          <p:val>
                                            <p:strVal val="#ppt_x"/>
                                          </p:val>
                                        </p:tav>
                                      </p:tavLst>
                                    </p:anim>
                                    <p:anim calcmode="lin" valueType="num">
                                      <p:cBhvr additive="base">
                                        <p:cTn id="260" dur="500" fill="hold"/>
                                        <p:tgtEl>
                                          <p:spTgt spid="118"/>
                                        </p:tgtEl>
                                        <p:attrNameLst>
                                          <p:attrName>ppt_y</p:attrName>
                                        </p:attrNameLst>
                                      </p:cBhvr>
                                      <p:tavLst>
                                        <p:tav tm="0">
                                          <p:val>
                                            <p:strVal val="1+#ppt_h/2"/>
                                          </p:val>
                                        </p:tav>
                                        <p:tav tm="100000">
                                          <p:val>
                                            <p:strVal val="#ppt_y"/>
                                          </p:val>
                                        </p:tav>
                                      </p:tavLst>
                                    </p:anim>
                                  </p:childTnLst>
                                </p:cTn>
                              </p:par>
                              <p:par>
                                <p:cTn id="261" presetID="2" presetClass="entr" presetSubtype="3" fill="hold" grpId="0" nodeType="withEffect">
                                  <p:stCondLst>
                                    <p:cond delay="0"/>
                                  </p:stCondLst>
                                  <p:childTnLst>
                                    <p:set>
                                      <p:cBhvr>
                                        <p:cTn id="262" dur="1" fill="hold">
                                          <p:stCondLst>
                                            <p:cond delay="0"/>
                                          </p:stCondLst>
                                        </p:cTn>
                                        <p:tgtEl>
                                          <p:spTgt spid="119"/>
                                        </p:tgtEl>
                                        <p:attrNameLst>
                                          <p:attrName>style.visibility</p:attrName>
                                        </p:attrNameLst>
                                      </p:cBhvr>
                                      <p:to>
                                        <p:strVal val="visible"/>
                                      </p:to>
                                    </p:set>
                                    <p:anim calcmode="lin" valueType="num">
                                      <p:cBhvr additive="base">
                                        <p:cTn id="263" dur="500" fill="hold"/>
                                        <p:tgtEl>
                                          <p:spTgt spid="119"/>
                                        </p:tgtEl>
                                        <p:attrNameLst>
                                          <p:attrName>ppt_x</p:attrName>
                                        </p:attrNameLst>
                                      </p:cBhvr>
                                      <p:tavLst>
                                        <p:tav tm="0">
                                          <p:val>
                                            <p:strVal val="1+#ppt_w/2"/>
                                          </p:val>
                                        </p:tav>
                                        <p:tav tm="100000">
                                          <p:val>
                                            <p:strVal val="#ppt_x"/>
                                          </p:val>
                                        </p:tav>
                                      </p:tavLst>
                                    </p:anim>
                                    <p:anim calcmode="lin" valueType="num">
                                      <p:cBhvr additive="base">
                                        <p:cTn id="264" dur="500" fill="hold"/>
                                        <p:tgtEl>
                                          <p:spTgt spid="119"/>
                                        </p:tgtEl>
                                        <p:attrNameLst>
                                          <p:attrName>ppt_y</p:attrName>
                                        </p:attrNameLst>
                                      </p:cBhvr>
                                      <p:tavLst>
                                        <p:tav tm="0">
                                          <p:val>
                                            <p:strVal val="0-#ppt_h/2"/>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120"/>
                                        </p:tgtEl>
                                        <p:attrNameLst>
                                          <p:attrName>style.visibility</p:attrName>
                                        </p:attrNameLst>
                                      </p:cBhvr>
                                      <p:to>
                                        <p:strVal val="visible"/>
                                      </p:to>
                                    </p:set>
                                    <p:anim calcmode="lin" valueType="num">
                                      <p:cBhvr additive="base">
                                        <p:cTn id="267" dur="500" fill="hold"/>
                                        <p:tgtEl>
                                          <p:spTgt spid="120"/>
                                        </p:tgtEl>
                                        <p:attrNameLst>
                                          <p:attrName>ppt_x</p:attrName>
                                        </p:attrNameLst>
                                      </p:cBhvr>
                                      <p:tavLst>
                                        <p:tav tm="0">
                                          <p:val>
                                            <p:strVal val="1+#ppt_w/2"/>
                                          </p:val>
                                        </p:tav>
                                        <p:tav tm="100000">
                                          <p:val>
                                            <p:strVal val="#ppt_x"/>
                                          </p:val>
                                        </p:tav>
                                      </p:tavLst>
                                    </p:anim>
                                    <p:anim calcmode="lin" valueType="num">
                                      <p:cBhvr additive="base">
                                        <p:cTn id="268" dur="500" fill="hold"/>
                                        <p:tgtEl>
                                          <p:spTgt spid="120"/>
                                        </p:tgtEl>
                                        <p:attrNameLst>
                                          <p:attrName>ppt_y</p:attrName>
                                        </p:attrNameLst>
                                      </p:cBhvr>
                                      <p:tavLst>
                                        <p:tav tm="0">
                                          <p:val>
                                            <p:strVal val="#ppt_y"/>
                                          </p:val>
                                        </p:tav>
                                        <p:tav tm="100000">
                                          <p:val>
                                            <p:strVal val="#ppt_y"/>
                                          </p:val>
                                        </p:tav>
                                      </p:tavLst>
                                    </p:anim>
                                  </p:childTnLst>
                                </p:cTn>
                              </p:par>
                              <p:par>
                                <p:cTn id="269" presetID="2" presetClass="entr" presetSubtype="12" fill="hold" grpId="0" nodeType="withEffect">
                                  <p:stCondLst>
                                    <p:cond delay="0"/>
                                  </p:stCondLst>
                                  <p:childTnLst>
                                    <p:set>
                                      <p:cBhvr>
                                        <p:cTn id="270" dur="1" fill="hold">
                                          <p:stCondLst>
                                            <p:cond delay="0"/>
                                          </p:stCondLst>
                                        </p:cTn>
                                        <p:tgtEl>
                                          <p:spTgt spid="121"/>
                                        </p:tgtEl>
                                        <p:attrNameLst>
                                          <p:attrName>style.visibility</p:attrName>
                                        </p:attrNameLst>
                                      </p:cBhvr>
                                      <p:to>
                                        <p:strVal val="visible"/>
                                      </p:to>
                                    </p:set>
                                    <p:anim calcmode="lin" valueType="num">
                                      <p:cBhvr additive="base">
                                        <p:cTn id="271" dur="500" fill="hold"/>
                                        <p:tgtEl>
                                          <p:spTgt spid="121"/>
                                        </p:tgtEl>
                                        <p:attrNameLst>
                                          <p:attrName>ppt_x</p:attrName>
                                        </p:attrNameLst>
                                      </p:cBhvr>
                                      <p:tavLst>
                                        <p:tav tm="0">
                                          <p:val>
                                            <p:strVal val="0-#ppt_w/2"/>
                                          </p:val>
                                        </p:tav>
                                        <p:tav tm="100000">
                                          <p:val>
                                            <p:strVal val="#ppt_x"/>
                                          </p:val>
                                        </p:tav>
                                      </p:tavLst>
                                    </p:anim>
                                    <p:anim calcmode="lin" valueType="num">
                                      <p:cBhvr additive="base">
                                        <p:cTn id="272" dur="500" fill="hold"/>
                                        <p:tgtEl>
                                          <p:spTgt spid="12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22"/>
                                        </p:tgtEl>
                                        <p:attrNameLst>
                                          <p:attrName>style.visibility</p:attrName>
                                        </p:attrNameLst>
                                      </p:cBhvr>
                                      <p:to>
                                        <p:strVal val="visible"/>
                                      </p:to>
                                    </p:set>
                                    <p:anim calcmode="lin" valueType="num">
                                      <p:cBhvr additive="base">
                                        <p:cTn id="275" dur="500" fill="hold"/>
                                        <p:tgtEl>
                                          <p:spTgt spid="122"/>
                                        </p:tgtEl>
                                        <p:attrNameLst>
                                          <p:attrName>ppt_x</p:attrName>
                                        </p:attrNameLst>
                                      </p:cBhvr>
                                      <p:tavLst>
                                        <p:tav tm="0">
                                          <p:val>
                                            <p:strVal val="#ppt_x"/>
                                          </p:val>
                                        </p:tav>
                                        <p:tav tm="100000">
                                          <p:val>
                                            <p:strVal val="#ppt_x"/>
                                          </p:val>
                                        </p:tav>
                                      </p:tavLst>
                                    </p:anim>
                                    <p:anim calcmode="lin" valueType="num">
                                      <p:cBhvr additive="base">
                                        <p:cTn id="276" dur="500" fill="hold"/>
                                        <p:tgtEl>
                                          <p:spTgt spid="12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23"/>
                                        </p:tgtEl>
                                        <p:attrNameLst>
                                          <p:attrName>style.visibility</p:attrName>
                                        </p:attrNameLst>
                                      </p:cBhvr>
                                      <p:to>
                                        <p:strVal val="visible"/>
                                      </p:to>
                                    </p:set>
                                    <p:anim calcmode="lin" valueType="num">
                                      <p:cBhvr additive="base">
                                        <p:cTn id="279" dur="500" fill="hold"/>
                                        <p:tgtEl>
                                          <p:spTgt spid="123"/>
                                        </p:tgtEl>
                                        <p:attrNameLst>
                                          <p:attrName>ppt_x</p:attrName>
                                        </p:attrNameLst>
                                      </p:cBhvr>
                                      <p:tavLst>
                                        <p:tav tm="0">
                                          <p:val>
                                            <p:strVal val="#ppt_x"/>
                                          </p:val>
                                        </p:tav>
                                        <p:tav tm="100000">
                                          <p:val>
                                            <p:strVal val="#ppt_x"/>
                                          </p:val>
                                        </p:tav>
                                      </p:tavLst>
                                    </p:anim>
                                    <p:anim calcmode="lin" valueType="num">
                                      <p:cBhvr additive="base">
                                        <p:cTn id="280" dur="500" fill="hold"/>
                                        <p:tgtEl>
                                          <p:spTgt spid="12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124"/>
                                        </p:tgtEl>
                                        <p:attrNameLst>
                                          <p:attrName>style.visibility</p:attrName>
                                        </p:attrNameLst>
                                      </p:cBhvr>
                                      <p:to>
                                        <p:strVal val="visible"/>
                                      </p:to>
                                    </p:set>
                                    <p:anim calcmode="lin" valueType="num">
                                      <p:cBhvr additive="base">
                                        <p:cTn id="283" dur="500" fill="hold"/>
                                        <p:tgtEl>
                                          <p:spTgt spid="124"/>
                                        </p:tgtEl>
                                        <p:attrNameLst>
                                          <p:attrName>ppt_x</p:attrName>
                                        </p:attrNameLst>
                                      </p:cBhvr>
                                      <p:tavLst>
                                        <p:tav tm="0">
                                          <p:val>
                                            <p:strVal val="#ppt_x"/>
                                          </p:val>
                                        </p:tav>
                                        <p:tav tm="100000">
                                          <p:val>
                                            <p:strVal val="#ppt_x"/>
                                          </p:val>
                                        </p:tav>
                                      </p:tavLst>
                                    </p:anim>
                                    <p:anim calcmode="lin" valueType="num">
                                      <p:cBhvr additive="base">
                                        <p:cTn id="284" dur="500" fill="hold"/>
                                        <p:tgtEl>
                                          <p:spTgt spid="124"/>
                                        </p:tgtEl>
                                        <p:attrNameLst>
                                          <p:attrName>ppt_y</p:attrName>
                                        </p:attrNameLst>
                                      </p:cBhvr>
                                      <p:tavLst>
                                        <p:tav tm="0">
                                          <p:val>
                                            <p:strVal val="1+#ppt_h/2"/>
                                          </p:val>
                                        </p:tav>
                                        <p:tav tm="100000">
                                          <p:val>
                                            <p:strVal val="#ppt_y"/>
                                          </p:val>
                                        </p:tav>
                                      </p:tavLst>
                                    </p:anim>
                                  </p:childTnLst>
                                </p:cTn>
                              </p:par>
                              <p:par>
                                <p:cTn id="285" presetID="2" presetClass="entr" presetSubtype="8" fill="hold" grpId="0" nodeType="with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0-#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26"/>
                                        </p:tgtEl>
                                        <p:attrNameLst>
                                          <p:attrName>style.visibility</p:attrName>
                                        </p:attrNameLst>
                                      </p:cBhvr>
                                      <p:to>
                                        <p:strVal val="visible"/>
                                      </p:to>
                                    </p:set>
                                    <p:anim calcmode="lin" valueType="num">
                                      <p:cBhvr additive="base">
                                        <p:cTn id="291" dur="500" fill="hold"/>
                                        <p:tgtEl>
                                          <p:spTgt spid="126"/>
                                        </p:tgtEl>
                                        <p:attrNameLst>
                                          <p:attrName>ppt_x</p:attrName>
                                        </p:attrNameLst>
                                      </p:cBhvr>
                                      <p:tavLst>
                                        <p:tav tm="0">
                                          <p:val>
                                            <p:strVal val="#ppt_x"/>
                                          </p:val>
                                        </p:tav>
                                        <p:tav tm="100000">
                                          <p:val>
                                            <p:strVal val="#ppt_x"/>
                                          </p:val>
                                        </p:tav>
                                      </p:tavLst>
                                    </p:anim>
                                    <p:anim calcmode="lin" valueType="num">
                                      <p:cBhvr additive="base">
                                        <p:cTn id="292" dur="500" fill="hold"/>
                                        <p:tgtEl>
                                          <p:spTgt spid="12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27"/>
                                        </p:tgtEl>
                                        <p:attrNameLst>
                                          <p:attrName>style.visibility</p:attrName>
                                        </p:attrNameLst>
                                      </p:cBhvr>
                                      <p:to>
                                        <p:strVal val="visible"/>
                                      </p:to>
                                    </p:set>
                                    <p:anim calcmode="lin" valueType="num">
                                      <p:cBhvr additive="base">
                                        <p:cTn id="295" dur="500" fill="hold"/>
                                        <p:tgtEl>
                                          <p:spTgt spid="127"/>
                                        </p:tgtEl>
                                        <p:attrNameLst>
                                          <p:attrName>ppt_x</p:attrName>
                                        </p:attrNameLst>
                                      </p:cBhvr>
                                      <p:tavLst>
                                        <p:tav tm="0">
                                          <p:val>
                                            <p:strVal val="#ppt_x"/>
                                          </p:val>
                                        </p:tav>
                                        <p:tav tm="100000">
                                          <p:val>
                                            <p:strVal val="#ppt_x"/>
                                          </p:val>
                                        </p:tav>
                                      </p:tavLst>
                                    </p:anim>
                                    <p:anim calcmode="lin" valueType="num">
                                      <p:cBhvr additive="base">
                                        <p:cTn id="296" dur="500" fill="hold"/>
                                        <p:tgtEl>
                                          <p:spTgt spid="12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28"/>
                                        </p:tgtEl>
                                        <p:attrNameLst>
                                          <p:attrName>style.visibility</p:attrName>
                                        </p:attrNameLst>
                                      </p:cBhvr>
                                      <p:to>
                                        <p:strVal val="visible"/>
                                      </p:to>
                                    </p:set>
                                    <p:anim calcmode="lin" valueType="num">
                                      <p:cBhvr additive="base">
                                        <p:cTn id="299" dur="500" fill="hold"/>
                                        <p:tgtEl>
                                          <p:spTgt spid="128"/>
                                        </p:tgtEl>
                                        <p:attrNameLst>
                                          <p:attrName>ppt_x</p:attrName>
                                        </p:attrNameLst>
                                      </p:cBhvr>
                                      <p:tavLst>
                                        <p:tav tm="0">
                                          <p:val>
                                            <p:strVal val="#ppt_x"/>
                                          </p:val>
                                        </p:tav>
                                        <p:tav tm="100000">
                                          <p:val>
                                            <p:strVal val="#ppt_x"/>
                                          </p:val>
                                        </p:tav>
                                      </p:tavLst>
                                    </p:anim>
                                    <p:anim calcmode="lin" valueType="num">
                                      <p:cBhvr additive="base">
                                        <p:cTn id="300" dur="500" fill="hold"/>
                                        <p:tgtEl>
                                          <p:spTgt spid="12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29"/>
                                        </p:tgtEl>
                                        <p:attrNameLst>
                                          <p:attrName>style.visibility</p:attrName>
                                        </p:attrNameLst>
                                      </p:cBhvr>
                                      <p:to>
                                        <p:strVal val="visible"/>
                                      </p:to>
                                    </p:set>
                                    <p:anim calcmode="lin" valueType="num">
                                      <p:cBhvr additive="base">
                                        <p:cTn id="303" dur="500" fill="hold"/>
                                        <p:tgtEl>
                                          <p:spTgt spid="129"/>
                                        </p:tgtEl>
                                        <p:attrNameLst>
                                          <p:attrName>ppt_x</p:attrName>
                                        </p:attrNameLst>
                                      </p:cBhvr>
                                      <p:tavLst>
                                        <p:tav tm="0">
                                          <p:val>
                                            <p:strVal val="#ppt_x"/>
                                          </p:val>
                                        </p:tav>
                                        <p:tav tm="100000">
                                          <p:val>
                                            <p:strVal val="#ppt_x"/>
                                          </p:val>
                                        </p:tav>
                                      </p:tavLst>
                                    </p:anim>
                                    <p:anim calcmode="lin" valueType="num">
                                      <p:cBhvr additive="base">
                                        <p:cTn id="304" dur="500" fill="hold"/>
                                        <p:tgtEl>
                                          <p:spTgt spid="12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30"/>
                                        </p:tgtEl>
                                        <p:attrNameLst>
                                          <p:attrName>style.visibility</p:attrName>
                                        </p:attrNameLst>
                                      </p:cBhvr>
                                      <p:to>
                                        <p:strVal val="visible"/>
                                      </p:to>
                                    </p:set>
                                    <p:anim calcmode="lin" valueType="num">
                                      <p:cBhvr additive="base">
                                        <p:cTn id="307" dur="500" fill="hold"/>
                                        <p:tgtEl>
                                          <p:spTgt spid="130"/>
                                        </p:tgtEl>
                                        <p:attrNameLst>
                                          <p:attrName>ppt_x</p:attrName>
                                        </p:attrNameLst>
                                      </p:cBhvr>
                                      <p:tavLst>
                                        <p:tav tm="0">
                                          <p:val>
                                            <p:strVal val="#ppt_x"/>
                                          </p:val>
                                        </p:tav>
                                        <p:tav tm="100000">
                                          <p:val>
                                            <p:strVal val="#ppt_x"/>
                                          </p:val>
                                        </p:tav>
                                      </p:tavLst>
                                    </p:anim>
                                    <p:anim calcmode="lin" valueType="num">
                                      <p:cBhvr additive="base">
                                        <p:cTn id="308" dur="500" fill="hold"/>
                                        <p:tgtEl>
                                          <p:spTgt spid="13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31"/>
                                        </p:tgtEl>
                                        <p:attrNameLst>
                                          <p:attrName>style.visibility</p:attrName>
                                        </p:attrNameLst>
                                      </p:cBhvr>
                                      <p:to>
                                        <p:strVal val="visible"/>
                                      </p:to>
                                    </p:set>
                                    <p:anim calcmode="lin" valueType="num">
                                      <p:cBhvr additive="base">
                                        <p:cTn id="311" dur="500" fill="hold"/>
                                        <p:tgtEl>
                                          <p:spTgt spid="131"/>
                                        </p:tgtEl>
                                        <p:attrNameLst>
                                          <p:attrName>ppt_x</p:attrName>
                                        </p:attrNameLst>
                                      </p:cBhvr>
                                      <p:tavLst>
                                        <p:tav tm="0">
                                          <p:val>
                                            <p:strVal val="#ppt_x"/>
                                          </p:val>
                                        </p:tav>
                                        <p:tav tm="100000">
                                          <p:val>
                                            <p:strVal val="#ppt_x"/>
                                          </p:val>
                                        </p:tav>
                                      </p:tavLst>
                                    </p:anim>
                                    <p:anim calcmode="lin" valueType="num">
                                      <p:cBhvr additive="base">
                                        <p:cTn id="312" dur="500" fill="hold"/>
                                        <p:tgtEl>
                                          <p:spTgt spid="13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32"/>
                                        </p:tgtEl>
                                        <p:attrNameLst>
                                          <p:attrName>style.visibility</p:attrName>
                                        </p:attrNameLst>
                                      </p:cBhvr>
                                      <p:to>
                                        <p:strVal val="visible"/>
                                      </p:to>
                                    </p:set>
                                    <p:anim calcmode="lin" valueType="num">
                                      <p:cBhvr additive="base">
                                        <p:cTn id="315" dur="500" fill="hold"/>
                                        <p:tgtEl>
                                          <p:spTgt spid="132"/>
                                        </p:tgtEl>
                                        <p:attrNameLst>
                                          <p:attrName>ppt_x</p:attrName>
                                        </p:attrNameLst>
                                      </p:cBhvr>
                                      <p:tavLst>
                                        <p:tav tm="0">
                                          <p:val>
                                            <p:strVal val="#ppt_x"/>
                                          </p:val>
                                        </p:tav>
                                        <p:tav tm="100000">
                                          <p:val>
                                            <p:strVal val="#ppt_x"/>
                                          </p:val>
                                        </p:tav>
                                      </p:tavLst>
                                    </p:anim>
                                    <p:anim calcmode="lin" valueType="num">
                                      <p:cBhvr additive="base">
                                        <p:cTn id="316" dur="500" fill="hold"/>
                                        <p:tgtEl>
                                          <p:spTgt spid="132"/>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33"/>
                                        </p:tgtEl>
                                        <p:attrNameLst>
                                          <p:attrName>style.visibility</p:attrName>
                                        </p:attrNameLst>
                                      </p:cBhvr>
                                      <p:to>
                                        <p:strVal val="visible"/>
                                      </p:to>
                                    </p:set>
                                    <p:anim calcmode="lin" valueType="num">
                                      <p:cBhvr additive="base">
                                        <p:cTn id="319" dur="500" fill="hold"/>
                                        <p:tgtEl>
                                          <p:spTgt spid="133"/>
                                        </p:tgtEl>
                                        <p:attrNameLst>
                                          <p:attrName>ppt_x</p:attrName>
                                        </p:attrNameLst>
                                      </p:cBhvr>
                                      <p:tavLst>
                                        <p:tav tm="0">
                                          <p:val>
                                            <p:strVal val="#ppt_x"/>
                                          </p:val>
                                        </p:tav>
                                        <p:tav tm="100000">
                                          <p:val>
                                            <p:strVal val="#ppt_x"/>
                                          </p:val>
                                        </p:tav>
                                      </p:tavLst>
                                    </p:anim>
                                    <p:anim calcmode="lin" valueType="num">
                                      <p:cBhvr additive="base">
                                        <p:cTn id="320" dur="500" fill="hold"/>
                                        <p:tgtEl>
                                          <p:spTgt spid="133"/>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34"/>
                                        </p:tgtEl>
                                        <p:attrNameLst>
                                          <p:attrName>style.visibility</p:attrName>
                                        </p:attrNameLst>
                                      </p:cBhvr>
                                      <p:to>
                                        <p:strVal val="visible"/>
                                      </p:to>
                                    </p:set>
                                    <p:anim calcmode="lin" valueType="num">
                                      <p:cBhvr additive="base">
                                        <p:cTn id="323" dur="500" fill="hold"/>
                                        <p:tgtEl>
                                          <p:spTgt spid="134"/>
                                        </p:tgtEl>
                                        <p:attrNameLst>
                                          <p:attrName>ppt_x</p:attrName>
                                        </p:attrNameLst>
                                      </p:cBhvr>
                                      <p:tavLst>
                                        <p:tav tm="0">
                                          <p:val>
                                            <p:strVal val="#ppt_x"/>
                                          </p:val>
                                        </p:tav>
                                        <p:tav tm="100000">
                                          <p:val>
                                            <p:strVal val="#ppt_x"/>
                                          </p:val>
                                        </p:tav>
                                      </p:tavLst>
                                    </p:anim>
                                    <p:anim calcmode="lin" valueType="num">
                                      <p:cBhvr additive="base">
                                        <p:cTn id="324" dur="500" fill="hold"/>
                                        <p:tgtEl>
                                          <p:spTgt spid="134"/>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35"/>
                                        </p:tgtEl>
                                        <p:attrNameLst>
                                          <p:attrName>style.visibility</p:attrName>
                                        </p:attrNameLst>
                                      </p:cBhvr>
                                      <p:to>
                                        <p:strVal val="visible"/>
                                      </p:to>
                                    </p:set>
                                    <p:anim calcmode="lin" valueType="num">
                                      <p:cBhvr additive="base">
                                        <p:cTn id="327" dur="500" fill="hold"/>
                                        <p:tgtEl>
                                          <p:spTgt spid="135"/>
                                        </p:tgtEl>
                                        <p:attrNameLst>
                                          <p:attrName>ppt_x</p:attrName>
                                        </p:attrNameLst>
                                      </p:cBhvr>
                                      <p:tavLst>
                                        <p:tav tm="0">
                                          <p:val>
                                            <p:strVal val="#ppt_x"/>
                                          </p:val>
                                        </p:tav>
                                        <p:tav tm="100000">
                                          <p:val>
                                            <p:strVal val="#ppt_x"/>
                                          </p:val>
                                        </p:tav>
                                      </p:tavLst>
                                    </p:anim>
                                    <p:anim calcmode="lin" valueType="num">
                                      <p:cBhvr additive="base">
                                        <p:cTn id="328" dur="500" fill="hold"/>
                                        <p:tgtEl>
                                          <p:spTgt spid="135"/>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36"/>
                                        </p:tgtEl>
                                        <p:attrNameLst>
                                          <p:attrName>style.visibility</p:attrName>
                                        </p:attrNameLst>
                                      </p:cBhvr>
                                      <p:to>
                                        <p:strVal val="visible"/>
                                      </p:to>
                                    </p:set>
                                    <p:anim calcmode="lin" valueType="num">
                                      <p:cBhvr additive="base">
                                        <p:cTn id="331" dur="500" fill="hold"/>
                                        <p:tgtEl>
                                          <p:spTgt spid="136"/>
                                        </p:tgtEl>
                                        <p:attrNameLst>
                                          <p:attrName>ppt_x</p:attrName>
                                        </p:attrNameLst>
                                      </p:cBhvr>
                                      <p:tavLst>
                                        <p:tav tm="0">
                                          <p:val>
                                            <p:strVal val="#ppt_x"/>
                                          </p:val>
                                        </p:tav>
                                        <p:tav tm="100000">
                                          <p:val>
                                            <p:strVal val="#ppt_x"/>
                                          </p:val>
                                        </p:tav>
                                      </p:tavLst>
                                    </p:anim>
                                    <p:anim calcmode="lin" valueType="num">
                                      <p:cBhvr additive="base">
                                        <p:cTn id="332" dur="500" fill="hold"/>
                                        <p:tgtEl>
                                          <p:spTgt spid="136"/>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37"/>
                                        </p:tgtEl>
                                        <p:attrNameLst>
                                          <p:attrName>style.visibility</p:attrName>
                                        </p:attrNameLst>
                                      </p:cBhvr>
                                      <p:to>
                                        <p:strVal val="visible"/>
                                      </p:to>
                                    </p:set>
                                    <p:anim calcmode="lin" valueType="num">
                                      <p:cBhvr additive="base">
                                        <p:cTn id="335" dur="500" fill="hold"/>
                                        <p:tgtEl>
                                          <p:spTgt spid="137"/>
                                        </p:tgtEl>
                                        <p:attrNameLst>
                                          <p:attrName>ppt_x</p:attrName>
                                        </p:attrNameLst>
                                      </p:cBhvr>
                                      <p:tavLst>
                                        <p:tav tm="0">
                                          <p:val>
                                            <p:strVal val="#ppt_x"/>
                                          </p:val>
                                        </p:tav>
                                        <p:tav tm="100000">
                                          <p:val>
                                            <p:strVal val="#ppt_x"/>
                                          </p:val>
                                        </p:tav>
                                      </p:tavLst>
                                    </p:anim>
                                    <p:anim calcmode="lin" valueType="num">
                                      <p:cBhvr additive="base">
                                        <p:cTn id="336" dur="500" fill="hold"/>
                                        <p:tgtEl>
                                          <p:spTgt spid="137"/>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38"/>
                                        </p:tgtEl>
                                        <p:attrNameLst>
                                          <p:attrName>style.visibility</p:attrName>
                                        </p:attrNameLst>
                                      </p:cBhvr>
                                      <p:to>
                                        <p:strVal val="visible"/>
                                      </p:to>
                                    </p:set>
                                    <p:anim calcmode="lin" valueType="num">
                                      <p:cBhvr additive="base">
                                        <p:cTn id="339" dur="500" fill="hold"/>
                                        <p:tgtEl>
                                          <p:spTgt spid="138"/>
                                        </p:tgtEl>
                                        <p:attrNameLst>
                                          <p:attrName>ppt_x</p:attrName>
                                        </p:attrNameLst>
                                      </p:cBhvr>
                                      <p:tavLst>
                                        <p:tav tm="0">
                                          <p:val>
                                            <p:strVal val="#ppt_x"/>
                                          </p:val>
                                        </p:tav>
                                        <p:tav tm="100000">
                                          <p:val>
                                            <p:strVal val="#ppt_x"/>
                                          </p:val>
                                        </p:tav>
                                      </p:tavLst>
                                    </p:anim>
                                    <p:anim calcmode="lin" valueType="num">
                                      <p:cBhvr additive="base">
                                        <p:cTn id="340" dur="500" fill="hold"/>
                                        <p:tgtEl>
                                          <p:spTgt spid="138"/>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39"/>
                                        </p:tgtEl>
                                        <p:attrNameLst>
                                          <p:attrName>style.visibility</p:attrName>
                                        </p:attrNameLst>
                                      </p:cBhvr>
                                      <p:to>
                                        <p:strVal val="visible"/>
                                      </p:to>
                                    </p:set>
                                    <p:anim calcmode="lin" valueType="num">
                                      <p:cBhvr additive="base">
                                        <p:cTn id="343" dur="500" fill="hold"/>
                                        <p:tgtEl>
                                          <p:spTgt spid="139"/>
                                        </p:tgtEl>
                                        <p:attrNameLst>
                                          <p:attrName>ppt_x</p:attrName>
                                        </p:attrNameLst>
                                      </p:cBhvr>
                                      <p:tavLst>
                                        <p:tav tm="0">
                                          <p:val>
                                            <p:strVal val="#ppt_x"/>
                                          </p:val>
                                        </p:tav>
                                        <p:tav tm="100000">
                                          <p:val>
                                            <p:strVal val="#ppt_x"/>
                                          </p:val>
                                        </p:tav>
                                      </p:tavLst>
                                    </p:anim>
                                    <p:anim calcmode="lin" valueType="num">
                                      <p:cBhvr additive="base">
                                        <p:cTn id="344" dur="500" fill="hold"/>
                                        <p:tgtEl>
                                          <p:spTgt spid="139"/>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40"/>
                                        </p:tgtEl>
                                        <p:attrNameLst>
                                          <p:attrName>style.visibility</p:attrName>
                                        </p:attrNameLst>
                                      </p:cBhvr>
                                      <p:to>
                                        <p:strVal val="visible"/>
                                      </p:to>
                                    </p:set>
                                    <p:anim calcmode="lin" valueType="num">
                                      <p:cBhvr additive="base">
                                        <p:cTn id="347" dur="500" fill="hold"/>
                                        <p:tgtEl>
                                          <p:spTgt spid="140"/>
                                        </p:tgtEl>
                                        <p:attrNameLst>
                                          <p:attrName>ppt_x</p:attrName>
                                        </p:attrNameLst>
                                      </p:cBhvr>
                                      <p:tavLst>
                                        <p:tav tm="0">
                                          <p:val>
                                            <p:strVal val="#ppt_x"/>
                                          </p:val>
                                        </p:tav>
                                        <p:tav tm="100000">
                                          <p:val>
                                            <p:strVal val="#ppt_x"/>
                                          </p:val>
                                        </p:tav>
                                      </p:tavLst>
                                    </p:anim>
                                    <p:anim calcmode="lin" valueType="num">
                                      <p:cBhvr additive="base">
                                        <p:cTn id="348" dur="500" fill="hold"/>
                                        <p:tgtEl>
                                          <p:spTgt spid="140"/>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41"/>
                                        </p:tgtEl>
                                        <p:attrNameLst>
                                          <p:attrName>style.visibility</p:attrName>
                                        </p:attrNameLst>
                                      </p:cBhvr>
                                      <p:to>
                                        <p:strVal val="visible"/>
                                      </p:to>
                                    </p:set>
                                    <p:anim calcmode="lin" valueType="num">
                                      <p:cBhvr additive="base">
                                        <p:cTn id="351" dur="500" fill="hold"/>
                                        <p:tgtEl>
                                          <p:spTgt spid="141"/>
                                        </p:tgtEl>
                                        <p:attrNameLst>
                                          <p:attrName>ppt_x</p:attrName>
                                        </p:attrNameLst>
                                      </p:cBhvr>
                                      <p:tavLst>
                                        <p:tav tm="0">
                                          <p:val>
                                            <p:strVal val="#ppt_x"/>
                                          </p:val>
                                        </p:tav>
                                        <p:tav tm="100000">
                                          <p:val>
                                            <p:strVal val="#ppt_x"/>
                                          </p:val>
                                        </p:tav>
                                      </p:tavLst>
                                    </p:anim>
                                    <p:anim calcmode="lin" valueType="num">
                                      <p:cBhvr additive="base">
                                        <p:cTn id="352" dur="500" fill="hold"/>
                                        <p:tgtEl>
                                          <p:spTgt spid="141"/>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42"/>
                                        </p:tgtEl>
                                        <p:attrNameLst>
                                          <p:attrName>style.visibility</p:attrName>
                                        </p:attrNameLst>
                                      </p:cBhvr>
                                      <p:to>
                                        <p:strVal val="visible"/>
                                      </p:to>
                                    </p:set>
                                    <p:anim calcmode="lin" valueType="num">
                                      <p:cBhvr additive="base">
                                        <p:cTn id="355" dur="500" fill="hold"/>
                                        <p:tgtEl>
                                          <p:spTgt spid="142"/>
                                        </p:tgtEl>
                                        <p:attrNameLst>
                                          <p:attrName>ppt_x</p:attrName>
                                        </p:attrNameLst>
                                      </p:cBhvr>
                                      <p:tavLst>
                                        <p:tav tm="0">
                                          <p:val>
                                            <p:strVal val="#ppt_x"/>
                                          </p:val>
                                        </p:tav>
                                        <p:tav tm="100000">
                                          <p:val>
                                            <p:strVal val="#ppt_x"/>
                                          </p:val>
                                        </p:tav>
                                      </p:tavLst>
                                    </p:anim>
                                    <p:anim calcmode="lin" valueType="num">
                                      <p:cBhvr additive="base">
                                        <p:cTn id="356" dur="500" fill="hold"/>
                                        <p:tgtEl>
                                          <p:spTgt spid="142"/>
                                        </p:tgtEl>
                                        <p:attrNameLst>
                                          <p:attrName>ppt_y</p:attrName>
                                        </p:attrNameLst>
                                      </p:cBhvr>
                                      <p:tavLst>
                                        <p:tav tm="0">
                                          <p:val>
                                            <p:strVal val="1+#ppt_h/2"/>
                                          </p:val>
                                        </p:tav>
                                        <p:tav tm="100000">
                                          <p:val>
                                            <p:strVal val="#ppt_y"/>
                                          </p:val>
                                        </p:tav>
                                      </p:tavLst>
                                    </p:anim>
                                  </p:childTnLst>
                                </p:cTn>
                              </p:par>
                            </p:childTnLst>
                          </p:cTn>
                        </p:par>
                        <p:par>
                          <p:cTn id="357" fill="hold">
                            <p:stCondLst>
                              <p:cond delay="2500"/>
                            </p:stCondLst>
                            <p:childTnLst>
                              <p:par>
                                <p:cTn id="358" presetID="47" presetClass="entr" presetSubtype="0" fill="hold" grpId="0" nodeType="afterEffect">
                                  <p:stCondLst>
                                    <p:cond delay="0"/>
                                  </p:stCondLst>
                                  <p:childTnLst>
                                    <p:set>
                                      <p:cBhvr>
                                        <p:cTn id="359" dur="1" fill="hold">
                                          <p:stCondLst>
                                            <p:cond delay="0"/>
                                          </p:stCondLst>
                                        </p:cTn>
                                        <p:tgtEl>
                                          <p:spTgt spid="143"/>
                                        </p:tgtEl>
                                        <p:attrNameLst>
                                          <p:attrName>style.visibility</p:attrName>
                                        </p:attrNameLst>
                                      </p:cBhvr>
                                      <p:to>
                                        <p:strVal val="visible"/>
                                      </p:to>
                                    </p:set>
                                    <p:animEffect transition="in" filter="fade">
                                      <p:cBhvr>
                                        <p:cTn id="360" dur="1000"/>
                                        <p:tgtEl>
                                          <p:spTgt spid="143"/>
                                        </p:tgtEl>
                                      </p:cBhvr>
                                    </p:animEffect>
                                    <p:anim calcmode="lin" valueType="num">
                                      <p:cBhvr>
                                        <p:cTn id="361" dur="1000" fill="hold"/>
                                        <p:tgtEl>
                                          <p:spTgt spid="143"/>
                                        </p:tgtEl>
                                        <p:attrNameLst>
                                          <p:attrName>ppt_x</p:attrName>
                                        </p:attrNameLst>
                                      </p:cBhvr>
                                      <p:tavLst>
                                        <p:tav tm="0">
                                          <p:val>
                                            <p:strVal val="#ppt_x"/>
                                          </p:val>
                                        </p:tav>
                                        <p:tav tm="100000">
                                          <p:val>
                                            <p:strVal val="#ppt_x"/>
                                          </p:val>
                                        </p:tav>
                                      </p:tavLst>
                                    </p:anim>
                                    <p:anim calcmode="lin" valueType="num">
                                      <p:cBhvr>
                                        <p:cTn id="362" dur="1000" fill="hold"/>
                                        <p:tgtEl>
                                          <p:spTgt spid="143"/>
                                        </p:tgtEl>
                                        <p:attrNameLst>
                                          <p:attrName>ppt_y</p:attrName>
                                        </p:attrNameLst>
                                      </p:cBhvr>
                                      <p:tavLst>
                                        <p:tav tm="0">
                                          <p:val>
                                            <p:strVal val="#ppt_y-.1"/>
                                          </p:val>
                                        </p:tav>
                                        <p:tav tm="100000">
                                          <p:val>
                                            <p:strVal val="#ppt_y"/>
                                          </p:val>
                                        </p:tav>
                                      </p:tavLst>
                                    </p:anim>
                                  </p:childTnLst>
                                </p:cTn>
                              </p:par>
                            </p:childTnLst>
                          </p:cTn>
                        </p:par>
                        <p:par>
                          <p:cTn id="363" fill="hold">
                            <p:stCondLst>
                              <p:cond delay="3500"/>
                            </p:stCondLst>
                            <p:childTnLst>
                              <p:par>
                                <p:cTn id="364" presetID="22" presetClass="entr" presetSubtype="8" fill="hold" nodeType="afterEffect">
                                  <p:stCondLst>
                                    <p:cond delay="0"/>
                                  </p:stCondLst>
                                  <p:childTnLst>
                                    <p:set>
                                      <p:cBhvr>
                                        <p:cTn id="365" dur="1" fill="hold">
                                          <p:stCondLst>
                                            <p:cond delay="0"/>
                                          </p:stCondLst>
                                        </p:cTn>
                                        <p:tgtEl>
                                          <p:spTgt spid="144"/>
                                        </p:tgtEl>
                                        <p:attrNameLst>
                                          <p:attrName>style.visibility</p:attrName>
                                        </p:attrNameLst>
                                      </p:cBhvr>
                                      <p:to>
                                        <p:strVal val="visible"/>
                                      </p:to>
                                    </p:set>
                                    <p:animEffect transition="in" filter="wipe(left)">
                                      <p:cBhvr>
                                        <p:cTn id="366" dur="500"/>
                                        <p:tgtEl>
                                          <p:spTgt spid="144"/>
                                        </p:tgtEl>
                                      </p:cBhvr>
                                    </p:animEffect>
                                  </p:childTnLst>
                                </p:cTn>
                              </p:par>
                            </p:childTnLst>
                          </p:cTn>
                        </p:par>
                        <p:par>
                          <p:cTn id="367" fill="hold">
                            <p:stCondLst>
                              <p:cond delay="4000"/>
                            </p:stCondLst>
                            <p:childTnLst>
                              <p:par>
                                <p:cTn id="368" presetID="22" presetClass="entr" presetSubtype="8" fill="hold" grpId="0" nodeType="afterEffect">
                                  <p:stCondLst>
                                    <p:cond delay="0"/>
                                  </p:stCondLst>
                                  <p:childTnLst>
                                    <p:set>
                                      <p:cBhvr>
                                        <p:cTn id="369" dur="1" fill="hold">
                                          <p:stCondLst>
                                            <p:cond delay="0"/>
                                          </p:stCondLst>
                                        </p:cTn>
                                        <p:tgtEl>
                                          <p:spTgt spid="145"/>
                                        </p:tgtEl>
                                        <p:attrNameLst>
                                          <p:attrName>style.visibility</p:attrName>
                                        </p:attrNameLst>
                                      </p:cBhvr>
                                      <p:to>
                                        <p:strVal val="visible"/>
                                      </p:to>
                                    </p:set>
                                    <p:animEffect transition="in" filter="wipe(left)">
                                      <p:cBhvr>
                                        <p:cTn id="370" dur="500"/>
                                        <p:tgtEl>
                                          <p:spTgt spid="145"/>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46"/>
                                        </p:tgtEl>
                                        <p:attrNameLst>
                                          <p:attrName>style.visibility</p:attrName>
                                        </p:attrNameLst>
                                      </p:cBhvr>
                                      <p:to>
                                        <p:strVal val="visible"/>
                                      </p:to>
                                    </p:set>
                                    <p:animEffect transition="in" filter="wipe(left)">
                                      <p:cBhvr>
                                        <p:cTn id="373" dur="500"/>
                                        <p:tgtEl>
                                          <p:spTgt spid="146"/>
                                        </p:tgtEl>
                                      </p:cBhvr>
                                    </p:animEffect>
                                  </p:childTnLst>
                                </p:cTn>
                              </p:par>
                            </p:childTnLst>
                          </p:cTn>
                        </p:par>
                        <p:par>
                          <p:cTn id="374" fill="hold">
                            <p:stCondLst>
                              <p:cond delay="4500"/>
                            </p:stCondLst>
                            <p:childTnLst>
                              <p:par>
                                <p:cTn id="375" presetID="47" presetClass="entr" presetSubtype="0" fill="hold" grpId="0" nodeType="afterEffect">
                                  <p:stCondLst>
                                    <p:cond delay="0"/>
                                  </p:stCondLst>
                                  <p:childTnLst>
                                    <p:set>
                                      <p:cBhvr>
                                        <p:cTn id="376" dur="1" fill="hold">
                                          <p:stCondLst>
                                            <p:cond delay="0"/>
                                          </p:stCondLst>
                                        </p:cTn>
                                        <p:tgtEl>
                                          <p:spTgt spid="147"/>
                                        </p:tgtEl>
                                        <p:attrNameLst>
                                          <p:attrName>style.visibility</p:attrName>
                                        </p:attrNameLst>
                                      </p:cBhvr>
                                      <p:to>
                                        <p:strVal val="visible"/>
                                      </p:to>
                                    </p:set>
                                    <p:animEffect transition="in" filter="fade">
                                      <p:cBhvr>
                                        <p:cTn id="377" dur="1000"/>
                                        <p:tgtEl>
                                          <p:spTgt spid="147"/>
                                        </p:tgtEl>
                                      </p:cBhvr>
                                    </p:animEffect>
                                    <p:anim calcmode="lin" valueType="num">
                                      <p:cBhvr>
                                        <p:cTn id="378" dur="1000" fill="hold"/>
                                        <p:tgtEl>
                                          <p:spTgt spid="147"/>
                                        </p:tgtEl>
                                        <p:attrNameLst>
                                          <p:attrName>ppt_x</p:attrName>
                                        </p:attrNameLst>
                                      </p:cBhvr>
                                      <p:tavLst>
                                        <p:tav tm="0">
                                          <p:val>
                                            <p:strVal val="#ppt_x"/>
                                          </p:val>
                                        </p:tav>
                                        <p:tav tm="100000">
                                          <p:val>
                                            <p:strVal val="#ppt_x"/>
                                          </p:val>
                                        </p:tav>
                                      </p:tavLst>
                                    </p:anim>
                                    <p:anim calcmode="lin" valueType="num">
                                      <p:cBhvr>
                                        <p:cTn id="379" dur="1000" fill="hold"/>
                                        <p:tgtEl>
                                          <p:spTgt spid="147"/>
                                        </p:tgtEl>
                                        <p:attrNameLst>
                                          <p:attrName>ppt_y</p:attrName>
                                        </p:attrNameLst>
                                      </p:cBhvr>
                                      <p:tavLst>
                                        <p:tav tm="0">
                                          <p:val>
                                            <p:strVal val="#ppt_y-.1"/>
                                          </p:val>
                                        </p:tav>
                                        <p:tav tm="100000">
                                          <p:val>
                                            <p:strVal val="#ppt_y"/>
                                          </p:val>
                                        </p:tav>
                                      </p:tavLst>
                                    </p:anim>
                                  </p:childTnLst>
                                </p:cTn>
                              </p:par>
                            </p:childTnLst>
                          </p:cTn>
                        </p:par>
                        <p:par>
                          <p:cTn id="380" fill="hold">
                            <p:stCondLst>
                              <p:cond delay="5500"/>
                            </p:stCondLst>
                            <p:childTnLst>
                              <p:par>
                                <p:cTn id="381" presetID="22" presetClass="entr" presetSubtype="8" fill="hold" nodeType="afterEffect">
                                  <p:stCondLst>
                                    <p:cond delay="0"/>
                                  </p:stCondLst>
                                  <p:childTnLst>
                                    <p:set>
                                      <p:cBhvr>
                                        <p:cTn id="382" dur="1" fill="hold">
                                          <p:stCondLst>
                                            <p:cond delay="0"/>
                                          </p:stCondLst>
                                        </p:cTn>
                                        <p:tgtEl>
                                          <p:spTgt spid="148"/>
                                        </p:tgtEl>
                                        <p:attrNameLst>
                                          <p:attrName>style.visibility</p:attrName>
                                        </p:attrNameLst>
                                      </p:cBhvr>
                                      <p:to>
                                        <p:strVal val="visible"/>
                                      </p:to>
                                    </p:set>
                                    <p:animEffect transition="in" filter="wipe(left)">
                                      <p:cBhvr>
                                        <p:cTn id="383" dur="500"/>
                                        <p:tgtEl>
                                          <p:spTgt spid="148"/>
                                        </p:tgtEl>
                                      </p:cBhvr>
                                    </p:animEffect>
                                  </p:childTnLst>
                                </p:cTn>
                              </p:par>
                            </p:childTnLst>
                          </p:cTn>
                        </p:par>
                        <p:par>
                          <p:cTn id="384" fill="hold">
                            <p:stCondLst>
                              <p:cond delay="6000"/>
                            </p:stCondLst>
                            <p:childTnLst>
                              <p:par>
                                <p:cTn id="385" presetID="22" presetClass="entr" presetSubtype="8" fill="hold" grpId="0" nodeType="afterEffect">
                                  <p:stCondLst>
                                    <p:cond delay="0"/>
                                  </p:stCondLst>
                                  <p:childTnLst>
                                    <p:set>
                                      <p:cBhvr>
                                        <p:cTn id="386" dur="1" fill="hold">
                                          <p:stCondLst>
                                            <p:cond delay="0"/>
                                          </p:stCondLst>
                                        </p:cTn>
                                        <p:tgtEl>
                                          <p:spTgt spid="149"/>
                                        </p:tgtEl>
                                        <p:attrNameLst>
                                          <p:attrName>style.visibility</p:attrName>
                                        </p:attrNameLst>
                                      </p:cBhvr>
                                      <p:to>
                                        <p:strVal val="visible"/>
                                      </p:to>
                                    </p:set>
                                    <p:animEffect transition="in" filter="wipe(left)">
                                      <p:cBhvr>
                                        <p:cTn id="387" dur="500"/>
                                        <p:tgtEl>
                                          <p:spTgt spid="149"/>
                                        </p:tgtEl>
                                      </p:cBhvr>
                                    </p:animEffect>
                                  </p:childTnLst>
                                </p:cTn>
                              </p:par>
                              <p:par>
                                <p:cTn id="388" presetID="22" presetClass="entr" presetSubtype="8" fill="hold" grpId="0" nodeType="withEffect">
                                  <p:stCondLst>
                                    <p:cond delay="0"/>
                                  </p:stCondLst>
                                  <p:childTnLst>
                                    <p:set>
                                      <p:cBhvr>
                                        <p:cTn id="389" dur="1" fill="hold">
                                          <p:stCondLst>
                                            <p:cond delay="0"/>
                                          </p:stCondLst>
                                        </p:cTn>
                                        <p:tgtEl>
                                          <p:spTgt spid="150"/>
                                        </p:tgtEl>
                                        <p:attrNameLst>
                                          <p:attrName>style.visibility</p:attrName>
                                        </p:attrNameLst>
                                      </p:cBhvr>
                                      <p:to>
                                        <p:strVal val="visible"/>
                                      </p:to>
                                    </p:set>
                                    <p:animEffect transition="in" filter="wipe(left)">
                                      <p:cBhvr>
                                        <p:cTn id="390" dur="500"/>
                                        <p:tgtEl>
                                          <p:spTgt spid="150"/>
                                        </p:tgtEl>
                                      </p:cBhvr>
                                    </p:animEffect>
                                  </p:childTnLst>
                                </p:cTn>
                              </p:par>
                            </p:childTnLst>
                          </p:cTn>
                        </p:par>
                        <p:par>
                          <p:cTn id="391" fill="hold">
                            <p:stCondLst>
                              <p:cond delay="6500"/>
                            </p:stCondLst>
                            <p:childTnLst>
                              <p:par>
                                <p:cTn id="392" presetID="47" presetClass="entr" presetSubtype="0" fill="hold" grpId="0" nodeType="afterEffect">
                                  <p:stCondLst>
                                    <p:cond delay="0"/>
                                  </p:stCondLst>
                                  <p:childTnLst>
                                    <p:set>
                                      <p:cBhvr>
                                        <p:cTn id="393" dur="1" fill="hold">
                                          <p:stCondLst>
                                            <p:cond delay="0"/>
                                          </p:stCondLst>
                                        </p:cTn>
                                        <p:tgtEl>
                                          <p:spTgt spid="151"/>
                                        </p:tgtEl>
                                        <p:attrNameLst>
                                          <p:attrName>style.visibility</p:attrName>
                                        </p:attrNameLst>
                                      </p:cBhvr>
                                      <p:to>
                                        <p:strVal val="visible"/>
                                      </p:to>
                                    </p:set>
                                    <p:animEffect transition="in" filter="fade">
                                      <p:cBhvr>
                                        <p:cTn id="394" dur="1000"/>
                                        <p:tgtEl>
                                          <p:spTgt spid="151"/>
                                        </p:tgtEl>
                                      </p:cBhvr>
                                    </p:animEffect>
                                    <p:anim calcmode="lin" valueType="num">
                                      <p:cBhvr>
                                        <p:cTn id="395" dur="1000" fill="hold"/>
                                        <p:tgtEl>
                                          <p:spTgt spid="151"/>
                                        </p:tgtEl>
                                        <p:attrNameLst>
                                          <p:attrName>ppt_x</p:attrName>
                                        </p:attrNameLst>
                                      </p:cBhvr>
                                      <p:tavLst>
                                        <p:tav tm="0">
                                          <p:val>
                                            <p:strVal val="#ppt_x"/>
                                          </p:val>
                                        </p:tav>
                                        <p:tav tm="100000">
                                          <p:val>
                                            <p:strVal val="#ppt_x"/>
                                          </p:val>
                                        </p:tav>
                                      </p:tavLst>
                                    </p:anim>
                                    <p:anim calcmode="lin" valueType="num">
                                      <p:cBhvr>
                                        <p:cTn id="396" dur="1000" fill="hold"/>
                                        <p:tgtEl>
                                          <p:spTgt spid="151"/>
                                        </p:tgtEl>
                                        <p:attrNameLst>
                                          <p:attrName>ppt_y</p:attrName>
                                        </p:attrNameLst>
                                      </p:cBhvr>
                                      <p:tavLst>
                                        <p:tav tm="0">
                                          <p:val>
                                            <p:strVal val="#ppt_y-.1"/>
                                          </p:val>
                                        </p:tav>
                                        <p:tav tm="100000">
                                          <p:val>
                                            <p:strVal val="#ppt_y"/>
                                          </p:val>
                                        </p:tav>
                                      </p:tavLst>
                                    </p:anim>
                                  </p:childTnLst>
                                </p:cTn>
                              </p:par>
                            </p:childTnLst>
                          </p:cTn>
                        </p:par>
                        <p:par>
                          <p:cTn id="397" fill="hold">
                            <p:stCondLst>
                              <p:cond delay="7500"/>
                            </p:stCondLst>
                            <p:childTnLst>
                              <p:par>
                                <p:cTn id="398" presetID="22" presetClass="entr" presetSubtype="8" fill="hold" nodeType="afterEffect">
                                  <p:stCondLst>
                                    <p:cond delay="0"/>
                                  </p:stCondLst>
                                  <p:childTnLst>
                                    <p:set>
                                      <p:cBhvr>
                                        <p:cTn id="399" dur="1" fill="hold">
                                          <p:stCondLst>
                                            <p:cond delay="0"/>
                                          </p:stCondLst>
                                        </p:cTn>
                                        <p:tgtEl>
                                          <p:spTgt spid="152"/>
                                        </p:tgtEl>
                                        <p:attrNameLst>
                                          <p:attrName>style.visibility</p:attrName>
                                        </p:attrNameLst>
                                      </p:cBhvr>
                                      <p:to>
                                        <p:strVal val="visible"/>
                                      </p:to>
                                    </p:set>
                                    <p:animEffect transition="in" filter="wipe(left)">
                                      <p:cBhvr>
                                        <p:cTn id="400" dur="500"/>
                                        <p:tgtEl>
                                          <p:spTgt spid="152"/>
                                        </p:tgtEl>
                                      </p:cBhvr>
                                    </p:animEffect>
                                  </p:childTnLst>
                                </p:cTn>
                              </p:par>
                            </p:childTnLst>
                          </p:cTn>
                        </p:par>
                        <p:par>
                          <p:cTn id="401" fill="hold">
                            <p:stCondLst>
                              <p:cond delay="8000"/>
                            </p:stCondLst>
                            <p:childTnLst>
                              <p:par>
                                <p:cTn id="402" presetID="22" presetClass="entr" presetSubtype="8" fill="hold" grpId="0" nodeType="afterEffect">
                                  <p:stCondLst>
                                    <p:cond delay="0"/>
                                  </p:stCondLst>
                                  <p:childTnLst>
                                    <p:set>
                                      <p:cBhvr>
                                        <p:cTn id="403" dur="1" fill="hold">
                                          <p:stCondLst>
                                            <p:cond delay="0"/>
                                          </p:stCondLst>
                                        </p:cTn>
                                        <p:tgtEl>
                                          <p:spTgt spid="153"/>
                                        </p:tgtEl>
                                        <p:attrNameLst>
                                          <p:attrName>style.visibility</p:attrName>
                                        </p:attrNameLst>
                                      </p:cBhvr>
                                      <p:to>
                                        <p:strVal val="visible"/>
                                      </p:to>
                                    </p:set>
                                    <p:animEffect transition="in" filter="wipe(left)">
                                      <p:cBhvr>
                                        <p:cTn id="404" dur="500"/>
                                        <p:tgtEl>
                                          <p:spTgt spid="153"/>
                                        </p:tgtEl>
                                      </p:cBhvr>
                                    </p:animEffect>
                                  </p:childTnLst>
                                </p:cTn>
                              </p:par>
                              <p:par>
                                <p:cTn id="405" presetID="22" presetClass="entr" presetSubtype="8" fill="hold" grpId="0" nodeType="withEffect">
                                  <p:stCondLst>
                                    <p:cond delay="0"/>
                                  </p:stCondLst>
                                  <p:childTnLst>
                                    <p:set>
                                      <p:cBhvr>
                                        <p:cTn id="406" dur="1" fill="hold">
                                          <p:stCondLst>
                                            <p:cond delay="0"/>
                                          </p:stCondLst>
                                        </p:cTn>
                                        <p:tgtEl>
                                          <p:spTgt spid="154"/>
                                        </p:tgtEl>
                                        <p:attrNameLst>
                                          <p:attrName>style.visibility</p:attrName>
                                        </p:attrNameLst>
                                      </p:cBhvr>
                                      <p:to>
                                        <p:strVal val="visible"/>
                                      </p:to>
                                    </p:set>
                                    <p:animEffect transition="in" filter="wipe(left)">
                                      <p:cBhvr>
                                        <p:cTn id="40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24" grpId="0" animBg="1"/>
      <p:bldP spid="25" grpId="0" animBg="1"/>
      <p:bldP spid="26" grpId="0" animBg="1"/>
      <p:bldP spid="27" grpId="0" animBg="1"/>
      <p:bldP spid="28" grpId="0" animBg="1"/>
      <p:bldP spid="29" grpId="0" animBg="1"/>
      <p:bldP spid="30" grpId="0" animBg="1"/>
      <p:bldP spid="43" grpId="0" animBg="1"/>
      <p:bldP spid="44" grpId="0" animBg="1"/>
      <p:bldP spid="45" grpId="0" animBg="1"/>
      <p:bldP spid="46" grpId="0" animBg="1"/>
      <p:bldP spid="47" grpId="0" animBg="1"/>
      <p:bldP spid="55" grpId="0" animBg="1"/>
      <p:bldP spid="56" grpId="0" animBg="1"/>
      <p:bldP spid="57" grpId="0" animBg="1"/>
      <p:bldP spid="58" grpId="0" animBg="1"/>
      <p:bldP spid="59" grpId="0" animBg="1"/>
      <p:bldP spid="60" grpId="0" animBg="1"/>
      <p:bldP spid="61" grpId="0" animBg="1"/>
      <p:bldP spid="69" grpId="0" animBg="1"/>
      <p:bldP spid="70" grpId="0" animBg="1"/>
      <p:bldP spid="71" grpId="0" animBg="1"/>
      <p:bldP spid="72" grpId="0" animBg="1"/>
      <p:bldP spid="73" grpId="0" animBg="1"/>
      <p:bldP spid="74" grpId="0" animBg="1"/>
      <p:bldP spid="84" grpId="0" animBg="1"/>
      <p:bldP spid="85" grpId="0" animBg="1"/>
      <p:bldP spid="86" grpId="0" animBg="1"/>
      <p:bldP spid="87" grpId="0" animBg="1"/>
      <p:bldP spid="88" grpId="0" animBg="1"/>
      <p:bldP spid="89" grpId="0" animBg="1"/>
      <p:bldP spid="90" grpId="0" animBg="1"/>
      <p:bldP spid="91" grpId="0" animBg="1"/>
      <p:bldP spid="92"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p:bldP spid="146" grpId="0"/>
      <p:bldP spid="147" grpId="0" animBg="1"/>
      <p:bldP spid="149" grpId="0"/>
      <p:bldP spid="150" grpId="0"/>
      <p:bldP spid="151" grpId="0" animBg="1"/>
      <p:bldP spid="153" grpId="0"/>
      <p:bldP spid="1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1000"/>
                    </a14:imgEffect>
                    <a14:imgEffect>
                      <a14:saturation sat="0"/>
                    </a14:imgEffect>
                  </a14:imgLayer>
                </a14:imgProps>
              </a:ext>
            </a:extLst>
          </a:blip>
          <a:stretch>
            <a:fillRect/>
          </a:stretch>
        </p:blipFill>
        <p:spPr>
          <a:xfrm>
            <a:off x="1" y="893"/>
            <a:ext cx="12215085" cy="6856215"/>
          </a:xfrm>
          <a:prstGeom prst="rect">
            <a:avLst/>
          </a:prstGeom>
        </p:spPr>
      </p:pic>
      <p:sp>
        <p:nvSpPr>
          <p:cNvPr id="53" name="圆角矩形 52"/>
          <p:cNvSpPr/>
          <p:nvPr/>
        </p:nvSpPr>
        <p:spPr>
          <a:xfrm>
            <a:off x="-311044" y="1701258"/>
            <a:ext cx="1007850" cy="3455484"/>
          </a:xfrm>
          <a:prstGeom prst="round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4" name="Freeform 5"/>
          <p:cNvSpPr/>
          <p:nvPr/>
        </p:nvSpPr>
        <p:spPr bwMode="auto">
          <a:xfrm>
            <a:off x="1776645" y="1968603"/>
            <a:ext cx="3239516" cy="292079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16" tIns="45708" rIns="91416" bIns="45708" numCol="1" anchor="t" anchorCtr="0" compatLnSpc="1"/>
          <a:lstStyle/>
          <a:p>
            <a:endParaRPr lang="zh-CN" altLang="en-US" sz="1800"/>
          </a:p>
        </p:txBody>
      </p:sp>
      <p:sp>
        <p:nvSpPr>
          <p:cNvPr id="55" name="圆角矩形 54"/>
          <p:cNvSpPr/>
          <p:nvPr/>
        </p:nvSpPr>
        <p:spPr>
          <a:xfrm>
            <a:off x="5448097" y="2600532"/>
            <a:ext cx="6551022" cy="1620350"/>
          </a:xfrm>
          <a:prstGeom prst="round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6" name="矩形 55"/>
          <p:cNvSpPr/>
          <p:nvPr/>
        </p:nvSpPr>
        <p:spPr>
          <a:xfrm>
            <a:off x="6671914" y="2600532"/>
            <a:ext cx="5543172" cy="162035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7" name="TextBox 56"/>
          <p:cNvSpPr txBox="1"/>
          <p:nvPr/>
        </p:nvSpPr>
        <p:spPr>
          <a:xfrm flipH="1">
            <a:off x="5880032" y="2788631"/>
            <a:ext cx="359946" cy="1107708"/>
          </a:xfrm>
          <a:prstGeom prst="rect">
            <a:avLst/>
          </a:prstGeom>
          <a:noFill/>
        </p:spPr>
        <p:txBody>
          <a:bodyPr wrap="square" rtlCol="0">
            <a:spAutoFit/>
          </a:bodyPr>
          <a:lstStyle/>
          <a:p>
            <a:pPr algn="ctr"/>
            <a:r>
              <a:rPr lang="en-US" sz="6600" b="1" dirty="0">
                <a:solidFill>
                  <a:schemeClr val="bg1"/>
                </a:solidFill>
                <a:latin typeface="Impact MT Std" pitchFamily="34" charset="0"/>
              </a:rPr>
              <a:t>5</a:t>
            </a:r>
            <a:endParaRPr lang="id-ID" sz="6600" b="1" dirty="0">
              <a:solidFill>
                <a:schemeClr val="bg1"/>
              </a:solidFill>
              <a:latin typeface="Impact MT Std" pitchFamily="34" charset="0"/>
            </a:endParaRPr>
          </a:p>
        </p:txBody>
      </p:sp>
      <p:sp>
        <p:nvSpPr>
          <p:cNvPr id="58" name="文本框 9"/>
          <p:cNvSpPr txBox="1"/>
          <p:nvPr/>
        </p:nvSpPr>
        <p:spPr>
          <a:xfrm>
            <a:off x="6959871" y="2672521"/>
            <a:ext cx="2102492" cy="500007"/>
          </a:xfrm>
          <a:prstGeom prst="rect">
            <a:avLst/>
          </a:prstGeom>
          <a:noFill/>
        </p:spPr>
        <p:txBody>
          <a:bodyPr wrap="square" lIns="68562" tIns="34281" rIns="68562" bIns="34281" rtlCol="0">
            <a:spAutoFit/>
          </a:bodyPr>
          <a:lstStyle/>
          <a:p>
            <a:pPr marL="0" lvl="1"/>
            <a:r>
              <a:rPr lang="zh-CN" altLang="en-US" sz="2800" dirty="0">
                <a:solidFill>
                  <a:schemeClr val="bg1"/>
                </a:solidFill>
                <a:latin typeface="微软雅黑" panose="020B0503020204020204" pitchFamily="34" charset="-122"/>
                <a:ea typeface="微软雅黑" panose="020B0503020204020204" pitchFamily="34" charset="-122"/>
              </a:rPr>
              <a:t>财务与融资</a:t>
            </a:r>
          </a:p>
        </p:txBody>
      </p:sp>
      <p:grpSp>
        <p:nvGrpSpPr>
          <p:cNvPr id="59" name="组合 58"/>
          <p:cNvGrpSpPr/>
          <p:nvPr/>
        </p:nvGrpSpPr>
        <p:grpSpPr>
          <a:xfrm>
            <a:off x="7035345" y="3248435"/>
            <a:ext cx="1436301" cy="215388"/>
            <a:chOff x="4369395" y="3284984"/>
            <a:chExt cx="1436675" cy="215444"/>
          </a:xfrm>
        </p:grpSpPr>
        <p:sp>
          <p:nvSpPr>
            <p:cNvPr id="6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成本预算</a:t>
              </a:r>
            </a:p>
          </p:txBody>
        </p:sp>
        <p:grpSp>
          <p:nvGrpSpPr>
            <p:cNvPr id="61" name="组合 60"/>
            <p:cNvGrpSpPr/>
            <p:nvPr/>
          </p:nvGrpSpPr>
          <p:grpSpPr>
            <a:xfrm>
              <a:off x="4369395" y="3316401"/>
              <a:ext cx="168551" cy="168551"/>
              <a:chOff x="5005199" y="3717032"/>
              <a:chExt cx="168551" cy="168551"/>
            </a:xfrm>
          </p:grpSpPr>
          <p:sp>
            <p:nvSpPr>
              <p:cNvPr id="62" name="椭圆 61"/>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63" name="等腰三角形 6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64" name="组合 63"/>
          <p:cNvGrpSpPr/>
          <p:nvPr/>
        </p:nvGrpSpPr>
        <p:grpSpPr>
          <a:xfrm>
            <a:off x="8475130" y="3248435"/>
            <a:ext cx="1436301" cy="215388"/>
            <a:chOff x="4369395" y="3284984"/>
            <a:chExt cx="1436675" cy="215444"/>
          </a:xfrm>
        </p:grpSpPr>
        <p:sp>
          <p:nvSpPr>
            <p:cNvPr id="6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资金缺口</a:t>
              </a: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70" name="组合 69"/>
          <p:cNvGrpSpPr/>
          <p:nvPr/>
        </p:nvGrpSpPr>
        <p:grpSpPr>
          <a:xfrm>
            <a:off x="9914915" y="3248435"/>
            <a:ext cx="1724258" cy="215388"/>
            <a:chOff x="4369395" y="3284984"/>
            <a:chExt cx="1724707" cy="215444"/>
          </a:xfrm>
        </p:grpSpPr>
        <p:sp>
          <p:nvSpPr>
            <p:cNvPr id="71" name="文本框 9"/>
            <p:cNvSpPr txBox="1"/>
            <p:nvPr/>
          </p:nvSpPr>
          <p:spPr>
            <a:xfrm>
              <a:off x="4581935" y="3284984"/>
              <a:ext cx="1512167"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融资计划</a:t>
              </a:r>
            </a:p>
          </p:txBody>
        </p:sp>
        <p:grpSp>
          <p:nvGrpSpPr>
            <p:cNvPr id="72" name="组合 71"/>
            <p:cNvGrpSpPr/>
            <p:nvPr/>
          </p:nvGrpSpPr>
          <p:grpSpPr>
            <a:xfrm>
              <a:off x="4369395" y="3316401"/>
              <a:ext cx="168551" cy="168551"/>
              <a:chOff x="5005199" y="3717032"/>
              <a:chExt cx="168551" cy="168551"/>
            </a:xfrm>
          </p:grpSpPr>
          <p:sp>
            <p:nvSpPr>
              <p:cNvPr id="73" name="椭圆 72"/>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74" name="等腰三角形 7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75" name="组合 74"/>
          <p:cNvGrpSpPr/>
          <p:nvPr/>
        </p:nvGrpSpPr>
        <p:grpSpPr>
          <a:xfrm>
            <a:off x="7031861" y="3536972"/>
            <a:ext cx="1436301" cy="215388"/>
            <a:chOff x="4369395" y="3284984"/>
            <a:chExt cx="1436675" cy="215444"/>
          </a:xfrm>
        </p:grpSpPr>
        <p:sp>
          <p:nvSpPr>
            <p:cNvPr id="7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资金用途</a:t>
              </a:r>
            </a:p>
          </p:txBody>
        </p:sp>
        <p:grpSp>
          <p:nvGrpSpPr>
            <p:cNvPr id="77" name="组合 76"/>
            <p:cNvGrpSpPr/>
            <p:nvPr/>
          </p:nvGrpSpPr>
          <p:grpSpPr>
            <a:xfrm>
              <a:off x="4369395" y="3316401"/>
              <a:ext cx="168551" cy="168551"/>
              <a:chOff x="5005199" y="3717032"/>
              <a:chExt cx="168551" cy="168551"/>
            </a:xfrm>
          </p:grpSpPr>
          <p:sp>
            <p:nvSpPr>
              <p:cNvPr id="89" name="椭圆 88"/>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90" name="等腰三角形 8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grpSp>
        <p:nvGrpSpPr>
          <p:cNvPr id="91" name="组合 90"/>
          <p:cNvGrpSpPr/>
          <p:nvPr/>
        </p:nvGrpSpPr>
        <p:grpSpPr>
          <a:xfrm>
            <a:off x="8475130" y="3536392"/>
            <a:ext cx="1436301" cy="215388"/>
            <a:chOff x="4369395" y="3284984"/>
            <a:chExt cx="1436675" cy="215444"/>
          </a:xfrm>
        </p:grpSpPr>
        <p:sp>
          <p:nvSpPr>
            <p:cNvPr id="9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结束语</a:t>
              </a:r>
            </a:p>
          </p:txBody>
        </p:sp>
        <p:grpSp>
          <p:nvGrpSpPr>
            <p:cNvPr id="93" name="组合 92"/>
            <p:cNvGrpSpPr/>
            <p:nvPr/>
          </p:nvGrpSpPr>
          <p:grpSpPr>
            <a:xfrm>
              <a:off x="4369395" y="3316401"/>
              <a:ext cx="168551" cy="168551"/>
              <a:chOff x="5005199" y="3717032"/>
              <a:chExt cx="168551" cy="168551"/>
            </a:xfrm>
          </p:grpSpPr>
          <p:sp>
            <p:nvSpPr>
              <p:cNvPr id="94" name="椭圆 93"/>
              <p:cNvSpPr/>
              <p:nvPr/>
            </p:nvSpPr>
            <p:spPr>
              <a:xfrm>
                <a:off x="5005199" y="3717032"/>
                <a:ext cx="168551" cy="168551"/>
              </a:xfrm>
              <a:prstGeom prst="ellipse">
                <a:avLst/>
              </a:prstGeom>
              <a:solidFill>
                <a:srgbClr val="FD3F03"/>
              </a:solidFill>
              <a:ln>
                <a:solidFill>
                  <a:srgbClr val="FD3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95" name="等腰三角形 9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grpSp>
      <p:sp>
        <p:nvSpPr>
          <p:cNvPr id="101" name="矩形 100"/>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2" name="标题 4"/>
          <p:cNvSpPr txBox="1"/>
          <p:nvPr/>
        </p:nvSpPr>
        <p:spPr>
          <a:xfrm>
            <a:off x="984763" y="364026"/>
            <a:ext cx="1223817"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第五章</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105" name="KSO_Shape"/>
          <p:cNvSpPr/>
          <p:nvPr/>
        </p:nvSpPr>
        <p:spPr bwMode="auto">
          <a:xfrm>
            <a:off x="168391" y="189009"/>
            <a:ext cx="507956" cy="48763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106" name="KSO_Shape"/>
          <p:cNvSpPr/>
          <p:nvPr/>
        </p:nvSpPr>
        <p:spPr bwMode="auto">
          <a:xfrm>
            <a:off x="2494931" y="2653588"/>
            <a:ext cx="1655753" cy="1589525"/>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34495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0-#ppt_w/2"/>
                                          </p:val>
                                        </p:tav>
                                        <p:tav tm="100000">
                                          <p:val>
                                            <p:strVal val="#ppt_x"/>
                                          </p:val>
                                        </p:tav>
                                      </p:tavLst>
                                    </p:anim>
                                    <p:anim calcmode="lin" valueType="num">
                                      <p:cBhvr additive="base">
                                        <p:cTn id="8" dur="500" fill="hold"/>
                                        <p:tgtEl>
                                          <p:spTgt spid="10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250" fill="hold"/>
                                        <p:tgtEl>
                                          <p:spTgt spid="101"/>
                                        </p:tgtEl>
                                        <p:attrNameLst>
                                          <p:attrName>ppt_x</p:attrName>
                                        </p:attrNameLst>
                                      </p:cBhvr>
                                      <p:tavLst>
                                        <p:tav tm="0">
                                          <p:val>
                                            <p:strVal val="0-#ppt_w/2"/>
                                          </p:val>
                                        </p:tav>
                                        <p:tav tm="100000">
                                          <p:val>
                                            <p:strVal val="#ppt_x"/>
                                          </p:val>
                                        </p:tav>
                                      </p:tavLst>
                                    </p:anim>
                                    <p:anim calcmode="lin" valueType="num">
                                      <p:cBhvr additive="base">
                                        <p:cTn id="12" dur="250" fill="hold"/>
                                        <p:tgtEl>
                                          <p:spTgt spid="101"/>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anim calcmode="lin" valueType="num">
                                      <p:cBhvr>
                                        <p:cTn id="16" dur="1000" fill="hold"/>
                                        <p:tgtEl>
                                          <p:spTgt spid="105"/>
                                        </p:tgtEl>
                                        <p:attrNameLst>
                                          <p:attrName>ppt_x</p:attrName>
                                        </p:attrNameLst>
                                      </p:cBhvr>
                                      <p:tavLst>
                                        <p:tav tm="0">
                                          <p:val>
                                            <p:strVal val="#ppt_x"/>
                                          </p:val>
                                        </p:tav>
                                        <p:tav tm="100000">
                                          <p:val>
                                            <p:strVal val="#ppt_x"/>
                                          </p:val>
                                        </p:tav>
                                      </p:tavLst>
                                    </p:anim>
                                    <p:anim calcmode="lin" valueType="num">
                                      <p:cBhvr>
                                        <p:cTn id="17" dur="1000" fill="hold"/>
                                        <p:tgtEl>
                                          <p:spTgt spid="105"/>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0-#ppt_w/2"/>
                                          </p:val>
                                        </p:tav>
                                        <p:tav tm="100000">
                                          <p:val>
                                            <p:strVal val="#ppt_x"/>
                                          </p:val>
                                        </p:tav>
                                      </p:tavLst>
                                    </p:anim>
                                    <p:anim calcmode="lin" valueType="num">
                                      <p:cBhvr additive="base">
                                        <p:cTn id="22" dur="500" fill="hold"/>
                                        <p:tgtEl>
                                          <p:spTgt spid="53"/>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750" fill="hold"/>
                                        <p:tgtEl>
                                          <p:spTgt spid="54"/>
                                        </p:tgtEl>
                                        <p:attrNameLst>
                                          <p:attrName>ppt_w</p:attrName>
                                        </p:attrNameLst>
                                      </p:cBhvr>
                                      <p:tavLst>
                                        <p:tav tm="0">
                                          <p:val>
                                            <p:fltVal val="0"/>
                                          </p:val>
                                        </p:tav>
                                        <p:tav tm="100000">
                                          <p:val>
                                            <p:strVal val="#ppt_w"/>
                                          </p:val>
                                        </p:tav>
                                      </p:tavLst>
                                    </p:anim>
                                    <p:anim calcmode="lin" valueType="num">
                                      <p:cBhvr>
                                        <p:cTn id="27" dur="750" fill="hold"/>
                                        <p:tgtEl>
                                          <p:spTgt spid="54"/>
                                        </p:tgtEl>
                                        <p:attrNameLst>
                                          <p:attrName>ppt_h</p:attrName>
                                        </p:attrNameLst>
                                      </p:cBhvr>
                                      <p:tavLst>
                                        <p:tav tm="0">
                                          <p:val>
                                            <p:fltVal val="0"/>
                                          </p:val>
                                        </p:tav>
                                        <p:tav tm="100000">
                                          <p:val>
                                            <p:strVal val="#ppt_h"/>
                                          </p:val>
                                        </p:tav>
                                      </p:tavLst>
                                    </p:anim>
                                    <p:anim calcmode="lin" valueType="num">
                                      <p:cBhvr>
                                        <p:cTn id="28" dur="750" fill="hold"/>
                                        <p:tgtEl>
                                          <p:spTgt spid="54"/>
                                        </p:tgtEl>
                                        <p:attrNameLst>
                                          <p:attrName>style.rotation</p:attrName>
                                        </p:attrNameLst>
                                      </p:cBhvr>
                                      <p:tavLst>
                                        <p:tav tm="0">
                                          <p:val>
                                            <p:fltVal val="90"/>
                                          </p:val>
                                        </p:tav>
                                        <p:tav tm="100000">
                                          <p:val>
                                            <p:fltVal val="0"/>
                                          </p:val>
                                        </p:tav>
                                      </p:tavLst>
                                    </p:anim>
                                    <p:animEffect transition="in" filter="fade">
                                      <p:cBhvr>
                                        <p:cTn id="29" dur="750"/>
                                        <p:tgtEl>
                                          <p:spTgt spid="54"/>
                                        </p:tgtEl>
                                      </p:cBhvr>
                                    </p:animEffect>
                                  </p:childTnLst>
                                </p:cTn>
                              </p:par>
                              <p:par>
                                <p:cTn id="30" presetID="2" presetClass="entr" presetSubtype="8" fill="hold" grpId="0" nodeType="withEffect">
                                  <p:stCondLst>
                                    <p:cond delay="50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0-#ppt_w/2"/>
                                          </p:val>
                                        </p:tav>
                                        <p:tav tm="100000">
                                          <p:val>
                                            <p:strVal val="#ppt_x"/>
                                          </p:val>
                                        </p:tav>
                                      </p:tavLst>
                                    </p:anim>
                                    <p:anim calcmode="lin" valueType="num">
                                      <p:cBhvr additive="base">
                                        <p:cTn id="33" dur="500" fill="hold"/>
                                        <p:tgtEl>
                                          <p:spTgt spid="55"/>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50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0-#ppt_w/2"/>
                                          </p:val>
                                        </p:tav>
                                        <p:tav tm="100000">
                                          <p:val>
                                            <p:strVal val="#ppt_x"/>
                                          </p:val>
                                        </p:tav>
                                      </p:tavLst>
                                    </p:anim>
                                    <p:anim calcmode="lin" valueType="num">
                                      <p:cBhvr additive="base">
                                        <p:cTn id="37" dur="500" fill="hold"/>
                                        <p:tgtEl>
                                          <p:spTgt spid="56"/>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50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0-#ppt_w/2"/>
                                          </p:val>
                                        </p:tav>
                                        <p:tav tm="100000">
                                          <p:val>
                                            <p:strVal val="#ppt_x"/>
                                          </p:val>
                                        </p:tav>
                                      </p:tavLst>
                                    </p:anim>
                                    <p:anim calcmode="lin" valueType="num">
                                      <p:cBhvr additive="base">
                                        <p:cTn id="41" dur="500" fill="hold"/>
                                        <p:tgtEl>
                                          <p:spTgt spid="5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58"/>
                                        </p:tgtEl>
                                        <p:attrNameLst>
                                          <p:attrName>style.visibility</p:attrName>
                                        </p:attrNameLst>
                                      </p:cBhvr>
                                      <p:to>
                                        <p:strVal val="visible"/>
                                      </p:to>
                                    </p:set>
                                    <p:anim calcmode="lin" valueType="num">
                                      <p:cBhvr additive="base">
                                        <p:cTn id="44" dur="500" fill="hold"/>
                                        <p:tgtEl>
                                          <p:spTgt spid="58"/>
                                        </p:tgtEl>
                                        <p:attrNameLst>
                                          <p:attrName>ppt_x</p:attrName>
                                        </p:attrNameLst>
                                      </p:cBhvr>
                                      <p:tavLst>
                                        <p:tav tm="0">
                                          <p:val>
                                            <p:strVal val="0-#ppt_w/2"/>
                                          </p:val>
                                        </p:tav>
                                        <p:tav tm="100000">
                                          <p:val>
                                            <p:strVal val="#ppt_x"/>
                                          </p:val>
                                        </p:tav>
                                      </p:tavLst>
                                    </p:anim>
                                    <p:anim calcmode="lin" valueType="num">
                                      <p:cBhvr additive="base">
                                        <p:cTn id="45" dur="500" fill="hold"/>
                                        <p:tgtEl>
                                          <p:spTgt spid="58"/>
                                        </p:tgtEl>
                                        <p:attrNameLst>
                                          <p:attrName>ppt_y</p:attrName>
                                        </p:attrNameLst>
                                      </p:cBhvr>
                                      <p:tavLst>
                                        <p:tav tm="0">
                                          <p:val>
                                            <p:strVal val="#ppt_y"/>
                                          </p:val>
                                        </p:tav>
                                        <p:tav tm="100000">
                                          <p:val>
                                            <p:strVal val="#ppt_y"/>
                                          </p:val>
                                        </p:tav>
                                      </p:tavLst>
                                    </p:anim>
                                  </p:childTnLst>
                                </p:cTn>
                              </p:par>
                              <p:par>
                                <p:cTn id="46" presetID="53" presetClass="entr" presetSubtype="16" fill="hold" nodeType="withEffect">
                                  <p:stCondLst>
                                    <p:cond delay="500"/>
                                  </p:stCondLst>
                                  <p:childTnLst>
                                    <p:set>
                                      <p:cBhvr>
                                        <p:cTn id="47" dur="1" fill="hold">
                                          <p:stCondLst>
                                            <p:cond delay="0"/>
                                          </p:stCondLst>
                                        </p:cTn>
                                        <p:tgtEl>
                                          <p:spTgt spid="59"/>
                                        </p:tgtEl>
                                        <p:attrNameLst>
                                          <p:attrName>style.visibility</p:attrName>
                                        </p:attrNameLst>
                                      </p:cBhvr>
                                      <p:to>
                                        <p:strVal val="visible"/>
                                      </p:to>
                                    </p:set>
                                    <p:anim calcmode="lin" valueType="num">
                                      <p:cBhvr>
                                        <p:cTn id="48" dur="500" fill="hold"/>
                                        <p:tgtEl>
                                          <p:spTgt spid="59"/>
                                        </p:tgtEl>
                                        <p:attrNameLst>
                                          <p:attrName>ppt_w</p:attrName>
                                        </p:attrNameLst>
                                      </p:cBhvr>
                                      <p:tavLst>
                                        <p:tav tm="0">
                                          <p:val>
                                            <p:fltVal val="0"/>
                                          </p:val>
                                        </p:tav>
                                        <p:tav tm="100000">
                                          <p:val>
                                            <p:strVal val="#ppt_w"/>
                                          </p:val>
                                        </p:tav>
                                      </p:tavLst>
                                    </p:anim>
                                    <p:anim calcmode="lin" valueType="num">
                                      <p:cBhvr>
                                        <p:cTn id="49" dur="500" fill="hold"/>
                                        <p:tgtEl>
                                          <p:spTgt spid="59"/>
                                        </p:tgtEl>
                                        <p:attrNameLst>
                                          <p:attrName>ppt_h</p:attrName>
                                        </p:attrNameLst>
                                      </p:cBhvr>
                                      <p:tavLst>
                                        <p:tav tm="0">
                                          <p:val>
                                            <p:fltVal val="0"/>
                                          </p:val>
                                        </p:tav>
                                        <p:tav tm="100000">
                                          <p:val>
                                            <p:strVal val="#ppt_h"/>
                                          </p:val>
                                        </p:tav>
                                      </p:tavLst>
                                    </p:anim>
                                    <p:animEffect transition="in" filter="fade">
                                      <p:cBhvr>
                                        <p:cTn id="50" dur="500"/>
                                        <p:tgtEl>
                                          <p:spTgt spid="59"/>
                                        </p:tgtEl>
                                      </p:cBhvr>
                                    </p:animEffect>
                                  </p:childTnLst>
                                </p:cTn>
                              </p:par>
                              <p:par>
                                <p:cTn id="51" presetID="53" presetClass="entr" presetSubtype="16" fill="hold" nodeType="withEffect">
                                  <p:stCondLst>
                                    <p:cond delay="50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par>
                                <p:cTn id="56" presetID="53" presetClass="entr" presetSubtype="16" fill="hold" nodeType="withEffect">
                                  <p:stCondLst>
                                    <p:cond delay="50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par>
                                <p:cTn id="61" presetID="53" presetClass="entr" presetSubtype="16" fill="hold" nodeType="withEffect">
                                  <p:stCondLst>
                                    <p:cond delay="500"/>
                                  </p:stCondLst>
                                  <p:childTnLst>
                                    <p:set>
                                      <p:cBhvr>
                                        <p:cTn id="62" dur="1" fill="hold">
                                          <p:stCondLst>
                                            <p:cond delay="0"/>
                                          </p:stCondLst>
                                        </p:cTn>
                                        <p:tgtEl>
                                          <p:spTgt spid="75"/>
                                        </p:tgtEl>
                                        <p:attrNameLst>
                                          <p:attrName>style.visibility</p:attrName>
                                        </p:attrNameLst>
                                      </p:cBhvr>
                                      <p:to>
                                        <p:strVal val="visible"/>
                                      </p:to>
                                    </p:set>
                                    <p:anim calcmode="lin" valueType="num">
                                      <p:cBhvr>
                                        <p:cTn id="63" dur="500" fill="hold"/>
                                        <p:tgtEl>
                                          <p:spTgt spid="75"/>
                                        </p:tgtEl>
                                        <p:attrNameLst>
                                          <p:attrName>ppt_w</p:attrName>
                                        </p:attrNameLst>
                                      </p:cBhvr>
                                      <p:tavLst>
                                        <p:tav tm="0">
                                          <p:val>
                                            <p:fltVal val="0"/>
                                          </p:val>
                                        </p:tav>
                                        <p:tav tm="100000">
                                          <p:val>
                                            <p:strVal val="#ppt_w"/>
                                          </p:val>
                                        </p:tav>
                                      </p:tavLst>
                                    </p:anim>
                                    <p:anim calcmode="lin" valueType="num">
                                      <p:cBhvr>
                                        <p:cTn id="64" dur="500" fill="hold"/>
                                        <p:tgtEl>
                                          <p:spTgt spid="75"/>
                                        </p:tgtEl>
                                        <p:attrNameLst>
                                          <p:attrName>ppt_h</p:attrName>
                                        </p:attrNameLst>
                                      </p:cBhvr>
                                      <p:tavLst>
                                        <p:tav tm="0">
                                          <p:val>
                                            <p:fltVal val="0"/>
                                          </p:val>
                                        </p:tav>
                                        <p:tav tm="100000">
                                          <p:val>
                                            <p:strVal val="#ppt_h"/>
                                          </p:val>
                                        </p:tav>
                                      </p:tavLst>
                                    </p:anim>
                                    <p:animEffect transition="in" filter="fade">
                                      <p:cBhvr>
                                        <p:cTn id="65" dur="500"/>
                                        <p:tgtEl>
                                          <p:spTgt spid="75"/>
                                        </p:tgtEl>
                                      </p:cBhvr>
                                    </p:animEffect>
                                  </p:childTnLst>
                                </p:cTn>
                              </p:par>
                              <p:par>
                                <p:cTn id="66" presetID="53" presetClass="entr" presetSubtype="16" fill="hold" nodeType="withEffect">
                                  <p:stCondLst>
                                    <p:cond delay="500"/>
                                  </p:stCondLst>
                                  <p:childTnLst>
                                    <p:set>
                                      <p:cBhvr>
                                        <p:cTn id="67" dur="1" fill="hold">
                                          <p:stCondLst>
                                            <p:cond delay="0"/>
                                          </p:stCondLst>
                                        </p:cTn>
                                        <p:tgtEl>
                                          <p:spTgt spid="91"/>
                                        </p:tgtEl>
                                        <p:attrNameLst>
                                          <p:attrName>style.visibility</p:attrName>
                                        </p:attrNameLst>
                                      </p:cBhvr>
                                      <p:to>
                                        <p:strVal val="visible"/>
                                      </p:to>
                                    </p:set>
                                    <p:anim calcmode="lin" valueType="num">
                                      <p:cBhvr>
                                        <p:cTn id="68" dur="500" fill="hold"/>
                                        <p:tgtEl>
                                          <p:spTgt spid="91"/>
                                        </p:tgtEl>
                                        <p:attrNameLst>
                                          <p:attrName>ppt_w</p:attrName>
                                        </p:attrNameLst>
                                      </p:cBhvr>
                                      <p:tavLst>
                                        <p:tav tm="0">
                                          <p:val>
                                            <p:fltVal val="0"/>
                                          </p:val>
                                        </p:tav>
                                        <p:tav tm="100000">
                                          <p:val>
                                            <p:strVal val="#ppt_w"/>
                                          </p:val>
                                        </p:tav>
                                      </p:tavLst>
                                    </p:anim>
                                    <p:anim calcmode="lin" valueType="num">
                                      <p:cBhvr>
                                        <p:cTn id="69" dur="500" fill="hold"/>
                                        <p:tgtEl>
                                          <p:spTgt spid="91"/>
                                        </p:tgtEl>
                                        <p:attrNameLst>
                                          <p:attrName>ppt_h</p:attrName>
                                        </p:attrNameLst>
                                      </p:cBhvr>
                                      <p:tavLst>
                                        <p:tav tm="0">
                                          <p:val>
                                            <p:fltVal val="0"/>
                                          </p:val>
                                        </p:tav>
                                        <p:tav tm="100000">
                                          <p:val>
                                            <p:strVal val="#ppt_h"/>
                                          </p:val>
                                        </p:tav>
                                      </p:tavLst>
                                    </p:anim>
                                    <p:animEffect transition="in" filter="fade">
                                      <p:cBhvr>
                                        <p:cTn id="70" dur="500"/>
                                        <p:tgtEl>
                                          <p:spTgt spid="91"/>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1000"/>
                                        <p:tgtEl>
                                          <p:spTgt spid="106"/>
                                        </p:tgtEl>
                                      </p:cBhvr>
                                    </p:animEffect>
                                    <p:anim calcmode="lin" valueType="num">
                                      <p:cBhvr>
                                        <p:cTn id="74" dur="1000" fill="hold"/>
                                        <p:tgtEl>
                                          <p:spTgt spid="106"/>
                                        </p:tgtEl>
                                        <p:attrNameLst>
                                          <p:attrName>ppt_x</p:attrName>
                                        </p:attrNameLst>
                                      </p:cBhvr>
                                      <p:tavLst>
                                        <p:tav tm="0">
                                          <p:val>
                                            <p:strVal val="#ppt_x"/>
                                          </p:val>
                                        </p:tav>
                                        <p:tav tm="100000">
                                          <p:val>
                                            <p:strVal val="#ppt_x"/>
                                          </p:val>
                                        </p:tav>
                                      </p:tavLst>
                                    </p:anim>
                                    <p:anim calcmode="lin" valueType="num">
                                      <p:cBhvr>
                                        <p:cTn id="75"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p:bldP spid="58" grpId="0"/>
      <p:bldP spid="101" grpId="0" animBg="1"/>
      <p:bldP spid="102" grpId="0"/>
      <p:bldP spid="10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成本预算</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COST BUDGET</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35</a:t>
            </a:r>
          </a:p>
        </p:txBody>
      </p:sp>
      <p:sp>
        <p:nvSpPr>
          <p:cNvPr id="13" name="KSO_Shape"/>
          <p:cNvSpPr/>
          <p:nvPr/>
        </p:nvSpPr>
        <p:spPr bwMode="auto">
          <a:xfrm>
            <a:off x="135280" y="189484"/>
            <a:ext cx="510513" cy="490093"/>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sp>
        <p:nvSpPr>
          <p:cNvPr id="12" name="TextBox 11"/>
          <p:cNvSpPr txBox="1"/>
          <p:nvPr/>
        </p:nvSpPr>
        <p:spPr>
          <a:xfrm>
            <a:off x="1992613" y="5302461"/>
            <a:ext cx="8170780" cy="646163"/>
          </a:xfrm>
          <a:prstGeom prst="rect">
            <a:avLst/>
          </a:prstGeom>
          <a:noFill/>
        </p:spPr>
        <p:txBody>
          <a:bodyPr wrap="square" lIns="0" tIns="0" rIns="0" bIns="0" rtlCol="0">
            <a:spAutoFit/>
          </a:bodyPr>
          <a:lstStyle/>
          <a:p>
            <a:pPr algn="just"/>
            <a:r>
              <a:rPr lang="zh-CN" altLang="en-US" sz="1400" dirty="0">
                <a:solidFill>
                  <a:schemeClr val="tx1">
                    <a:lumMod val="65000"/>
                    <a:lumOff val="3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4" name="TextBox 13"/>
          <p:cNvSpPr txBox="1"/>
          <p:nvPr/>
        </p:nvSpPr>
        <p:spPr>
          <a:xfrm>
            <a:off x="5081038" y="4867625"/>
            <a:ext cx="2058807" cy="276927"/>
          </a:xfrm>
          <a:prstGeom prst="rect">
            <a:avLst/>
          </a:prstGeom>
          <a:noFill/>
        </p:spPr>
        <p:txBody>
          <a:bodyPr wrap="square" lIns="0" tIns="0" rIns="0" bIns="0" rtlCol="0">
            <a:spAutoFit/>
          </a:bodyPr>
          <a:lstStyle/>
          <a:p>
            <a:r>
              <a:rPr lang="zh-CN" altLang="en-US" sz="1800" b="1" dirty="0">
                <a:solidFill>
                  <a:schemeClr val="tx1">
                    <a:lumMod val="65000"/>
                    <a:lumOff val="35000"/>
                  </a:schemeClr>
                </a:solidFill>
                <a:latin typeface="Impact MT Std" pitchFamily="34" charset="0"/>
                <a:ea typeface="微软雅黑" panose="020B0503020204020204" pitchFamily="34" charset="-122"/>
              </a:rPr>
              <a:t>点击输入标题文本</a:t>
            </a:r>
          </a:p>
        </p:txBody>
      </p:sp>
      <p:sp>
        <p:nvSpPr>
          <p:cNvPr id="15" name="Oval 12"/>
          <p:cNvSpPr/>
          <p:nvPr/>
        </p:nvSpPr>
        <p:spPr>
          <a:xfrm>
            <a:off x="1839656" y="1642040"/>
            <a:ext cx="1572802" cy="15728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endParaRPr>
          </a:p>
        </p:txBody>
      </p:sp>
      <p:sp>
        <p:nvSpPr>
          <p:cNvPr id="16" name="Oval 13"/>
          <p:cNvSpPr/>
          <p:nvPr/>
        </p:nvSpPr>
        <p:spPr>
          <a:xfrm>
            <a:off x="2038041" y="1840425"/>
            <a:ext cx="1176032" cy="1176032"/>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80%</a:t>
            </a:r>
          </a:p>
        </p:txBody>
      </p:sp>
      <p:sp>
        <p:nvSpPr>
          <p:cNvPr id="17" name="Arc 14"/>
          <p:cNvSpPr/>
          <p:nvPr/>
        </p:nvSpPr>
        <p:spPr>
          <a:xfrm>
            <a:off x="1839656" y="1642040"/>
            <a:ext cx="1572802" cy="1572802"/>
          </a:xfrm>
          <a:prstGeom prst="arc">
            <a:avLst>
              <a:gd name="adj1" fmla="val 16018236"/>
              <a:gd name="adj2" fmla="val 9832525"/>
            </a:avLst>
          </a:prstGeom>
          <a:noFill/>
          <a:ln w="101600" cap="rnd" cmpd="sng">
            <a:solidFill>
              <a:srgbClr val="FD3F0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8" name="Oval 18"/>
          <p:cNvSpPr/>
          <p:nvPr/>
        </p:nvSpPr>
        <p:spPr>
          <a:xfrm>
            <a:off x="4222344" y="1642040"/>
            <a:ext cx="1572802" cy="15728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endParaRPr>
          </a:p>
        </p:txBody>
      </p:sp>
      <p:sp>
        <p:nvSpPr>
          <p:cNvPr id="19" name="Oval 19"/>
          <p:cNvSpPr/>
          <p:nvPr/>
        </p:nvSpPr>
        <p:spPr>
          <a:xfrm>
            <a:off x="4420729" y="1840425"/>
            <a:ext cx="1176032" cy="1176032"/>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50%</a:t>
            </a:r>
          </a:p>
        </p:txBody>
      </p:sp>
      <p:sp>
        <p:nvSpPr>
          <p:cNvPr id="20" name="Arc 20"/>
          <p:cNvSpPr/>
          <p:nvPr/>
        </p:nvSpPr>
        <p:spPr>
          <a:xfrm>
            <a:off x="4222344" y="1642040"/>
            <a:ext cx="1572802" cy="1572802"/>
          </a:xfrm>
          <a:prstGeom prst="arc">
            <a:avLst>
              <a:gd name="adj1" fmla="val 16018236"/>
              <a:gd name="adj2" fmla="val 5788795"/>
            </a:avLst>
          </a:prstGeom>
          <a:noFill/>
          <a:ln w="101600" cap="rnd" cmpd="sng">
            <a:solidFill>
              <a:srgbClr val="FD3F0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1" name="Oval 22"/>
          <p:cNvSpPr/>
          <p:nvPr/>
        </p:nvSpPr>
        <p:spPr>
          <a:xfrm>
            <a:off x="6597989" y="1642040"/>
            <a:ext cx="1572803" cy="15728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endParaRPr>
          </a:p>
        </p:txBody>
      </p:sp>
      <p:sp>
        <p:nvSpPr>
          <p:cNvPr id="22" name="Oval 23"/>
          <p:cNvSpPr/>
          <p:nvPr/>
        </p:nvSpPr>
        <p:spPr>
          <a:xfrm>
            <a:off x="6796375" y="1840425"/>
            <a:ext cx="1176031" cy="1176032"/>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45%</a:t>
            </a:r>
          </a:p>
        </p:txBody>
      </p:sp>
      <p:sp>
        <p:nvSpPr>
          <p:cNvPr id="23" name="Arc 24"/>
          <p:cNvSpPr/>
          <p:nvPr/>
        </p:nvSpPr>
        <p:spPr>
          <a:xfrm>
            <a:off x="6597989" y="1642040"/>
            <a:ext cx="1572803" cy="1572802"/>
          </a:xfrm>
          <a:prstGeom prst="arc">
            <a:avLst>
              <a:gd name="adj1" fmla="val 16018236"/>
              <a:gd name="adj2" fmla="val 3132458"/>
            </a:avLst>
          </a:prstGeom>
          <a:noFill/>
          <a:ln w="101600" cap="rnd" cmpd="sng">
            <a:solidFill>
              <a:srgbClr val="FD3F0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4" name="Oval 26"/>
          <p:cNvSpPr/>
          <p:nvPr/>
        </p:nvSpPr>
        <p:spPr>
          <a:xfrm>
            <a:off x="8943109" y="1642040"/>
            <a:ext cx="1572803" cy="15728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endParaRPr>
          </a:p>
        </p:txBody>
      </p:sp>
      <p:sp>
        <p:nvSpPr>
          <p:cNvPr id="25" name="Oval 27"/>
          <p:cNvSpPr/>
          <p:nvPr/>
        </p:nvSpPr>
        <p:spPr>
          <a:xfrm>
            <a:off x="9141495" y="1840425"/>
            <a:ext cx="1176031" cy="1176032"/>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90%</a:t>
            </a:r>
          </a:p>
        </p:txBody>
      </p:sp>
      <p:sp>
        <p:nvSpPr>
          <p:cNvPr id="26" name="Arc 28"/>
          <p:cNvSpPr/>
          <p:nvPr/>
        </p:nvSpPr>
        <p:spPr>
          <a:xfrm>
            <a:off x="8943109" y="1642040"/>
            <a:ext cx="1572803" cy="1572802"/>
          </a:xfrm>
          <a:prstGeom prst="arc">
            <a:avLst>
              <a:gd name="adj1" fmla="val 16018236"/>
              <a:gd name="adj2" fmla="val 13285852"/>
            </a:avLst>
          </a:prstGeom>
          <a:noFill/>
          <a:ln w="101600" cap="rnd" cmpd="sng">
            <a:solidFill>
              <a:srgbClr val="FD3F0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7" name="TextBox 26"/>
          <p:cNvSpPr txBox="1"/>
          <p:nvPr/>
        </p:nvSpPr>
        <p:spPr>
          <a:xfrm>
            <a:off x="1560677" y="3513760"/>
            <a:ext cx="2194940" cy="1015399"/>
          </a:xfrm>
          <a:prstGeom prst="rect">
            <a:avLst/>
          </a:prstGeom>
          <a:noFill/>
        </p:spPr>
        <p:txBody>
          <a:bodyPr>
            <a:spAutoFit/>
          </a:bodyPr>
          <a:lstStyle/>
          <a:p>
            <a:pPr algn="ctr">
              <a:defRPr/>
            </a:pPr>
            <a:r>
              <a:rPr lang="zh-CN" altLang="en-US" sz="1800" b="1" dirty="0">
                <a:solidFill>
                  <a:schemeClr val="tx1">
                    <a:lumMod val="65000"/>
                    <a:lumOff val="35000"/>
                  </a:schemeClr>
                </a:solidFill>
                <a:latin typeface="Impact MT Std" pitchFamily="34" charset="0"/>
                <a:ea typeface="微软雅黑" panose="020B0503020204020204" pitchFamily="34" charset="-122"/>
              </a:rPr>
              <a:t>项目一</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911275" y="3513760"/>
            <a:ext cx="2194940" cy="1015399"/>
          </a:xfrm>
          <a:prstGeom prst="rect">
            <a:avLst/>
          </a:prstGeom>
          <a:noFill/>
        </p:spPr>
        <p:txBody>
          <a:bodyPr>
            <a:spAutoFit/>
          </a:bodyPr>
          <a:lstStyle/>
          <a:p>
            <a:pPr algn="ctr">
              <a:defRPr/>
            </a:pPr>
            <a:r>
              <a:rPr lang="zh-CN" altLang="en-US" sz="1800" b="1" dirty="0">
                <a:solidFill>
                  <a:schemeClr val="tx1">
                    <a:lumMod val="65000"/>
                    <a:lumOff val="35000"/>
                  </a:schemeClr>
                </a:solidFill>
                <a:latin typeface="Impact MT Std" pitchFamily="34" charset="0"/>
                <a:ea typeface="微软雅黑" panose="020B0503020204020204" pitchFamily="34" charset="-122"/>
              </a:rPr>
              <a:t>项目二</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286920" y="3513760"/>
            <a:ext cx="2194941" cy="1015399"/>
          </a:xfrm>
          <a:prstGeom prst="rect">
            <a:avLst/>
          </a:prstGeom>
          <a:noFill/>
        </p:spPr>
        <p:txBody>
          <a:bodyPr>
            <a:spAutoFit/>
          </a:bodyPr>
          <a:lstStyle/>
          <a:p>
            <a:pPr algn="ctr">
              <a:defRPr/>
            </a:pPr>
            <a:r>
              <a:rPr lang="zh-CN" altLang="en-US" sz="1800" b="1" dirty="0">
                <a:solidFill>
                  <a:schemeClr val="tx1">
                    <a:lumMod val="65000"/>
                    <a:lumOff val="35000"/>
                  </a:schemeClr>
                </a:solidFill>
                <a:latin typeface="Impact MT Std" pitchFamily="34" charset="0"/>
                <a:ea typeface="微软雅黑" panose="020B0503020204020204" pitchFamily="34" charset="-122"/>
              </a:rPr>
              <a:t>项目三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632040" y="3513760"/>
            <a:ext cx="2194941" cy="1015399"/>
          </a:xfrm>
          <a:prstGeom prst="rect">
            <a:avLst/>
          </a:prstGeom>
          <a:noFill/>
        </p:spPr>
        <p:txBody>
          <a:bodyPr>
            <a:spAutoFit/>
          </a:bodyPr>
          <a:lstStyle/>
          <a:p>
            <a:pPr algn="ctr">
              <a:defRPr/>
            </a:pPr>
            <a:r>
              <a:rPr lang="zh-CN" altLang="en-US" sz="1800" b="1" dirty="0">
                <a:solidFill>
                  <a:schemeClr val="tx1">
                    <a:lumMod val="65000"/>
                    <a:lumOff val="35000"/>
                  </a:schemeClr>
                </a:solidFill>
                <a:latin typeface="Impact MT Std" pitchFamily="34" charset="0"/>
                <a:ea typeface="微软雅黑" panose="020B0503020204020204" pitchFamily="34" charset="-122"/>
              </a:rPr>
              <a:t>项目四</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grpId="0" nodeType="withEffect">
                                  <p:stCondLst>
                                    <p:cond delay="50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50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fltVal val="0"/>
                                          </p:val>
                                        </p:tav>
                                        <p:tav tm="100000">
                                          <p:val>
                                            <p:strVal val="#ppt_w"/>
                                          </p:val>
                                        </p:tav>
                                      </p:tavLst>
                                    </p:anim>
                                    <p:anim calcmode="lin" valueType="num">
                                      <p:cBhvr>
                                        <p:cTn id="50" dur="1000" fill="hold"/>
                                        <p:tgtEl>
                                          <p:spTgt spid="20"/>
                                        </p:tgtEl>
                                        <p:attrNameLst>
                                          <p:attrName>ppt_h</p:attrName>
                                        </p:attrNameLst>
                                      </p:cBhvr>
                                      <p:tavLst>
                                        <p:tav tm="0">
                                          <p:val>
                                            <p:fltVal val="0"/>
                                          </p:val>
                                        </p:tav>
                                        <p:tav tm="100000">
                                          <p:val>
                                            <p:strVal val="#ppt_h"/>
                                          </p:val>
                                        </p:tav>
                                      </p:tavLst>
                                    </p:anim>
                                    <p:anim calcmode="lin" valueType="num">
                                      <p:cBhvr>
                                        <p:cTn id="51" dur="1000" fill="hold"/>
                                        <p:tgtEl>
                                          <p:spTgt spid="20"/>
                                        </p:tgtEl>
                                        <p:attrNameLst>
                                          <p:attrName>style.rotation</p:attrName>
                                        </p:attrNameLst>
                                      </p:cBhvr>
                                      <p:tavLst>
                                        <p:tav tm="0">
                                          <p:val>
                                            <p:fltVal val="90"/>
                                          </p:val>
                                        </p:tav>
                                        <p:tav tm="100000">
                                          <p:val>
                                            <p:fltVal val="0"/>
                                          </p:val>
                                        </p:tav>
                                      </p:tavLst>
                                    </p:anim>
                                    <p:animEffect transition="in" filter="fade">
                                      <p:cBhvr>
                                        <p:cTn id="52" dur="1000"/>
                                        <p:tgtEl>
                                          <p:spTgt spid="20"/>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par>
                                <p:cTn id="59" presetID="31" presetClass="entr" presetSubtype="0" fill="hold" grpId="0" nodeType="withEffect">
                                  <p:stCondLst>
                                    <p:cond delay="1000"/>
                                  </p:stCondLst>
                                  <p:childTnLst>
                                    <p:set>
                                      <p:cBhvr>
                                        <p:cTn id="60" dur="1" fill="hold">
                                          <p:stCondLst>
                                            <p:cond delay="0"/>
                                          </p:stCondLst>
                                        </p:cTn>
                                        <p:tgtEl>
                                          <p:spTgt spid="22"/>
                                        </p:tgtEl>
                                        <p:attrNameLst>
                                          <p:attrName>style.visibility</p:attrName>
                                        </p:attrNameLst>
                                      </p:cBhvr>
                                      <p:to>
                                        <p:strVal val="visible"/>
                                      </p:to>
                                    </p:set>
                                    <p:anim calcmode="lin" valueType="num">
                                      <p:cBhvr>
                                        <p:cTn id="61" dur="1000" fill="hold"/>
                                        <p:tgtEl>
                                          <p:spTgt spid="22"/>
                                        </p:tgtEl>
                                        <p:attrNameLst>
                                          <p:attrName>ppt_w</p:attrName>
                                        </p:attrNameLst>
                                      </p:cBhvr>
                                      <p:tavLst>
                                        <p:tav tm="0">
                                          <p:val>
                                            <p:fltVal val="0"/>
                                          </p:val>
                                        </p:tav>
                                        <p:tav tm="100000">
                                          <p:val>
                                            <p:strVal val="#ppt_w"/>
                                          </p:val>
                                        </p:tav>
                                      </p:tavLst>
                                    </p:anim>
                                    <p:anim calcmode="lin" valueType="num">
                                      <p:cBhvr>
                                        <p:cTn id="62" dur="1000" fill="hold"/>
                                        <p:tgtEl>
                                          <p:spTgt spid="22"/>
                                        </p:tgtEl>
                                        <p:attrNameLst>
                                          <p:attrName>ppt_h</p:attrName>
                                        </p:attrNameLst>
                                      </p:cBhvr>
                                      <p:tavLst>
                                        <p:tav tm="0">
                                          <p:val>
                                            <p:fltVal val="0"/>
                                          </p:val>
                                        </p:tav>
                                        <p:tav tm="100000">
                                          <p:val>
                                            <p:strVal val="#ppt_h"/>
                                          </p:val>
                                        </p:tav>
                                      </p:tavLst>
                                    </p:anim>
                                    <p:anim calcmode="lin" valueType="num">
                                      <p:cBhvr>
                                        <p:cTn id="63" dur="1000" fill="hold"/>
                                        <p:tgtEl>
                                          <p:spTgt spid="22"/>
                                        </p:tgtEl>
                                        <p:attrNameLst>
                                          <p:attrName>style.rotation</p:attrName>
                                        </p:attrNameLst>
                                      </p:cBhvr>
                                      <p:tavLst>
                                        <p:tav tm="0">
                                          <p:val>
                                            <p:fltVal val="90"/>
                                          </p:val>
                                        </p:tav>
                                        <p:tav tm="100000">
                                          <p:val>
                                            <p:fltVal val="0"/>
                                          </p:val>
                                        </p:tav>
                                      </p:tavLst>
                                    </p:anim>
                                    <p:animEffect transition="in" filter="fade">
                                      <p:cBhvr>
                                        <p:cTn id="64" dur="1000"/>
                                        <p:tgtEl>
                                          <p:spTgt spid="22"/>
                                        </p:tgtEl>
                                      </p:cBhvr>
                                    </p:animEffect>
                                  </p:childTnLst>
                                </p:cTn>
                              </p:par>
                              <p:par>
                                <p:cTn id="65" presetID="31" presetClass="entr" presetSubtype="0" fill="hold" grpId="0" nodeType="withEffect">
                                  <p:stCondLst>
                                    <p:cond delay="1000"/>
                                  </p:stCondLst>
                                  <p:childTnLst>
                                    <p:set>
                                      <p:cBhvr>
                                        <p:cTn id="66" dur="1" fill="hold">
                                          <p:stCondLst>
                                            <p:cond delay="0"/>
                                          </p:stCondLst>
                                        </p:cTn>
                                        <p:tgtEl>
                                          <p:spTgt spid="23"/>
                                        </p:tgtEl>
                                        <p:attrNameLst>
                                          <p:attrName>style.visibility</p:attrName>
                                        </p:attrNameLst>
                                      </p:cBhvr>
                                      <p:to>
                                        <p:strVal val="visible"/>
                                      </p:to>
                                    </p:set>
                                    <p:anim calcmode="lin" valueType="num">
                                      <p:cBhvr>
                                        <p:cTn id="67" dur="1000" fill="hold"/>
                                        <p:tgtEl>
                                          <p:spTgt spid="23"/>
                                        </p:tgtEl>
                                        <p:attrNameLst>
                                          <p:attrName>ppt_w</p:attrName>
                                        </p:attrNameLst>
                                      </p:cBhvr>
                                      <p:tavLst>
                                        <p:tav tm="0">
                                          <p:val>
                                            <p:fltVal val="0"/>
                                          </p:val>
                                        </p:tav>
                                        <p:tav tm="100000">
                                          <p:val>
                                            <p:strVal val="#ppt_w"/>
                                          </p:val>
                                        </p:tav>
                                      </p:tavLst>
                                    </p:anim>
                                    <p:anim calcmode="lin" valueType="num">
                                      <p:cBhvr>
                                        <p:cTn id="68" dur="1000" fill="hold"/>
                                        <p:tgtEl>
                                          <p:spTgt spid="23"/>
                                        </p:tgtEl>
                                        <p:attrNameLst>
                                          <p:attrName>ppt_h</p:attrName>
                                        </p:attrNameLst>
                                      </p:cBhvr>
                                      <p:tavLst>
                                        <p:tav tm="0">
                                          <p:val>
                                            <p:fltVal val="0"/>
                                          </p:val>
                                        </p:tav>
                                        <p:tav tm="100000">
                                          <p:val>
                                            <p:strVal val="#ppt_h"/>
                                          </p:val>
                                        </p:tav>
                                      </p:tavLst>
                                    </p:anim>
                                    <p:anim calcmode="lin" valueType="num">
                                      <p:cBhvr>
                                        <p:cTn id="69" dur="1000" fill="hold"/>
                                        <p:tgtEl>
                                          <p:spTgt spid="23"/>
                                        </p:tgtEl>
                                        <p:attrNameLst>
                                          <p:attrName>style.rotation</p:attrName>
                                        </p:attrNameLst>
                                      </p:cBhvr>
                                      <p:tavLst>
                                        <p:tav tm="0">
                                          <p:val>
                                            <p:fltVal val="90"/>
                                          </p:val>
                                        </p:tav>
                                        <p:tav tm="100000">
                                          <p:val>
                                            <p:fltVal val="0"/>
                                          </p:val>
                                        </p:tav>
                                      </p:tavLst>
                                    </p:anim>
                                    <p:animEffect transition="in" filter="fade">
                                      <p:cBhvr>
                                        <p:cTn id="70" dur="1000"/>
                                        <p:tgtEl>
                                          <p:spTgt spid="23"/>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par>
                                <p:cTn id="77" presetID="31" presetClass="entr" presetSubtype="0" fill="hold" grpId="0" nodeType="withEffect">
                                  <p:stCondLst>
                                    <p:cond delay="150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fltVal val="0"/>
                                          </p:val>
                                        </p:tav>
                                        <p:tav tm="100000">
                                          <p:val>
                                            <p:strVal val="#ppt_w"/>
                                          </p:val>
                                        </p:tav>
                                      </p:tavLst>
                                    </p:anim>
                                    <p:anim calcmode="lin" valueType="num">
                                      <p:cBhvr>
                                        <p:cTn id="80" dur="1000" fill="hold"/>
                                        <p:tgtEl>
                                          <p:spTgt spid="25"/>
                                        </p:tgtEl>
                                        <p:attrNameLst>
                                          <p:attrName>ppt_h</p:attrName>
                                        </p:attrNameLst>
                                      </p:cBhvr>
                                      <p:tavLst>
                                        <p:tav tm="0">
                                          <p:val>
                                            <p:fltVal val="0"/>
                                          </p:val>
                                        </p:tav>
                                        <p:tav tm="100000">
                                          <p:val>
                                            <p:strVal val="#ppt_h"/>
                                          </p:val>
                                        </p:tav>
                                      </p:tavLst>
                                    </p:anim>
                                    <p:anim calcmode="lin" valueType="num">
                                      <p:cBhvr>
                                        <p:cTn id="81" dur="1000" fill="hold"/>
                                        <p:tgtEl>
                                          <p:spTgt spid="25"/>
                                        </p:tgtEl>
                                        <p:attrNameLst>
                                          <p:attrName>style.rotation</p:attrName>
                                        </p:attrNameLst>
                                      </p:cBhvr>
                                      <p:tavLst>
                                        <p:tav tm="0">
                                          <p:val>
                                            <p:fltVal val="90"/>
                                          </p:val>
                                        </p:tav>
                                        <p:tav tm="100000">
                                          <p:val>
                                            <p:fltVal val="0"/>
                                          </p:val>
                                        </p:tav>
                                      </p:tavLst>
                                    </p:anim>
                                    <p:animEffect transition="in" filter="fade">
                                      <p:cBhvr>
                                        <p:cTn id="82" dur="1000"/>
                                        <p:tgtEl>
                                          <p:spTgt spid="25"/>
                                        </p:tgtEl>
                                      </p:cBhvr>
                                    </p:animEffect>
                                  </p:childTnLst>
                                </p:cTn>
                              </p:par>
                              <p:par>
                                <p:cTn id="83" presetID="31" presetClass="entr" presetSubtype="0" fill="hold" grpId="0" nodeType="withEffect">
                                  <p:stCondLst>
                                    <p:cond delay="1500"/>
                                  </p:stCondLst>
                                  <p:childTnLst>
                                    <p:set>
                                      <p:cBhvr>
                                        <p:cTn id="84" dur="1" fill="hold">
                                          <p:stCondLst>
                                            <p:cond delay="0"/>
                                          </p:stCondLst>
                                        </p:cTn>
                                        <p:tgtEl>
                                          <p:spTgt spid="26"/>
                                        </p:tgtEl>
                                        <p:attrNameLst>
                                          <p:attrName>style.visibility</p:attrName>
                                        </p:attrNameLst>
                                      </p:cBhvr>
                                      <p:to>
                                        <p:strVal val="visible"/>
                                      </p:to>
                                    </p:set>
                                    <p:anim calcmode="lin" valueType="num">
                                      <p:cBhvr>
                                        <p:cTn id="85" dur="1000" fill="hold"/>
                                        <p:tgtEl>
                                          <p:spTgt spid="26"/>
                                        </p:tgtEl>
                                        <p:attrNameLst>
                                          <p:attrName>ppt_w</p:attrName>
                                        </p:attrNameLst>
                                      </p:cBhvr>
                                      <p:tavLst>
                                        <p:tav tm="0">
                                          <p:val>
                                            <p:fltVal val="0"/>
                                          </p:val>
                                        </p:tav>
                                        <p:tav tm="100000">
                                          <p:val>
                                            <p:strVal val="#ppt_w"/>
                                          </p:val>
                                        </p:tav>
                                      </p:tavLst>
                                    </p:anim>
                                    <p:anim calcmode="lin" valueType="num">
                                      <p:cBhvr>
                                        <p:cTn id="86" dur="1000" fill="hold"/>
                                        <p:tgtEl>
                                          <p:spTgt spid="26"/>
                                        </p:tgtEl>
                                        <p:attrNameLst>
                                          <p:attrName>ppt_h</p:attrName>
                                        </p:attrNameLst>
                                      </p:cBhvr>
                                      <p:tavLst>
                                        <p:tav tm="0">
                                          <p:val>
                                            <p:fltVal val="0"/>
                                          </p:val>
                                        </p:tav>
                                        <p:tav tm="100000">
                                          <p:val>
                                            <p:strVal val="#ppt_h"/>
                                          </p:val>
                                        </p:tav>
                                      </p:tavLst>
                                    </p:anim>
                                    <p:anim calcmode="lin" valueType="num">
                                      <p:cBhvr>
                                        <p:cTn id="87" dur="1000" fill="hold"/>
                                        <p:tgtEl>
                                          <p:spTgt spid="26"/>
                                        </p:tgtEl>
                                        <p:attrNameLst>
                                          <p:attrName>style.rotation</p:attrName>
                                        </p:attrNameLst>
                                      </p:cBhvr>
                                      <p:tavLst>
                                        <p:tav tm="0">
                                          <p:val>
                                            <p:fltVal val="90"/>
                                          </p:val>
                                        </p:tav>
                                        <p:tav tm="100000">
                                          <p:val>
                                            <p:fltVal val="0"/>
                                          </p:val>
                                        </p:tav>
                                      </p:tavLst>
                                    </p:anim>
                                    <p:animEffect transition="in" filter="fade">
                                      <p:cBhvr>
                                        <p:cTn id="88" dur="1000"/>
                                        <p:tgtEl>
                                          <p:spTgt spid="26"/>
                                        </p:tgtEl>
                                      </p:cBhvr>
                                    </p:animEffect>
                                  </p:childTnLst>
                                </p:cTn>
                              </p:par>
                              <p:par>
                                <p:cTn id="89" presetID="42" presetClass="entr" presetSubtype="0" fill="hold" grpId="0" nodeType="withEffect">
                                  <p:stCondLst>
                                    <p:cond delay="200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anim calcmode="lin" valueType="num">
                                      <p:cBhvr>
                                        <p:cTn id="92" dur="1000" fill="hold"/>
                                        <p:tgtEl>
                                          <p:spTgt spid="27"/>
                                        </p:tgtEl>
                                        <p:attrNameLst>
                                          <p:attrName>ppt_x</p:attrName>
                                        </p:attrNameLst>
                                      </p:cBhvr>
                                      <p:tavLst>
                                        <p:tav tm="0">
                                          <p:val>
                                            <p:strVal val="#ppt_x"/>
                                          </p:val>
                                        </p:tav>
                                        <p:tav tm="100000">
                                          <p:val>
                                            <p:strVal val="#ppt_x"/>
                                          </p:val>
                                        </p:tav>
                                      </p:tavLst>
                                    </p:anim>
                                    <p:anim calcmode="lin" valueType="num">
                                      <p:cBhvr>
                                        <p:cTn id="93" dur="1000" fill="hold"/>
                                        <p:tgtEl>
                                          <p:spTgt spid="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200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1000"/>
                                        <p:tgtEl>
                                          <p:spTgt spid="28"/>
                                        </p:tgtEl>
                                      </p:cBhvr>
                                    </p:animEffect>
                                    <p:anim calcmode="lin" valueType="num">
                                      <p:cBhvr>
                                        <p:cTn id="97" dur="1000" fill="hold"/>
                                        <p:tgtEl>
                                          <p:spTgt spid="28"/>
                                        </p:tgtEl>
                                        <p:attrNameLst>
                                          <p:attrName>ppt_x</p:attrName>
                                        </p:attrNameLst>
                                      </p:cBhvr>
                                      <p:tavLst>
                                        <p:tav tm="0">
                                          <p:val>
                                            <p:strVal val="#ppt_x"/>
                                          </p:val>
                                        </p:tav>
                                        <p:tav tm="100000">
                                          <p:val>
                                            <p:strVal val="#ppt_x"/>
                                          </p:val>
                                        </p:tav>
                                      </p:tavLst>
                                    </p:anim>
                                    <p:anim calcmode="lin" valueType="num">
                                      <p:cBhvr>
                                        <p:cTn id="98" dur="1000" fill="hold"/>
                                        <p:tgtEl>
                                          <p:spTgt spid="2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200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200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1000"/>
                                        <p:tgtEl>
                                          <p:spTgt spid="30"/>
                                        </p:tgtEl>
                                      </p:cBhvr>
                                    </p:animEffect>
                                    <p:anim calcmode="lin" valueType="num">
                                      <p:cBhvr>
                                        <p:cTn id="107" dur="1000" fill="hold"/>
                                        <p:tgtEl>
                                          <p:spTgt spid="30"/>
                                        </p:tgtEl>
                                        <p:attrNameLst>
                                          <p:attrName>ppt_x</p:attrName>
                                        </p:attrNameLst>
                                      </p:cBhvr>
                                      <p:tavLst>
                                        <p:tav tm="0">
                                          <p:val>
                                            <p:strVal val="#ppt_x"/>
                                          </p:val>
                                        </p:tav>
                                        <p:tav tm="100000">
                                          <p:val>
                                            <p:strVal val="#ppt_x"/>
                                          </p:val>
                                        </p:tav>
                                      </p:tavLst>
                                    </p:anim>
                                    <p:anim calcmode="lin" valueType="num">
                                      <p:cBhvr>
                                        <p:cTn id="108" dur="1000" fill="hold"/>
                                        <p:tgtEl>
                                          <p:spTgt spid="30"/>
                                        </p:tgtEl>
                                        <p:attrNameLst>
                                          <p:attrName>ppt_y</p:attrName>
                                        </p:attrNameLst>
                                      </p:cBhvr>
                                      <p:tavLst>
                                        <p:tav tm="0">
                                          <p:val>
                                            <p:strVal val="#ppt_y+.1"/>
                                          </p:val>
                                        </p:tav>
                                        <p:tav tm="100000">
                                          <p:val>
                                            <p:strVal val="#ppt_y"/>
                                          </p:val>
                                        </p:tav>
                                      </p:tavLst>
                                    </p:anim>
                                  </p:childTnLst>
                                </p:cTn>
                              </p:par>
                            </p:childTnLst>
                          </p:cTn>
                        </p:par>
                        <p:par>
                          <p:cTn id="109" fill="hold">
                            <p:stCondLst>
                              <p:cond delay="500"/>
                            </p:stCondLst>
                            <p:childTnLst>
                              <p:par>
                                <p:cTn id="110" presetID="2" presetClass="entr" presetSubtype="2" fill="hold" grpId="0" nodeType="after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additive="base">
                                        <p:cTn id="112" dur="300" fill="hold"/>
                                        <p:tgtEl>
                                          <p:spTgt spid="14"/>
                                        </p:tgtEl>
                                        <p:attrNameLst>
                                          <p:attrName>ppt_x</p:attrName>
                                        </p:attrNameLst>
                                      </p:cBhvr>
                                      <p:tavLst>
                                        <p:tav tm="0">
                                          <p:val>
                                            <p:strVal val="1+#ppt_w/2"/>
                                          </p:val>
                                        </p:tav>
                                        <p:tav tm="100000">
                                          <p:val>
                                            <p:strVal val="#ppt_x"/>
                                          </p:val>
                                        </p:tav>
                                      </p:tavLst>
                                    </p:anim>
                                    <p:anim calcmode="lin" valueType="num">
                                      <p:cBhvr additive="base">
                                        <p:cTn id="113" dur="300" fill="hold"/>
                                        <p:tgtEl>
                                          <p:spTgt spid="14"/>
                                        </p:tgtEl>
                                        <p:attrNameLst>
                                          <p:attrName>ppt_y</p:attrName>
                                        </p:attrNameLst>
                                      </p:cBhvr>
                                      <p:tavLst>
                                        <p:tav tm="0">
                                          <p:val>
                                            <p:strVal val="#ppt_y"/>
                                          </p:val>
                                        </p:tav>
                                        <p:tav tm="100000">
                                          <p:val>
                                            <p:strVal val="#ppt_y"/>
                                          </p:val>
                                        </p:tav>
                                      </p:tavLst>
                                    </p:anim>
                                  </p:childTnLst>
                                </p:cTn>
                              </p:par>
                            </p:childTnLst>
                          </p:cTn>
                        </p:par>
                        <p:par>
                          <p:cTn id="114" fill="hold">
                            <p:stCondLst>
                              <p:cond delay="1000"/>
                            </p:stCondLst>
                            <p:childTnLst>
                              <p:par>
                                <p:cTn id="115" presetID="2" presetClass="entr" presetSubtype="2" fill="hold" grpId="0" nodeType="after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300" fill="hold"/>
                                        <p:tgtEl>
                                          <p:spTgt spid="12"/>
                                        </p:tgtEl>
                                        <p:attrNameLst>
                                          <p:attrName>ppt_x</p:attrName>
                                        </p:attrNameLst>
                                      </p:cBhvr>
                                      <p:tavLst>
                                        <p:tav tm="0">
                                          <p:val>
                                            <p:strVal val="1+#ppt_w/2"/>
                                          </p:val>
                                        </p:tav>
                                        <p:tav tm="100000">
                                          <p:val>
                                            <p:strVal val="#ppt_x"/>
                                          </p:val>
                                        </p:tav>
                                      </p:tavLst>
                                    </p:anim>
                                    <p:anim calcmode="lin" valueType="num">
                                      <p:cBhvr additive="base">
                                        <p:cTn id="118" dur="3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2"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资金缺口</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THE FUNDING GAP </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13" name="KSO_Shape"/>
          <p:cNvSpPr/>
          <p:nvPr/>
        </p:nvSpPr>
        <p:spPr bwMode="auto">
          <a:xfrm>
            <a:off x="135280" y="189484"/>
            <a:ext cx="510513" cy="490093"/>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sp>
        <p:nvSpPr>
          <p:cNvPr id="31" name="Freeform 19"/>
          <p:cNvSpPr/>
          <p:nvPr/>
        </p:nvSpPr>
        <p:spPr bwMode="auto">
          <a:xfrm>
            <a:off x="3693163" y="4914955"/>
            <a:ext cx="2565486" cy="1942153"/>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FD3F03"/>
          </a:solidFill>
          <a:ln>
            <a:noFill/>
          </a:ln>
        </p:spPr>
        <p:txBody>
          <a:bodyPr vert="horz" wrap="square" lIns="91416" tIns="45708" rIns="91416" bIns="45708" numCol="1" anchor="t" anchorCtr="0" compatLnSpc="1"/>
          <a:lstStyle/>
          <a:p>
            <a:endParaRPr lang="zh-CN" altLang="en-US" sz="1800"/>
          </a:p>
        </p:txBody>
      </p:sp>
      <p:sp>
        <p:nvSpPr>
          <p:cNvPr id="32" name="Freeform 20"/>
          <p:cNvSpPr/>
          <p:nvPr/>
        </p:nvSpPr>
        <p:spPr bwMode="auto">
          <a:xfrm>
            <a:off x="6102315" y="4977086"/>
            <a:ext cx="1865991" cy="733569"/>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FD3F03"/>
          </a:solidFill>
          <a:ln>
            <a:noFill/>
          </a:ln>
        </p:spPr>
        <p:txBody>
          <a:bodyPr vert="horz" wrap="square" lIns="91416" tIns="45708" rIns="91416" bIns="45708" numCol="1" anchor="t" anchorCtr="0" compatLnSpc="1"/>
          <a:lstStyle/>
          <a:p>
            <a:endParaRPr lang="zh-CN" altLang="en-US" sz="1800"/>
          </a:p>
        </p:txBody>
      </p:sp>
      <p:sp>
        <p:nvSpPr>
          <p:cNvPr id="33" name="Freeform 21"/>
          <p:cNvSpPr/>
          <p:nvPr/>
        </p:nvSpPr>
        <p:spPr bwMode="auto">
          <a:xfrm>
            <a:off x="6344834" y="2519832"/>
            <a:ext cx="1703643" cy="695488"/>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FD3F03"/>
          </a:solidFill>
          <a:ln>
            <a:noFill/>
          </a:ln>
        </p:spPr>
        <p:txBody>
          <a:bodyPr vert="horz" wrap="square" lIns="91416" tIns="45708" rIns="91416" bIns="45708" numCol="1" anchor="t" anchorCtr="0" compatLnSpc="1"/>
          <a:lstStyle/>
          <a:p>
            <a:endParaRPr lang="zh-CN" altLang="en-US" sz="1800"/>
          </a:p>
        </p:txBody>
      </p:sp>
      <p:sp>
        <p:nvSpPr>
          <p:cNvPr id="34" name="Freeform 22"/>
          <p:cNvSpPr/>
          <p:nvPr/>
        </p:nvSpPr>
        <p:spPr bwMode="auto">
          <a:xfrm>
            <a:off x="5122220" y="3371654"/>
            <a:ext cx="739582" cy="1709657"/>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FD3F03"/>
          </a:solidFill>
          <a:ln>
            <a:noFill/>
          </a:ln>
        </p:spPr>
        <p:txBody>
          <a:bodyPr vert="horz" wrap="square" lIns="91416" tIns="45708" rIns="91416" bIns="45708" numCol="1" anchor="t" anchorCtr="0" compatLnSpc="1"/>
          <a:lstStyle/>
          <a:p>
            <a:endParaRPr lang="zh-CN" altLang="en-US" sz="1800"/>
          </a:p>
        </p:txBody>
      </p:sp>
      <p:sp>
        <p:nvSpPr>
          <p:cNvPr id="35" name="Freeform 23"/>
          <p:cNvSpPr/>
          <p:nvPr/>
        </p:nvSpPr>
        <p:spPr bwMode="auto">
          <a:xfrm>
            <a:off x="6681554" y="3958910"/>
            <a:ext cx="2072431" cy="1657545"/>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FD3F03"/>
          </a:solidFill>
          <a:ln>
            <a:noFill/>
          </a:ln>
        </p:spPr>
        <p:txBody>
          <a:bodyPr vert="horz" wrap="square" lIns="91416" tIns="45708" rIns="91416" bIns="45708" numCol="1" anchor="t" anchorCtr="0" compatLnSpc="1"/>
          <a:lstStyle/>
          <a:p>
            <a:endParaRPr lang="zh-CN" altLang="en-US" sz="1800"/>
          </a:p>
        </p:txBody>
      </p:sp>
      <p:sp>
        <p:nvSpPr>
          <p:cNvPr id="36" name="Freeform 24"/>
          <p:cNvSpPr/>
          <p:nvPr/>
        </p:nvSpPr>
        <p:spPr bwMode="auto">
          <a:xfrm>
            <a:off x="4464814" y="1956629"/>
            <a:ext cx="1793836" cy="695488"/>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FD3F03"/>
          </a:solidFill>
          <a:ln>
            <a:noFill/>
          </a:ln>
        </p:spPr>
        <p:txBody>
          <a:bodyPr vert="horz" wrap="square" lIns="91416" tIns="45708" rIns="91416" bIns="45708" numCol="1" anchor="t" anchorCtr="0" compatLnSpc="1"/>
          <a:lstStyle/>
          <a:p>
            <a:endParaRPr lang="zh-CN" altLang="en-US" sz="1800"/>
          </a:p>
        </p:txBody>
      </p:sp>
      <p:sp>
        <p:nvSpPr>
          <p:cNvPr id="37" name="Freeform 25"/>
          <p:cNvSpPr/>
          <p:nvPr/>
        </p:nvSpPr>
        <p:spPr bwMode="auto">
          <a:xfrm>
            <a:off x="4304471" y="3750464"/>
            <a:ext cx="1405005" cy="715531"/>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FD3F03"/>
          </a:solidFill>
          <a:ln>
            <a:noFill/>
          </a:ln>
        </p:spPr>
        <p:txBody>
          <a:bodyPr vert="horz" wrap="square" lIns="91416" tIns="45708" rIns="91416" bIns="45708" numCol="1" anchor="t" anchorCtr="0" compatLnSpc="1"/>
          <a:lstStyle/>
          <a:p>
            <a:endParaRPr lang="zh-CN" altLang="en-US" sz="1800"/>
          </a:p>
        </p:txBody>
      </p:sp>
      <p:sp>
        <p:nvSpPr>
          <p:cNvPr id="38" name="Freeform 26"/>
          <p:cNvSpPr/>
          <p:nvPr/>
        </p:nvSpPr>
        <p:spPr bwMode="auto">
          <a:xfrm>
            <a:off x="5709475" y="2686189"/>
            <a:ext cx="715531" cy="1405005"/>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FD3F03"/>
          </a:solidFill>
          <a:ln>
            <a:noFill/>
          </a:ln>
        </p:spPr>
        <p:txBody>
          <a:bodyPr vert="horz" wrap="square" lIns="91416" tIns="45708" rIns="91416" bIns="45708" numCol="1" anchor="t" anchorCtr="0" compatLnSpc="1"/>
          <a:lstStyle/>
          <a:p>
            <a:endParaRPr lang="zh-CN" altLang="en-US" sz="1800"/>
          </a:p>
        </p:txBody>
      </p:sp>
      <p:sp>
        <p:nvSpPr>
          <p:cNvPr id="39" name="Freeform 27"/>
          <p:cNvSpPr/>
          <p:nvPr/>
        </p:nvSpPr>
        <p:spPr bwMode="auto">
          <a:xfrm>
            <a:off x="6174469" y="1341312"/>
            <a:ext cx="719540" cy="1405005"/>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FD3F03"/>
          </a:solidFill>
          <a:ln>
            <a:noFill/>
          </a:ln>
        </p:spPr>
        <p:txBody>
          <a:bodyPr vert="horz" wrap="square" lIns="91416" tIns="45708" rIns="91416" bIns="45708" numCol="1" anchor="t" anchorCtr="0" compatLnSpc="1"/>
          <a:lstStyle/>
          <a:p>
            <a:endParaRPr lang="zh-CN" altLang="en-US" sz="1800"/>
          </a:p>
        </p:txBody>
      </p:sp>
      <p:sp>
        <p:nvSpPr>
          <p:cNvPr id="40" name="椭圆 39"/>
          <p:cNvSpPr/>
          <p:nvPr/>
        </p:nvSpPr>
        <p:spPr>
          <a:xfrm>
            <a:off x="3491002" y="4866853"/>
            <a:ext cx="428916" cy="428916"/>
          </a:xfrm>
          <a:prstGeom prst="ellipse">
            <a:avLst/>
          </a:prstGeom>
          <a:solidFill>
            <a:srgbClr val="34495E"/>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7C6CF"/>
              </a:solidFill>
            </a:endParaRPr>
          </a:p>
        </p:txBody>
      </p:sp>
      <p:sp>
        <p:nvSpPr>
          <p:cNvPr id="41" name="椭圆 40"/>
          <p:cNvSpPr/>
          <p:nvPr/>
        </p:nvSpPr>
        <p:spPr>
          <a:xfrm>
            <a:off x="4212938" y="3432018"/>
            <a:ext cx="428916" cy="428916"/>
          </a:xfrm>
          <a:prstGeom prst="ellipse">
            <a:avLst/>
          </a:prstGeom>
          <a:solidFill>
            <a:srgbClr val="34495E"/>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7C6CF"/>
              </a:solidFill>
            </a:endParaRPr>
          </a:p>
        </p:txBody>
      </p:sp>
      <p:sp>
        <p:nvSpPr>
          <p:cNvPr id="42" name="椭圆 41"/>
          <p:cNvSpPr/>
          <p:nvPr/>
        </p:nvSpPr>
        <p:spPr>
          <a:xfrm>
            <a:off x="8527230" y="3876736"/>
            <a:ext cx="428916" cy="428916"/>
          </a:xfrm>
          <a:prstGeom prst="ellipse">
            <a:avLst/>
          </a:prstGeom>
          <a:solidFill>
            <a:srgbClr val="34495E"/>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7C6CF"/>
              </a:solidFill>
            </a:endParaRPr>
          </a:p>
        </p:txBody>
      </p:sp>
      <p:sp>
        <p:nvSpPr>
          <p:cNvPr id="43" name="椭圆 42"/>
          <p:cNvSpPr/>
          <p:nvPr/>
        </p:nvSpPr>
        <p:spPr>
          <a:xfrm>
            <a:off x="7728454" y="2233594"/>
            <a:ext cx="428916" cy="428916"/>
          </a:xfrm>
          <a:prstGeom prst="ellipse">
            <a:avLst/>
          </a:prstGeom>
          <a:solidFill>
            <a:srgbClr val="34495E"/>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7C6CF"/>
              </a:solidFill>
            </a:endParaRPr>
          </a:p>
        </p:txBody>
      </p:sp>
      <p:sp>
        <p:nvSpPr>
          <p:cNvPr id="44" name="椭圆 43"/>
          <p:cNvSpPr/>
          <p:nvPr/>
        </p:nvSpPr>
        <p:spPr>
          <a:xfrm>
            <a:off x="4352852" y="1624355"/>
            <a:ext cx="428916" cy="428916"/>
          </a:xfrm>
          <a:prstGeom prst="ellipse">
            <a:avLst/>
          </a:prstGeom>
          <a:solidFill>
            <a:srgbClr val="34495E"/>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7C6CF"/>
              </a:solidFill>
            </a:endParaRPr>
          </a:p>
        </p:txBody>
      </p:sp>
      <p:sp>
        <p:nvSpPr>
          <p:cNvPr id="45" name="TextBox 22"/>
          <p:cNvSpPr txBox="1"/>
          <p:nvPr/>
        </p:nvSpPr>
        <p:spPr>
          <a:xfrm>
            <a:off x="984764" y="4634131"/>
            <a:ext cx="2425837" cy="1126169"/>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6" name="TextBox 22"/>
          <p:cNvSpPr txBox="1"/>
          <p:nvPr/>
        </p:nvSpPr>
        <p:spPr>
          <a:xfrm>
            <a:off x="1746954" y="3134035"/>
            <a:ext cx="2401563" cy="1126169"/>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7" name="TextBox 22"/>
          <p:cNvSpPr txBox="1"/>
          <p:nvPr/>
        </p:nvSpPr>
        <p:spPr>
          <a:xfrm>
            <a:off x="9096453" y="3649481"/>
            <a:ext cx="2326752" cy="1126169"/>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8" name="TextBox 22"/>
          <p:cNvSpPr txBox="1"/>
          <p:nvPr/>
        </p:nvSpPr>
        <p:spPr>
          <a:xfrm>
            <a:off x="8332896" y="1884968"/>
            <a:ext cx="2386949" cy="1126169"/>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9" name="TextBox 22"/>
          <p:cNvSpPr txBox="1"/>
          <p:nvPr/>
        </p:nvSpPr>
        <p:spPr>
          <a:xfrm>
            <a:off x="1746954" y="1472795"/>
            <a:ext cx="2519624" cy="867704"/>
          </a:xfrm>
          <a:prstGeom prst="rect">
            <a:avLst/>
          </a:prstGeom>
          <a:noFill/>
        </p:spPr>
        <p:txBody>
          <a:bodyPr wrap="square" rtlCol="0">
            <a:spAutoFit/>
          </a:bodyPr>
          <a:lstStyle/>
          <a:p>
            <a:pPr lvl="0">
              <a:lnSpc>
                <a:spcPct val="120000"/>
              </a:lnSpc>
              <a:spcAft>
                <a:spcPct val="40000"/>
              </a:spcAft>
              <a:buClr>
                <a:srgbClr val="292929"/>
              </a:buCl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椭圆 49"/>
          <p:cNvSpPr/>
          <p:nvPr/>
        </p:nvSpPr>
        <p:spPr>
          <a:xfrm>
            <a:off x="6659802" y="1225977"/>
            <a:ext cx="428916" cy="428916"/>
          </a:xfrm>
          <a:prstGeom prst="ellipse">
            <a:avLst/>
          </a:prstGeom>
          <a:solidFill>
            <a:srgbClr val="34495E"/>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7C6CF"/>
              </a:solidFill>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36</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2" presetClass="entr" presetSubtype="2" fill="hold" grpId="0" nodeType="withEffect">
                                  <p:stCondLst>
                                    <p:cond delay="80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par>
                                <p:cTn id="20" presetID="22" presetClass="entr" presetSubtype="8" fill="hold" grpId="0" nodeType="withEffect">
                                  <p:stCondLst>
                                    <p:cond delay="90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13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par>
                                <p:cTn id="26" presetID="22" presetClass="entr" presetSubtype="4" fill="hold" grpId="0" nodeType="withEffect">
                                  <p:stCondLst>
                                    <p:cond delay="100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ntr" presetSubtype="2" fill="hold" grpId="0" nodeType="withEffect">
                                  <p:stCondLst>
                                    <p:cond delay="120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par>
                                <p:cTn id="32" presetID="22" presetClass="entr" presetSubtype="4" fill="hold" grpId="0" nodeType="withEffect">
                                  <p:stCondLst>
                                    <p:cond delay="140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par>
                                <p:cTn id="35" presetID="22" presetClass="entr" presetSubtype="8" fill="hold" grpId="0" nodeType="withEffect">
                                  <p:stCondLst>
                                    <p:cond delay="170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4" fill="hold" grpId="0" nodeType="withEffect">
                                  <p:stCondLst>
                                    <p:cond delay="180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par>
                                <p:cTn id="41" presetID="22" presetClass="entr" presetSubtype="2" fill="hold" grpId="0" nodeType="withEffect">
                                  <p:stCondLst>
                                    <p:cond delay="200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par>
                                <p:cTn id="49" presetID="53" presetClass="entr" presetSubtype="16" fill="hold" grpId="0" nodeType="withEffect">
                                  <p:stCondLst>
                                    <p:cond delay="150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par>
                                <p:cTn id="54" presetID="53" presetClass="entr" presetSubtype="16" fill="hold" grpId="0" nodeType="withEffect">
                                  <p:stCondLst>
                                    <p:cond delay="190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par>
                                <p:cTn id="59" presetID="53" presetClass="entr" presetSubtype="16" fill="hold" grpId="0" nodeType="withEffect">
                                  <p:stCondLst>
                                    <p:cond delay="140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par>
                                <p:cTn id="64" presetID="53" presetClass="entr" presetSubtype="16" fill="hold" grpId="0" nodeType="withEffect">
                                  <p:stCondLst>
                                    <p:cond delay="220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220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500"/>
                            </p:stCondLst>
                            <p:childTnLst>
                              <p:par>
                                <p:cTn id="75" presetID="2" presetClass="entr" presetSubtype="8" decel="10000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0-#ppt_w/2"/>
                                          </p:val>
                                        </p:tav>
                                        <p:tav tm="100000">
                                          <p:val>
                                            <p:strVal val="#ppt_x"/>
                                          </p:val>
                                        </p:tav>
                                      </p:tavLst>
                                    </p:anim>
                                    <p:anim calcmode="lin" valueType="num">
                                      <p:cBhvr additive="base">
                                        <p:cTn id="78" dur="500" fill="hold"/>
                                        <p:tgtEl>
                                          <p:spTgt spid="45"/>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10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0-#ppt_w/2"/>
                                          </p:val>
                                        </p:tav>
                                        <p:tav tm="100000">
                                          <p:val>
                                            <p:strVal val="#ppt_x"/>
                                          </p:val>
                                        </p:tav>
                                      </p:tavLst>
                                    </p:anim>
                                    <p:anim calcmode="lin" valueType="num">
                                      <p:cBhvr additive="base">
                                        <p:cTn id="82" dur="500" fill="hold"/>
                                        <p:tgtEl>
                                          <p:spTgt spid="46"/>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20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fill="hold"/>
                                        <p:tgtEl>
                                          <p:spTgt spid="47"/>
                                        </p:tgtEl>
                                        <p:attrNameLst>
                                          <p:attrName>ppt_x</p:attrName>
                                        </p:attrNameLst>
                                      </p:cBhvr>
                                      <p:tavLst>
                                        <p:tav tm="0">
                                          <p:val>
                                            <p:strVal val="1+#ppt_w/2"/>
                                          </p:val>
                                        </p:tav>
                                        <p:tav tm="100000">
                                          <p:val>
                                            <p:strVal val="#ppt_x"/>
                                          </p:val>
                                        </p:tav>
                                      </p:tavLst>
                                    </p:anim>
                                    <p:anim calcmode="lin" valueType="num">
                                      <p:cBhvr additive="base">
                                        <p:cTn id="86" dur="500" fill="hold"/>
                                        <p:tgtEl>
                                          <p:spTgt spid="47"/>
                                        </p:tgtEl>
                                        <p:attrNameLst>
                                          <p:attrName>ppt_y</p:attrName>
                                        </p:attrNameLst>
                                      </p:cBhvr>
                                      <p:tavLst>
                                        <p:tav tm="0">
                                          <p:val>
                                            <p:strVal val="#ppt_y"/>
                                          </p:val>
                                        </p:tav>
                                        <p:tav tm="100000">
                                          <p:val>
                                            <p:strVal val="#ppt_y"/>
                                          </p:val>
                                        </p:tav>
                                      </p:tavLst>
                                    </p:anim>
                                  </p:childTnLst>
                                </p:cTn>
                              </p:par>
                              <p:par>
                                <p:cTn id="87" presetID="2" presetClass="entr" presetSubtype="2" decel="100000" fill="hold" grpId="0" nodeType="withEffect">
                                  <p:stCondLst>
                                    <p:cond delay="30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500" fill="hold"/>
                                        <p:tgtEl>
                                          <p:spTgt spid="48"/>
                                        </p:tgtEl>
                                        <p:attrNameLst>
                                          <p:attrName>ppt_x</p:attrName>
                                        </p:attrNameLst>
                                      </p:cBhvr>
                                      <p:tavLst>
                                        <p:tav tm="0">
                                          <p:val>
                                            <p:strVal val="1+#ppt_w/2"/>
                                          </p:val>
                                        </p:tav>
                                        <p:tav tm="100000">
                                          <p:val>
                                            <p:strVal val="#ppt_x"/>
                                          </p:val>
                                        </p:tav>
                                      </p:tavLst>
                                    </p:anim>
                                    <p:anim calcmode="lin" valueType="num">
                                      <p:cBhvr additive="base">
                                        <p:cTn id="90" dur="500" fill="hold"/>
                                        <p:tgtEl>
                                          <p:spTgt spid="48"/>
                                        </p:tgtEl>
                                        <p:attrNameLst>
                                          <p:attrName>ppt_y</p:attrName>
                                        </p:attrNameLst>
                                      </p:cBhvr>
                                      <p:tavLst>
                                        <p:tav tm="0">
                                          <p:val>
                                            <p:strVal val="#ppt_y"/>
                                          </p:val>
                                        </p:tav>
                                        <p:tav tm="100000">
                                          <p:val>
                                            <p:strVal val="#ppt_y"/>
                                          </p:val>
                                        </p:tav>
                                      </p:tavLst>
                                    </p:anim>
                                  </p:childTnLst>
                                </p:cTn>
                              </p:par>
                              <p:par>
                                <p:cTn id="91" presetID="2" presetClass="entr" presetSubtype="8" decel="100000" fill="hold" grpId="0" nodeType="withEffect">
                                  <p:stCondLst>
                                    <p:cond delay="400"/>
                                  </p:stCondLst>
                                  <p:childTnLst>
                                    <p:set>
                                      <p:cBhvr>
                                        <p:cTn id="92" dur="1" fill="hold">
                                          <p:stCondLst>
                                            <p:cond delay="0"/>
                                          </p:stCondLst>
                                        </p:cTn>
                                        <p:tgtEl>
                                          <p:spTgt spid="49"/>
                                        </p:tgtEl>
                                        <p:attrNameLst>
                                          <p:attrName>style.visibility</p:attrName>
                                        </p:attrNameLst>
                                      </p:cBhvr>
                                      <p:to>
                                        <p:strVal val="visible"/>
                                      </p:to>
                                    </p:set>
                                    <p:anim calcmode="lin" valueType="num">
                                      <p:cBhvr additive="base">
                                        <p:cTn id="93" dur="500" fill="hold"/>
                                        <p:tgtEl>
                                          <p:spTgt spid="49"/>
                                        </p:tgtEl>
                                        <p:attrNameLst>
                                          <p:attrName>ppt_x</p:attrName>
                                        </p:attrNameLst>
                                      </p:cBhvr>
                                      <p:tavLst>
                                        <p:tav tm="0">
                                          <p:val>
                                            <p:strVal val="0-#ppt_w/2"/>
                                          </p:val>
                                        </p:tav>
                                        <p:tav tm="100000">
                                          <p:val>
                                            <p:strVal val="#ppt_x"/>
                                          </p:val>
                                        </p:tav>
                                      </p:tavLst>
                                    </p:anim>
                                    <p:anim calcmode="lin" valueType="num">
                                      <p:cBhvr additive="base">
                                        <p:cTn id="9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p:bldP spid="48" grpId="0"/>
      <p:bldP spid="49" grpId="0"/>
      <p:bldP spid="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融资计划</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THE FINANCING PLAN</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37</a:t>
            </a:r>
          </a:p>
        </p:txBody>
      </p:sp>
      <p:sp>
        <p:nvSpPr>
          <p:cNvPr id="13" name="KSO_Shape"/>
          <p:cNvSpPr/>
          <p:nvPr/>
        </p:nvSpPr>
        <p:spPr bwMode="auto">
          <a:xfrm>
            <a:off x="135280" y="189484"/>
            <a:ext cx="510513" cy="490093"/>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grpSp>
        <p:nvGrpSpPr>
          <p:cNvPr id="12" name="组合 11"/>
          <p:cNvGrpSpPr/>
          <p:nvPr/>
        </p:nvGrpSpPr>
        <p:grpSpPr>
          <a:xfrm>
            <a:off x="6311968" y="2029279"/>
            <a:ext cx="1796232" cy="1976063"/>
            <a:chOff x="5987173" y="3044094"/>
            <a:chExt cx="1796700" cy="1976578"/>
          </a:xfrm>
        </p:grpSpPr>
        <p:sp>
          <p:nvSpPr>
            <p:cNvPr id="14" name="任意多边形 13"/>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FD3F0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5"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6" name="文本框 62"/>
            <p:cNvSpPr txBox="1"/>
            <p:nvPr/>
          </p:nvSpPr>
          <p:spPr>
            <a:xfrm>
              <a:off x="6329723" y="3989043"/>
              <a:ext cx="1237550"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cxnSp>
        <p:nvCxnSpPr>
          <p:cNvPr id="17" name="直接连接符 16"/>
          <p:cNvCxnSpPr/>
          <p:nvPr/>
        </p:nvCxnSpPr>
        <p:spPr>
          <a:xfrm>
            <a:off x="1804740" y="4135625"/>
            <a:ext cx="8837900" cy="0"/>
          </a:xfrm>
          <a:prstGeom prst="line">
            <a:avLst/>
          </a:prstGeom>
          <a:ln>
            <a:solidFill>
              <a:srgbClr val="2C3637"/>
            </a:solidFill>
            <a:prstDash val="solid"/>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704656" y="4062444"/>
            <a:ext cx="146362" cy="146362"/>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19" name="椭圆 18"/>
          <p:cNvSpPr/>
          <p:nvPr/>
        </p:nvSpPr>
        <p:spPr>
          <a:xfrm>
            <a:off x="10569459" y="4062444"/>
            <a:ext cx="146362" cy="146362"/>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20" name="椭圆 19"/>
          <p:cNvSpPr/>
          <p:nvPr/>
        </p:nvSpPr>
        <p:spPr>
          <a:xfrm>
            <a:off x="3122911" y="4062444"/>
            <a:ext cx="146362" cy="146362"/>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21" name="椭圆 20"/>
          <p:cNvSpPr/>
          <p:nvPr/>
        </p:nvSpPr>
        <p:spPr>
          <a:xfrm>
            <a:off x="5119703" y="4062444"/>
            <a:ext cx="146362" cy="146362"/>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22" name="椭圆 21"/>
          <p:cNvSpPr/>
          <p:nvPr/>
        </p:nvSpPr>
        <p:spPr>
          <a:xfrm>
            <a:off x="7151797" y="4062444"/>
            <a:ext cx="146362" cy="146362"/>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23" name="椭圆 22"/>
          <p:cNvSpPr/>
          <p:nvPr/>
        </p:nvSpPr>
        <p:spPr>
          <a:xfrm>
            <a:off x="8930809" y="4062444"/>
            <a:ext cx="146362" cy="146362"/>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424548" y="2257410"/>
            <a:ext cx="1575330" cy="1759394"/>
            <a:chOff x="2940476" y="3272285"/>
            <a:chExt cx="1575740" cy="1759852"/>
          </a:xfrm>
        </p:grpSpPr>
        <p:sp>
          <p:nvSpPr>
            <p:cNvPr id="25" name="任意多边形 24"/>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FD3F0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7" name="文本框 59"/>
            <p:cNvSpPr txBox="1"/>
            <p:nvPr/>
          </p:nvSpPr>
          <p:spPr>
            <a:xfrm>
              <a:off x="3102008" y="4128107"/>
              <a:ext cx="135722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28" name="组合 27"/>
          <p:cNvGrpSpPr/>
          <p:nvPr/>
        </p:nvGrpSpPr>
        <p:grpSpPr>
          <a:xfrm>
            <a:off x="3965487" y="1463987"/>
            <a:ext cx="2368741" cy="2552817"/>
            <a:chOff x="4078604" y="2478655"/>
            <a:chExt cx="2369358" cy="2553482"/>
          </a:xfrm>
        </p:grpSpPr>
        <p:sp>
          <p:nvSpPr>
            <p:cNvPr id="29" name="任意多边形 28"/>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614176" y="3268683"/>
              <a:ext cx="1562853" cy="1004204"/>
              <a:chOff x="4716874" y="2621791"/>
              <a:chExt cx="1562853" cy="1004204"/>
            </a:xfrm>
          </p:grpSpPr>
          <p:sp>
            <p:nvSpPr>
              <p:cNvPr id="31"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2" name="文本框 60"/>
              <p:cNvSpPr txBox="1"/>
              <p:nvPr/>
            </p:nvSpPr>
            <p:spPr>
              <a:xfrm>
                <a:off x="4716874" y="3225885"/>
                <a:ext cx="1562853"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grpSp>
      <p:grpSp>
        <p:nvGrpSpPr>
          <p:cNvPr id="33" name="组合 32"/>
          <p:cNvGrpSpPr/>
          <p:nvPr/>
        </p:nvGrpSpPr>
        <p:grpSpPr>
          <a:xfrm>
            <a:off x="8076982" y="2012698"/>
            <a:ext cx="1834448" cy="1997157"/>
            <a:chOff x="7567273" y="3027509"/>
            <a:chExt cx="1834926" cy="1997677"/>
          </a:xfrm>
        </p:grpSpPr>
        <p:sp>
          <p:nvSpPr>
            <p:cNvPr id="34" name="任意多边形 33"/>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5"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6" name="文本框 63"/>
            <p:cNvSpPr txBox="1"/>
            <p:nvPr/>
          </p:nvSpPr>
          <p:spPr>
            <a:xfrm>
              <a:off x="7925165" y="3989043"/>
              <a:ext cx="147703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sp>
        <p:nvSpPr>
          <p:cNvPr id="37" name="矩形 36"/>
          <p:cNvSpPr/>
          <p:nvPr/>
        </p:nvSpPr>
        <p:spPr>
          <a:xfrm>
            <a:off x="2280570" y="4304364"/>
            <a:ext cx="1849480" cy="1212324"/>
          </a:xfrm>
          <a:prstGeom prst="rect">
            <a:avLst/>
          </a:prstGeom>
        </p:spPr>
        <p:txBody>
          <a:bodyPr wrap="square">
            <a:spAutoFit/>
          </a:bodyPr>
          <a:lstStyle/>
          <a:p>
            <a:pPr>
              <a:lnSpc>
                <a:spcPct val="13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8" name="矩形 37"/>
          <p:cNvSpPr/>
          <p:nvPr/>
        </p:nvSpPr>
        <p:spPr>
          <a:xfrm>
            <a:off x="4318509" y="4263379"/>
            <a:ext cx="1849480" cy="1212324"/>
          </a:xfrm>
          <a:prstGeom prst="rect">
            <a:avLst/>
          </a:prstGeom>
        </p:spPr>
        <p:txBody>
          <a:bodyPr wrap="square">
            <a:spAutoFit/>
          </a:bodyPr>
          <a:lstStyle/>
          <a:p>
            <a:pPr>
              <a:lnSpc>
                <a:spcPct val="13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9" name="矩形 38"/>
          <p:cNvSpPr/>
          <p:nvPr/>
        </p:nvSpPr>
        <p:spPr>
          <a:xfrm>
            <a:off x="6311968" y="4263379"/>
            <a:ext cx="1849480" cy="1212324"/>
          </a:xfrm>
          <a:prstGeom prst="rect">
            <a:avLst/>
          </a:prstGeom>
        </p:spPr>
        <p:txBody>
          <a:bodyPr wrap="square">
            <a:spAutoFit/>
          </a:bodyPr>
          <a:lstStyle/>
          <a:p>
            <a:pPr>
              <a:lnSpc>
                <a:spcPct val="13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0" name="矩形 39"/>
          <p:cNvSpPr/>
          <p:nvPr/>
        </p:nvSpPr>
        <p:spPr>
          <a:xfrm>
            <a:off x="8133939" y="4263379"/>
            <a:ext cx="1849480" cy="1212324"/>
          </a:xfrm>
          <a:prstGeom prst="rect">
            <a:avLst/>
          </a:prstGeom>
        </p:spPr>
        <p:txBody>
          <a:bodyPr wrap="square">
            <a:spAutoFit/>
          </a:bodyPr>
          <a:lstStyle/>
          <a:p>
            <a:pPr>
              <a:lnSpc>
                <a:spcPct val="13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3000"/>
                                        <p:tgtEl>
                                          <p:spTgt spid="17"/>
                                        </p:tgtEl>
                                      </p:cBhvr>
                                    </p:animEffect>
                                  </p:childTnLst>
                                </p:cTn>
                              </p:par>
                              <p:par>
                                <p:cTn id="28" presetID="49" presetClass="entr" presetSubtype="0" decel="100000" fill="hold" grpId="0" nodeType="withEffect">
                                  <p:stCondLst>
                                    <p:cond delay="25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 calcmode="lin" valueType="num">
                                      <p:cBhvr>
                                        <p:cTn id="32" dur="500" fill="hold"/>
                                        <p:tgtEl>
                                          <p:spTgt spid="20"/>
                                        </p:tgtEl>
                                        <p:attrNameLst>
                                          <p:attrName>style.rotation</p:attrName>
                                        </p:attrNameLst>
                                      </p:cBhvr>
                                      <p:tavLst>
                                        <p:tav tm="0">
                                          <p:val>
                                            <p:fltVal val="360"/>
                                          </p:val>
                                        </p:tav>
                                        <p:tav tm="100000">
                                          <p:val>
                                            <p:fltVal val="0"/>
                                          </p:val>
                                        </p:tav>
                                      </p:tavLst>
                                    </p:anim>
                                    <p:animEffect transition="in" filter="fade">
                                      <p:cBhvr>
                                        <p:cTn id="33" dur="500"/>
                                        <p:tgtEl>
                                          <p:spTgt spid="20"/>
                                        </p:tgtEl>
                                      </p:cBhvr>
                                    </p:animEffect>
                                  </p:childTnLst>
                                </p:cTn>
                              </p:par>
                              <p:par>
                                <p:cTn id="34" presetID="49" presetClass="entr" presetSubtype="0" decel="100000" fill="hold" grpId="0" nodeType="withEffect">
                                  <p:stCondLst>
                                    <p:cond delay="75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 calcmode="lin" valueType="num">
                                      <p:cBhvr>
                                        <p:cTn id="38" dur="500" fill="hold"/>
                                        <p:tgtEl>
                                          <p:spTgt spid="21"/>
                                        </p:tgtEl>
                                        <p:attrNameLst>
                                          <p:attrName>style.rotation</p:attrName>
                                        </p:attrNameLst>
                                      </p:cBhvr>
                                      <p:tavLst>
                                        <p:tav tm="0">
                                          <p:val>
                                            <p:fltVal val="360"/>
                                          </p:val>
                                        </p:tav>
                                        <p:tav tm="100000">
                                          <p:val>
                                            <p:fltVal val="0"/>
                                          </p:val>
                                        </p:tav>
                                      </p:tavLst>
                                    </p:anim>
                                    <p:animEffect transition="in" filter="fade">
                                      <p:cBhvr>
                                        <p:cTn id="39" dur="500"/>
                                        <p:tgtEl>
                                          <p:spTgt spid="21"/>
                                        </p:tgtEl>
                                      </p:cBhvr>
                                    </p:animEffect>
                                  </p:childTnLst>
                                </p:cTn>
                              </p:par>
                              <p:par>
                                <p:cTn id="40" presetID="49" presetClass="entr" presetSubtype="0" decel="100000" fill="hold" grpId="0" nodeType="withEffect">
                                  <p:stCondLst>
                                    <p:cond delay="125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 calcmode="lin" valueType="num">
                                      <p:cBhvr>
                                        <p:cTn id="44" dur="500" fill="hold"/>
                                        <p:tgtEl>
                                          <p:spTgt spid="22"/>
                                        </p:tgtEl>
                                        <p:attrNameLst>
                                          <p:attrName>style.rotation</p:attrName>
                                        </p:attrNameLst>
                                      </p:cBhvr>
                                      <p:tavLst>
                                        <p:tav tm="0">
                                          <p:val>
                                            <p:fltVal val="360"/>
                                          </p:val>
                                        </p:tav>
                                        <p:tav tm="100000">
                                          <p:val>
                                            <p:fltVal val="0"/>
                                          </p:val>
                                        </p:tav>
                                      </p:tavLst>
                                    </p:anim>
                                    <p:animEffect transition="in" filter="fade">
                                      <p:cBhvr>
                                        <p:cTn id="45" dur="500"/>
                                        <p:tgtEl>
                                          <p:spTgt spid="22"/>
                                        </p:tgtEl>
                                      </p:cBhvr>
                                    </p:animEffect>
                                  </p:childTnLst>
                                </p:cTn>
                              </p:par>
                              <p:par>
                                <p:cTn id="46" presetID="49" presetClass="entr" presetSubtype="0" decel="100000" fill="hold" grpId="0" nodeType="withEffect">
                                  <p:stCondLst>
                                    <p:cond delay="175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 calcmode="lin" valueType="num">
                                      <p:cBhvr>
                                        <p:cTn id="50" dur="500" fill="hold"/>
                                        <p:tgtEl>
                                          <p:spTgt spid="23"/>
                                        </p:tgtEl>
                                        <p:attrNameLst>
                                          <p:attrName>style.rotation</p:attrName>
                                        </p:attrNameLst>
                                      </p:cBhvr>
                                      <p:tavLst>
                                        <p:tav tm="0">
                                          <p:val>
                                            <p:fltVal val="360"/>
                                          </p:val>
                                        </p:tav>
                                        <p:tav tm="100000">
                                          <p:val>
                                            <p:fltVal val="0"/>
                                          </p:val>
                                        </p:tav>
                                      </p:tavLst>
                                    </p:anim>
                                    <p:animEffect transition="in" filter="fade">
                                      <p:cBhvr>
                                        <p:cTn id="51" dur="500"/>
                                        <p:tgtEl>
                                          <p:spTgt spid="23"/>
                                        </p:tgtEl>
                                      </p:cBhvr>
                                    </p:animEffect>
                                  </p:childTnLst>
                                </p:cTn>
                              </p:par>
                              <p:par>
                                <p:cTn id="52" presetID="49" presetClass="entr" presetSubtype="0" decel="100000" fill="hold" grpId="0" nodeType="withEffect">
                                  <p:stCondLst>
                                    <p:cond delay="225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 calcmode="lin" valueType="num">
                                      <p:cBhvr>
                                        <p:cTn id="56" dur="500" fill="hold"/>
                                        <p:tgtEl>
                                          <p:spTgt spid="19"/>
                                        </p:tgtEl>
                                        <p:attrNameLst>
                                          <p:attrName>style.rotation</p:attrName>
                                        </p:attrNameLst>
                                      </p:cBhvr>
                                      <p:tavLst>
                                        <p:tav tm="0">
                                          <p:val>
                                            <p:fltVal val="360"/>
                                          </p:val>
                                        </p:tav>
                                        <p:tav tm="100000">
                                          <p:val>
                                            <p:fltVal val="0"/>
                                          </p:val>
                                        </p:tav>
                                      </p:tavLst>
                                    </p:anim>
                                    <p:animEffect transition="in" filter="fade">
                                      <p:cBhvr>
                                        <p:cTn id="57" dur="500"/>
                                        <p:tgtEl>
                                          <p:spTgt spid="19"/>
                                        </p:tgtEl>
                                      </p:cBhvr>
                                    </p:animEffect>
                                  </p:childTnLst>
                                </p:cTn>
                              </p:par>
                            </p:childTnLst>
                          </p:cTn>
                        </p:par>
                        <p:par>
                          <p:cTn id="58" fill="hold">
                            <p:stCondLst>
                              <p:cond delay="4000"/>
                            </p:stCondLst>
                            <p:childTnLst>
                              <p:par>
                                <p:cTn id="59" presetID="42"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par>
                                <p:cTn id="82" presetID="53" presetClass="entr" presetSubtype="16" fill="hold" grpId="0" nodeType="withEffect">
                                  <p:stCondLst>
                                    <p:cond delay="50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grpId="0" nodeType="withEffect">
                                  <p:stCondLst>
                                    <p:cond delay="5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Effect transition="in" filter="fade">
                                      <p:cBhvr>
                                        <p:cTn id="96" dur="500"/>
                                        <p:tgtEl>
                                          <p:spTgt spid="39"/>
                                        </p:tgtEl>
                                      </p:cBhvr>
                                    </p:animEffect>
                                  </p:childTnLst>
                                </p:cTn>
                              </p:par>
                              <p:par>
                                <p:cTn id="97" presetID="53" presetClass="entr" presetSubtype="16" fill="hold" grpId="0" nodeType="withEffect">
                                  <p:stCondLst>
                                    <p:cond delay="50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8" grpId="0" animBg="1"/>
      <p:bldP spid="19" grpId="0" animBg="1"/>
      <p:bldP spid="20" grpId="0" animBg="1"/>
      <p:bldP spid="21" grpId="0" animBg="1"/>
      <p:bldP spid="22" grpId="0" animBg="1"/>
      <p:bldP spid="23" grpId="0" animBg="1"/>
      <p:bldP spid="37" grpId="0"/>
      <p:bldP spid="38" grpId="0"/>
      <p:bldP spid="39" grpId="0"/>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资金用途</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FINANCING PURPOSES</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38</a:t>
            </a:r>
          </a:p>
        </p:txBody>
      </p:sp>
      <p:sp>
        <p:nvSpPr>
          <p:cNvPr id="13" name="KSO_Shape"/>
          <p:cNvSpPr/>
          <p:nvPr/>
        </p:nvSpPr>
        <p:spPr bwMode="auto">
          <a:xfrm>
            <a:off x="135280" y="189484"/>
            <a:ext cx="510513" cy="490093"/>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grpSp>
        <p:nvGrpSpPr>
          <p:cNvPr id="37" name="组合 36"/>
          <p:cNvGrpSpPr/>
          <p:nvPr/>
        </p:nvGrpSpPr>
        <p:grpSpPr>
          <a:xfrm>
            <a:off x="6856088" y="3306081"/>
            <a:ext cx="531984" cy="597983"/>
            <a:chOff x="5810678" y="1001615"/>
            <a:chExt cx="422361" cy="474760"/>
          </a:xfrm>
        </p:grpSpPr>
        <p:sp>
          <p:nvSpPr>
            <p:cNvPr id="38" name="Oval 87"/>
            <p:cNvSpPr>
              <a:spLocks noChangeArrowheads="1"/>
            </p:cNvSpPr>
            <p:nvPr/>
          </p:nvSpPr>
          <p:spPr bwMode="auto">
            <a:xfrm>
              <a:off x="5825802" y="1341437"/>
              <a:ext cx="392112" cy="13493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39" name="组合 38"/>
            <p:cNvGrpSpPr/>
            <p:nvPr/>
          </p:nvGrpSpPr>
          <p:grpSpPr>
            <a:xfrm>
              <a:off x="5810678" y="1001615"/>
              <a:ext cx="422361" cy="422361"/>
              <a:chOff x="5003908" y="1229805"/>
              <a:chExt cx="897741" cy="897741"/>
            </a:xfrm>
          </p:grpSpPr>
          <p:sp>
            <p:nvSpPr>
              <p:cNvPr id="40" name="Freeform 36"/>
              <p:cNvSpPr/>
              <p:nvPr/>
            </p:nvSpPr>
            <p:spPr bwMode="auto">
              <a:xfrm>
                <a:off x="5003908" y="1229805"/>
                <a:ext cx="897741" cy="897741"/>
              </a:xfrm>
              <a:prstGeom prst="ellipse">
                <a:avLst/>
              </a:prstGeom>
              <a:solidFill>
                <a:srgbClr val="FD3F03"/>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41" name="Freeform 38"/>
              <p:cNvSpPr/>
              <p:nvPr/>
            </p:nvSpPr>
            <p:spPr bwMode="auto">
              <a:xfrm>
                <a:off x="5069568" y="1255262"/>
                <a:ext cx="766422" cy="25080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42" name="Oval 39"/>
              <p:cNvSpPr>
                <a:spLocks noChangeArrowheads="1"/>
              </p:cNvSpPr>
              <p:nvPr/>
            </p:nvSpPr>
            <p:spPr bwMode="auto">
              <a:xfrm>
                <a:off x="5365810" y="1275260"/>
                <a:ext cx="180773" cy="16345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grpSp>
        <p:nvGrpSpPr>
          <p:cNvPr id="43" name="组合 42"/>
          <p:cNvGrpSpPr/>
          <p:nvPr/>
        </p:nvGrpSpPr>
        <p:grpSpPr>
          <a:xfrm>
            <a:off x="4398773" y="5204445"/>
            <a:ext cx="830452" cy="949779"/>
            <a:chOff x="3299776" y="3943350"/>
            <a:chExt cx="659325" cy="754063"/>
          </a:xfrm>
        </p:grpSpPr>
        <p:sp>
          <p:nvSpPr>
            <p:cNvPr id="44" name="Oval 8"/>
            <p:cNvSpPr>
              <a:spLocks noChangeArrowheads="1"/>
            </p:cNvSpPr>
            <p:nvPr/>
          </p:nvSpPr>
          <p:spPr bwMode="auto">
            <a:xfrm>
              <a:off x="3311607" y="4478284"/>
              <a:ext cx="634587" cy="219129"/>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45" name="Group 4"/>
            <p:cNvGrpSpPr/>
            <p:nvPr/>
          </p:nvGrpSpPr>
          <p:grpSpPr bwMode="auto">
            <a:xfrm>
              <a:off x="3299776" y="3943350"/>
              <a:ext cx="659325" cy="658462"/>
              <a:chOff x="0" y="0"/>
              <a:chExt cx="1089" cy="1089"/>
            </a:xfrm>
          </p:grpSpPr>
          <p:sp>
            <p:nvSpPr>
              <p:cNvPr id="46" name="Oval 10"/>
              <p:cNvSpPr>
                <a:spLocks noChangeArrowheads="1"/>
              </p:cNvSpPr>
              <p:nvPr/>
            </p:nvSpPr>
            <p:spPr bwMode="auto">
              <a:xfrm>
                <a:off x="0" y="0"/>
                <a:ext cx="1089" cy="1089"/>
              </a:xfrm>
              <a:prstGeom prst="ellipse">
                <a:avLst/>
              </a:prstGeom>
              <a:gradFill rotWithShape="1">
                <a:gsLst>
                  <a:gs pos="0">
                    <a:srgbClr val="BEBEBE"/>
                  </a:gs>
                  <a:gs pos="100000">
                    <a:srgbClr val="6E6E6E"/>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nvGrpSpPr>
              <p:cNvPr id="47" name="Group 6"/>
              <p:cNvGrpSpPr/>
              <p:nvPr/>
            </p:nvGrpSpPr>
            <p:grpSpPr bwMode="auto">
              <a:xfrm>
                <a:off x="91" y="30"/>
                <a:ext cx="908" cy="296"/>
                <a:chOff x="0" y="0"/>
                <a:chExt cx="907" cy="295"/>
              </a:xfrm>
            </p:grpSpPr>
            <p:sp>
              <p:nvSpPr>
                <p:cNvPr id="48" name="Freeform 12"/>
                <p:cNvSpPr>
                  <a:spLocks noChangeArrowheads="1"/>
                </p:cNvSpPr>
                <p:nvPr/>
              </p:nvSpPr>
              <p:spPr bwMode="auto">
                <a:xfrm>
                  <a:off x="4" y="-1"/>
                  <a:ext cx="903" cy="296"/>
                </a:xfrm>
                <a:custGeom>
                  <a:avLst/>
                  <a:gdLst>
                    <a:gd name="T0" fmla="*/ 0 w 4756"/>
                    <a:gd name="T1" fmla="*/ 296 h 1576"/>
                    <a:gd name="T2" fmla="*/ 9 w 4756"/>
                    <a:gd name="T3" fmla="*/ 275 h 1576"/>
                    <a:gd name="T4" fmla="*/ 21 w 4756"/>
                    <a:gd name="T5" fmla="*/ 254 h 1576"/>
                    <a:gd name="T6" fmla="*/ 32 w 4756"/>
                    <a:gd name="T7" fmla="*/ 233 h 1576"/>
                    <a:gd name="T8" fmla="*/ 45 w 4756"/>
                    <a:gd name="T9" fmla="*/ 214 h 1576"/>
                    <a:gd name="T10" fmla="*/ 59 w 4756"/>
                    <a:gd name="T11" fmla="*/ 195 h 1576"/>
                    <a:gd name="T12" fmla="*/ 73 w 4756"/>
                    <a:gd name="T13" fmla="*/ 177 h 1576"/>
                    <a:gd name="T14" fmla="*/ 89 w 4756"/>
                    <a:gd name="T15" fmla="*/ 159 h 1576"/>
                    <a:gd name="T16" fmla="*/ 105 w 4756"/>
                    <a:gd name="T17" fmla="*/ 142 h 1576"/>
                    <a:gd name="T18" fmla="*/ 113 w 4756"/>
                    <a:gd name="T19" fmla="*/ 134 h 1576"/>
                    <a:gd name="T20" fmla="*/ 131 w 4756"/>
                    <a:gd name="T21" fmla="*/ 118 h 1576"/>
                    <a:gd name="T22" fmla="*/ 149 w 4756"/>
                    <a:gd name="T23" fmla="*/ 103 h 1576"/>
                    <a:gd name="T24" fmla="*/ 168 w 4756"/>
                    <a:gd name="T25" fmla="*/ 89 h 1576"/>
                    <a:gd name="T26" fmla="*/ 187 w 4756"/>
                    <a:gd name="T27" fmla="*/ 76 h 1576"/>
                    <a:gd name="T28" fmla="*/ 207 w 4756"/>
                    <a:gd name="T29" fmla="*/ 64 h 1576"/>
                    <a:gd name="T30" fmla="*/ 228 w 4756"/>
                    <a:gd name="T31" fmla="*/ 53 h 1576"/>
                    <a:gd name="T32" fmla="*/ 250 w 4756"/>
                    <a:gd name="T33" fmla="*/ 43 h 1576"/>
                    <a:gd name="T34" fmla="*/ 261 w 4756"/>
                    <a:gd name="T35" fmla="*/ 38 h 1576"/>
                    <a:gd name="T36" fmla="*/ 283 w 4756"/>
                    <a:gd name="T37" fmla="*/ 29 h 1576"/>
                    <a:gd name="T38" fmla="*/ 306 w 4756"/>
                    <a:gd name="T39" fmla="*/ 22 h 1576"/>
                    <a:gd name="T40" fmla="*/ 329 w 4756"/>
                    <a:gd name="T41" fmla="*/ 15 h 1576"/>
                    <a:gd name="T42" fmla="*/ 353 w 4756"/>
                    <a:gd name="T43" fmla="*/ 10 h 1576"/>
                    <a:gd name="T44" fmla="*/ 377 w 4756"/>
                    <a:gd name="T45" fmla="*/ 6 h 1576"/>
                    <a:gd name="T46" fmla="*/ 401 w 4756"/>
                    <a:gd name="T47" fmla="*/ 2 h 1576"/>
                    <a:gd name="T48" fmla="*/ 426 w 4756"/>
                    <a:gd name="T49" fmla="*/ 0 h 1576"/>
                    <a:gd name="T50" fmla="*/ 451 w 4756"/>
                    <a:gd name="T51" fmla="*/ 0 h 1576"/>
                    <a:gd name="T52" fmla="*/ 464 w 4756"/>
                    <a:gd name="T53" fmla="*/ 0 h 1576"/>
                    <a:gd name="T54" fmla="*/ 489 w 4756"/>
                    <a:gd name="T55" fmla="*/ 2 h 1576"/>
                    <a:gd name="T56" fmla="*/ 514 w 4756"/>
                    <a:gd name="T57" fmla="*/ 4 h 1576"/>
                    <a:gd name="T58" fmla="*/ 538 w 4756"/>
                    <a:gd name="T59" fmla="*/ 8 h 1576"/>
                    <a:gd name="T60" fmla="*/ 562 w 4756"/>
                    <a:gd name="T61" fmla="*/ 12 h 1576"/>
                    <a:gd name="T62" fmla="*/ 586 w 4756"/>
                    <a:gd name="T63" fmla="*/ 18 h 1576"/>
                    <a:gd name="T64" fmla="*/ 609 w 4756"/>
                    <a:gd name="T65" fmla="*/ 26 h 1576"/>
                    <a:gd name="T66" fmla="*/ 631 w 4756"/>
                    <a:gd name="T67" fmla="*/ 33 h 1576"/>
                    <a:gd name="T68" fmla="*/ 642 w 4756"/>
                    <a:gd name="T69" fmla="*/ 38 h 1576"/>
                    <a:gd name="T70" fmla="*/ 664 w 4756"/>
                    <a:gd name="T71" fmla="*/ 48 h 1576"/>
                    <a:gd name="T72" fmla="*/ 685 w 4756"/>
                    <a:gd name="T73" fmla="*/ 59 h 1576"/>
                    <a:gd name="T74" fmla="*/ 706 w 4756"/>
                    <a:gd name="T75" fmla="*/ 70 h 1576"/>
                    <a:gd name="T76" fmla="*/ 726 w 4756"/>
                    <a:gd name="T77" fmla="*/ 83 h 1576"/>
                    <a:gd name="T78" fmla="*/ 745 w 4756"/>
                    <a:gd name="T79" fmla="*/ 96 h 1576"/>
                    <a:gd name="T80" fmla="*/ 763 w 4756"/>
                    <a:gd name="T81" fmla="*/ 111 h 1576"/>
                    <a:gd name="T82" fmla="*/ 781 w 4756"/>
                    <a:gd name="T83" fmla="*/ 126 h 1576"/>
                    <a:gd name="T84" fmla="*/ 798 w 4756"/>
                    <a:gd name="T85" fmla="*/ 142 h 1576"/>
                    <a:gd name="T86" fmla="*/ 806 w 4756"/>
                    <a:gd name="T87" fmla="*/ 150 h 1576"/>
                    <a:gd name="T88" fmla="*/ 822 w 4756"/>
                    <a:gd name="T89" fmla="*/ 168 h 1576"/>
                    <a:gd name="T90" fmla="*/ 837 w 4756"/>
                    <a:gd name="T91" fmla="*/ 186 h 1576"/>
                    <a:gd name="T92" fmla="*/ 851 w 4756"/>
                    <a:gd name="T93" fmla="*/ 204 h 1576"/>
                    <a:gd name="T94" fmla="*/ 864 w 4756"/>
                    <a:gd name="T95" fmla="*/ 224 h 1576"/>
                    <a:gd name="T96" fmla="*/ 877 w 4756"/>
                    <a:gd name="T97" fmla="*/ 243 h 1576"/>
                    <a:gd name="T98" fmla="*/ 888 w 4756"/>
                    <a:gd name="T99" fmla="*/ 264 h 1576"/>
                    <a:gd name="T100" fmla="*/ 898 w 4756"/>
                    <a:gd name="T101" fmla="*/ 285 h 1576"/>
                    <a:gd name="T102" fmla="*/ 0 w 4756"/>
                    <a:gd name="T103" fmla="*/ 29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3025"/>
                </a:p>
              </p:txBody>
            </p:sp>
            <p:sp>
              <p:nvSpPr>
                <p:cNvPr id="49" name="Oval 13"/>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grpSp>
      </p:grpSp>
      <p:sp>
        <p:nvSpPr>
          <p:cNvPr id="50" name="AutoShape 66"/>
          <p:cNvSpPr>
            <a:spLocks noChangeArrowheads="1"/>
          </p:cNvSpPr>
          <p:nvPr/>
        </p:nvSpPr>
        <p:spPr bwMode="auto">
          <a:xfrm rot="20883400">
            <a:off x="3840490" y="1201646"/>
            <a:ext cx="1359682" cy="1359682"/>
          </a:xfrm>
          <a:custGeom>
            <a:avLst/>
            <a:gdLst>
              <a:gd name="T0" fmla="*/ 600 w 21600"/>
              <a:gd name="T1" fmla="*/ 0 h 21600"/>
              <a:gd name="T2" fmla="*/ 250 w 21600"/>
              <a:gd name="T3" fmla="*/ 200 h 21600"/>
              <a:gd name="T4" fmla="*/ 550 w 21600"/>
              <a:gd name="T5" fmla="*/ 250 h 21600"/>
              <a:gd name="T6" fmla="*/ 1099 w 21600"/>
              <a:gd name="T7" fmla="*/ 150 h 21600"/>
              <a:gd name="T8" fmla="*/ 1000 w 21600"/>
              <a:gd name="T9" fmla="*/ 500 h 21600"/>
              <a:gd name="T10" fmla="*/ 650 w 21600"/>
              <a:gd name="T11" fmla="*/ 45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0" y="7584"/>
                </a:moveTo>
                <a:cubicBezTo>
                  <a:pt x="14367" y="6072"/>
                  <a:pt x="12642" y="5171"/>
                  <a:pt x="10800" y="5171"/>
                </a:cubicBezTo>
                <a:cubicBezTo>
                  <a:pt x="9480" y="5170"/>
                  <a:pt x="8203" y="5634"/>
                  <a:pt x="7191" y="6479"/>
                </a:cubicBezTo>
                <a:lnTo>
                  <a:pt x="3876" y="2511"/>
                </a:lnTo>
                <a:cubicBezTo>
                  <a:pt x="5818" y="888"/>
                  <a:pt x="8269" y="-1"/>
                  <a:pt x="10800" y="0"/>
                </a:cubicBezTo>
                <a:cubicBezTo>
                  <a:pt x="14334" y="0"/>
                  <a:pt x="17645" y="1729"/>
                  <a:pt x="19664" y="4630"/>
                </a:cubicBezTo>
                <a:lnTo>
                  <a:pt x="21880" y="3088"/>
                </a:lnTo>
                <a:lnTo>
                  <a:pt x="20561" y="10445"/>
                </a:lnTo>
                <a:lnTo>
                  <a:pt x="13204" y="9126"/>
                </a:lnTo>
                <a:lnTo>
                  <a:pt x="15420" y="7584"/>
                </a:lnTo>
                <a:close/>
              </a:path>
            </a:pathLst>
          </a:custGeom>
          <a:solidFill>
            <a:srgbClr val="0000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15166" tIns="57583" rIns="115166" bIns="57583" anchor="ctr"/>
          <a:lstStyle/>
          <a:p>
            <a:endParaRPr lang="zh-CN" altLang="en-US" sz="3025"/>
          </a:p>
        </p:txBody>
      </p:sp>
      <p:grpSp>
        <p:nvGrpSpPr>
          <p:cNvPr id="51" name="组合 50"/>
          <p:cNvGrpSpPr/>
          <p:nvPr/>
        </p:nvGrpSpPr>
        <p:grpSpPr>
          <a:xfrm>
            <a:off x="5441176" y="4976500"/>
            <a:ext cx="590898" cy="677842"/>
            <a:chOff x="4127375" y="3762375"/>
            <a:chExt cx="469135" cy="538163"/>
          </a:xfrm>
        </p:grpSpPr>
        <p:sp>
          <p:nvSpPr>
            <p:cNvPr id="52" name="Oval 68"/>
            <p:cNvSpPr>
              <a:spLocks noChangeArrowheads="1"/>
            </p:cNvSpPr>
            <p:nvPr/>
          </p:nvSpPr>
          <p:spPr bwMode="auto">
            <a:xfrm>
              <a:off x="4137324" y="4143382"/>
              <a:ext cx="450768" cy="157156"/>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53" name="Group 17"/>
            <p:cNvGrpSpPr/>
            <p:nvPr/>
          </p:nvGrpSpPr>
          <p:grpSpPr bwMode="auto">
            <a:xfrm>
              <a:off x="4127375" y="3762375"/>
              <a:ext cx="469135" cy="469934"/>
              <a:chOff x="-1" y="0"/>
              <a:chExt cx="1089" cy="1089"/>
            </a:xfrm>
          </p:grpSpPr>
          <p:sp>
            <p:nvSpPr>
              <p:cNvPr id="54" name="Oval 70"/>
              <p:cNvSpPr>
                <a:spLocks noChangeArrowheads="1"/>
              </p:cNvSpPr>
              <p:nvPr/>
            </p:nvSpPr>
            <p:spPr bwMode="auto">
              <a:xfrm>
                <a:off x="-1" y="0"/>
                <a:ext cx="1089" cy="1089"/>
              </a:xfrm>
              <a:prstGeom prst="ellipse">
                <a:avLst/>
              </a:prstGeom>
              <a:gradFill rotWithShape="1">
                <a:gsLst>
                  <a:gs pos="0">
                    <a:srgbClr val="D1D1D1"/>
                  </a:gs>
                  <a:gs pos="100000">
                    <a:srgbClr val="787878"/>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nvGrpSpPr>
              <p:cNvPr id="55" name="Group 19"/>
              <p:cNvGrpSpPr/>
              <p:nvPr/>
            </p:nvGrpSpPr>
            <p:grpSpPr bwMode="auto">
              <a:xfrm>
                <a:off x="91" y="30"/>
                <a:ext cx="908" cy="296"/>
                <a:chOff x="0" y="0"/>
                <a:chExt cx="907" cy="295"/>
              </a:xfrm>
            </p:grpSpPr>
            <p:sp>
              <p:nvSpPr>
                <p:cNvPr id="56" name="Freeform 72"/>
                <p:cNvSpPr>
                  <a:spLocks noChangeArrowheads="1"/>
                </p:cNvSpPr>
                <p:nvPr/>
              </p:nvSpPr>
              <p:spPr bwMode="auto">
                <a:xfrm>
                  <a:off x="-1" y="-1"/>
                  <a:ext cx="909" cy="297"/>
                </a:xfrm>
                <a:custGeom>
                  <a:avLst/>
                  <a:gdLst>
                    <a:gd name="T0" fmla="*/ 0 w 4756"/>
                    <a:gd name="T1" fmla="*/ 297 h 1576"/>
                    <a:gd name="T2" fmla="*/ 10 w 4756"/>
                    <a:gd name="T3" fmla="*/ 276 h 1576"/>
                    <a:gd name="T4" fmla="*/ 21 w 4756"/>
                    <a:gd name="T5" fmla="*/ 254 h 1576"/>
                    <a:gd name="T6" fmla="*/ 32 w 4756"/>
                    <a:gd name="T7" fmla="*/ 234 h 1576"/>
                    <a:gd name="T8" fmla="*/ 45 w 4756"/>
                    <a:gd name="T9" fmla="*/ 214 h 1576"/>
                    <a:gd name="T10" fmla="*/ 59 w 4756"/>
                    <a:gd name="T11" fmla="*/ 195 h 1576"/>
                    <a:gd name="T12" fmla="*/ 74 w 4756"/>
                    <a:gd name="T13" fmla="*/ 177 h 1576"/>
                    <a:gd name="T14" fmla="*/ 89 w 4756"/>
                    <a:gd name="T15" fmla="*/ 159 h 1576"/>
                    <a:gd name="T16" fmla="*/ 106 w 4756"/>
                    <a:gd name="T17" fmla="*/ 142 h 1576"/>
                    <a:gd name="T18" fmla="*/ 114 w 4756"/>
                    <a:gd name="T19" fmla="*/ 134 h 1576"/>
                    <a:gd name="T20" fmla="*/ 131 w 4756"/>
                    <a:gd name="T21" fmla="*/ 119 h 1576"/>
                    <a:gd name="T22" fmla="*/ 150 w 4756"/>
                    <a:gd name="T23" fmla="*/ 104 h 1576"/>
                    <a:gd name="T24" fmla="*/ 169 w 4756"/>
                    <a:gd name="T25" fmla="*/ 90 h 1576"/>
                    <a:gd name="T26" fmla="*/ 188 w 4756"/>
                    <a:gd name="T27" fmla="*/ 77 h 1576"/>
                    <a:gd name="T28" fmla="*/ 209 w 4756"/>
                    <a:gd name="T29" fmla="*/ 64 h 1576"/>
                    <a:gd name="T30" fmla="*/ 230 w 4756"/>
                    <a:gd name="T31" fmla="*/ 53 h 1576"/>
                    <a:gd name="T32" fmla="*/ 252 w 4756"/>
                    <a:gd name="T33" fmla="*/ 43 h 1576"/>
                    <a:gd name="T34" fmla="*/ 263 w 4756"/>
                    <a:gd name="T35" fmla="*/ 38 h 1576"/>
                    <a:gd name="T36" fmla="*/ 285 w 4756"/>
                    <a:gd name="T37" fmla="*/ 29 h 1576"/>
                    <a:gd name="T38" fmla="*/ 308 w 4756"/>
                    <a:gd name="T39" fmla="*/ 22 h 1576"/>
                    <a:gd name="T40" fmla="*/ 331 w 4756"/>
                    <a:gd name="T41" fmla="*/ 15 h 1576"/>
                    <a:gd name="T42" fmla="*/ 355 w 4756"/>
                    <a:gd name="T43" fmla="*/ 10 h 1576"/>
                    <a:gd name="T44" fmla="*/ 379 w 4756"/>
                    <a:gd name="T45" fmla="*/ 6 h 1576"/>
                    <a:gd name="T46" fmla="*/ 404 w 4756"/>
                    <a:gd name="T47" fmla="*/ 2 h 1576"/>
                    <a:gd name="T48" fmla="*/ 429 w 4756"/>
                    <a:gd name="T49" fmla="*/ 0 h 1576"/>
                    <a:gd name="T50" fmla="*/ 455 w 4756"/>
                    <a:gd name="T51" fmla="*/ 0 h 1576"/>
                    <a:gd name="T52" fmla="*/ 467 w 4756"/>
                    <a:gd name="T53" fmla="*/ 0 h 1576"/>
                    <a:gd name="T54" fmla="*/ 492 w 4756"/>
                    <a:gd name="T55" fmla="*/ 2 h 1576"/>
                    <a:gd name="T56" fmla="*/ 517 w 4756"/>
                    <a:gd name="T57" fmla="*/ 4 h 1576"/>
                    <a:gd name="T58" fmla="*/ 542 w 4756"/>
                    <a:gd name="T59" fmla="*/ 8 h 1576"/>
                    <a:gd name="T60" fmla="*/ 566 w 4756"/>
                    <a:gd name="T61" fmla="*/ 12 h 1576"/>
                    <a:gd name="T62" fmla="*/ 589 w 4756"/>
                    <a:gd name="T63" fmla="*/ 18 h 1576"/>
                    <a:gd name="T64" fmla="*/ 613 w 4756"/>
                    <a:gd name="T65" fmla="*/ 26 h 1576"/>
                    <a:gd name="T66" fmla="*/ 635 w 4756"/>
                    <a:gd name="T67" fmla="*/ 34 h 1576"/>
                    <a:gd name="T68" fmla="*/ 646 w 4756"/>
                    <a:gd name="T69" fmla="*/ 38 h 1576"/>
                    <a:gd name="T70" fmla="*/ 669 w 4756"/>
                    <a:gd name="T71" fmla="*/ 48 h 1576"/>
                    <a:gd name="T72" fmla="*/ 690 w 4756"/>
                    <a:gd name="T73" fmla="*/ 59 h 1576"/>
                    <a:gd name="T74" fmla="*/ 710 w 4756"/>
                    <a:gd name="T75" fmla="*/ 70 h 1576"/>
                    <a:gd name="T76" fmla="*/ 730 w 4756"/>
                    <a:gd name="T77" fmla="*/ 83 h 1576"/>
                    <a:gd name="T78" fmla="*/ 750 w 4756"/>
                    <a:gd name="T79" fmla="*/ 96 h 1576"/>
                    <a:gd name="T80" fmla="*/ 768 w 4756"/>
                    <a:gd name="T81" fmla="*/ 111 h 1576"/>
                    <a:gd name="T82" fmla="*/ 786 w 4756"/>
                    <a:gd name="T83" fmla="*/ 126 h 1576"/>
                    <a:gd name="T84" fmla="*/ 803 w 4756"/>
                    <a:gd name="T85" fmla="*/ 142 h 1576"/>
                    <a:gd name="T86" fmla="*/ 812 w 4756"/>
                    <a:gd name="T87" fmla="*/ 151 h 1576"/>
                    <a:gd name="T88" fmla="*/ 828 w 4756"/>
                    <a:gd name="T89" fmla="*/ 168 h 1576"/>
                    <a:gd name="T90" fmla="*/ 843 w 4756"/>
                    <a:gd name="T91" fmla="*/ 186 h 1576"/>
                    <a:gd name="T92" fmla="*/ 857 w 4756"/>
                    <a:gd name="T93" fmla="*/ 205 h 1576"/>
                    <a:gd name="T94" fmla="*/ 870 w 4756"/>
                    <a:gd name="T95" fmla="*/ 224 h 1576"/>
                    <a:gd name="T96" fmla="*/ 883 w 4756"/>
                    <a:gd name="T97" fmla="*/ 244 h 1576"/>
                    <a:gd name="T98" fmla="*/ 894 w 4756"/>
                    <a:gd name="T99" fmla="*/ 265 h 1576"/>
                    <a:gd name="T100" fmla="*/ 904 w 4756"/>
                    <a:gd name="T101" fmla="*/ 286 h 1576"/>
                    <a:gd name="T102" fmla="*/ 0 w 4756"/>
                    <a:gd name="T103" fmla="*/ 29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3025"/>
                </a:p>
              </p:txBody>
            </p:sp>
            <p:sp>
              <p:nvSpPr>
                <p:cNvPr id="57" name="Oval 73"/>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grpSp>
      </p:grpSp>
      <p:grpSp>
        <p:nvGrpSpPr>
          <p:cNvPr id="58" name="组合 57"/>
          <p:cNvGrpSpPr/>
          <p:nvPr/>
        </p:nvGrpSpPr>
        <p:grpSpPr>
          <a:xfrm>
            <a:off x="4761333" y="4614583"/>
            <a:ext cx="435188" cy="495883"/>
            <a:chOff x="3587625" y="3475038"/>
            <a:chExt cx="345511" cy="393699"/>
          </a:xfrm>
        </p:grpSpPr>
        <p:sp>
          <p:nvSpPr>
            <p:cNvPr id="59" name="Oval 75"/>
            <p:cNvSpPr>
              <a:spLocks noChangeArrowheads="1"/>
            </p:cNvSpPr>
            <p:nvPr/>
          </p:nvSpPr>
          <p:spPr bwMode="auto">
            <a:xfrm>
              <a:off x="3594389" y="3754329"/>
              <a:ext cx="333111" cy="11440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60" name="Group 24"/>
            <p:cNvGrpSpPr/>
            <p:nvPr/>
          </p:nvGrpSpPr>
          <p:grpSpPr bwMode="auto">
            <a:xfrm>
              <a:off x="3587625" y="3475038"/>
              <a:ext cx="345511" cy="343786"/>
              <a:chOff x="-1" y="0"/>
              <a:chExt cx="1089" cy="1089"/>
            </a:xfrm>
          </p:grpSpPr>
          <p:sp>
            <p:nvSpPr>
              <p:cNvPr id="61" name="Oval 77"/>
              <p:cNvSpPr>
                <a:spLocks noChangeArrowheads="1"/>
              </p:cNvSpPr>
              <p:nvPr/>
            </p:nvSpPr>
            <p:spPr bwMode="auto">
              <a:xfrm>
                <a:off x="-1" y="0"/>
                <a:ext cx="1089" cy="1089"/>
              </a:xfrm>
              <a:prstGeom prst="ellipse">
                <a:avLst/>
              </a:prstGeom>
              <a:gradFill rotWithShape="1">
                <a:gsLst>
                  <a:gs pos="0">
                    <a:srgbClr val="E4E4E4"/>
                  </a:gs>
                  <a:gs pos="100000">
                    <a:srgbClr val="83838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nvGrpSpPr>
              <p:cNvPr id="69" name="Group 26"/>
              <p:cNvGrpSpPr/>
              <p:nvPr/>
            </p:nvGrpSpPr>
            <p:grpSpPr bwMode="auto">
              <a:xfrm>
                <a:off x="91" y="30"/>
                <a:ext cx="908" cy="296"/>
                <a:chOff x="0" y="0"/>
                <a:chExt cx="907" cy="295"/>
              </a:xfrm>
            </p:grpSpPr>
            <p:sp>
              <p:nvSpPr>
                <p:cNvPr id="70" name="Freeform 79"/>
                <p:cNvSpPr>
                  <a:spLocks noChangeArrowheads="1"/>
                </p:cNvSpPr>
                <p:nvPr/>
              </p:nvSpPr>
              <p:spPr bwMode="auto">
                <a:xfrm>
                  <a:off x="-2" y="0"/>
                  <a:ext cx="909" cy="296"/>
                </a:xfrm>
                <a:custGeom>
                  <a:avLst/>
                  <a:gdLst>
                    <a:gd name="T0" fmla="*/ 0 w 4756"/>
                    <a:gd name="T1" fmla="*/ 296 h 1576"/>
                    <a:gd name="T2" fmla="*/ 10 w 4756"/>
                    <a:gd name="T3" fmla="*/ 275 h 1576"/>
                    <a:gd name="T4" fmla="*/ 21 w 4756"/>
                    <a:gd name="T5" fmla="*/ 254 h 1576"/>
                    <a:gd name="T6" fmla="*/ 32 w 4756"/>
                    <a:gd name="T7" fmla="*/ 233 h 1576"/>
                    <a:gd name="T8" fmla="*/ 45 w 4756"/>
                    <a:gd name="T9" fmla="*/ 214 h 1576"/>
                    <a:gd name="T10" fmla="*/ 59 w 4756"/>
                    <a:gd name="T11" fmla="*/ 195 h 1576"/>
                    <a:gd name="T12" fmla="*/ 74 w 4756"/>
                    <a:gd name="T13" fmla="*/ 177 h 1576"/>
                    <a:gd name="T14" fmla="*/ 89 w 4756"/>
                    <a:gd name="T15" fmla="*/ 159 h 1576"/>
                    <a:gd name="T16" fmla="*/ 106 w 4756"/>
                    <a:gd name="T17" fmla="*/ 142 h 1576"/>
                    <a:gd name="T18" fmla="*/ 114 w 4756"/>
                    <a:gd name="T19" fmla="*/ 134 h 1576"/>
                    <a:gd name="T20" fmla="*/ 131 w 4756"/>
                    <a:gd name="T21" fmla="*/ 118 h 1576"/>
                    <a:gd name="T22" fmla="*/ 150 w 4756"/>
                    <a:gd name="T23" fmla="*/ 103 h 1576"/>
                    <a:gd name="T24" fmla="*/ 169 w 4756"/>
                    <a:gd name="T25" fmla="*/ 89 h 1576"/>
                    <a:gd name="T26" fmla="*/ 188 w 4756"/>
                    <a:gd name="T27" fmla="*/ 76 h 1576"/>
                    <a:gd name="T28" fmla="*/ 209 w 4756"/>
                    <a:gd name="T29" fmla="*/ 64 h 1576"/>
                    <a:gd name="T30" fmla="*/ 230 w 4756"/>
                    <a:gd name="T31" fmla="*/ 53 h 1576"/>
                    <a:gd name="T32" fmla="*/ 252 w 4756"/>
                    <a:gd name="T33" fmla="*/ 43 h 1576"/>
                    <a:gd name="T34" fmla="*/ 263 w 4756"/>
                    <a:gd name="T35" fmla="*/ 38 h 1576"/>
                    <a:gd name="T36" fmla="*/ 285 w 4756"/>
                    <a:gd name="T37" fmla="*/ 29 h 1576"/>
                    <a:gd name="T38" fmla="*/ 308 w 4756"/>
                    <a:gd name="T39" fmla="*/ 22 h 1576"/>
                    <a:gd name="T40" fmla="*/ 331 w 4756"/>
                    <a:gd name="T41" fmla="*/ 15 h 1576"/>
                    <a:gd name="T42" fmla="*/ 355 w 4756"/>
                    <a:gd name="T43" fmla="*/ 10 h 1576"/>
                    <a:gd name="T44" fmla="*/ 379 w 4756"/>
                    <a:gd name="T45" fmla="*/ 6 h 1576"/>
                    <a:gd name="T46" fmla="*/ 404 w 4756"/>
                    <a:gd name="T47" fmla="*/ 2 h 1576"/>
                    <a:gd name="T48" fmla="*/ 429 w 4756"/>
                    <a:gd name="T49" fmla="*/ 0 h 1576"/>
                    <a:gd name="T50" fmla="*/ 455 w 4756"/>
                    <a:gd name="T51" fmla="*/ 0 h 1576"/>
                    <a:gd name="T52" fmla="*/ 467 w 4756"/>
                    <a:gd name="T53" fmla="*/ 0 h 1576"/>
                    <a:gd name="T54" fmla="*/ 492 w 4756"/>
                    <a:gd name="T55" fmla="*/ 2 h 1576"/>
                    <a:gd name="T56" fmla="*/ 517 w 4756"/>
                    <a:gd name="T57" fmla="*/ 4 h 1576"/>
                    <a:gd name="T58" fmla="*/ 542 w 4756"/>
                    <a:gd name="T59" fmla="*/ 8 h 1576"/>
                    <a:gd name="T60" fmla="*/ 566 w 4756"/>
                    <a:gd name="T61" fmla="*/ 12 h 1576"/>
                    <a:gd name="T62" fmla="*/ 589 w 4756"/>
                    <a:gd name="T63" fmla="*/ 18 h 1576"/>
                    <a:gd name="T64" fmla="*/ 613 w 4756"/>
                    <a:gd name="T65" fmla="*/ 26 h 1576"/>
                    <a:gd name="T66" fmla="*/ 635 w 4756"/>
                    <a:gd name="T67" fmla="*/ 33 h 1576"/>
                    <a:gd name="T68" fmla="*/ 646 w 4756"/>
                    <a:gd name="T69" fmla="*/ 38 h 1576"/>
                    <a:gd name="T70" fmla="*/ 669 w 4756"/>
                    <a:gd name="T71" fmla="*/ 48 h 1576"/>
                    <a:gd name="T72" fmla="*/ 690 w 4756"/>
                    <a:gd name="T73" fmla="*/ 59 h 1576"/>
                    <a:gd name="T74" fmla="*/ 710 w 4756"/>
                    <a:gd name="T75" fmla="*/ 70 h 1576"/>
                    <a:gd name="T76" fmla="*/ 730 w 4756"/>
                    <a:gd name="T77" fmla="*/ 83 h 1576"/>
                    <a:gd name="T78" fmla="*/ 750 w 4756"/>
                    <a:gd name="T79" fmla="*/ 96 h 1576"/>
                    <a:gd name="T80" fmla="*/ 768 w 4756"/>
                    <a:gd name="T81" fmla="*/ 111 h 1576"/>
                    <a:gd name="T82" fmla="*/ 786 w 4756"/>
                    <a:gd name="T83" fmla="*/ 126 h 1576"/>
                    <a:gd name="T84" fmla="*/ 803 w 4756"/>
                    <a:gd name="T85" fmla="*/ 142 h 1576"/>
                    <a:gd name="T86" fmla="*/ 812 w 4756"/>
                    <a:gd name="T87" fmla="*/ 150 h 1576"/>
                    <a:gd name="T88" fmla="*/ 828 w 4756"/>
                    <a:gd name="T89" fmla="*/ 168 h 1576"/>
                    <a:gd name="T90" fmla="*/ 843 w 4756"/>
                    <a:gd name="T91" fmla="*/ 186 h 1576"/>
                    <a:gd name="T92" fmla="*/ 857 w 4756"/>
                    <a:gd name="T93" fmla="*/ 204 h 1576"/>
                    <a:gd name="T94" fmla="*/ 870 w 4756"/>
                    <a:gd name="T95" fmla="*/ 224 h 1576"/>
                    <a:gd name="T96" fmla="*/ 883 w 4756"/>
                    <a:gd name="T97" fmla="*/ 243 h 1576"/>
                    <a:gd name="T98" fmla="*/ 894 w 4756"/>
                    <a:gd name="T99" fmla="*/ 264 h 1576"/>
                    <a:gd name="T100" fmla="*/ 904 w 4756"/>
                    <a:gd name="T101" fmla="*/ 285 h 1576"/>
                    <a:gd name="T102" fmla="*/ 0 w 4756"/>
                    <a:gd name="T103" fmla="*/ 29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3025"/>
                </a:p>
              </p:txBody>
            </p:sp>
            <p:sp>
              <p:nvSpPr>
                <p:cNvPr id="71" name="Oval 80"/>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grpSp>
      </p:grpSp>
      <p:grpSp>
        <p:nvGrpSpPr>
          <p:cNvPr id="72" name="组合 71"/>
          <p:cNvGrpSpPr/>
          <p:nvPr/>
        </p:nvGrpSpPr>
        <p:grpSpPr>
          <a:xfrm>
            <a:off x="1485868" y="1523958"/>
            <a:ext cx="2904055" cy="4687312"/>
            <a:chOff x="1081088" y="980798"/>
            <a:chExt cx="2368550" cy="3822977"/>
          </a:xfrm>
        </p:grpSpPr>
        <p:sp>
          <p:nvSpPr>
            <p:cNvPr id="73" name="Oval 5"/>
            <p:cNvSpPr>
              <a:spLocks noChangeArrowheads="1"/>
            </p:cNvSpPr>
            <p:nvPr/>
          </p:nvSpPr>
          <p:spPr bwMode="auto">
            <a:xfrm>
              <a:off x="1260476" y="3990975"/>
              <a:ext cx="1981200" cy="812800"/>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nvGrpSpPr>
            <p:cNvPr id="74" name="Group 32"/>
            <p:cNvGrpSpPr/>
            <p:nvPr/>
          </p:nvGrpSpPr>
          <p:grpSpPr bwMode="auto">
            <a:xfrm>
              <a:off x="1081088" y="1296988"/>
              <a:ext cx="2368550" cy="3257550"/>
              <a:chOff x="0" y="0"/>
              <a:chExt cx="1492" cy="2052"/>
            </a:xfrm>
          </p:grpSpPr>
          <p:sp>
            <p:nvSpPr>
              <p:cNvPr id="103" name="Freeform 20"/>
              <p:cNvSpPr>
                <a:spLocks noChangeArrowheads="1"/>
              </p:cNvSpPr>
              <p:nvPr/>
            </p:nvSpPr>
            <p:spPr bwMode="auto">
              <a:xfrm>
                <a:off x="0" y="0"/>
                <a:ext cx="1492" cy="2052"/>
              </a:xfrm>
              <a:custGeom>
                <a:avLst/>
                <a:gdLst>
                  <a:gd name="T0" fmla="*/ 1492 w 1492"/>
                  <a:gd name="T1" fmla="*/ 373 h 2052"/>
                  <a:gd name="T2" fmla="*/ 1488 w 1492"/>
                  <a:gd name="T3" fmla="*/ 336 h 2052"/>
                  <a:gd name="T4" fmla="*/ 1476 w 1492"/>
                  <a:gd name="T5" fmla="*/ 298 h 2052"/>
                  <a:gd name="T6" fmla="*/ 1458 w 1492"/>
                  <a:gd name="T7" fmla="*/ 262 h 2052"/>
                  <a:gd name="T8" fmla="*/ 1434 w 1492"/>
                  <a:gd name="T9" fmla="*/ 228 h 2052"/>
                  <a:gd name="T10" fmla="*/ 1401 w 1492"/>
                  <a:gd name="T11" fmla="*/ 196 h 2052"/>
                  <a:gd name="T12" fmla="*/ 1365 w 1492"/>
                  <a:gd name="T13" fmla="*/ 165 h 2052"/>
                  <a:gd name="T14" fmla="*/ 1321 w 1492"/>
                  <a:gd name="T15" fmla="*/ 136 h 2052"/>
                  <a:gd name="T16" fmla="*/ 1273 w 1492"/>
                  <a:gd name="T17" fmla="*/ 109 h 2052"/>
                  <a:gd name="T18" fmla="*/ 1220 w 1492"/>
                  <a:gd name="T19" fmla="*/ 86 h 2052"/>
                  <a:gd name="T20" fmla="*/ 1163 w 1492"/>
                  <a:gd name="T21" fmla="*/ 63 h 2052"/>
                  <a:gd name="T22" fmla="*/ 1102 w 1492"/>
                  <a:gd name="T23" fmla="*/ 45 h 2052"/>
                  <a:gd name="T24" fmla="*/ 1036 w 1492"/>
                  <a:gd name="T25" fmla="*/ 30 h 2052"/>
                  <a:gd name="T26" fmla="*/ 967 w 1492"/>
                  <a:gd name="T27" fmla="*/ 17 h 2052"/>
                  <a:gd name="T28" fmla="*/ 896 w 1492"/>
                  <a:gd name="T29" fmla="*/ 8 h 2052"/>
                  <a:gd name="T30" fmla="*/ 822 w 1492"/>
                  <a:gd name="T31" fmla="*/ 1 h 2052"/>
                  <a:gd name="T32" fmla="*/ 746 w 1492"/>
                  <a:gd name="T33" fmla="*/ 0 h 2052"/>
                  <a:gd name="T34" fmla="*/ 707 w 1492"/>
                  <a:gd name="T35" fmla="*/ 0 h 2052"/>
                  <a:gd name="T36" fmla="*/ 632 w 1492"/>
                  <a:gd name="T37" fmla="*/ 4 h 2052"/>
                  <a:gd name="T38" fmla="*/ 560 w 1492"/>
                  <a:gd name="T39" fmla="*/ 12 h 2052"/>
                  <a:gd name="T40" fmla="*/ 490 w 1492"/>
                  <a:gd name="T41" fmla="*/ 22 h 2052"/>
                  <a:gd name="T42" fmla="*/ 422 w 1492"/>
                  <a:gd name="T43" fmla="*/ 36 h 2052"/>
                  <a:gd name="T44" fmla="*/ 359 w 1492"/>
                  <a:gd name="T45" fmla="*/ 54 h 2052"/>
                  <a:gd name="T46" fmla="*/ 299 w 1492"/>
                  <a:gd name="T47" fmla="*/ 74 h 2052"/>
                  <a:gd name="T48" fmla="*/ 245 w 1492"/>
                  <a:gd name="T49" fmla="*/ 97 h 2052"/>
                  <a:gd name="T50" fmla="*/ 194 w 1492"/>
                  <a:gd name="T51" fmla="*/ 122 h 2052"/>
                  <a:gd name="T52" fmla="*/ 148 w 1492"/>
                  <a:gd name="T53" fmla="*/ 150 h 2052"/>
                  <a:gd name="T54" fmla="*/ 107 w 1492"/>
                  <a:gd name="T55" fmla="*/ 180 h 2052"/>
                  <a:gd name="T56" fmla="*/ 74 w 1492"/>
                  <a:gd name="T57" fmla="*/ 211 h 2052"/>
                  <a:gd name="T58" fmla="*/ 45 w 1492"/>
                  <a:gd name="T59" fmla="*/ 245 h 2052"/>
                  <a:gd name="T60" fmla="*/ 23 w 1492"/>
                  <a:gd name="T61" fmla="*/ 280 h 2052"/>
                  <a:gd name="T62" fmla="*/ 9 w 1492"/>
                  <a:gd name="T63" fmla="*/ 316 h 2052"/>
                  <a:gd name="T64" fmla="*/ 1 w 1492"/>
                  <a:gd name="T65" fmla="*/ 354 h 2052"/>
                  <a:gd name="T66" fmla="*/ 0 w 1492"/>
                  <a:gd name="T67" fmla="*/ 373 h 2052"/>
                  <a:gd name="T68" fmla="*/ 6 w 1492"/>
                  <a:gd name="T69" fmla="*/ 420 h 2052"/>
                  <a:gd name="T70" fmla="*/ 376 w 1492"/>
                  <a:gd name="T71" fmla="*/ 1889 h 2052"/>
                  <a:gd name="T72" fmla="*/ 376 w 1492"/>
                  <a:gd name="T73" fmla="*/ 1889 h 2052"/>
                  <a:gd name="T74" fmla="*/ 391 w 1492"/>
                  <a:gd name="T75" fmla="*/ 1922 h 2052"/>
                  <a:gd name="T76" fmla="*/ 417 w 1492"/>
                  <a:gd name="T77" fmla="*/ 1954 h 2052"/>
                  <a:gd name="T78" fmla="*/ 453 w 1492"/>
                  <a:gd name="T79" fmla="*/ 1981 h 2052"/>
                  <a:gd name="T80" fmla="*/ 499 w 1492"/>
                  <a:gd name="T81" fmla="*/ 2005 h 2052"/>
                  <a:gd name="T82" fmla="*/ 552 w 1492"/>
                  <a:gd name="T83" fmla="*/ 2025 h 2052"/>
                  <a:gd name="T84" fmla="*/ 611 w 1492"/>
                  <a:gd name="T85" fmla="*/ 2039 h 2052"/>
                  <a:gd name="T86" fmla="*/ 676 w 1492"/>
                  <a:gd name="T87" fmla="*/ 2048 h 2052"/>
                  <a:gd name="T88" fmla="*/ 746 w 1492"/>
                  <a:gd name="T89" fmla="*/ 2052 h 2052"/>
                  <a:gd name="T90" fmla="*/ 781 w 1492"/>
                  <a:gd name="T91" fmla="*/ 2051 h 2052"/>
                  <a:gd name="T92" fmla="*/ 848 w 1492"/>
                  <a:gd name="T93" fmla="*/ 2044 h 2052"/>
                  <a:gd name="T94" fmla="*/ 912 w 1492"/>
                  <a:gd name="T95" fmla="*/ 2033 h 2052"/>
                  <a:gd name="T96" fmla="*/ 967 w 1492"/>
                  <a:gd name="T97" fmla="*/ 2016 h 2052"/>
                  <a:gd name="T98" fmla="*/ 1018 w 1492"/>
                  <a:gd name="T99" fmla="*/ 1994 h 2052"/>
                  <a:gd name="T100" fmla="*/ 1058 w 1492"/>
                  <a:gd name="T101" fmla="*/ 1968 h 2052"/>
                  <a:gd name="T102" fmla="*/ 1089 w 1492"/>
                  <a:gd name="T103" fmla="*/ 1938 h 2052"/>
                  <a:gd name="T104" fmla="*/ 1110 w 1492"/>
                  <a:gd name="T105" fmla="*/ 1906 h 2052"/>
                  <a:gd name="T106" fmla="*/ 1116 w 1492"/>
                  <a:gd name="T107" fmla="*/ 1889 h 2052"/>
                  <a:gd name="T108" fmla="*/ 1486 w 1492"/>
                  <a:gd name="T109" fmla="*/ 420 h 2052"/>
                  <a:gd name="T110" fmla="*/ 1491 w 1492"/>
                  <a:gd name="T111" fmla="*/ 396 h 2052"/>
                  <a:gd name="T112" fmla="*/ 1492 w 1492"/>
                  <a:gd name="T113" fmla="*/ 373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5B5B5B"/>
                  </a:gs>
                  <a:gs pos="50000">
                    <a:srgbClr val="B2B2B2"/>
                  </a:gs>
                  <a:gs pos="100000">
                    <a:srgbClr val="5B5B5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04" name="Freeform 21"/>
              <p:cNvSpPr>
                <a:spLocks noEditPoints="1" noChangeArrowheads="1"/>
              </p:cNvSpPr>
              <p:nvPr/>
            </p:nvSpPr>
            <p:spPr bwMode="auto">
              <a:xfrm>
                <a:off x="0" y="0"/>
                <a:ext cx="1492" cy="746"/>
              </a:xfrm>
              <a:custGeom>
                <a:avLst/>
                <a:gdLst>
                  <a:gd name="T0" fmla="*/ 632 w 1492"/>
                  <a:gd name="T1" fmla="*/ 4 h 746"/>
                  <a:gd name="T2" fmla="*/ 456 w 1492"/>
                  <a:gd name="T3" fmla="*/ 30 h 746"/>
                  <a:gd name="T4" fmla="*/ 299 w 1492"/>
                  <a:gd name="T5" fmla="*/ 74 h 746"/>
                  <a:gd name="T6" fmla="*/ 171 w 1492"/>
                  <a:gd name="T7" fmla="*/ 136 h 746"/>
                  <a:gd name="T8" fmla="*/ 74 w 1492"/>
                  <a:gd name="T9" fmla="*/ 211 h 746"/>
                  <a:gd name="T10" fmla="*/ 16 w 1492"/>
                  <a:gd name="T11" fmla="*/ 298 h 746"/>
                  <a:gd name="T12" fmla="*/ 0 w 1492"/>
                  <a:gd name="T13" fmla="*/ 373 h 746"/>
                  <a:gd name="T14" fmla="*/ 23 w 1492"/>
                  <a:gd name="T15" fmla="*/ 466 h 746"/>
                  <a:gd name="T16" fmla="*/ 91 w 1492"/>
                  <a:gd name="T17" fmla="*/ 551 h 746"/>
                  <a:gd name="T18" fmla="*/ 194 w 1492"/>
                  <a:gd name="T19" fmla="*/ 624 h 746"/>
                  <a:gd name="T20" fmla="*/ 329 w 1492"/>
                  <a:gd name="T21" fmla="*/ 683 h 746"/>
                  <a:gd name="T22" fmla="*/ 490 w 1492"/>
                  <a:gd name="T23" fmla="*/ 724 h 746"/>
                  <a:gd name="T24" fmla="*/ 670 w 1492"/>
                  <a:gd name="T25" fmla="*/ 745 h 746"/>
                  <a:gd name="T26" fmla="*/ 822 w 1492"/>
                  <a:gd name="T27" fmla="*/ 745 h 746"/>
                  <a:gd name="T28" fmla="*/ 1002 w 1492"/>
                  <a:gd name="T29" fmla="*/ 724 h 746"/>
                  <a:gd name="T30" fmla="*/ 1163 w 1492"/>
                  <a:gd name="T31" fmla="*/ 683 h 746"/>
                  <a:gd name="T32" fmla="*/ 1298 w 1492"/>
                  <a:gd name="T33" fmla="*/ 624 h 746"/>
                  <a:gd name="T34" fmla="*/ 1401 w 1492"/>
                  <a:gd name="T35" fmla="*/ 551 h 746"/>
                  <a:gd name="T36" fmla="*/ 1469 w 1492"/>
                  <a:gd name="T37" fmla="*/ 466 h 746"/>
                  <a:gd name="T38" fmla="*/ 1492 w 1492"/>
                  <a:gd name="T39" fmla="*/ 373 h 746"/>
                  <a:gd name="T40" fmla="*/ 1476 w 1492"/>
                  <a:gd name="T41" fmla="*/ 298 h 746"/>
                  <a:gd name="T42" fmla="*/ 1418 w 1492"/>
                  <a:gd name="T43" fmla="*/ 211 h 746"/>
                  <a:gd name="T44" fmla="*/ 1321 w 1492"/>
                  <a:gd name="T45" fmla="*/ 136 h 746"/>
                  <a:gd name="T46" fmla="*/ 1193 w 1492"/>
                  <a:gd name="T47" fmla="*/ 74 h 746"/>
                  <a:gd name="T48" fmla="*/ 1036 w 1492"/>
                  <a:gd name="T49" fmla="*/ 30 h 746"/>
                  <a:gd name="T50" fmla="*/ 860 w 1492"/>
                  <a:gd name="T51" fmla="*/ 4 h 746"/>
                  <a:gd name="T52" fmla="*/ 746 w 1492"/>
                  <a:gd name="T53" fmla="*/ 723 h 746"/>
                  <a:gd name="T54" fmla="*/ 605 w 1492"/>
                  <a:gd name="T55" fmla="*/ 716 h 746"/>
                  <a:gd name="T56" fmla="*/ 443 w 1492"/>
                  <a:gd name="T57" fmla="*/ 689 h 746"/>
                  <a:gd name="T58" fmla="*/ 302 w 1492"/>
                  <a:gd name="T59" fmla="*/ 644 h 746"/>
                  <a:gd name="T60" fmla="*/ 185 w 1492"/>
                  <a:gd name="T61" fmla="*/ 583 h 746"/>
                  <a:gd name="T62" fmla="*/ 101 w 1492"/>
                  <a:gd name="T63" fmla="*/ 509 h 746"/>
                  <a:gd name="T64" fmla="*/ 54 w 1492"/>
                  <a:gd name="T65" fmla="*/ 426 h 746"/>
                  <a:gd name="T66" fmla="*/ 48 w 1492"/>
                  <a:gd name="T67" fmla="*/ 355 h 746"/>
                  <a:gd name="T68" fmla="*/ 78 w 1492"/>
                  <a:gd name="T69" fmla="*/ 269 h 746"/>
                  <a:gd name="T70" fmla="*/ 148 w 1492"/>
                  <a:gd name="T71" fmla="*/ 192 h 746"/>
                  <a:gd name="T72" fmla="*/ 251 w 1492"/>
                  <a:gd name="T73" fmla="*/ 126 h 746"/>
                  <a:gd name="T74" fmla="*/ 383 w 1492"/>
                  <a:gd name="T75" fmla="*/ 74 h 746"/>
                  <a:gd name="T76" fmla="*/ 537 w 1492"/>
                  <a:gd name="T77" fmla="*/ 39 h 746"/>
                  <a:gd name="T78" fmla="*/ 710 w 1492"/>
                  <a:gd name="T79" fmla="*/ 23 h 746"/>
                  <a:gd name="T80" fmla="*/ 852 w 1492"/>
                  <a:gd name="T81" fmla="*/ 27 h 746"/>
                  <a:gd name="T82" fmla="*/ 1018 w 1492"/>
                  <a:gd name="T83" fmla="*/ 51 h 746"/>
                  <a:gd name="T84" fmla="*/ 1164 w 1492"/>
                  <a:gd name="T85" fmla="*/ 92 h 746"/>
                  <a:gd name="T86" fmla="*/ 1286 w 1492"/>
                  <a:gd name="T87" fmla="*/ 150 h 746"/>
                  <a:gd name="T88" fmla="*/ 1377 w 1492"/>
                  <a:gd name="T89" fmla="*/ 222 h 746"/>
                  <a:gd name="T90" fmla="*/ 1431 w 1492"/>
                  <a:gd name="T91" fmla="*/ 302 h 746"/>
                  <a:gd name="T92" fmla="*/ 1445 w 1492"/>
                  <a:gd name="T93" fmla="*/ 373 h 746"/>
                  <a:gd name="T94" fmla="*/ 1423 w 1492"/>
                  <a:gd name="T95" fmla="*/ 461 h 746"/>
                  <a:gd name="T96" fmla="*/ 1361 w 1492"/>
                  <a:gd name="T97" fmla="*/ 540 h 746"/>
                  <a:gd name="T98" fmla="*/ 1264 w 1492"/>
                  <a:gd name="T99" fmla="*/ 609 h 746"/>
                  <a:gd name="T100" fmla="*/ 1137 w 1492"/>
                  <a:gd name="T101" fmla="*/ 663 h 746"/>
                  <a:gd name="T102" fmla="*/ 987 w 1492"/>
                  <a:gd name="T103" fmla="*/ 702 h 746"/>
                  <a:gd name="T104" fmla="*/ 817 w 1492"/>
                  <a:gd name="T105" fmla="*/ 722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05" name="Freeform 22"/>
              <p:cNvSpPr>
                <a:spLocks noChangeArrowheads="1"/>
              </p:cNvSpPr>
              <p:nvPr/>
            </p:nvSpPr>
            <p:spPr bwMode="auto">
              <a:xfrm>
                <a:off x="47" y="23"/>
                <a:ext cx="1398" cy="700"/>
              </a:xfrm>
              <a:custGeom>
                <a:avLst/>
                <a:gdLst>
                  <a:gd name="T0" fmla="*/ 1397 w 1398"/>
                  <a:gd name="T1" fmla="*/ 368 h 700"/>
                  <a:gd name="T2" fmla="*/ 1384 w 1398"/>
                  <a:gd name="T3" fmla="*/ 421 h 700"/>
                  <a:gd name="T4" fmla="*/ 1356 w 1398"/>
                  <a:gd name="T5" fmla="*/ 471 h 700"/>
                  <a:gd name="T6" fmla="*/ 1314 w 1398"/>
                  <a:gd name="T7" fmla="*/ 517 h 700"/>
                  <a:gd name="T8" fmla="*/ 1260 w 1398"/>
                  <a:gd name="T9" fmla="*/ 560 h 700"/>
                  <a:gd name="T10" fmla="*/ 1194 w 1398"/>
                  <a:gd name="T11" fmla="*/ 598 h 700"/>
                  <a:gd name="T12" fmla="*/ 1117 w 1398"/>
                  <a:gd name="T13" fmla="*/ 631 h 700"/>
                  <a:gd name="T14" fmla="*/ 1032 w 1398"/>
                  <a:gd name="T15" fmla="*/ 658 h 700"/>
                  <a:gd name="T16" fmla="*/ 940 w 1398"/>
                  <a:gd name="T17" fmla="*/ 679 h 700"/>
                  <a:gd name="T18" fmla="*/ 840 w 1398"/>
                  <a:gd name="T19" fmla="*/ 693 h 700"/>
                  <a:gd name="T20" fmla="*/ 735 w 1398"/>
                  <a:gd name="T21" fmla="*/ 700 h 700"/>
                  <a:gd name="T22" fmla="*/ 663 w 1398"/>
                  <a:gd name="T23" fmla="*/ 700 h 700"/>
                  <a:gd name="T24" fmla="*/ 558 w 1398"/>
                  <a:gd name="T25" fmla="*/ 693 h 700"/>
                  <a:gd name="T26" fmla="*/ 458 w 1398"/>
                  <a:gd name="T27" fmla="*/ 679 h 700"/>
                  <a:gd name="T28" fmla="*/ 366 w 1398"/>
                  <a:gd name="T29" fmla="*/ 658 h 700"/>
                  <a:gd name="T30" fmla="*/ 281 w 1398"/>
                  <a:gd name="T31" fmla="*/ 631 h 700"/>
                  <a:gd name="T32" fmla="*/ 204 w 1398"/>
                  <a:gd name="T33" fmla="*/ 598 h 700"/>
                  <a:gd name="T34" fmla="*/ 138 w 1398"/>
                  <a:gd name="T35" fmla="*/ 560 h 700"/>
                  <a:gd name="T36" fmla="*/ 84 w 1398"/>
                  <a:gd name="T37" fmla="*/ 517 h 700"/>
                  <a:gd name="T38" fmla="*/ 42 w 1398"/>
                  <a:gd name="T39" fmla="*/ 471 h 700"/>
                  <a:gd name="T40" fmla="*/ 14 w 1398"/>
                  <a:gd name="T41" fmla="*/ 421 h 700"/>
                  <a:gd name="T42" fmla="*/ 1 w 1398"/>
                  <a:gd name="T43" fmla="*/ 368 h 700"/>
                  <a:gd name="T44" fmla="*/ 1 w 1398"/>
                  <a:gd name="T45" fmla="*/ 332 h 700"/>
                  <a:gd name="T46" fmla="*/ 14 w 1398"/>
                  <a:gd name="T47" fmla="*/ 279 h 700"/>
                  <a:gd name="T48" fmla="*/ 42 w 1398"/>
                  <a:gd name="T49" fmla="*/ 230 h 700"/>
                  <a:gd name="T50" fmla="*/ 84 w 1398"/>
                  <a:gd name="T51" fmla="*/ 183 h 700"/>
                  <a:gd name="T52" fmla="*/ 138 w 1398"/>
                  <a:gd name="T53" fmla="*/ 140 h 700"/>
                  <a:gd name="T54" fmla="*/ 204 w 1398"/>
                  <a:gd name="T55" fmla="*/ 103 h 700"/>
                  <a:gd name="T56" fmla="*/ 281 w 1398"/>
                  <a:gd name="T57" fmla="*/ 69 h 700"/>
                  <a:gd name="T58" fmla="*/ 366 w 1398"/>
                  <a:gd name="T59" fmla="*/ 42 h 700"/>
                  <a:gd name="T60" fmla="*/ 458 w 1398"/>
                  <a:gd name="T61" fmla="*/ 21 h 700"/>
                  <a:gd name="T62" fmla="*/ 558 w 1398"/>
                  <a:gd name="T63" fmla="*/ 7 h 700"/>
                  <a:gd name="T64" fmla="*/ 663 w 1398"/>
                  <a:gd name="T65" fmla="*/ 0 h 700"/>
                  <a:gd name="T66" fmla="*/ 735 w 1398"/>
                  <a:gd name="T67" fmla="*/ 0 h 700"/>
                  <a:gd name="T68" fmla="*/ 840 w 1398"/>
                  <a:gd name="T69" fmla="*/ 7 h 700"/>
                  <a:gd name="T70" fmla="*/ 940 w 1398"/>
                  <a:gd name="T71" fmla="*/ 21 h 700"/>
                  <a:gd name="T72" fmla="*/ 1032 w 1398"/>
                  <a:gd name="T73" fmla="*/ 42 h 700"/>
                  <a:gd name="T74" fmla="*/ 1117 w 1398"/>
                  <a:gd name="T75" fmla="*/ 69 h 700"/>
                  <a:gd name="T76" fmla="*/ 1194 w 1398"/>
                  <a:gd name="T77" fmla="*/ 103 h 700"/>
                  <a:gd name="T78" fmla="*/ 1260 w 1398"/>
                  <a:gd name="T79" fmla="*/ 140 h 700"/>
                  <a:gd name="T80" fmla="*/ 1314 w 1398"/>
                  <a:gd name="T81" fmla="*/ 183 h 700"/>
                  <a:gd name="T82" fmla="*/ 1356 w 1398"/>
                  <a:gd name="T83" fmla="*/ 230 h 700"/>
                  <a:gd name="T84" fmla="*/ 1384 w 1398"/>
                  <a:gd name="T85" fmla="*/ 279 h 700"/>
                  <a:gd name="T86" fmla="*/ 1397 w 1398"/>
                  <a:gd name="T87" fmla="*/ 332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grpSp>
        <p:grpSp>
          <p:nvGrpSpPr>
            <p:cNvPr id="75" name="组合 74"/>
            <p:cNvGrpSpPr/>
            <p:nvPr/>
          </p:nvGrpSpPr>
          <p:grpSpPr>
            <a:xfrm>
              <a:off x="2306530" y="980798"/>
              <a:ext cx="1005165" cy="1005165"/>
              <a:chOff x="5003908" y="1229805"/>
              <a:chExt cx="897741" cy="897741"/>
            </a:xfrm>
          </p:grpSpPr>
          <p:sp>
            <p:nvSpPr>
              <p:cNvPr id="100" name="Freeform 36"/>
              <p:cNvSpPr/>
              <p:nvPr/>
            </p:nvSpPr>
            <p:spPr bwMode="auto">
              <a:xfrm>
                <a:off x="5003908" y="1229805"/>
                <a:ext cx="897741" cy="897741"/>
              </a:xfrm>
              <a:prstGeom prst="ellipse">
                <a:avLst/>
              </a:prstGeom>
              <a:solidFill>
                <a:srgbClr val="FD3F03"/>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01" name="Freeform 38"/>
              <p:cNvSpPr/>
              <p:nvPr/>
            </p:nvSpPr>
            <p:spPr bwMode="auto">
              <a:xfrm>
                <a:off x="5060897" y="1255263"/>
                <a:ext cx="783764" cy="256483"/>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02" name="Oval 39"/>
              <p:cNvSpPr>
                <a:spLocks noChangeArrowheads="1"/>
              </p:cNvSpPr>
              <p:nvPr/>
            </p:nvSpPr>
            <p:spPr bwMode="auto">
              <a:xfrm>
                <a:off x="5365810" y="1275260"/>
                <a:ext cx="180773" cy="163454"/>
              </a:xfrm>
              <a:prstGeom prst="ellipse">
                <a:avLst/>
              </a:prstGeom>
              <a:gradFill rotWithShape="1">
                <a:gsLst>
                  <a:gs pos="0">
                    <a:schemeClr val="bg1"/>
                  </a:gs>
                  <a:gs pos="99000">
                    <a:schemeClr val="bg1">
                      <a:lumMod val="7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nvGrpSpPr>
            <p:cNvPr id="76" name="Group 41"/>
            <p:cNvGrpSpPr/>
            <p:nvPr/>
          </p:nvGrpSpPr>
          <p:grpSpPr bwMode="auto">
            <a:xfrm>
              <a:off x="1189038" y="1373188"/>
              <a:ext cx="755650" cy="755650"/>
              <a:chOff x="0" y="0"/>
              <a:chExt cx="1089" cy="1089"/>
            </a:xfrm>
          </p:grpSpPr>
          <p:sp>
            <p:nvSpPr>
              <p:cNvPr id="98" name="Oval 2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99" name="Oval 3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grpSp>
          <p:nvGrpSpPr>
            <p:cNvPr id="77" name="Group 46"/>
            <p:cNvGrpSpPr/>
            <p:nvPr/>
          </p:nvGrpSpPr>
          <p:grpSpPr bwMode="auto">
            <a:xfrm>
              <a:off x="1838326" y="1230313"/>
              <a:ext cx="755650" cy="755650"/>
              <a:chOff x="0" y="0"/>
              <a:chExt cx="1089" cy="1089"/>
            </a:xfrm>
          </p:grpSpPr>
          <p:sp>
            <p:nvSpPr>
              <p:cNvPr id="96" name="Oval 3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97" name="Oval 3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78" name="Group 51"/>
            <p:cNvGrpSpPr/>
            <p:nvPr/>
          </p:nvGrpSpPr>
          <p:grpSpPr bwMode="auto">
            <a:xfrm>
              <a:off x="1730376" y="1554163"/>
              <a:ext cx="755650" cy="755650"/>
              <a:chOff x="0" y="0"/>
              <a:chExt cx="1089" cy="1089"/>
            </a:xfrm>
          </p:grpSpPr>
          <p:sp>
            <p:nvSpPr>
              <p:cNvPr id="94" name="Oval 3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95" name="Oval 4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79" name="Group 56"/>
            <p:cNvGrpSpPr/>
            <p:nvPr/>
          </p:nvGrpSpPr>
          <p:grpSpPr bwMode="auto">
            <a:xfrm>
              <a:off x="1262063" y="1697038"/>
              <a:ext cx="755650" cy="755650"/>
              <a:chOff x="0" y="0"/>
              <a:chExt cx="1089" cy="1089"/>
            </a:xfrm>
          </p:grpSpPr>
          <p:sp>
            <p:nvSpPr>
              <p:cNvPr id="92" name="Oval 4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sp>
            <p:nvSpPr>
              <p:cNvPr id="93" name="Oval 4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80" name="Group 61"/>
            <p:cNvGrpSpPr/>
            <p:nvPr/>
          </p:nvGrpSpPr>
          <p:grpSpPr bwMode="auto">
            <a:xfrm>
              <a:off x="1765301" y="1985963"/>
              <a:ext cx="755650" cy="755650"/>
              <a:chOff x="0" y="0"/>
              <a:chExt cx="1089" cy="1089"/>
            </a:xfrm>
          </p:grpSpPr>
          <p:sp>
            <p:nvSpPr>
              <p:cNvPr id="90" name="Oval 4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91" name="Oval 5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81" name="Group 66"/>
            <p:cNvGrpSpPr/>
            <p:nvPr/>
          </p:nvGrpSpPr>
          <p:grpSpPr bwMode="auto">
            <a:xfrm>
              <a:off x="2270126" y="1770063"/>
              <a:ext cx="755650" cy="755650"/>
              <a:chOff x="0" y="0"/>
              <a:chExt cx="1089" cy="1089"/>
            </a:xfrm>
          </p:grpSpPr>
          <p:sp>
            <p:nvSpPr>
              <p:cNvPr id="88" name="Oval 5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89" name="Oval 5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82" name="Group 71"/>
            <p:cNvGrpSpPr/>
            <p:nvPr/>
          </p:nvGrpSpPr>
          <p:grpSpPr bwMode="auto">
            <a:xfrm>
              <a:off x="2630488" y="1697038"/>
              <a:ext cx="755650" cy="755648"/>
              <a:chOff x="0" y="0"/>
              <a:chExt cx="1089" cy="1089"/>
            </a:xfrm>
          </p:grpSpPr>
          <p:sp>
            <p:nvSpPr>
              <p:cNvPr id="86" name="Oval 5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87" name="Oval 6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83" name="Group 76"/>
            <p:cNvGrpSpPr/>
            <p:nvPr/>
          </p:nvGrpSpPr>
          <p:grpSpPr bwMode="auto">
            <a:xfrm>
              <a:off x="1081088" y="1889125"/>
              <a:ext cx="2368550" cy="2665412"/>
              <a:chOff x="0" y="0"/>
              <a:chExt cx="1492" cy="1679"/>
            </a:xfrm>
          </p:grpSpPr>
          <p:sp>
            <p:nvSpPr>
              <p:cNvPr id="84" name="Freeform 64"/>
              <p:cNvSpPr>
                <a:spLocks noChangeArrowheads="1"/>
              </p:cNvSpPr>
              <p:nvPr/>
            </p:nvSpPr>
            <p:spPr bwMode="auto">
              <a:xfrm>
                <a:off x="0" y="0"/>
                <a:ext cx="1492" cy="373"/>
              </a:xfrm>
              <a:custGeom>
                <a:avLst/>
                <a:gdLst>
                  <a:gd name="T0" fmla="*/ 710 w 1492"/>
                  <a:gd name="T1" fmla="*/ 350 h 373"/>
                  <a:gd name="T2" fmla="*/ 605 w 1492"/>
                  <a:gd name="T3" fmla="*/ 343 h 373"/>
                  <a:gd name="T4" fmla="*/ 505 w 1492"/>
                  <a:gd name="T5" fmla="*/ 329 h 373"/>
                  <a:gd name="T6" fmla="*/ 413 w 1492"/>
                  <a:gd name="T7" fmla="*/ 308 h 373"/>
                  <a:gd name="T8" fmla="*/ 328 w 1492"/>
                  <a:gd name="T9" fmla="*/ 281 h 373"/>
                  <a:gd name="T10" fmla="*/ 251 w 1492"/>
                  <a:gd name="T11" fmla="*/ 248 h 373"/>
                  <a:gd name="T12" fmla="*/ 185 w 1492"/>
                  <a:gd name="T13" fmla="*/ 210 h 373"/>
                  <a:gd name="T14" fmla="*/ 131 w 1492"/>
                  <a:gd name="T15" fmla="*/ 167 h 373"/>
                  <a:gd name="T16" fmla="*/ 89 w 1492"/>
                  <a:gd name="T17" fmla="*/ 121 h 373"/>
                  <a:gd name="T18" fmla="*/ 61 w 1492"/>
                  <a:gd name="T19" fmla="*/ 71 h 373"/>
                  <a:gd name="T20" fmla="*/ 48 w 1492"/>
                  <a:gd name="T21" fmla="*/ 18 h 373"/>
                  <a:gd name="T22" fmla="*/ 0 w 1492"/>
                  <a:gd name="T23" fmla="*/ 0 h 373"/>
                  <a:gd name="T24" fmla="*/ 9 w 1492"/>
                  <a:gd name="T25" fmla="*/ 57 h 373"/>
                  <a:gd name="T26" fmla="*/ 34 w 1492"/>
                  <a:gd name="T27" fmla="*/ 112 h 373"/>
                  <a:gd name="T28" fmla="*/ 74 w 1492"/>
                  <a:gd name="T29" fmla="*/ 162 h 373"/>
                  <a:gd name="T30" fmla="*/ 127 w 1492"/>
                  <a:gd name="T31" fmla="*/ 209 h 373"/>
                  <a:gd name="T32" fmla="*/ 194 w 1492"/>
                  <a:gd name="T33" fmla="*/ 251 h 373"/>
                  <a:gd name="T34" fmla="*/ 272 w 1492"/>
                  <a:gd name="T35" fmla="*/ 288 h 373"/>
                  <a:gd name="T36" fmla="*/ 359 w 1492"/>
                  <a:gd name="T37" fmla="*/ 319 h 373"/>
                  <a:gd name="T38" fmla="*/ 456 w 1492"/>
                  <a:gd name="T39" fmla="*/ 343 h 373"/>
                  <a:gd name="T40" fmla="*/ 560 w 1492"/>
                  <a:gd name="T41" fmla="*/ 362 h 373"/>
                  <a:gd name="T42" fmla="*/ 670 w 1492"/>
                  <a:gd name="T43" fmla="*/ 372 h 373"/>
                  <a:gd name="T44" fmla="*/ 746 w 1492"/>
                  <a:gd name="T45" fmla="*/ 373 h 373"/>
                  <a:gd name="T46" fmla="*/ 860 w 1492"/>
                  <a:gd name="T47" fmla="*/ 369 h 373"/>
                  <a:gd name="T48" fmla="*/ 967 w 1492"/>
                  <a:gd name="T49" fmla="*/ 356 h 373"/>
                  <a:gd name="T50" fmla="*/ 1070 w 1492"/>
                  <a:gd name="T51" fmla="*/ 337 h 373"/>
                  <a:gd name="T52" fmla="*/ 1163 w 1492"/>
                  <a:gd name="T53" fmla="*/ 310 h 373"/>
                  <a:gd name="T54" fmla="*/ 1247 w 1492"/>
                  <a:gd name="T55" fmla="*/ 276 h 373"/>
                  <a:gd name="T56" fmla="*/ 1321 w 1492"/>
                  <a:gd name="T57" fmla="*/ 237 h 373"/>
                  <a:gd name="T58" fmla="*/ 1385 w 1492"/>
                  <a:gd name="T59" fmla="*/ 193 h 373"/>
                  <a:gd name="T60" fmla="*/ 1434 w 1492"/>
                  <a:gd name="T61" fmla="*/ 145 h 373"/>
                  <a:gd name="T62" fmla="*/ 1469 w 1492"/>
                  <a:gd name="T63" fmla="*/ 93 h 373"/>
                  <a:gd name="T64" fmla="*/ 1488 w 1492"/>
                  <a:gd name="T65" fmla="*/ 38 h 373"/>
                  <a:gd name="T66" fmla="*/ 1445 w 1492"/>
                  <a:gd name="T67" fmla="*/ 0 h 373"/>
                  <a:gd name="T68" fmla="*/ 1441 w 1492"/>
                  <a:gd name="T69" fmla="*/ 36 h 373"/>
                  <a:gd name="T70" fmla="*/ 1423 w 1492"/>
                  <a:gd name="T71" fmla="*/ 88 h 373"/>
                  <a:gd name="T72" fmla="*/ 1391 w 1492"/>
                  <a:gd name="T73" fmla="*/ 136 h 373"/>
                  <a:gd name="T74" fmla="*/ 1344 w 1492"/>
                  <a:gd name="T75" fmla="*/ 181 h 373"/>
                  <a:gd name="T76" fmla="*/ 1286 w 1492"/>
                  <a:gd name="T77" fmla="*/ 223 h 373"/>
                  <a:gd name="T78" fmla="*/ 1216 w 1492"/>
                  <a:gd name="T79" fmla="*/ 259 h 373"/>
                  <a:gd name="T80" fmla="*/ 1137 w 1492"/>
                  <a:gd name="T81" fmla="*/ 290 h 373"/>
                  <a:gd name="T82" fmla="*/ 1049 w 1492"/>
                  <a:gd name="T83" fmla="*/ 316 h 373"/>
                  <a:gd name="T84" fmla="*/ 955 w 1492"/>
                  <a:gd name="T85" fmla="*/ 334 h 373"/>
                  <a:gd name="T86" fmla="*/ 852 w 1492"/>
                  <a:gd name="T87" fmla="*/ 346 h 373"/>
                  <a:gd name="T88" fmla="*/ 746 w 1492"/>
                  <a:gd name="T89" fmla="*/ 350 h 3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92"/>
                  <a:gd name="T136" fmla="*/ 0 h 373"/>
                  <a:gd name="T137" fmla="*/ 1492 w 1492"/>
                  <a:gd name="T138" fmla="*/ 373 h 3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92" h="373">
                    <a:moveTo>
                      <a:pt x="746" y="350"/>
                    </a:moveTo>
                    <a:lnTo>
                      <a:pt x="746" y="350"/>
                    </a:lnTo>
                    <a:lnTo>
                      <a:pt x="710" y="350"/>
                    </a:lnTo>
                    <a:lnTo>
                      <a:pt x="675" y="349"/>
                    </a:lnTo>
                    <a:lnTo>
                      <a:pt x="640" y="346"/>
                    </a:lnTo>
                    <a:lnTo>
                      <a:pt x="605" y="343"/>
                    </a:lnTo>
                    <a:lnTo>
                      <a:pt x="571" y="340"/>
                    </a:lnTo>
                    <a:lnTo>
                      <a:pt x="537" y="334"/>
                    </a:lnTo>
                    <a:lnTo>
                      <a:pt x="505" y="329"/>
                    </a:lnTo>
                    <a:lnTo>
                      <a:pt x="474" y="323"/>
                    </a:lnTo>
                    <a:lnTo>
                      <a:pt x="443" y="316"/>
                    </a:lnTo>
                    <a:lnTo>
                      <a:pt x="413" y="308"/>
                    </a:lnTo>
                    <a:lnTo>
                      <a:pt x="383" y="299"/>
                    </a:lnTo>
                    <a:lnTo>
                      <a:pt x="355" y="290"/>
                    </a:lnTo>
                    <a:lnTo>
                      <a:pt x="328" y="281"/>
                    </a:lnTo>
                    <a:lnTo>
                      <a:pt x="302" y="271"/>
                    </a:lnTo>
                    <a:lnTo>
                      <a:pt x="276" y="259"/>
                    </a:lnTo>
                    <a:lnTo>
                      <a:pt x="251" y="248"/>
                    </a:lnTo>
                    <a:lnTo>
                      <a:pt x="228" y="236"/>
                    </a:lnTo>
                    <a:lnTo>
                      <a:pt x="206" y="223"/>
                    </a:lnTo>
                    <a:lnTo>
                      <a:pt x="185" y="210"/>
                    </a:lnTo>
                    <a:lnTo>
                      <a:pt x="166" y="196"/>
                    </a:lnTo>
                    <a:lnTo>
                      <a:pt x="148" y="181"/>
                    </a:lnTo>
                    <a:lnTo>
                      <a:pt x="131" y="167"/>
                    </a:lnTo>
                    <a:lnTo>
                      <a:pt x="115" y="152"/>
                    </a:lnTo>
                    <a:lnTo>
                      <a:pt x="101" y="136"/>
                    </a:lnTo>
                    <a:lnTo>
                      <a:pt x="89" y="121"/>
                    </a:lnTo>
                    <a:lnTo>
                      <a:pt x="78" y="104"/>
                    </a:lnTo>
                    <a:lnTo>
                      <a:pt x="69" y="88"/>
                    </a:lnTo>
                    <a:lnTo>
                      <a:pt x="61" y="71"/>
                    </a:lnTo>
                    <a:lnTo>
                      <a:pt x="54" y="53"/>
                    </a:lnTo>
                    <a:lnTo>
                      <a:pt x="51" y="36"/>
                    </a:lnTo>
                    <a:lnTo>
                      <a:pt x="48" y="18"/>
                    </a:lnTo>
                    <a:lnTo>
                      <a:pt x="47" y="0"/>
                    </a:lnTo>
                    <a:lnTo>
                      <a:pt x="0" y="0"/>
                    </a:lnTo>
                    <a:lnTo>
                      <a:pt x="1" y="20"/>
                    </a:lnTo>
                    <a:lnTo>
                      <a:pt x="4" y="38"/>
                    </a:lnTo>
                    <a:lnTo>
                      <a:pt x="9" y="57"/>
                    </a:lnTo>
                    <a:lnTo>
                      <a:pt x="16" y="75"/>
                    </a:lnTo>
                    <a:lnTo>
                      <a:pt x="23" y="93"/>
                    </a:lnTo>
                    <a:lnTo>
                      <a:pt x="34" y="112"/>
                    </a:lnTo>
                    <a:lnTo>
                      <a:pt x="45" y="128"/>
                    </a:lnTo>
                    <a:lnTo>
                      <a:pt x="58" y="145"/>
                    </a:lnTo>
                    <a:lnTo>
                      <a:pt x="74" y="162"/>
                    </a:lnTo>
                    <a:lnTo>
                      <a:pt x="91" y="178"/>
                    </a:lnTo>
                    <a:lnTo>
                      <a:pt x="107" y="193"/>
                    </a:lnTo>
                    <a:lnTo>
                      <a:pt x="127" y="209"/>
                    </a:lnTo>
                    <a:lnTo>
                      <a:pt x="148" y="223"/>
                    </a:lnTo>
                    <a:lnTo>
                      <a:pt x="171" y="237"/>
                    </a:lnTo>
                    <a:lnTo>
                      <a:pt x="194" y="251"/>
                    </a:lnTo>
                    <a:lnTo>
                      <a:pt x="219" y="264"/>
                    </a:lnTo>
                    <a:lnTo>
                      <a:pt x="245" y="276"/>
                    </a:lnTo>
                    <a:lnTo>
                      <a:pt x="272" y="288"/>
                    </a:lnTo>
                    <a:lnTo>
                      <a:pt x="299" y="299"/>
                    </a:lnTo>
                    <a:lnTo>
                      <a:pt x="329" y="310"/>
                    </a:lnTo>
                    <a:lnTo>
                      <a:pt x="359" y="319"/>
                    </a:lnTo>
                    <a:lnTo>
                      <a:pt x="390" y="328"/>
                    </a:lnTo>
                    <a:lnTo>
                      <a:pt x="422" y="337"/>
                    </a:lnTo>
                    <a:lnTo>
                      <a:pt x="456" y="343"/>
                    </a:lnTo>
                    <a:lnTo>
                      <a:pt x="490" y="351"/>
                    </a:lnTo>
                    <a:lnTo>
                      <a:pt x="525" y="356"/>
                    </a:lnTo>
                    <a:lnTo>
                      <a:pt x="560" y="362"/>
                    </a:lnTo>
                    <a:lnTo>
                      <a:pt x="596" y="365"/>
                    </a:lnTo>
                    <a:lnTo>
                      <a:pt x="632" y="369"/>
                    </a:lnTo>
                    <a:lnTo>
                      <a:pt x="670" y="372"/>
                    </a:lnTo>
                    <a:lnTo>
                      <a:pt x="707" y="373"/>
                    </a:lnTo>
                    <a:lnTo>
                      <a:pt x="746" y="373"/>
                    </a:lnTo>
                    <a:lnTo>
                      <a:pt x="785" y="373"/>
                    </a:lnTo>
                    <a:lnTo>
                      <a:pt x="822" y="372"/>
                    </a:lnTo>
                    <a:lnTo>
                      <a:pt x="860" y="369"/>
                    </a:lnTo>
                    <a:lnTo>
                      <a:pt x="896" y="365"/>
                    </a:lnTo>
                    <a:lnTo>
                      <a:pt x="933" y="362"/>
                    </a:lnTo>
                    <a:lnTo>
                      <a:pt x="967" y="356"/>
                    </a:lnTo>
                    <a:lnTo>
                      <a:pt x="1002" y="351"/>
                    </a:lnTo>
                    <a:lnTo>
                      <a:pt x="1036" y="343"/>
                    </a:lnTo>
                    <a:lnTo>
                      <a:pt x="1070" y="337"/>
                    </a:lnTo>
                    <a:lnTo>
                      <a:pt x="1102" y="328"/>
                    </a:lnTo>
                    <a:lnTo>
                      <a:pt x="1133" y="319"/>
                    </a:lnTo>
                    <a:lnTo>
                      <a:pt x="1163" y="310"/>
                    </a:lnTo>
                    <a:lnTo>
                      <a:pt x="1193" y="299"/>
                    </a:lnTo>
                    <a:lnTo>
                      <a:pt x="1220" y="288"/>
                    </a:lnTo>
                    <a:lnTo>
                      <a:pt x="1247" y="276"/>
                    </a:lnTo>
                    <a:lnTo>
                      <a:pt x="1273" y="264"/>
                    </a:lnTo>
                    <a:lnTo>
                      <a:pt x="1298" y="251"/>
                    </a:lnTo>
                    <a:lnTo>
                      <a:pt x="1321" y="237"/>
                    </a:lnTo>
                    <a:lnTo>
                      <a:pt x="1344" y="223"/>
                    </a:lnTo>
                    <a:lnTo>
                      <a:pt x="1365" y="209"/>
                    </a:lnTo>
                    <a:lnTo>
                      <a:pt x="1385" y="193"/>
                    </a:lnTo>
                    <a:lnTo>
                      <a:pt x="1401" y="178"/>
                    </a:lnTo>
                    <a:lnTo>
                      <a:pt x="1418" y="162"/>
                    </a:lnTo>
                    <a:lnTo>
                      <a:pt x="1434" y="145"/>
                    </a:lnTo>
                    <a:lnTo>
                      <a:pt x="1447" y="128"/>
                    </a:lnTo>
                    <a:lnTo>
                      <a:pt x="1458" y="112"/>
                    </a:lnTo>
                    <a:lnTo>
                      <a:pt x="1469" y="93"/>
                    </a:lnTo>
                    <a:lnTo>
                      <a:pt x="1476" y="75"/>
                    </a:lnTo>
                    <a:lnTo>
                      <a:pt x="1483" y="57"/>
                    </a:lnTo>
                    <a:lnTo>
                      <a:pt x="1488" y="38"/>
                    </a:lnTo>
                    <a:lnTo>
                      <a:pt x="1491" y="20"/>
                    </a:lnTo>
                    <a:lnTo>
                      <a:pt x="1492" y="0"/>
                    </a:lnTo>
                    <a:lnTo>
                      <a:pt x="1445" y="0"/>
                    </a:lnTo>
                    <a:lnTo>
                      <a:pt x="1444" y="18"/>
                    </a:lnTo>
                    <a:lnTo>
                      <a:pt x="1441" y="36"/>
                    </a:lnTo>
                    <a:lnTo>
                      <a:pt x="1438" y="53"/>
                    </a:lnTo>
                    <a:lnTo>
                      <a:pt x="1431" y="71"/>
                    </a:lnTo>
                    <a:lnTo>
                      <a:pt x="1423" y="88"/>
                    </a:lnTo>
                    <a:lnTo>
                      <a:pt x="1414" y="104"/>
                    </a:lnTo>
                    <a:lnTo>
                      <a:pt x="1403" y="121"/>
                    </a:lnTo>
                    <a:lnTo>
                      <a:pt x="1391" y="136"/>
                    </a:lnTo>
                    <a:lnTo>
                      <a:pt x="1377" y="152"/>
                    </a:lnTo>
                    <a:lnTo>
                      <a:pt x="1361" y="167"/>
                    </a:lnTo>
                    <a:lnTo>
                      <a:pt x="1344" y="181"/>
                    </a:lnTo>
                    <a:lnTo>
                      <a:pt x="1326" y="196"/>
                    </a:lnTo>
                    <a:lnTo>
                      <a:pt x="1307" y="210"/>
                    </a:lnTo>
                    <a:lnTo>
                      <a:pt x="1286" y="223"/>
                    </a:lnTo>
                    <a:lnTo>
                      <a:pt x="1264" y="236"/>
                    </a:lnTo>
                    <a:lnTo>
                      <a:pt x="1241" y="248"/>
                    </a:lnTo>
                    <a:lnTo>
                      <a:pt x="1216" y="259"/>
                    </a:lnTo>
                    <a:lnTo>
                      <a:pt x="1190" y="271"/>
                    </a:lnTo>
                    <a:lnTo>
                      <a:pt x="1164" y="281"/>
                    </a:lnTo>
                    <a:lnTo>
                      <a:pt x="1137" y="290"/>
                    </a:lnTo>
                    <a:lnTo>
                      <a:pt x="1109" y="299"/>
                    </a:lnTo>
                    <a:lnTo>
                      <a:pt x="1079" y="308"/>
                    </a:lnTo>
                    <a:lnTo>
                      <a:pt x="1049" y="316"/>
                    </a:lnTo>
                    <a:lnTo>
                      <a:pt x="1018" y="323"/>
                    </a:lnTo>
                    <a:lnTo>
                      <a:pt x="987" y="329"/>
                    </a:lnTo>
                    <a:lnTo>
                      <a:pt x="955" y="334"/>
                    </a:lnTo>
                    <a:lnTo>
                      <a:pt x="921" y="340"/>
                    </a:lnTo>
                    <a:lnTo>
                      <a:pt x="887" y="343"/>
                    </a:lnTo>
                    <a:lnTo>
                      <a:pt x="852" y="346"/>
                    </a:lnTo>
                    <a:lnTo>
                      <a:pt x="817" y="349"/>
                    </a:lnTo>
                    <a:lnTo>
                      <a:pt x="782" y="350"/>
                    </a:lnTo>
                    <a:lnTo>
                      <a:pt x="746" y="350"/>
                    </a:lnTo>
                    <a:close/>
                  </a:path>
                </a:pathLst>
              </a:cu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85" name="Freeform 65"/>
              <p:cNvSpPr>
                <a:spLocks noChangeArrowheads="1"/>
              </p:cNvSpPr>
              <p:nvPr/>
            </p:nvSpPr>
            <p:spPr bwMode="auto">
              <a:xfrm>
                <a:off x="5" y="47"/>
                <a:ext cx="1482" cy="1632"/>
              </a:xfrm>
              <a:custGeom>
                <a:avLst/>
                <a:gdLst>
                  <a:gd name="T0" fmla="*/ 1481 w 1482"/>
                  <a:gd name="T1" fmla="*/ 0 h 1632"/>
                  <a:gd name="T2" fmla="*/ 1469 w 1482"/>
                  <a:gd name="T3" fmla="*/ 35 h 1632"/>
                  <a:gd name="T4" fmla="*/ 1452 w 1482"/>
                  <a:gd name="T5" fmla="*/ 67 h 1632"/>
                  <a:gd name="T6" fmla="*/ 1429 w 1482"/>
                  <a:gd name="T7" fmla="*/ 98 h 1632"/>
                  <a:gd name="T8" fmla="*/ 1399 w 1482"/>
                  <a:gd name="T9" fmla="*/ 129 h 1632"/>
                  <a:gd name="T10" fmla="*/ 1365 w 1482"/>
                  <a:gd name="T11" fmla="*/ 158 h 1632"/>
                  <a:gd name="T12" fmla="*/ 1326 w 1482"/>
                  <a:gd name="T13" fmla="*/ 184 h 1632"/>
                  <a:gd name="T14" fmla="*/ 1284 w 1482"/>
                  <a:gd name="T15" fmla="*/ 210 h 1632"/>
                  <a:gd name="T16" fmla="*/ 1236 w 1482"/>
                  <a:gd name="T17" fmla="*/ 232 h 1632"/>
                  <a:gd name="T18" fmla="*/ 1185 w 1482"/>
                  <a:gd name="T19" fmla="*/ 252 h 1632"/>
                  <a:gd name="T20" fmla="*/ 1130 w 1482"/>
                  <a:gd name="T21" fmla="*/ 272 h 1632"/>
                  <a:gd name="T22" fmla="*/ 1071 w 1482"/>
                  <a:gd name="T23" fmla="*/ 287 h 1632"/>
                  <a:gd name="T24" fmla="*/ 1010 w 1482"/>
                  <a:gd name="T25" fmla="*/ 302 h 1632"/>
                  <a:gd name="T26" fmla="*/ 947 w 1482"/>
                  <a:gd name="T27" fmla="*/ 312 h 1632"/>
                  <a:gd name="T28" fmla="*/ 880 w 1482"/>
                  <a:gd name="T29" fmla="*/ 320 h 1632"/>
                  <a:gd name="T30" fmla="*/ 811 w 1482"/>
                  <a:gd name="T31" fmla="*/ 325 h 1632"/>
                  <a:gd name="T32" fmla="*/ 741 w 1482"/>
                  <a:gd name="T33" fmla="*/ 326 h 1632"/>
                  <a:gd name="T34" fmla="*/ 706 w 1482"/>
                  <a:gd name="T35" fmla="*/ 326 h 1632"/>
                  <a:gd name="T36" fmla="*/ 636 w 1482"/>
                  <a:gd name="T37" fmla="*/ 322 h 1632"/>
                  <a:gd name="T38" fmla="*/ 569 w 1482"/>
                  <a:gd name="T39" fmla="*/ 316 h 1632"/>
                  <a:gd name="T40" fmla="*/ 503 w 1482"/>
                  <a:gd name="T41" fmla="*/ 307 h 1632"/>
                  <a:gd name="T42" fmla="*/ 441 w 1482"/>
                  <a:gd name="T43" fmla="*/ 295 h 1632"/>
                  <a:gd name="T44" fmla="*/ 381 w 1482"/>
                  <a:gd name="T45" fmla="*/ 280 h 1632"/>
                  <a:gd name="T46" fmla="*/ 324 w 1482"/>
                  <a:gd name="T47" fmla="*/ 263 h 1632"/>
                  <a:gd name="T48" fmla="*/ 271 w 1482"/>
                  <a:gd name="T49" fmla="*/ 243 h 1632"/>
                  <a:gd name="T50" fmla="*/ 222 w 1482"/>
                  <a:gd name="T51" fmla="*/ 221 h 1632"/>
                  <a:gd name="T52" fmla="*/ 176 w 1482"/>
                  <a:gd name="T53" fmla="*/ 197 h 1632"/>
                  <a:gd name="T54" fmla="*/ 135 w 1482"/>
                  <a:gd name="T55" fmla="*/ 171 h 1632"/>
                  <a:gd name="T56" fmla="*/ 99 w 1482"/>
                  <a:gd name="T57" fmla="*/ 144 h 1632"/>
                  <a:gd name="T58" fmla="*/ 68 w 1482"/>
                  <a:gd name="T59" fmla="*/ 114 h 1632"/>
                  <a:gd name="T60" fmla="*/ 42 w 1482"/>
                  <a:gd name="T61" fmla="*/ 83 h 1632"/>
                  <a:gd name="T62" fmla="*/ 21 w 1482"/>
                  <a:gd name="T63" fmla="*/ 50 h 1632"/>
                  <a:gd name="T64" fmla="*/ 5 w 1482"/>
                  <a:gd name="T65" fmla="*/ 18 h 1632"/>
                  <a:gd name="T66" fmla="*/ 1 w 1482"/>
                  <a:gd name="T67" fmla="*/ 0 h 1632"/>
                  <a:gd name="T68" fmla="*/ 0 w 1482"/>
                  <a:gd name="T69" fmla="*/ 0 h 1632"/>
                  <a:gd name="T70" fmla="*/ 371 w 1482"/>
                  <a:gd name="T71" fmla="*/ 1469 h 1632"/>
                  <a:gd name="T72" fmla="*/ 377 w 1482"/>
                  <a:gd name="T73" fmla="*/ 1486 h 1632"/>
                  <a:gd name="T74" fmla="*/ 398 w 1482"/>
                  <a:gd name="T75" fmla="*/ 1518 h 1632"/>
                  <a:gd name="T76" fmla="*/ 429 w 1482"/>
                  <a:gd name="T77" fmla="*/ 1548 h 1632"/>
                  <a:gd name="T78" fmla="*/ 469 w 1482"/>
                  <a:gd name="T79" fmla="*/ 1574 h 1632"/>
                  <a:gd name="T80" fmla="*/ 520 w 1482"/>
                  <a:gd name="T81" fmla="*/ 1596 h 1632"/>
                  <a:gd name="T82" fmla="*/ 575 w 1482"/>
                  <a:gd name="T83" fmla="*/ 1613 h 1632"/>
                  <a:gd name="T84" fmla="*/ 639 w 1482"/>
                  <a:gd name="T85" fmla="*/ 1624 h 1632"/>
                  <a:gd name="T86" fmla="*/ 706 w 1482"/>
                  <a:gd name="T87" fmla="*/ 1631 h 1632"/>
                  <a:gd name="T88" fmla="*/ 741 w 1482"/>
                  <a:gd name="T89" fmla="*/ 1632 h 1632"/>
                  <a:gd name="T90" fmla="*/ 811 w 1482"/>
                  <a:gd name="T91" fmla="*/ 1628 h 1632"/>
                  <a:gd name="T92" fmla="*/ 876 w 1482"/>
                  <a:gd name="T93" fmla="*/ 1619 h 1632"/>
                  <a:gd name="T94" fmla="*/ 935 w 1482"/>
                  <a:gd name="T95" fmla="*/ 1605 h 1632"/>
                  <a:gd name="T96" fmla="*/ 988 w 1482"/>
                  <a:gd name="T97" fmla="*/ 1585 h 1632"/>
                  <a:gd name="T98" fmla="*/ 1034 w 1482"/>
                  <a:gd name="T99" fmla="*/ 1561 h 1632"/>
                  <a:gd name="T100" fmla="*/ 1070 w 1482"/>
                  <a:gd name="T101" fmla="*/ 1534 h 1632"/>
                  <a:gd name="T102" fmla="*/ 1096 w 1482"/>
                  <a:gd name="T103" fmla="*/ 1502 h 1632"/>
                  <a:gd name="T104" fmla="*/ 1111 w 1482"/>
                  <a:gd name="T105" fmla="*/ 1469 h 1632"/>
                  <a:gd name="T106" fmla="*/ 1482 w 1482"/>
                  <a:gd name="T107" fmla="*/ 0 h 1632"/>
                  <a:gd name="T108" fmla="*/ 1481 w 1482"/>
                  <a:gd name="T109" fmla="*/ 0 h 1632"/>
                  <a:gd name="T110" fmla="*/ 1481 w 1482"/>
                  <a:gd name="T111" fmla="*/ 0 h 16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2"/>
                  <a:gd name="T169" fmla="*/ 0 h 1632"/>
                  <a:gd name="T170" fmla="*/ 1482 w 1482"/>
                  <a:gd name="T171" fmla="*/ 1632 h 16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2" h="1632">
                    <a:moveTo>
                      <a:pt x="1481" y="0"/>
                    </a:moveTo>
                    <a:lnTo>
                      <a:pt x="1481" y="0"/>
                    </a:lnTo>
                    <a:lnTo>
                      <a:pt x="1477" y="18"/>
                    </a:lnTo>
                    <a:lnTo>
                      <a:pt x="1469" y="35"/>
                    </a:lnTo>
                    <a:lnTo>
                      <a:pt x="1461" y="50"/>
                    </a:lnTo>
                    <a:lnTo>
                      <a:pt x="1452" y="67"/>
                    </a:lnTo>
                    <a:lnTo>
                      <a:pt x="1440" y="83"/>
                    </a:lnTo>
                    <a:lnTo>
                      <a:pt x="1429" y="98"/>
                    </a:lnTo>
                    <a:lnTo>
                      <a:pt x="1414" y="114"/>
                    </a:lnTo>
                    <a:lnTo>
                      <a:pt x="1399" y="129"/>
                    </a:lnTo>
                    <a:lnTo>
                      <a:pt x="1383" y="144"/>
                    </a:lnTo>
                    <a:lnTo>
                      <a:pt x="1365" y="158"/>
                    </a:lnTo>
                    <a:lnTo>
                      <a:pt x="1347" y="171"/>
                    </a:lnTo>
                    <a:lnTo>
                      <a:pt x="1326" y="184"/>
                    </a:lnTo>
                    <a:lnTo>
                      <a:pt x="1306" y="197"/>
                    </a:lnTo>
                    <a:lnTo>
                      <a:pt x="1284" y="210"/>
                    </a:lnTo>
                    <a:lnTo>
                      <a:pt x="1260" y="221"/>
                    </a:lnTo>
                    <a:lnTo>
                      <a:pt x="1236" y="232"/>
                    </a:lnTo>
                    <a:lnTo>
                      <a:pt x="1211" y="243"/>
                    </a:lnTo>
                    <a:lnTo>
                      <a:pt x="1185" y="252"/>
                    </a:lnTo>
                    <a:lnTo>
                      <a:pt x="1158" y="263"/>
                    </a:lnTo>
                    <a:lnTo>
                      <a:pt x="1130" y="272"/>
                    </a:lnTo>
                    <a:lnTo>
                      <a:pt x="1101" y="280"/>
                    </a:lnTo>
                    <a:lnTo>
                      <a:pt x="1071" y="287"/>
                    </a:lnTo>
                    <a:lnTo>
                      <a:pt x="1041" y="295"/>
                    </a:lnTo>
                    <a:lnTo>
                      <a:pt x="1010" y="302"/>
                    </a:lnTo>
                    <a:lnTo>
                      <a:pt x="979" y="307"/>
                    </a:lnTo>
                    <a:lnTo>
                      <a:pt x="947" y="312"/>
                    </a:lnTo>
                    <a:lnTo>
                      <a:pt x="913" y="316"/>
                    </a:lnTo>
                    <a:lnTo>
                      <a:pt x="880" y="320"/>
                    </a:lnTo>
                    <a:lnTo>
                      <a:pt x="846" y="322"/>
                    </a:lnTo>
                    <a:lnTo>
                      <a:pt x="811" y="325"/>
                    </a:lnTo>
                    <a:lnTo>
                      <a:pt x="776" y="326"/>
                    </a:lnTo>
                    <a:lnTo>
                      <a:pt x="741" y="326"/>
                    </a:lnTo>
                    <a:lnTo>
                      <a:pt x="706" y="326"/>
                    </a:lnTo>
                    <a:lnTo>
                      <a:pt x="671" y="325"/>
                    </a:lnTo>
                    <a:lnTo>
                      <a:pt x="636" y="322"/>
                    </a:lnTo>
                    <a:lnTo>
                      <a:pt x="602" y="320"/>
                    </a:lnTo>
                    <a:lnTo>
                      <a:pt x="569" y="316"/>
                    </a:lnTo>
                    <a:lnTo>
                      <a:pt x="535" y="312"/>
                    </a:lnTo>
                    <a:lnTo>
                      <a:pt x="503" y="307"/>
                    </a:lnTo>
                    <a:lnTo>
                      <a:pt x="472" y="302"/>
                    </a:lnTo>
                    <a:lnTo>
                      <a:pt x="441" y="295"/>
                    </a:lnTo>
                    <a:lnTo>
                      <a:pt x="411" y="287"/>
                    </a:lnTo>
                    <a:lnTo>
                      <a:pt x="381" y="280"/>
                    </a:lnTo>
                    <a:lnTo>
                      <a:pt x="352" y="272"/>
                    </a:lnTo>
                    <a:lnTo>
                      <a:pt x="324" y="263"/>
                    </a:lnTo>
                    <a:lnTo>
                      <a:pt x="297" y="252"/>
                    </a:lnTo>
                    <a:lnTo>
                      <a:pt x="271" y="243"/>
                    </a:lnTo>
                    <a:lnTo>
                      <a:pt x="246" y="232"/>
                    </a:lnTo>
                    <a:lnTo>
                      <a:pt x="222" y="221"/>
                    </a:lnTo>
                    <a:lnTo>
                      <a:pt x="198" y="210"/>
                    </a:lnTo>
                    <a:lnTo>
                      <a:pt x="176" y="197"/>
                    </a:lnTo>
                    <a:lnTo>
                      <a:pt x="156" y="184"/>
                    </a:lnTo>
                    <a:lnTo>
                      <a:pt x="135" y="171"/>
                    </a:lnTo>
                    <a:lnTo>
                      <a:pt x="117" y="158"/>
                    </a:lnTo>
                    <a:lnTo>
                      <a:pt x="99" y="144"/>
                    </a:lnTo>
                    <a:lnTo>
                      <a:pt x="83" y="129"/>
                    </a:lnTo>
                    <a:lnTo>
                      <a:pt x="68" y="114"/>
                    </a:lnTo>
                    <a:lnTo>
                      <a:pt x="53" y="98"/>
                    </a:lnTo>
                    <a:lnTo>
                      <a:pt x="42" y="83"/>
                    </a:lnTo>
                    <a:lnTo>
                      <a:pt x="30" y="67"/>
                    </a:lnTo>
                    <a:lnTo>
                      <a:pt x="21" y="50"/>
                    </a:lnTo>
                    <a:lnTo>
                      <a:pt x="13" y="35"/>
                    </a:lnTo>
                    <a:lnTo>
                      <a:pt x="5" y="18"/>
                    </a:lnTo>
                    <a:lnTo>
                      <a:pt x="1" y="0"/>
                    </a:lnTo>
                    <a:lnTo>
                      <a:pt x="0" y="0"/>
                    </a:lnTo>
                    <a:lnTo>
                      <a:pt x="371" y="1469"/>
                    </a:lnTo>
                    <a:lnTo>
                      <a:pt x="377" y="1486"/>
                    </a:lnTo>
                    <a:lnTo>
                      <a:pt x="386" y="1502"/>
                    </a:lnTo>
                    <a:lnTo>
                      <a:pt x="398" y="1518"/>
                    </a:lnTo>
                    <a:lnTo>
                      <a:pt x="412" y="1534"/>
                    </a:lnTo>
                    <a:lnTo>
                      <a:pt x="429" y="1548"/>
                    </a:lnTo>
                    <a:lnTo>
                      <a:pt x="448" y="1561"/>
                    </a:lnTo>
                    <a:lnTo>
                      <a:pt x="469" y="1574"/>
                    </a:lnTo>
                    <a:lnTo>
                      <a:pt x="494" y="1585"/>
                    </a:lnTo>
                    <a:lnTo>
                      <a:pt x="520" y="1596"/>
                    </a:lnTo>
                    <a:lnTo>
                      <a:pt x="547" y="1605"/>
                    </a:lnTo>
                    <a:lnTo>
                      <a:pt x="575" y="1613"/>
                    </a:lnTo>
                    <a:lnTo>
                      <a:pt x="606" y="1619"/>
                    </a:lnTo>
                    <a:lnTo>
                      <a:pt x="639" y="1624"/>
                    </a:lnTo>
                    <a:lnTo>
                      <a:pt x="671" y="1628"/>
                    </a:lnTo>
                    <a:lnTo>
                      <a:pt x="706" y="1631"/>
                    </a:lnTo>
                    <a:lnTo>
                      <a:pt x="741" y="1632"/>
                    </a:lnTo>
                    <a:lnTo>
                      <a:pt x="776" y="1631"/>
                    </a:lnTo>
                    <a:lnTo>
                      <a:pt x="811" y="1628"/>
                    </a:lnTo>
                    <a:lnTo>
                      <a:pt x="843" y="1624"/>
                    </a:lnTo>
                    <a:lnTo>
                      <a:pt x="876" y="1619"/>
                    </a:lnTo>
                    <a:lnTo>
                      <a:pt x="907" y="1613"/>
                    </a:lnTo>
                    <a:lnTo>
                      <a:pt x="935" y="1605"/>
                    </a:lnTo>
                    <a:lnTo>
                      <a:pt x="962" y="1596"/>
                    </a:lnTo>
                    <a:lnTo>
                      <a:pt x="988" y="1585"/>
                    </a:lnTo>
                    <a:lnTo>
                      <a:pt x="1013" y="1574"/>
                    </a:lnTo>
                    <a:lnTo>
                      <a:pt x="1034" y="1561"/>
                    </a:lnTo>
                    <a:lnTo>
                      <a:pt x="1053" y="1548"/>
                    </a:lnTo>
                    <a:lnTo>
                      <a:pt x="1070" y="1534"/>
                    </a:lnTo>
                    <a:lnTo>
                      <a:pt x="1084" y="1518"/>
                    </a:lnTo>
                    <a:lnTo>
                      <a:pt x="1096" y="1502"/>
                    </a:lnTo>
                    <a:lnTo>
                      <a:pt x="1105" y="1486"/>
                    </a:lnTo>
                    <a:lnTo>
                      <a:pt x="1111" y="1469"/>
                    </a:lnTo>
                    <a:lnTo>
                      <a:pt x="1482" y="0"/>
                    </a:lnTo>
                    <a:lnTo>
                      <a:pt x="1481" y="0"/>
                    </a:lnTo>
                    <a:close/>
                  </a:path>
                </a:pathLst>
              </a:custGeom>
              <a:gradFill rotWithShape="1">
                <a:gsLst>
                  <a:gs pos="0">
                    <a:srgbClr val="969696"/>
                  </a:gs>
                  <a:gs pos="50000">
                    <a:srgbClr val="FFFFFF"/>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grpSp>
      </p:grpSp>
      <p:grpSp>
        <p:nvGrpSpPr>
          <p:cNvPr id="106" name="组合 105"/>
          <p:cNvGrpSpPr/>
          <p:nvPr/>
        </p:nvGrpSpPr>
        <p:grpSpPr>
          <a:xfrm>
            <a:off x="6861549" y="4744518"/>
            <a:ext cx="495884" cy="699837"/>
            <a:chOff x="5815013" y="3460750"/>
            <a:chExt cx="393700" cy="555625"/>
          </a:xfrm>
        </p:grpSpPr>
        <p:sp>
          <p:nvSpPr>
            <p:cNvPr id="107" name="Oval 93"/>
            <p:cNvSpPr>
              <a:spLocks noChangeArrowheads="1"/>
            </p:cNvSpPr>
            <p:nvPr/>
          </p:nvSpPr>
          <p:spPr bwMode="auto">
            <a:xfrm>
              <a:off x="5815013" y="3881533"/>
              <a:ext cx="392112" cy="134842"/>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108" name="Group 90"/>
            <p:cNvGrpSpPr/>
            <p:nvPr/>
          </p:nvGrpSpPr>
          <p:grpSpPr bwMode="auto">
            <a:xfrm>
              <a:off x="5816601" y="3460750"/>
              <a:ext cx="392112" cy="539367"/>
              <a:chOff x="0" y="0"/>
              <a:chExt cx="247" cy="340"/>
            </a:xfrm>
          </p:grpSpPr>
          <p:sp>
            <p:nvSpPr>
              <p:cNvPr id="109" name="Freeform 100"/>
              <p:cNvSpPr>
                <a:spLocks noChangeArrowheads="1"/>
              </p:cNvSpPr>
              <p:nvPr/>
            </p:nvSpPr>
            <p:spPr bwMode="auto">
              <a:xfrm>
                <a:off x="0" y="0"/>
                <a:ext cx="247" cy="340"/>
              </a:xfrm>
              <a:custGeom>
                <a:avLst/>
                <a:gdLst>
                  <a:gd name="T0" fmla="*/ 41 w 1492"/>
                  <a:gd name="T1" fmla="*/ 10 h 2052"/>
                  <a:gd name="T2" fmla="*/ 41 w 1492"/>
                  <a:gd name="T3" fmla="*/ 9 h 2052"/>
                  <a:gd name="T4" fmla="*/ 40 w 1492"/>
                  <a:gd name="T5" fmla="*/ 8 h 2052"/>
                  <a:gd name="T6" fmla="*/ 40 w 1492"/>
                  <a:gd name="T7" fmla="*/ 7 h 2052"/>
                  <a:gd name="T8" fmla="*/ 39 w 1492"/>
                  <a:gd name="T9" fmla="*/ 6 h 2052"/>
                  <a:gd name="T10" fmla="*/ 38 w 1492"/>
                  <a:gd name="T11" fmla="*/ 5 h 2052"/>
                  <a:gd name="T12" fmla="*/ 37 w 1492"/>
                  <a:gd name="T13" fmla="*/ 4 h 2052"/>
                  <a:gd name="T14" fmla="*/ 36 w 1492"/>
                  <a:gd name="T15" fmla="*/ 4 h 2052"/>
                  <a:gd name="T16" fmla="*/ 35 w 1492"/>
                  <a:gd name="T17" fmla="*/ 3 h 2052"/>
                  <a:gd name="T18" fmla="*/ 33 w 1492"/>
                  <a:gd name="T19" fmla="*/ 2 h 2052"/>
                  <a:gd name="T20" fmla="*/ 32 w 1492"/>
                  <a:gd name="T21" fmla="*/ 2 h 2052"/>
                  <a:gd name="T22" fmla="*/ 30 w 1492"/>
                  <a:gd name="T23" fmla="*/ 1 h 2052"/>
                  <a:gd name="T24" fmla="*/ 28 w 1492"/>
                  <a:gd name="T25" fmla="*/ 1 h 2052"/>
                  <a:gd name="T26" fmla="*/ 26 w 1492"/>
                  <a:gd name="T27" fmla="*/ 0 h 2052"/>
                  <a:gd name="T28" fmla="*/ 25 w 1492"/>
                  <a:gd name="T29" fmla="*/ 0 h 2052"/>
                  <a:gd name="T30" fmla="*/ 23 w 1492"/>
                  <a:gd name="T31" fmla="*/ 0 h 2052"/>
                  <a:gd name="T32" fmla="*/ 21 w 1492"/>
                  <a:gd name="T33" fmla="*/ 0 h 2052"/>
                  <a:gd name="T34" fmla="*/ 19 w 1492"/>
                  <a:gd name="T35" fmla="*/ 0 h 2052"/>
                  <a:gd name="T36" fmla="*/ 17 w 1492"/>
                  <a:gd name="T37" fmla="*/ 0 h 2052"/>
                  <a:gd name="T38" fmla="*/ 15 w 1492"/>
                  <a:gd name="T39" fmla="*/ 0 h 2052"/>
                  <a:gd name="T40" fmla="*/ 13 w 1492"/>
                  <a:gd name="T41" fmla="*/ 1 h 2052"/>
                  <a:gd name="T42" fmla="*/ 12 w 1492"/>
                  <a:gd name="T43" fmla="*/ 1 h 2052"/>
                  <a:gd name="T44" fmla="*/ 10 w 1492"/>
                  <a:gd name="T45" fmla="*/ 1 h 2052"/>
                  <a:gd name="T46" fmla="*/ 8 w 1492"/>
                  <a:gd name="T47" fmla="*/ 2 h 2052"/>
                  <a:gd name="T48" fmla="*/ 7 w 1492"/>
                  <a:gd name="T49" fmla="*/ 3 h 2052"/>
                  <a:gd name="T50" fmla="*/ 5 w 1492"/>
                  <a:gd name="T51" fmla="*/ 3 h 2052"/>
                  <a:gd name="T52" fmla="*/ 4 w 1492"/>
                  <a:gd name="T53" fmla="*/ 4 h 2052"/>
                  <a:gd name="T54" fmla="*/ 3 w 1492"/>
                  <a:gd name="T55" fmla="*/ 5 h 2052"/>
                  <a:gd name="T56" fmla="*/ 2 w 1492"/>
                  <a:gd name="T57" fmla="*/ 6 h 2052"/>
                  <a:gd name="T58" fmla="*/ 1 w 1492"/>
                  <a:gd name="T59" fmla="*/ 7 h 2052"/>
                  <a:gd name="T60" fmla="*/ 1 w 1492"/>
                  <a:gd name="T61" fmla="*/ 8 h 2052"/>
                  <a:gd name="T62" fmla="*/ 0 w 1492"/>
                  <a:gd name="T63" fmla="*/ 9 h 2052"/>
                  <a:gd name="T64" fmla="*/ 0 w 1492"/>
                  <a:gd name="T65" fmla="*/ 10 h 2052"/>
                  <a:gd name="T66" fmla="*/ 0 w 1492"/>
                  <a:gd name="T67" fmla="*/ 10 h 2052"/>
                  <a:gd name="T68" fmla="*/ 0 w 1492"/>
                  <a:gd name="T69" fmla="*/ 12 h 2052"/>
                  <a:gd name="T70" fmla="*/ 10 w 1492"/>
                  <a:gd name="T71" fmla="*/ 52 h 2052"/>
                  <a:gd name="T72" fmla="*/ 10 w 1492"/>
                  <a:gd name="T73" fmla="*/ 52 h 2052"/>
                  <a:gd name="T74" fmla="*/ 11 w 1492"/>
                  <a:gd name="T75" fmla="*/ 53 h 2052"/>
                  <a:gd name="T76" fmla="*/ 11 w 1492"/>
                  <a:gd name="T77" fmla="*/ 54 h 2052"/>
                  <a:gd name="T78" fmla="*/ 12 w 1492"/>
                  <a:gd name="T79" fmla="*/ 54 h 2052"/>
                  <a:gd name="T80" fmla="*/ 14 w 1492"/>
                  <a:gd name="T81" fmla="*/ 55 h 2052"/>
                  <a:gd name="T82" fmla="*/ 15 w 1492"/>
                  <a:gd name="T83" fmla="*/ 56 h 2052"/>
                  <a:gd name="T84" fmla="*/ 17 w 1492"/>
                  <a:gd name="T85" fmla="*/ 56 h 2052"/>
                  <a:gd name="T86" fmla="*/ 19 w 1492"/>
                  <a:gd name="T87" fmla="*/ 56 h 2052"/>
                  <a:gd name="T88" fmla="*/ 21 w 1492"/>
                  <a:gd name="T89" fmla="*/ 56 h 2052"/>
                  <a:gd name="T90" fmla="*/ 21 w 1492"/>
                  <a:gd name="T91" fmla="*/ 56 h 2052"/>
                  <a:gd name="T92" fmla="*/ 23 w 1492"/>
                  <a:gd name="T93" fmla="*/ 56 h 2052"/>
                  <a:gd name="T94" fmla="*/ 25 w 1492"/>
                  <a:gd name="T95" fmla="*/ 56 h 2052"/>
                  <a:gd name="T96" fmla="*/ 26 w 1492"/>
                  <a:gd name="T97" fmla="*/ 55 h 2052"/>
                  <a:gd name="T98" fmla="*/ 28 w 1492"/>
                  <a:gd name="T99" fmla="*/ 55 h 2052"/>
                  <a:gd name="T100" fmla="*/ 29 w 1492"/>
                  <a:gd name="T101" fmla="*/ 54 h 2052"/>
                  <a:gd name="T102" fmla="*/ 30 w 1492"/>
                  <a:gd name="T103" fmla="*/ 53 h 2052"/>
                  <a:gd name="T104" fmla="*/ 30 w 1492"/>
                  <a:gd name="T105" fmla="*/ 52 h 2052"/>
                  <a:gd name="T106" fmla="*/ 31 w 1492"/>
                  <a:gd name="T107" fmla="*/ 52 h 2052"/>
                  <a:gd name="T108" fmla="*/ 41 w 1492"/>
                  <a:gd name="T109" fmla="*/ 12 h 2052"/>
                  <a:gd name="T110" fmla="*/ 41 w 1492"/>
                  <a:gd name="T111" fmla="*/ 11 h 2052"/>
                  <a:gd name="T112" fmla="*/ 41 w 1492"/>
                  <a:gd name="T113" fmla="*/ 10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969696"/>
                  </a:gs>
                  <a:gs pos="50000">
                    <a:srgbClr val="FFFFFF"/>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10" name="Freeform 101"/>
              <p:cNvSpPr>
                <a:spLocks noEditPoints="1" noChangeArrowheads="1"/>
              </p:cNvSpPr>
              <p:nvPr/>
            </p:nvSpPr>
            <p:spPr bwMode="auto">
              <a:xfrm>
                <a:off x="0" y="0"/>
                <a:ext cx="247" cy="124"/>
              </a:xfrm>
              <a:custGeom>
                <a:avLst/>
                <a:gdLst>
                  <a:gd name="T0" fmla="*/ 17 w 1492"/>
                  <a:gd name="T1" fmla="*/ 0 h 746"/>
                  <a:gd name="T2" fmla="*/ 12 w 1492"/>
                  <a:gd name="T3" fmla="*/ 1 h 746"/>
                  <a:gd name="T4" fmla="*/ 8 w 1492"/>
                  <a:gd name="T5" fmla="*/ 2 h 746"/>
                  <a:gd name="T6" fmla="*/ 5 w 1492"/>
                  <a:gd name="T7" fmla="*/ 4 h 746"/>
                  <a:gd name="T8" fmla="*/ 2 w 1492"/>
                  <a:gd name="T9" fmla="*/ 6 h 746"/>
                  <a:gd name="T10" fmla="*/ 0 w 1492"/>
                  <a:gd name="T11" fmla="*/ 8 h 746"/>
                  <a:gd name="T12" fmla="*/ 0 w 1492"/>
                  <a:gd name="T13" fmla="*/ 10 h 746"/>
                  <a:gd name="T14" fmla="*/ 1 w 1492"/>
                  <a:gd name="T15" fmla="*/ 13 h 746"/>
                  <a:gd name="T16" fmla="*/ 2 w 1492"/>
                  <a:gd name="T17" fmla="*/ 15 h 746"/>
                  <a:gd name="T18" fmla="*/ 5 w 1492"/>
                  <a:gd name="T19" fmla="*/ 17 h 746"/>
                  <a:gd name="T20" fmla="*/ 9 w 1492"/>
                  <a:gd name="T21" fmla="*/ 19 h 746"/>
                  <a:gd name="T22" fmla="*/ 13 w 1492"/>
                  <a:gd name="T23" fmla="*/ 20 h 746"/>
                  <a:gd name="T24" fmla="*/ 18 w 1492"/>
                  <a:gd name="T25" fmla="*/ 21 h 746"/>
                  <a:gd name="T26" fmla="*/ 23 w 1492"/>
                  <a:gd name="T27" fmla="*/ 21 h 746"/>
                  <a:gd name="T28" fmla="*/ 27 w 1492"/>
                  <a:gd name="T29" fmla="*/ 20 h 746"/>
                  <a:gd name="T30" fmla="*/ 32 w 1492"/>
                  <a:gd name="T31" fmla="*/ 19 h 746"/>
                  <a:gd name="T32" fmla="*/ 36 w 1492"/>
                  <a:gd name="T33" fmla="*/ 17 h 746"/>
                  <a:gd name="T34" fmla="*/ 38 w 1492"/>
                  <a:gd name="T35" fmla="*/ 15 h 746"/>
                  <a:gd name="T36" fmla="*/ 40 w 1492"/>
                  <a:gd name="T37" fmla="*/ 13 h 746"/>
                  <a:gd name="T38" fmla="*/ 41 w 1492"/>
                  <a:gd name="T39" fmla="*/ 10 h 746"/>
                  <a:gd name="T40" fmla="*/ 40 w 1492"/>
                  <a:gd name="T41" fmla="*/ 8 h 746"/>
                  <a:gd name="T42" fmla="*/ 39 w 1492"/>
                  <a:gd name="T43" fmla="*/ 6 h 746"/>
                  <a:gd name="T44" fmla="*/ 36 w 1492"/>
                  <a:gd name="T45" fmla="*/ 4 h 746"/>
                  <a:gd name="T46" fmla="*/ 33 w 1492"/>
                  <a:gd name="T47" fmla="*/ 2 h 746"/>
                  <a:gd name="T48" fmla="*/ 28 w 1492"/>
                  <a:gd name="T49" fmla="*/ 1 h 746"/>
                  <a:gd name="T50" fmla="*/ 24 w 1492"/>
                  <a:gd name="T51" fmla="*/ 0 h 746"/>
                  <a:gd name="T52" fmla="*/ 21 w 1492"/>
                  <a:gd name="T53" fmla="*/ 20 h 746"/>
                  <a:gd name="T54" fmla="*/ 17 w 1492"/>
                  <a:gd name="T55" fmla="*/ 20 h 746"/>
                  <a:gd name="T56" fmla="*/ 12 w 1492"/>
                  <a:gd name="T57" fmla="*/ 19 h 746"/>
                  <a:gd name="T58" fmla="*/ 8 w 1492"/>
                  <a:gd name="T59" fmla="*/ 18 h 746"/>
                  <a:gd name="T60" fmla="*/ 5 w 1492"/>
                  <a:gd name="T61" fmla="*/ 16 h 746"/>
                  <a:gd name="T62" fmla="*/ 3 w 1492"/>
                  <a:gd name="T63" fmla="*/ 14 h 746"/>
                  <a:gd name="T64" fmla="*/ 1 w 1492"/>
                  <a:gd name="T65" fmla="*/ 12 h 746"/>
                  <a:gd name="T66" fmla="*/ 1 w 1492"/>
                  <a:gd name="T67" fmla="*/ 10 h 746"/>
                  <a:gd name="T68" fmla="*/ 2 w 1492"/>
                  <a:gd name="T69" fmla="*/ 7 h 746"/>
                  <a:gd name="T70" fmla="*/ 4 w 1492"/>
                  <a:gd name="T71" fmla="*/ 5 h 746"/>
                  <a:gd name="T72" fmla="*/ 7 w 1492"/>
                  <a:gd name="T73" fmla="*/ 3 h 746"/>
                  <a:gd name="T74" fmla="*/ 10 w 1492"/>
                  <a:gd name="T75" fmla="*/ 2 h 746"/>
                  <a:gd name="T76" fmla="*/ 15 w 1492"/>
                  <a:gd name="T77" fmla="*/ 1 h 746"/>
                  <a:gd name="T78" fmla="*/ 20 w 1492"/>
                  <a:gd name="T79" fmla="*/ 1 h 746"/>
                  <a:gd name="T80" fmla="*/ 23 w 1492"/>
                  <a:gd name="T81" fmla="*/ 1 h 746"/>
                  <a:gd name="T82" fmla="*/ 28 w 1492"/>
                  <a:gd name="T83" fmla="*/ 1 h 746"/>
                  <a:gd name="T84" fmla="*/ 32 w 1492"/>
                  <a:gd name="T85" fmla="*/ 2 h 746"/>
                  <a:gd name="T86" fmla="*/ 35 w 1492"/>
                  <a:gd name="T87" fmla="*/ 4 h 746"/>
                  <a:gd name="T88" fmla="*/ 38 w 1492"/>
                  <a:gd name="T89" fmla="*/ 6 h 746"/>
                  <a:gd name="T90" fmla="*/ 39 w 1492"/>
                  <a:gd name="T91" fmla="*/ 8 h 746"/>
                  <a:gd name="T92" fmla="*/ 40 w 1492"/>
                  <a:gd name="T93" fmla="*/ 10 h 746"/>
                  <a:gd name="T94" fmla="*/ 39 w 1492"/>
                  <a:gd name="T95" fmla="*/ 13 h 746"/>
                  <a:gd name="T96" fmla="*/ 37 w 1492"/>
                  <a:gd name="T97" fmla="*/ 15 h 746"/>
                  <a:gd name="T98" fmla="*/ 35 w 1492"/>
                  <a:gd name="T99" fmla="*/ 17 h 746"/>
                  <a:gd name="T100" fmla="*/ 31 w 1492"/>
                  <a:gd name="T101" fmla="*/ 18 h 746"/>
                  <a:gd name="T102" fmla="*/ 27 w 1492"/>
                  <a:gd name="T103" fmla="*/ 19 h 746"/>
                  <a:gd name="T104" fmla="*/ 22 w 1492"/>
                  <a:gd name="T105" fmla="*/ 20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11" name="Freeform 102"/>
              <p:cNvSpPr>
                <a:spLocks noChangeArrowheads="1"/>
              </p:cNvSpPr>
              <p:nvPr/>
            </p:nvSpPr>
            <p:spPr bwMode="auto">
              <a:xfrm>
                <a:off x="8" y="4"/>
                <a:ext cx="231" cy="116"/>
              </a:xfrm>
              <a:custGeom>
                <a:avLst/>
                <a:gdLst>
                  <a:gd name="T0" fmla="*/ 38 w 1398"/>
                  <a:gd name="T1" fmla="*/ 10 h 700"/>
                  <a:gd name="T2" fmla="*/ 38 w 1398"/>
                  <a:gd name="T3" fmla="*/ 12 h 700"/>
                  <a:gd name="T4" fmla="*/ 37 w 1398"/>
                  <a:gd name="T5" fmla="*/ 13 h 700"/>
                  <a:gd name="T6" fmla="*/ 36 w 1398"/>
                  <a:gd name="T7" fmla="*/ 14 h 700"/>
                  <a:gd name="T8" fmla="*/ 34 w 1398"/>
                  <a:gd name="T9" fmla="*/ 15 h 700"/>
                  <a:gd name="T10" fmla="*/ 33 w 1398"/>
                  <a:gd name="T11" fmla="*/ 16 h 700"/>
                  <a:gd name="T12" fmla="*/ 31 w 1398"/>
                  <a:gd name="T13" fmla="*/ 17 h 700"/>
                  <a:gd name="T14" fmla="*/ 28 w 1398"/>
                  <a:gd name="T15" fmla="*/ 18 h 700"/>
                  <a:gd name="T16" fmla="*/ 26 w 1398"/>
                  <a:gd name="T17" fmla="*/ 19 h 700"/>
                  <a:gd name="T18" fmla="*/ 23 w 1398"/>
                  <a:gd name="T19" fmla="*/ 19 h 700"/>
                  <a:gd name="T20" fmla="*/ 20 w 1398"/>
                  <a:gd name="T21" fmla="*/ 19 h 700"/>
                  <a:gd name="T22" fmla="*/ 18 w 1398"/>
                  <a:gd name="T23" fmla="*/ 19 h 700"/>
                  <a:gd name="T24" fmla="*/ 15 w 1398"/>
                  <a:gd name="T25" fmla="*/ 19 h 700"/>
                  <a:gd name="T26" fmla="*/ 13 w 1398"/>
                  <a:gd name="T27" fmla="*/ 19 h 700"/>
                  <a:gd name="T28" fmla="*/ 10 w 1398"/>
                  <a:gd name="T29" fmla="*/ 18 h 700"/>
                  <a:gd name="T30" fmla="*/ 8 w 1398"/>
                  <a:gd name="T31" fmla="*/ 17 h 700"/>
                  <a:gd name="T32" fmla="*/ 6 w 1398"/>
                  <a:gd name="T33" fmla="*/ 16 h 700"/>
                  <a:gd name="T34" fmla="*/ 4 w 1398"/>
                  <a:gd name="T35" fmla="*/ 15 h 700"/>
                  <a:gd name="T36" fmla="*/ 2 w 1398"/>
                  <a:gd name="T37" fmla="*/ 14 h 700"/>
                  <a:gd name="T38" fmla="*/ 1 w 1398"/>
                  <a:gd name="T39" fmla="*/ 13 h 700"/>
                  <a:gd name="T40" fmla="*/ 0 w 1398"/>
                  <a:gd name="T41" fmla="*/ 12 h 700"/>
                  <a:gd name="T42" fmla="*/ 0 w 1398"/>
                  <a:gd name="T43" fmla="*/ 10 h 700"/>
                  <a:gd name="T44" fmla="*/ 0 w 1398"/>
                  <a:gd name="T45" fmla="*/ 9 h 700"/>
                  <a:gd name="T46" fmla="*/ 0 w 1398"/>
                  <a:gd name="T47" fmla="*/ 8 h 700"/>
                  <a:gd name="T48" fmla="*/ 1 w 1398"/>
                  <a:gd name="T49" fmla="*/ 6 h 700"/>
                  <a:gd name="T50" fmla="*/ 2 w 1398"/>
                  <a:gd name="T51" fmla="*/ 5 h 700"/>
                  <a:gd name="T52" fmla="*/ 4 w 1398"/>
                  <a:gd name="T53" fmla="*/ 4 h 700"/>
                  <a:gd name="T54" fmla="*/ 6 w 1398"/>
                  <a:gd name="T55" fmla="*/ 3 h 700"/>
                  <a:gd name="T56" fmla="*/ 8 w 1398"/>
                  <a:gd name="T57" fmla="*/ 2 h 700"/>
                  <a:gd name="T58" fmla="*/ 10 w 1398"/>
                  <a:gd name="T59" fmla="*/ 1 h 700"/>
                  <a:gd name="T60" fmla="*/ 13 w 1398"/>
                  <a:gd name="T61" fmla="*/ 0 h 700"/>
                  <a:gd name="T62" fmla="*/ 15 w 1398"/>
                  <a:gd name="T63" fmla="*/ 0 h 700"/>
                  <a:gd name="T64" fmla="*/ 18 w 1398"/>
                  <a:gd name="T65" fmla="*/ 0 h 700"/>
                  <a:gd name="T66" fmla="*/ 20 w 1398"/>
                  <a:gd name="T67" fmla="*/ 0 h 700"/>
                  <a:gd name="T68" fmla="*/ 23 w 1398"/>
                  <a:gd name="T69" fmla="*/ 0 h 700"/>
                  <a:gd name="T70" fmla="*/ 26 w 1398"/>
                  <a:gd name="T71" fmla="*/ 0 h 700"/>
                  <a:gd name="T72" fmla="*/ 28 w 1398"/>
                  <a:gd name="T73" fmla="*/ 1 h 700"/>
                  <a:gd name="T74" fmla="*/ 31 w 1398"/>
                  <a:gd name="T75" fmla="*/ 2 h 700"/>
                  <a:gd name="T76" fmla="*/ 33 w 1398"/>
                  <a:gd name="T77" fmla="*/ 3 h 700"/>
                  <a:gd name="T78" fmla="*/ 34 w 1398"/>
                  <a:gd name="T79" fmla="*/ 4 h 700"/>
                  <a:gd name="T80" fmla="*/ 36 w 1398"/>
                  <a:gd name="T81" fmla="*/ 5 h 700"/>
                  <a:gd name="T82" fmla="*/ 37 w 1398"/>
                  <a:gd name="T83" fmla="*/ 6 h 700"/>
                  <a:gd name="T84" fmla="*/ 38 w 1398"/>
                  <a:gd name="T85" fmla="*/ 8 h 700"/>
                  <a:gd name="T86" fmla="*/ 38 w 1398"/>
                  <a:gd name="T87" fmla="*/ 9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gradFill rotWithShape="1">
                <a:gsLst>
                  <a:gs pos="0">
                    <a:srgbClr val="3F3F3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grpSp>
      </p:grpSp>
      <p:sp>
        <p:nvSpPr>
          <p:cNvPr id="112" name="Text Box 81"/>
          <p:cNvSpPr>
            <a:spLocks noChangeArrowheads="1"/>
          </p:cNvSpPr>
          <p:nvPr/>
        </p:nvSpPr>
        <p:spPr bwMode="auto">
          <a:xfrm>
            <a:off x="1818521" y="4015723"/>
            <a:ext cx="2311461" cy="5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166" tIns="57583" rIns="115166" bIns="5758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添加文本内容</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Text Box 82"/>
          <p:cNvSpPr>
            <a:spLocks noChangeArrowheads="1"/>
          </p:cNvSpPr>
          <p:nvPr/>
        </p:nvSpPr>
        <p:spPr bwMode="auto">
          <a:xfrm>
            <a:off x="2987516" y="1713886"/>
            <a:ext cx="1274219" cy="73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66" tIns="57583" rIns="115166" bIns="5758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标签</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4" name="组合 113"/>
          <p:cNvGrpSpPr/>
          <p:nvPr/>
        </p:nvGrpSpPr>
        <p:grpSpPr>
          <a:xfrm>
            <a:off x="6856088" y="1859879"/>
            <a:ext cx="531984" cy="597983"/>
            <a:chOff x="5810678" y="1001615"/>
            <a:chExt cx="422361" cy="474760"/>
          </a:xfrm>
        </p:grpSpPr>
        <p:sp>
          <p:nvSpPr>
            <p:cNvPr id="115" name="Oval 87"/>
            <p:cNvSpPr>
              <a:spLocks noChangeArrowheads="1"/>
            </p:cNvSpPr>
            <p:nvPr/>
          </p:nvSpPr>
          <p:spPr bwMode="auto">
            <a:xfrm>
              <a:off x="5825802" y="1341437"/>
              <a:ext cx="392112" cy="13493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116" name="组合 115"/>
            <p:cNvGrpSpPr/>
            <p:nvPr/>
          </p:nvGrpSpPr>
          <p:grpSpPr>
            <a:xfrm>
              <a:off x="5810678" y="1001615"/>
              <a:ext cx="422361" cy="422361"/>
              <a:chOff x="5003908" y="1229805"/>
              <a:chExt cx="897741" cy="897741"/>
            </a:xfrm>
          </p:grpSpPr>
          <p:sp>
            <p:nvSpPr>
              <p:cNvPr id="117" name="Freeform 36"/>
              <p:cNvSpPr/>
              <p:nvPr/>
            </p:nvSpPr>
            <p:spPr bwMode="auto">
              <a:xfrm>
                <a:off x="5003908" y="1229805"/>
                <a:ext cx="897741" cy="897741"/>
              </a:xfrm>
              <a:prstGeom prst="ellipse">
                <a:avLst/>
              </a:prstGeom>
              <a:solidFill>
                <a:srgbClr val="FD3F03"/>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18" name="Freeform 38"/>
              <p:cNvSpPr/>
              <p:nvPr/>
            </p:nvSpPr>
            <p:spPr bwMode="auto">
              <a:xfrm>
                <a:off x="5069568" y="1255262"/>
                <a:ext cx="766422" cy="25080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19" name="Oval 39"/>
              <p:cNvSpPr>
                <a:spLocks noChangeArrowheads="1"/>
              </p:cNvSpPr>
              <p:nvPr/>
            </p:nvSpPr>
            <p:spPr bwMode="auto">
              <a:xfrm>
                <a:off x="5365810" y="1275260"/>
                <a:ext cx="180773" cy="163454"/>
              </a:xfrm>
              <a:prstGeom prst="ellipse">
                <a:avLst/>
              </a:prstGeom>
              <a:gradFill rotWithShape="1">
                <a:gsLst>
                  <a:gs pos="0">
                    <a:schemeClr val="bg1"/>
                  </a:gs>
                  <a:gs pos="100000">
                    <a:schemeClr val="bg1">
                      <a:lumMod val="9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grpSp>
        <p:nvGrpSpPr>
          <p:cNvPr id="120" name="组合 119"/>
          <p:cNvGrpSpPr/>
          <p:nvPr/>
        </p:nvGrpSpPr>
        <p:grpSpPr>
          <a:xfrm>
            <a:off x="4781970" y="1657739"/>
            <a:ext cx="1360427" cy="1360427"/>
            <a:chOff x="3896974" y="1004807"/>
            <a:chExt cx="1231816" cy="1231816"/>
          </a:xfrm>
        </p:grpSpPr>
        <p:sp>
          <p:nvSpPr>
            <p:cNvPr id="121" name="椭圆 120"/>
            <p:cNvSpPr/>
            <p:nvPr/>
          </p:nvSpPr>
          <p:spPr>
            <a:xfrm>
              <a:off x="3896974" y="1004807"/>
              <a:ext cx="1231816" cy="1231816"/>
            </a:xfrm>
            <a:prstGeom prst="ellipse">
              <a:avLst/>
            </a:prstGeom>
            <a:solidFill>
              <a:srgbClr val="FD3F03"/>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nvGrpSpPr>
            <p:cNvPr id="122" name="组合 121"/>
            <p:cNvGrpSpPr/>
            <p:nvPr/>
          </p:nvGrpSpPr>
          <p:grpSpPr>
            <a:xfrm>
              <a:off x="3975695" y="1021609"/>
              <a:ext cx="1074373" cy="351584"/>
              <a:chOff x="4042072" y="2366383"/>
              <a:chExt cx="635886" cy="208091"/>
            </a:xfrm>
          </p:grpSpPr>
          <p:sp>
            <p:nvSpPr>
              <p:cNvPr id="123" name="Freeform 43"/>
              <p:cNvSpPr/>
              <p:nvPr/>
            </p:nvSpPr>
            <p:spPr bwMode="auto">
              <a:xfrm>
                <a:off x="4042072" y="2366383"/>
                <a:ext cx="635886" cy="20809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24" name="Oval 44"/>
              <p:cNvSpPr>
                <a:spLocks noChangeArrowheads="1"/>
              </p:cNvSpPr>
              <p:nvPr/>
            </p:nvSpPr>
            <p:spPr bwMode="auto">
              <a:xfrm>
                <a:off x="4289285" y="2391656"/>
                <a:ext cx="147570" cy="133432"/>
              </a:xfrm>
              <a:prstGeom prst="ellipse">
                <a:avLst/>
              </a:prstGeom>
              <a:gradFill rotWithShape="1">
                <a:gsLst>
                  <a:gs pos="0">
                    <a:schemeClr val="bg1"/>
                  </a:gs>
                  <a:gs pos="100000">
                    <a:schemeClr val="bg1">
                      <a:lumMod val="9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sp>
        <p:nvSpPr>
          <p:cNvPr id="125" name="Text Box 82"/>
          <p:cNvSpPr>
            <a:spLocks noChangeArrowheads="1"/>
          </p:cNvSpPr>
          <p:nvPr/>
        </p:nvSpPr>
        <p:spPr bwMode="auto">
          <a:xfrm>
            <a:off x="4825074" y="2018245"/>
            <a:ext cx="1274219" cy="73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66" tIns="57583" rIns="115166" bIns="5758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标签</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6" name="矩形 47"/>
          <p:cNvSpPr>
            <a:spLocks noChangeArrowheads="1"/>
          </p:cNvSpPr>
          <p:nvPr/>
        </p:nvSpPr>
        <p:spPr bwMode="auto">
          <a:xfrm>
            <a:off x="7531704" y="2228136"/>
            <a:ext cx="3574683" cy="89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61" tIns="57580" rIns="115161" bIns="575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127" name="TextBox 59"/>
          <p:cNvSpPr txBox="1">
            <a:spLocks noChangeArrowheads="1"/>
          </p:cNvSpPr>
          <p:nvPr/>
        </p:nvSpPr>
        <p:spPr bwMode="auto">
          <a:xfrm flipH="1">
            <a:off x="7531309" y="1864810"/>
            <a:ext cx="2630229" cy="393218"/>
          </a:xfrm>
          <a:prstGeom prst="rect">
            <a:avLst/>
          </a:prstGeom>
          <a:noFill/>
          <a:ln>
            <a:noFill/>
          </a:ln>
        </p:spPr>
        <p:txBody>
          <a:bodyPr wrap="square" lIns="115166" tIns="57583" rIns="115166" bIns="5758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点击此处输入内容</a:t>
            </a:r>
            <a:endParaRPr lang="en-US" altLang="ko-KR" sz="18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8" name="TextBox 59"/>
          <p:cNvSpPr txBox="1">
            <a:spLocks noChangeArrowheads="1"/>
          </p:cNvSpPr>
          <p:nvPr/>
        </p:nvSpPr>
        <p:spPr bwMode="auto">
          <a:xfrm flipH="1">
            <a:off x="7548030" y="3299819"/>
            <a:ext cx="2630229" cy="393218"/>
          </a:xfrm>
          <a:prstGeom prst="rect">
            <a:avLst/>
          </a:prstGeom>
          <a:noFill/>
          <a:ln>
            <a:noFill/>
          </a:ln>
        </p:spPr>
        <p:txBody>
          <a:bodyPr wrap="square" lIns="115166" tIns="57583" rIns="115166" bIns="5758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点击此处输入内容</a:t>
            </a:r>
            <a:endParaRPr lang="en-US" altLang="ko-KR" sz="18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9" name="矩形 47"/>
          <p:cNvSpPr>
            <a:spLocks noChangeArrowheads="1"/>
          </p:cNvSpPr>
          <p:nvPr/>
        </p:nvSpPr>
        <p:spPr bwMode="auto">
          <a:xfrm>
            <a:off x="7531704" y="3682094"/>
            <a:ext cx="3574683" cy="63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61" tIns="57580" rIns="115161" bIns="575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130" name="TextBox 59"/>
          <p:cNvSpPr txBox="1">
            <a:spLocks noChangeArrowheads="1"/>
          </p:cNvSpPr>
          <p:nvPr/>
        </p:nvSpPr>
        <p:spPr bwMode="auto">
          <a:xfrm flipH="1">
            <a:off x="7548030" y="4579266"/>
            <a:ext cx="2630229" cy="393218"/>
          </a:xfrm>
          <a:prstGeom prst="rect">
            <a:avLst/>
          </a:prstGeom>
          <a:noFill/>
          <a:ln>
            <a:noFill/>
          </a:ln>
        </p:spPr>
        <p:txBody>
          <a:bodyPr wrap="square" lIns="115166" tIns="57583" rIns="115166" bIns="5758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点击此处输入内容</a:t>
            </a:r>
            <a:endParaRPr lang="en-US" altLang="ko-KR" sz="18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1" name="矩形 47"/>
          <p:cNvSpPr>
            <a:spLocks noChangeArrowheads="1"/>
          </p:cNvSpPr>
          <p:nvPr/>
        </p:nvSpPr>
        <p:spPr bwMode="auto">
          <a:xfrm>
            <a:off x="7531704" y="4961542"/>
            <a:ext cx="3574683" cy="89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61" tIns="57580" rIns="115161" bIns="575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1000"/>
                                        <p:tgtEl>
                                          <p:spTgt spid="72"/>
                                        </p:tgtEl>
                                      </p:cBhvr>
                                    </p:animEffect>
                                    <p:anim calcmode="lin" valueType="num">
                                      <p:cBhvr>
                                        <p:cTn id="21" dur="1000" fill="hold"/>
                                        <p:tgtEl>
                                          <p:spTgt spid="72"/>
                                        </p:tgtEl>
                                        <p:attrNameLst>
                                          <p:attrName>ppt_x</p:attrName>
                                        </p:attrNameLst>
                                      </p:cBhvr>
                                      <p:tavLst>
                                        <p:tav tm="0">
                                          <p:val>
                                            <p:strVal val="#ppt_x"/>
                                          </p:val>
                                        </p:tav>
                                        <p:tav tm="100000">
                                          <p:val>
                                            <p:strVal val="#ppt_x"/>
                                          </p:val>
                                        </p:tav>
                                      </p:tavLst>
                                    </p:anim>
                                    <p:anim calcmode="lin" valueType="num">
                                      <p:cBhvr>
                                        <p:cTn id="22" dur="1000" fill="hold"/>
                                        <p:tgtEl>
                                          <p:spTgt spid="72"/>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12"/>
                                        </p:tgtEl>
                                        <p:attrNameLst>
                                          <p:attrName>style.visibility</p:attrName>
                                        </p:attrNameLst>
                                      </p:cBhvr>
                                      <p:to>
                                        <p:strVal val="visible"/>
                                      </p:to>
                                    </p:set>
                                    <p:anim calcmode="lin" valueType="num">
                                      <p:cBhvr>
                                        <p:cTn id="26" dur="500" fill="hold"/>
                                        <p:tgtEl>
                                          <p:spTgt spid="112"/>
                                        </p:tgtEl>
                                        <p:attrNameLst>
                                          <p:attrName>ppt_w</p:attrName>
                                        </p:attrNameLst>
                                      </p:cBhvr>
                                      <p:tavLst>
                                        <p:tav tm="0">
                                          <p:val>
                                            <p:fltVal val="0"/>
                                          </p:val>
                                        </p:tav>
                                        <p:tav tm="100000">
                                          <p:val>
                                            <p:strVal val="#ppt_w"/>
                                          </p:val>
                                        </p:tav>
                                      </p:tavLst>
                                    </p:anim>
                                    <p:anim calcmode="lin" valueType="num">
                                      <p:cBhvr>
                                        <p:cTn id="27" dur="500" fill="hold"/>
                                        <p:tgtEl>
                                          <p:spTgt spid="112"/>
                                        </p:tgtEl>
                                        <p:attrNameLst>
                                          <p:attrName>ppt_h</p:attrName>
                                        </p:attrNameLst>
                                      </p:cBhvr>
                                      <p:tavLst>
                                        <p:tav tm="0">
                                          <p:val>
                                            <p:fltVal val="0"/>
                                          </p:val>
                                        </p:tav>
                                        <p:tav tm="100000">
                                          <p:val>
                                            <p:strVal val="#ppt_h"/>
                                          </p:val>
                                        </p:tav>
                                      </p:tavLst>
                                    </p:anim>
                                    <p:animEffect transition="in" filter="fade">
                                      <p:cBhvr>
                                        <p:cTn id="28" dur="500"/>
                                        <p:tgtEl>
                                          <p:spTgt spid="112"/>
                                        </p:tgtEl>
                                      </p:cBhvr>
                                    </p:animEffect>
                                  </p:childTnLst>
                                </p:cTn>
                              </p:par>
                            </p:childTnLst>
                          </p:cTn>
                        </p:par>
                        <p:par>
                          <p:cTn id="29" fill="hold">
                            <p:stCondLst>
                              <p:cond delay="2000"/>
                            </p:stCondLst>
                            <p:childTnLst>
                              <p:par>
                                <p:cTn id="30" presetID="10" presetClass="entr" presetSubtype="0" fill="hold" grpId="0" nodeType="afterEffect">
                                  <p:stCondLst>
                                    <p:cond delay="25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childTnLst>
                                </p:cTn>
                              </p:par>
                            </p:childTnLst>
                          </p:cTn>
                        </p:par>
                        <p:par>
                          <p:cTn id="33" fill="hold">
                            <p:stCondLst>
                              <p:cond delay="2750"/>
                            </p:stCondLst>
                            <p:childTnLst>
                              <p:par>
                                <p:cTn id="34" presetID="22" presetClass="entr" presetSubtype="8" fill="hold" grpId="0" nodeType="afterEffect">
                                  <p:stCondLst>
                                    <p:cond delay="25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 calcmode="lin" valueType="num">
                                      <p:cBhvr>
                                        <p:cTn id="40" dur="500" fill="hold"/>
                                        <p:tgtEl>
                                          <p:spTgt spid="120"/>
                                        </p:tgtEl>
                                        <p:attrNameLst>
                                          <p:attrName>ppt_w</p:attrName>
                                        </p:attrNameLst>
                                      </p:cBhvr>
                                      <p:tavLst>
                                        <p:tav tm="0">
                                          <p:val>
                                            <p:fltVal val="0"/>
                                          </p:val>
                                        </p:tav>
                                        <p:tav tm="100000">
                                          <p:val>
                                            <p:strVal val="#ppt_w"/>
                                          </p:val>
                                        </p:tav>
                                      </p:tavLst>
                                    </p:anim>
                                    <p:anim calcmode="lin" valueType="num">
                                      <p:cBhvr>
                                        <p:cTn id="41" dur="500" fill="hold"/>
                                        <p:tgtEl>
                                          <p:spTgt spid="120"/>
                                        </p:tgtEl>
                                        <p:attrNameLst>
                                          <p:attrName>ppt_h</p:attrName>
                                        </p:attrNameLst>
                                      </p:cBhvr>
                                      <p:tavLst>
                                        <p:tav tm="0">
                                          <p:val>
                                            <p:fltVal val="0"/>
                                          </p:val>
                                        </p:tav>
                                        <p:tav tm="100000">
                                          <p:val>
                                            <p:strVal val="#ppt_h"/>
                                          </p:val>
                                        </p:tav>
                                      </p:tavLst>
                                    </p:anim>
                                    <p:animEffect transition="in" filter="fade">
                                      <p:cBhvr>
                                        <p:cTn id="42" dur="500"/>
                                        <p:tgtEl>
                                          <p:spTgt spid="120"/>
                                        </p:tgtEl>
                                      </p:cBhvr>
                                    </p:animEffect>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125"/>
                                        </p:tgtEl>
                                        <p:attrNameLst>
                                          <p:attrName>style.visibility</p:attrName>
                                        </p:attrNameLst>
                                      </p:cBhvr>
                                      <p:to>
                                        <p:strVal val="visible"/>
                                      </p:to>
                                    </p:set>
                                    <p:animEffect>
                                      <p:cBhvr>
                                        <p:cTn id="46" dur="500"/>
                                        <p:tgtEl>
                                          <p:spTgt spid="125"/>
                                        </p:tgtEl>
                                      </p:cBhvr>
                                    </p:animEffect>
                                  </p:childTnLst>
                                </p:cTn>
                              </p:par>
                            </p:childTnLst>
                          </p:cTn>
                        </p:par>
                        <p:par>
                          <p:cTn id="47" fill="hold">
                            <p:stCondLst>
                              <p:cond delay="4500"/>
                            </p:stCondLst>
                            <p:childTnLst>
                              <p:par>
                                <p:cTn id="48" presetID="26" presetClass="entr" presetSubtype="0"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p:cBhvr>
                                        <p:cTn id="50" dur="580">
                                          <p:stCondLst>
                                            <p:cond delay="0"/>
                                          </p:stCondLst>
                                        </p:cTn>
                                        <p:tgtEl>
                                          <p:spTgt spid="58"/>
                                        </p:tgtEl>
                                      </p:cBhvr>
                                    </p:animEffect>
                                    <p:anim calcmode="lin" valueType="num">
                                      <p:cBhvr>
                                        <p:cTn id="51"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56" dur="26">
                                          <p:stCondLst>
                                            <p:cond delay="650"/>
                                          </p:stCondLst>
                                        </p:cTn>
                                        <p:tgtEl>
                                          <p:spTgt spid="58"/>
                                        </p:tgtEl>
                                      </p:cBhvr>
                                      <p:to x="100000" y="60000"/>
                                    </p:animScale>
                                    <p:animScale>
                                      <p:cBhvr>
                                        <p:cTn id="57" dur="166" decel="50000">
                                          <p:stCondLst>
                                            <p:cond delay="676"/>
                                          </p:stCondLst>
                                        </p:cTn>
                                        <p:tgtEl>
                                          <p:spTgt spid="58"/>
                                        </p:tgtEl>
                                      </p:cBhvr>
                                      <p:to x="100000" y="100000"/>
                                    </p:animScale>
                                    <p:animScale>
                                      <p:cBhvr>
                                        <p:cTn id="58" dur="26">
                                          <p:stCondLst>
                                            <p:cond delay="1312"/>
                                          </p:stCondLst>
                                        </p:cTn>
                                        <p:tgtEl>
                                          <p:spTgt spid="58"/>
                                        </p:tgtEl>
                                      </p:cBhvr>
                                      <p:to x="100000" y="80000"/>
                                    </p:animScale>
                                    <p:animScale>
                                      <p:cBhvr>
                                        <p:cTn id="59" dur="166" decel="50000">
                                          <p:stCondLst>
                                            <p:cond delay="1338"/>
                                          </p:stCondLst>
                                        </p:cTn>
                                        <p:tgtEl>
                                          <p:spTgt spid="58"/>
                                        </p:tgtEl>
                                      </p:cBhvr>
                                      <p:to x="100000" y="100000"/>
                                    </p:animScale>
                                    <p:animScale>
                                      <p:cBhvr>
                                        <p:cTn id="60" dur="26">
                                          <p:stCondLst>
                                            <p:cond delay="1642"/>
                                          </p:stCondLst>
                                        </p:cTn>
                                        <p:tgtEl>
                                          <p:spTgt spid="58"/>
                                        </p:tgtEl>
                                      </p:cBhvr>
                                      <p:to x="100000" y="90000"/>
                                    </p:animScale>
                                    <p:animScale>
                                      <p:cBhvr>
                                        <p:cTn id="61" dur="166" decel="50000">
                                          <p:stCondLst>
                                            <p:cond delay="1668"/>
                                          </p:stCondLst>
                                        </p:cTn>
                                        <p:tgtEl>
                                          <p:spTgt spid="58"/>
                                        </p:tgtEl>
                                      </p:cBhvr>
                                      <p:to x="100000" y="100000"/>
                                    </p:animScale>
                                    <p:animScale>
                                      <p:cBhvr>
                                        <p:cTn id="62" dur="26">
                                          <p:stCondLst>
                                            <p:cond delay="1808"/>
                                          </p:stCondLst>
                                        </p:cTn>
                                        <p:tgtEl>
                                          <p:spTgt spid="58"/>
                                        </p:tgtEl>
                                      </p:cBhvr>
                                      <p:to x="100000" y="95000"/>
                                    </p:animScale>
                                    <p:animScale>
                                      <p:cBhvr>
                                        <p:cTn id="63" dur="166" decel="50000">
                                          <p:stCondLst>
                                            <p:cond delay="1834"/>
                                          </p:stCondLst>
                                        </p:cTn>
                                        <p:tgtEl>
                                          <p:spTgt spid="58"/>
                                        </p:tgtEl>
                                      </p:cBhvr>
                                      <p:to x="100000" y="100000"/>
                                    </p:animScale>
                                  </p:childTnLst>
                                </p:cTn>
                              </p:par>
                              <p:par>
                                <p:cTn id="64" presetID="26" presetClass="entr" presetSubtype="0" fill="hold" nodeType="withEffect">
                                  <p:stCondLst>
                                    <p:cond delay="250"/>
                                  </p:stCondLst>
                                  <p:childTnLst>
                                    <p:set>
                                      <p:cBhvr>
                                        <p:cTn id="65" dur="1" fill="hold">
                                          <p:stCondLst>
                                            <p:cond delay="0"/>
                                          </p:stCondLst>
                                        </p:cTn>
                                        <p:tgtEl>
                                          <p:spTgt spid="43"/>
                                        </p:tgtEl>
                                        <p:attrNameLst>
                                          <p:attrName>style.visibility</p:attrName>
                                        </p:attrNameLst>
                                      </p:cBhvr>
                                      <p:to>
                                        <p:strVal val="visible"/>
                                      </p:to>
                                    </p:set>
                                    <p:animEffect>
                                      <p:cBhvr>
                                        <p:cTn id="66" dur="580">
                                          <p:stCondLst>
                                            <p:cond delay="0"/>
                                          </p:stCondLst>
                                        </p:cTn>
                                        <p:tgtEl>
                                          <p:spTgt spid="43"/>
                                        </p:tgtEl>
                                      </p:cBhvr>
                                    </p:animEffect>
                                    <p:anim calcmode="lin" valueType="num">
                                      <p:cBhvr>
                                        <p:cTn id="67"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2" dur="26">
                                          <p:stCondLst>
                                            <p:cond delay="650"/>
                                          </p:stCondLst>
                                        </p:cTn>
                                        <p:tgtEl>
                                          <p:spTgt spid="43"/>
                                        </p:tgtEl>
                                      </p:cBhvr>
                                      <p:to x="100000" y="60000"/>
                                    </p:animScale>
                                    <p:animScale>
                                      <p:cBhvr>
                                        <p:cTn id="73" dur="166" decel="50000">
                                          <p:stCondLst>
                                            <p:cond delay="676"/>
                                          </p:stCondLst>
                                        </p:cTn>
                                        <p:tgtEl>
                                          <p:spTgt spid="43"/>
                                        </p:tgtEl>
                                      </p:cBhvr>
                                      <p:to x="100000" y="100000"/>
                                    </p:animScale>
                                    <p:animScale>
                                      <p:cBhvr>
                                        <p:cTn id="74" dur="26">
                                          <p:stCondLst>
                                            <p:cond delay="1312"/>
                                          </p:stCondLst>
                                        </p:cTn>
                                        <p:tgtEl>
                                          <p:spTgt spid="43"/>
                                        </p:tgtEl>
                                      </p:cBhvr>
                                      <p:to x="100000" y="80000"/>
                                    </p:animScale>
                                    <p:animScale>
                                      <p:cBhvr>
                                        <p:cTn id="75" dur="166" decel="50000">
                                          <p:stCondLst>
                                            <p:cond delay="1338"/>
                                          </p:stCondLst>
                                        </p:cTn>
                                        <p:tgtEl>
                                          <p:spTgt spid="43"/>
                                        </p:tgtEl>
                                      </p:cBhvr>
                                      <p:to x="100000" y="100000"/>
                                    </p:animScale>
                                    <p:animScale>
                                      <p:cBhvr>
                                        <p:cTn id="76" dur="26">
                                          <p:stCondLst>
                                            <p:cond delay="1642"/>
                                          </p:stCondLst>
                                        </p:cTn>
                                        <p:tgtEl>
                                          <p:spTgt spid="43"/>
                                        </p:tgtEl>
                                      </p:cBhvr>
                                      <p:to x="100000" y="90000"/>
                                    </p:animScale>
                                    <p:animScale>
                                      <p:cBhvr>
                                        <p:cTn id="77" dur="166" decel="50000">
                                          <p:stCondLst>
                                            <p:cond delay="1668"/>
                                          </p:stCondLst>
                                        </p:cTn>
                                        <p:tgtEl>
                                          <p:spTgt spid="43"/>
                                        </p:tgtEl>
                                      </p:cBhvr>
                                      <p:to x="100000" y="100000"/>
                                    </p:animScale>
                                    <p:animScale>
                                      <p:cBhvr>
                                        <p:cTn id="78" dur="26">
                                          <p:stCondLst>
                                            <p:cond delay="1808"/>
                                          </p:stCondLst>
                                        </p:cTn>
                                        <p:tgtEl>
                                          <p:spTgt spid="43"/>
                                        </p:tgtEl>
                                      </p:cBhvr>
                                      <p:to x="100000" y="95000"/>
                                    </p:animScale>
                                    <p:animScale>
                                      <p:cBhvr>
                                        <p:cTn id="79" dur="166" decel="50000">
                                          <p:stCondLst>
                                            <p:cond delay="1834"/>
                                          </p:stCondLst>
                                        </p:cTn>
                                        <p:tgtEl>
                                          <p:spTgt spid="43"/>
                                        </p:tgtEl>
                                      </p:cBhvr>
                                      <p:to x="100000" y="100000"/>
                                    </p:animScale>
                                  </p:childTnLst>
                                </p:cTn>
                              </p:par>
                              <p:par>
                                <p:cTn id="80" presetID="26" presetClass="entr" presetSubtype="0" fill="hold" nodeType="withEffect">
                                  <p:stCondLst>
                                    <p:cond delay="500"/>
                                  </p:stCondLst>
                                  <p:childTnLst>
                                    <p:set>
                                      <p:cBhvr>
                                        <p:cTn id="81" dur="1" fill="hold">
                                          <p:stCondLst>
                                            <p:cond delay="0"/>
                                          </p:stCondLst>
                                        </p:cTn>
                                        <p:tgtEl>
                                          <p:spTgt spid="51"/>
                                        </p:tgtEl>
                                        <p:attrNameLst>
                                          <p:attrName>style.visibility</p:attrName>
                                        </p:attrNameLst>
                                      </p:cBhvr>
                                      <p:to>
                                        <p:strVal val="visible"/>
                                      </p:to>
                                    </p:set>
                                    <p:animEffect>
                                      <p:cBhvr>
                                        <p:cTn id="82" dur="580">
                                          <p:stCondLst>
                                            <p:cond delay="0"/>
                                          </p:stCondLst>
                                        </p:cTn>
                                        <p:tgtEl>
                                          <p:spTgt spid="51"/>
                                        </p:tgtEl>
                                      </p:cBhvr>
                                    </p:animEffect>
                                    <p:anim calcmode="lin" valueType="num">
                                      <p:cBhvr>
                                        <p:cTn id="83"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88" dur="26">
                                          <p:stCondLst>
                                            <p:cond delay="650"/>
                                          </p:stCondLst>
                                        </p:cTn>
                                        <p:tgtEl>
                                          <p:spTgt spid="51"/>
                                        </p:tgtEl>
                                      </p:cBhvr>
                                      <p:to x="100000" y="60000"/>
                                    </p:animScale>
                                    <p:animScale>
                                      <p:cBhvr>
                                        <p:cTn id="89" dur="166" decel="50000">
                                          <p:stCondLst>
                                            <p:cond delay="676"/>
                                          </p:stCondLst>
                                        </p:cTn>
                                        <p:tgtEl>
                                          <p:spTgt spid="51"/>
                                        </p:tgtEl>
                                      </p:cBhvr>
                                      <p:to x="100000" y="100000"/>
                                    </p:animScale>
                                    <p:animScale>
                                      <p:cBhvr>
                                        <p:cTn id="90" dur="26">
                                          <p:stCondLst>
                                            <p:cond delay="1312"/>
                                          </p:stCondLst>
                                        </p:cTn>
                                        <p:tgtEl>
                                          <p:spTgt spid="51"/>
                                        </p:tgtEl>
                                      </p:cBhvr>
                                      <p:to x="100000" y="80000"/>
                                    </p:animScale>
                                    <p:animScale>
                                      <p:cBhvr>
                                        <p:cTn id="91" dur="166" decel="50000">
                                          <p:stCondLst>
                                            <p:cond delay="1338"/>
                                          </p:stCondLst>
                                        </p:cTn>
                                        <p:tgtEl>
                                          <p:spTgt spid="51"/>
                                        </p:tgtEl>
                                      </p:cBhvr>
                                      <p:to x="100000" y="100000"/>
                                    </p:animScale>
                                    <p:animScale>
                                      <p:cBhvr>
                                        <p:cTn id="92" dur="26">
                                          <p:stCondLst>
                                            <p:cond delay="1642"/>
                                          </p:stCondLst>
                                        </p:cTn>
                                        <p:tgtEl>
                                          <p:spTgt spid="51"/>
                                        </p:tgtEl>
                                      </p:cBhvr>
                                      <p:to x="100000" y="90000"/>
                                    </p:animScale>
                                    <p:animScale>
                                      <p:cBhvr>
                                        <p:cTn id="93" dur="166" decel="50000">
                                          <p:stCondLst>
                                            <p:cond delay="1668"/>
                                          </p:stCondLst>
                                        </p:cTn>
                                        <p:tgtEl>
                                          <p:spTgt spid="51"/>
                                        </p:tgtEl>
                                      </p:cBhvr>
                                      <p:to x="100000" y="100000"/>
                                    </p:animScale>
                                    <p:animScale>
                                      <p:cBhvr>
                                        <p:cTn id="94" dur="26">
                                          <p:stCondLst>
                                            <p:cond delay="1808"/>
                                          </p:stCondLst>
                                        </p:cTn>
                                        <p:tgtEl>
                                          <p:spTgt spid="51"/>
                                        </p:tgtEl>
                                      </p:cBhvr>
                                      <p:to x="100000" y="95000"/>
                                    </p:animScale>
                                    <p:animScale>
                                      <p:cBhvr>
                                        <p:cTn id="95" dur="166" decel="50000">
                                          <p:stCondLst>
                                            <p:cond delay="1834"/>
                                          </p:stCondLst>
                                        </p:cTn>
                                        <p:tgtEl>
                                          <p:spTgt spid="51"/>
                                        </p:tgtEl>
                                      </p:cBhvr>
                                      <p:to x="100000" y="100000"/>
                                    </p:animScale>
                                  </p:childTnLst>
                                </p:cTn>
                              </p:par>
                            </p:childTnLst>
                          </p:cTn>
                        </p:par>
                        <p:par>
                          <p:cTn id="96" fill="hold">
                            <p:stCondLst>
                              <p:cond delay="6500"/>
                            </p:stCondLst>
                            <p:childTnLst>
                              <p:par>
                                <p:cTn id="97" presetID="10" presetClass="entr" presetSubtype="0" fill="hold"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500" fill="hold"/>
                                        <p:tgtEl>
                                          <p:spTgt spid="114"/>
                                        </p:tgtEl>
                                        <p:attrNameLst>
                                          <p:attrName>ppt_w</p:attrName>
                                        </p:attrNameLst>
                                      </p:cBhvr>
                                      <p:tavLst>
                                        <p:tav tm="0">
                                          <p:val>
                                            <p:fltVal val="0"/>
                                          </p:val>
                                        </p:tav>
                                        <p:tav tm="100000">
                                          <p:val>
                                            <p:strVal val="#ppt_w"/>
                                          </p:val>
                                        </p:tav>
                                      </p:tavLst>
                                    </p:anim>
                                    <p:anim calcmode="lin" valueType="num">
                                      <p:cBhvr>
                                        <p:cTn id="100" dur="500" fill="hold"/>
                                        <p:tgtEl>
                                          <p:spTgt spid="114"/>
                                        </p:tgtEl>
                                        <p:attrNameLst>
                                          <p:attrName>ppt_h</p:attrName>
                                        </p:attrNameLst>
                                      </p:cBhvr>
                                      <p:tavLst>
                                        <p:tav tm="0">
                                          <p:val>
                                            <p:fltVal val="0"/>
                                          </p:val>
                                        </p:tav>
                                        <p:tav tm="100000">
                                          <p:val>
                                            <p:strVal val="#ppt_h"/>
                                          </p:val>
                                        </p:tav>
                                      </p:tavLst>
                                    </p:anim>
                                    <p:animEffect>
                                      <p:cBhvr>
                                        <p:cTn id="101" dur="500"/>
                                        <p:tgtEl>
                                          <p:spTgt spid="114"/>
                                        </p:tgtEl>
                                      </p:cBhvr>
                                    </p:animEffect>
                                  </p:childTnLst>
                                </p:cTn>
                              </p:par>
                            </p:childTnLst>
                          </p:cTn>
                        </p:par>
                        <p:par>
                          <p:cTn id="102" fill="hold">
                            <p:stCondLst>
                              <p:cond delay="7000"/>
                            </p:stCondLst>
                            <p:childTnLst>
                              <p:par>
                                <p:cTn id="103" presetID="22" presetClass="entr" presetSubtype="8" fill="hold" grpId="0" nodeType="afterEffect">
                                  <p:stCondLst>
                                    <p:cond delay="0"/>
                                  </p:stCondLst>
                                  <p:childTnLst>
                                    <p:set>
                                      <p:cBhvr>
                                        <p:cTn id="104" dur="1" fill="hold">
                                          <p:stCondLst>
                                            <p:cond delay="0"/>
                                          </p:stCondLst>
                                        </p:cTn>
                                        <p:tgtEl>
                                          <p:spTgt spid="126"/>
                                        </p:tgtEl>
                                        <p:attrNameLst>
                                          <p:attrName>style.visibility</p:attrName>
                                        </p:attrNameLst>
                                      </p:cBhvr>
                                      <p:to>
                                        <p:strVal val="visible"/>
                                      </p:to>
                                    </p:set>
                                    <p:animEffect transition="in" filter="wipe(left)">
                                      <p:cBhvr>
                                        <p:cTn id="105" dur="500"/>
                                        <p:tgtEl>
                                          <p:spTgt spid="126"/>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27"/>
                                        </p:tgtEl>
                                        <p:attrNameLst>
                                          <p:attrName>style.visibility</p:attrName>
                                        </p:attrNameLst>
                                      </p:cBhvr>
                                      <p:to>
                                        <p:strVal val="visible"/>
                                      </p:to>
                                    </p:set>
                                    <p:animEffect transition="in" filter="wipe(left)">
                                      <p:cBhvr>
                                        <p:cTn id="108" dur="500"/>
                                        <p:tgtEl>
                                          <p:spTgt spid="127"/>
                                        </p:tgtEl>
                                      </p:cBhvr>
                                    </p:animEffect>
                                  </p:childTnLst>
                                </p:cTn>
                              </p:par>
                            </p:childTnLst>
                          </p:cTn>
                        </p:par>
                        <p:par>
                          <p:cTn id="109" fill="hold">
                            <p:stCondLst>
                              <p:cond delay="7500"/>
                            </p:stCondLst>
                            <p:childTnLst>
                              <p:par>
                                <p:cTn id="110" presetID="10" presetClass="entr" presetSubtype="0" fill="hold" nodeType="after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p:cTn id="112" dur="500" fill="hold"/>
                                        <p:tgtEl>
                                          <p:spTgt spid="37"/>
                                        </p:tgtEl>
                                        <p:attrNameLst>
                                          <p:attrName>ppt_w</p:attrName>
                                        </p:attrNameLst>
                                      </p:cBhvr>
                                      <p:tavLst>
                                        <p:tav tm="0">
                                          <p:val>
                                            <p:fltVal val="0"/>
                                          </p:val>
                                        </p:tav>
                                        <p:tav tm="100000">
                                          <p:val>
                                            <p:strVal val="#ppt_w"/>
                                          </p:val>
                                        </p:tav>
                                      </p:tavLst>
                                    </p:anim>
                                    <p:anim calcmode="lin" valueType="num">
                                      <p:cBhvr>
                                        <p:cTn id="113" dur="500" fill="hold"/>
                                        <p:tgtEl>
                                          <p:spTgt spid="37"/>
                                        </p:tgtEl>
                                        <p:attrNameLst>
                                          <p:attrName>ppt_h</p:attrName>
                                        </p:attrNameLst>
                                      </p:cBhvr>
                                      <p:tavLst>
                                        <p:tav tm="0">
                                          <p:val>
                                            <p:fltVal val="0"/>
                                          </p:val>
                                        </p:tav>
                                        <p:tav tm="100000">
                                          <p:val>
                                            <p:strVal val="#ppt_h"/>
                                          </p:val>
                                        </p:tav>
                                      </p:tavLst>
                                    </p:anim>
                                    <p:animEffect>
                                      <p:cBhvr>
                                        <p:cTn id="114" dur="500"/>
                                        <p:tgtEl>
                                          <p:spTgt spid="37"/>
                                        </p:tgtEl>
                                      </p:cBhvr>
                                    </p:animEffect>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28"/>
                                        </p:tgtEl>
                                        <p:attrNameLst>
                                          <p:attrName>style.visibility</p:attrName>
                                        </p:attrNameLst>
                                      </p:cBhvr>
                                      <p:to>
                                        <p:strVal val="visible"/>
                                      </p:to>
                                    </p:set>
                                    <p:animEffect transition="in" filter="wipe(left)">
                                      <p:cBhvr>
                                        <p:cTn id="118" dur="500"/>
                                        <p:tgtEl>
                                          <p:spTgt spid="128"/>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129"/>
                                        </p:tgtEl>
                                        <p:attrNameLst>
                                          <p:attrName>style.visibility</p:attrName>
                                        </p:attrNameLst>
                                      </p:cBhvr>
                                      <p:to>
                                        <p:strVal val="visible"/>
                                      </p:to>
                                    </p:set>
                                    <p:animEffect transition="in" filter="wipe(left)">
                                      <p:cBhvr>
                                        <p:cTn id="121" dur="500"/>
                                        <p:tgtEl>
                                          <p:spTgt spid="129"/>
                                        </p:tgtEl>
                                      </p:cBhvr>
                                    </p:animEffect>
                                  </p:childTnLst>
                                </p:cTn>
                              </p:par>
                            </p:childTnLst>
                          </p:cTn>
                        </p:par>
                        <p:par>
                          <p:cTn id="122" fill="hold">
                            <p:stCondLst>
                              <p:cond delay="8500"/>
                            </p:stCondLst>
                            <p:childTnLst>
                              <p:par>
                                <p:cTn id="123" presetID="10" presetClass="entr" presetSubtype="0" fill="hold" nodeType="afterEffect">
                                  <p:stCondLst>
                                    <p:cond delay="0"/>
                                  </p:stCondLst>
                                  <p:childTnLst>
                                    <p:set>
                                      <p:cBhvr>
                                        <p:cTn id="124" dur="1" fill="hold">
                                          <p:stCondLst>
                                            <p:cond delay="0"/>
                                          </p:stCondLst>
                                        </p:cTn>
                                        <p:tgtEl>
                                          <p:spTgt spid="106"/>
                                        </p:tgtEl>
                                        <p:attrNameLst>
                                          <p:attrName>style.visibility</p:attrName>
                                        </p:attrNameLst>
                                      </p:cBhvr>
                                      <p:to>
                                        <p:strVal val="visible"/>
                                      </p:to>
                                    </p:set>
                                    <p:anim calcmode="lin" valueType="num">
                                      <p:cBhvr>
                                        <p:cTn id="125" dur="500" fill="hold"/>
                                        <p:tgtEl>
                                          <p:spTgt spid="106"/>
                                        </p:tgtEl>
                                        <p:attrNameLst>
                                          <p:attrName>ppt_w</p:attrName>
                                        </p:attrNameLst>
                                      </p:cBhvr>
                                      <p:tavLst>
                                        <p:tav tm="0">
                                          <p:val>
                                            <p:fltVal val="0"/>
                                          </p:val>
                                        </p:tav>
                                        <p:tav tm="100000">
                                          <p:val>
                                            <p:strVal val="#ppt_w"/>
                                          </p:val>
                                        </p:tav>
                                      </p:tavLst>
                                    </p:anim>
                                    <p:anim calcmode="lin" valueType="num">
                                      <p:cBhvr>
                                        <p:cTn id="126" dur="500" fill="hold"/>
                                        <p:tgtEl>
                                          <p:spTgt spid="106"/>
                                        </p:tgtEl>
                                        <p:attrNameLst>
                                          <p:attrName>ppt_h</p:attrName>
                                        </p:attrNameLst>
                                      </p:cBhvr>
                                      <p:tavLst>
                                        <p:tav tm="0">
                                          <p:val>
                                            <p:fltVal val="0"/>
                                          </p:val>
                                        </p:tav>
                                        <p:tav tm="100000">
                                          <p:val>
                                            <p:strVal val="#ppt_h"/>
                                          </p:val>
                                        </p:tav>
                                      </p:tavLst>
                                    </p:anim>
                                    <p:animEffect>
                                      <p:cBhvr>
                                        <p:cTn id="127" dur="500"/>
                                        <p:tgtEl>
                                          <p:spTgt spid="106"/>
                                        </p:tgtEl>
                                      </p:cBhvr>
                                    </p:animEffect>
                                  </p:childTnLst>
                                </p:cTn>
                              </p:par>
                            </p:childTnLst>
                          </p:cTn>
                        </p:par>
                        <p:par>
                          <p:cTn id="128" fill="hold">
                            <p:stCondLst>
                              <p:cond delay="9000"/>
                            </p:stCondLst>
                            <p:childTnLst>
                              <p:par>
                                <p:cTn id="129" presetID="22" presetClass="entr" presetSubtype="8" fill="hold" grpId="0" nodeType="afterEffect">
                                  <p:stCondLst>
                                    <p:cond delay="0"/>
                                  </p:stCondLst>
                                  <p:childTnLst>
                                    <p:set>
                                      <p:cBhvr>
                                        <p:cTn id="130" dur="1" fill="hold">
                                          <p:stCondLst>
                                            <p:cond delay="0"/>
                                          </p:stCondLst>
                                        </p:cTn>
                                        <p:tgtEl>
                                          <p:spTgt spid="130"/>
                                        </p:tgtEl>
                                        <p:attrNameLst>
                                          <p:attrName>style.visibility</p:attrName>
                                        </p:attrNameLst>
                                      </p:cBhvr>
                                      <p:to>
                                        <p:strVal val="visible"/>
                                      </p:to>
                                    </p:set>
                                    <p:animEffect transition="in" filter="wipe(left)">
                                      <p:cBhvr>
                                        <p:cTn id="131" dur="500"/>
                                        <p:tgtEl>
                                          <p:spTgt spid="130"/>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131"/>
                                        </p:tgtEl>
                                        <p:attrNameLst>
                                          <p:attrName>style.visibility</p:attrName>
                                        </p:attrNameLst>
                                      </p:cBhvr>
                                      <p:to>
                                        <p:strVal val="visible"/>
                                      </p:to>
                                    </p:set>
                                    <p:animEffect transition="in" filter="wipe(left)">
                                      <p:cBhvr>
                                        <p:cTn id="13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50" grpId="0" animBg="1"/>
      <p:bldP spid="112" grpId="0"/>
      <p:bldP spid="113" grpId="0"/>
      <p:bldP spid="125" grpId="0" bldLvl="0" autoUpdateAnimBg="0"/>
      <p:bldP spid="126" grpId="0"/>
      <p:bldP spid="127" grpId="0"/>
      <p:bldP spid="128" grpId="0"/>
      <p:bldP spid="129" grpId="0"/>
      <p:bldP spid="130" grpId="0"/>
      <p:bldP spid="1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结束语</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CONCLUSION</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Impact MT Std" pitchFamily="34" charset="0"/>
            </a:endParaRPr>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Impact MT Std" pitchFamily="34" charset="0"/>
            </a:endParaRPr>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Impact MT Std" pitchFamily="34" charset="0"/>
            </a:endParaRPr>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39</a:t>
            </a:r>
          </a:p>
        </p:txBody>
      </p:sp>
      <p:sp>
        <p:nvSpPr>
          <p:cNvPr id="13" name="KSO_Shape"/>
          <p:cNvSpPr/>
          <p:nvPr/>
        </p:nvSpPr>
        <p:spPr bwMode="auto">
          <a:xfrm>
            <a:off x="135280" y="189484"/>
            <a:ext cx="510513" cy="490093"/>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FFFFFF"/>
              </a:solidFill>
              <a:ea typeface="宋体" panose="02010600030101010101" pitchFamily="2" charset="-122"/>
            </a:endParaRPr>
          </a:p>
        </p:txBody>
      </p:sp>
      <p:sp>
        <p:nvSpPr>
          <p:cNvPr id="3" name="矩形 2"/>
          <p:cNvSpPr/>
          <p:nvPr/>
        </p:nvSpPr>
        <p:spPr>
          <a:xfrm>
            <a:off x="1" y="864764"/>
            <a:ext cx="12192000" cy="5712032"/>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8" name="文本框 1"/>
          <p:cNvSpPr txBox="1"/>
          <p:nvPr/>
        </p:nvSpPr>
        <p:spPr>
          <a:xfrm>
            <a:off x="1485868" y="1612655"/>
            <a:ext cx="9355773" cy="978474"/>
          </a:xfrm>
          <a:prstGeom prst="rect">
            <a:avLst/>
          </a:prstGeom>
          <a:noFill/>
        </p:spPr>
        <p:txBody>
          <a:bodyPr wrap="square" rtlCol="0">
            <a:spAutoFit/>
          </a:bodyPr>
          <a:lstStyle/>
          <a:p>
            <a:pPr>
              <a:lnSpc>
                <a:spcPct val="12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概述：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
        <p:nvSpPr>
          <p:cNvPr id="42" name="文本框 25"/>
          <p:cNvSpPr txBox="1"/>
          <p:nvPr/>
        </p:nvSpPr>
        <p:spPr>
          <a:xfrm>
            <a:off x="1485868" y="2742311"/>
            <a:ext cx="9355773" cy="2114900"/>
          </a:xfrm>
          <a:prstGeom prst="rect">
            <a:avLst/>
          </a:prstGeom>
          <a:noFill/>
        </p:spPr>
        <p:txBody>
          <a:bodyPr wrap="square" rtlCol="0">
            <a:spAutoFit/>
          </a:bodyPr>
          <a:lstStyle/>
          <a:p>
            <a:pPr>
              <a:lnSpc>
                <a:spcPct val="120000"/>
              </a:lnSpc>
              <a:spcAft>
                <a:spcPts val="800"/>
              </a:spcAft>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摘要：</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a:p>
            <a:pPr>
              <a:lnSpc>
                <a:spcPct val="120000"/>
              </a:lnSpc>
              <a:spcAft>
                <a:spcPts val="8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
        <p:nvSpPr>
          <p:cNvPr id="43" name="文本框 26"/>
          <p:cNvSpPr txBox="1"/>
          <p:nvPr/>
        </p:nvSpPr>
        <p:spPr>
          <a:xfrm>
            <a:off x="1469830" y="5119356"/>
            <a:ext cx="9181388" cy="424492"/>
          </a:xfrm>
          <a:prstGeom prst="rect">
            <a:avLst/>
          </a:prstGeom>
          <a:noFill/>
        </p:spPr>
        <p:txBody>
          <a:bodyPr wrap="square" rtlCol="0">
            <a:spAutoFit/>
          </a:bodyPr>
          <a:lstStyle/>
          <a:p>
            <a:pPr>
              <a:lnSpc>
                <a:spcPct val="12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关键字：   </a:t>
            </a:r>
            <a:r>
              <a:rPr lang="zh-CN" altLang="en-US" sz="1800" b="1" dirty="0">
                <a:solidFill>
                  <a:srgbClr val="FD3F03"/>
                </a:solidFill>
                <a:latin typeface="微软雅黑" panose="020B0503020204020204" pitchFamily="34" charset="-122"/>
                <a:ea typeface="微软雅黑" panose="020B0503020204020204" pitchFamily="34" charset="-122"/>
              </a:rPr>
              <a:t>输入关键字      输入关键字      输入关键字</a:t>
            </a:r>
            <a:endParaRPr lang="zh-CN" altLang="en-US" sz="1200" dirty="0">
              <a:solidFill>
                <a:srgbClr val="FD3F03"/>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38"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Rectangle 2"/>
          <p:cNvSpPr/>
          <p:nvPr/>
        </p:nvSpPr>
        <p:spPr>
          <a:xfrm>
            <a:off x="1307449" y="1413301"/>
            <a:ext cx="4881879" cy="2332181"/>
          </a:xfrm>
          <a:prstGeom prst="rect">
            <a:avLst/>
          </a:prstGeom>
          <a:blipFill>
            <a:blip r:embed="rId3" cstate="screen"/>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chemeClr val="bg1">
                  <a:lumMod val="95000"/>
                </a:schemeClr>
              </a:solidFill>
            </a:endParaRPr>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KSO_Shape"/>
          <p:cNvSpPr/>
          <p:nvPr/>
        </p:nvSpPr>
        <p:spPr bwMode="auto">
          <a:xfrm>
            <a:off x="135647" y="261473"/>
            <a:ext cx="592579" cy="40690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公司简介</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COMPANY INTRODUCTION</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7" name="Rectangle 2"/>
          <p:cNvSpPr/>
          <p:nvPr/>
        </p:nvSpPr>
        <p:spPr>
          <a:xfrm>
            <a:off x="6181380" y="1413301"/>
            <a:ext cx="4881879" cy="2332181"/>
          </a:xfrm>
          <a:prstGeom prst="rect">
            <a:avLst/>
          </a:prstGeom>
          <a:blipFill>
            <a:blip r:embed="rId3" cstate="screen"/>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chemeClr val="bg1">
                  <a:lumMod val="95000"/>
                </a:schemeClr>
              </a:solidFill>
            </a:endParaRPr>
          </a:p>
        </p:txBody>
      </p:sp>
      <p:sp>
        <p:nvSpPr>
          <p:cNvPr id="8" name="Rectangle 3"/>
          <p:cNvSpPr/>
          <p:nvPr/>
        </p:nvSpPr>
        <p:spPr>
          <a:xfrm>
            <a:off x="1305850" y="1413301"/>
            <a:ext cx="4875530" cy="2336192"/>
          </a:xfrm>
          <a:prstGeom prst="rect">
            <a:avLst/>
          </a:prstGeom>
          <a:solidFill>
            <a:srgbClr val="FD3F03">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9" name="矩形 8"/>
          <p:cNvSpPr/>
          <p:nvPr/>
        </p:nvSpPr>
        <p:spPr>
          <a:xfrm>
            <a:off x="3558571" y="1795322"/>
            <a:ext cx="2338475" cy="523076"/>
          </a:xfrm>
          <a:prstGeom prst="rect">
            <a:avLst/>
          </a:prstGeom>
        </p:spPr>
        <p:txBody>
          <a:bodyPr wrap="none" lIns="91407" tIns="45704" rIns="91407" bIns="45704">
            <a:spAutoFit/>
          </a:bodyPr>
          <a:lstStyle/>
          <a:p>
            <a:pPr algn="r"/>
            <a:r>
              <a:rPr lang="zh-CN" altLang="en-US" sz="2800" b="1" dirty="0">
                <a:solidFill>
                  <a:schemeClr val="bg1">
                    <a:lumMod val="95000"/>
                  </a:schemeClr>
                </a:solidFill>
                <a:latin typeface="微软雅黑" panose="020B0503020204020204" pitchFamily="34" charset="-122"/>
                <a:ea typeface="微软雅黑" panose="020B0503020204020204" pitchFamily="34" charset="-122"/>
              </a:rPr>
              <a:t>点击输入标题</a:t>
            </a:r>
            <a:endParaRPr lang="en-US" altLang="zh-CN" sz="28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Oval 4"/>
          <p:cNvSpPr/>
          <p:nvPr/>
        </p:nvSpPr>
        <p:spPr>
          <a:xfrm>
            <a:off x="2148012" y="4256783"/>
            <a:ext cx="626295" cy="629066"/>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4" name="Oval 12"/>
          <p:cNvSpPr/>
          <p:nvPr/>
        </p:nvSpPr>
        <p:spPr>
          <a:xfrm>
            <a:off x="4671014" y="4247969"/>
            <a:ext cx="635069" cy="637880"/>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5" name="Oval 14"/>
          <p:cNvSpPr/>
          <p:nvPr/>
        </p:nvSpPr>
        <p:spPr>
          <a:xfrm>
            <a:off x="7074883" y="4256783"/>
            <a:ext cx="624909" cy="629066"/>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6" name="Oval 16"/>
          <p:cNvSpPr/>
          <p:nvPr/>
        </p:nvSpPr>
        <p:spPr>
          <a:xfrm>
            <a:off x="9571151" y="4257532"/>
            <a:ext cx="624165" cy="628317"/>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17" name="Group 20"/>
          <p:cNvGrpSpPr/>
          <p:nvPr/>
        </p:nvGrpSpPr>
        <p:grpSpPr>
          <a:xfrm>
            <a:off x="2290499" y="4396050"/>
            <a:ext cx="350720" cy="352897"/>
            <a:chOff x="7971783" y="2080670"/>
            <a:chExt cx="401822" cy="404317"/>
          </a:xfrm>
          <a:solidFill>
            <a:schemeClr val="bg1"/>
          </a:solidFill>
        </p:grpSpPr>
        <p:sp>
          <p:nvSpPr>
            <p:cNvPr id="18"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19"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grpSp>
      <p:grpSp>
        <p:nvGrpSpPr>
          <p:cNvPr id="20" name="Group 23"/>
          <p:cNvGrpSpPr/>
          <p:nvPr/>
        </p:nvGrpSpPr>
        <p:grpSpPr>
          <a:xfrm>
            <a:off x="4848075" y="4398503"/>
            <a:ext cx="344588" cy="300410"/>
            <a:chOff x="7540014" y="4306907"/>
            <a:chExt cx="389342" cy="339426"/>
          </a:xfrm>
          <a:solidFill>
            <a:schemeClr val="bg1"/>
          </a:solidFill>
        </p:grpSpPr>
        <p:sp>
          <p:nvSpPr>
            <p:cNvPr id="2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2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2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2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2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2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2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2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800">
                <a:solidFill>
                  <a:schemeClr val="tx2">
                    <a:lumMod val="50000"/>
                  </a:schemeClr>
                </a:solidFill>
              </a:endParaRPr>
            </a:p>
          </p:txBody>
        </p:sp>
        <p:sp>
          <p:nvSpPr>
            <p:cNvPr id="2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800">
                <a:solidFill>
                  <a:schemeClr val="tx2">
                    <a:lumMod val="50000"/>
                  </a:schemeClr>
                </a:solidFill>
              </a:endParaRPr>
            </a:p>
          </p:txBody>
        </p:sp>
        <p:sp>
          <p:nvSpPr>
            <p:cNvPr id="3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800">
                <a:solidFill>
                  <a:schemeClr val="tx2">
                    <a:lumMod val="50000"/>
                  </a:schemeClr>
                </a:solidFill>
              </a:endParaRPr>
            </a:p>
          </p:txBody>
        </p:sp>
        <p:sp>
          <p:nvSpPr>
            <p:cNvPr id="3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800">
                <a:solidFill>
                  <a:schemeClr val="tx2">
                    <a:lumMod val="50000"/>
                  </a:schemeClr>
                </a:solidFill>
              </a:endParaRPr>
            </a:p>
          </p:txBody>
        </p:sp>
      </p:grpSp>
      <p:grpSp>
        <p:nvGrpSpPr>
          <p:cNvPr id="32" name="Group 35"/>
          <p:cNvGrpSpPr/>
          <p:nvPr/>
        </p:nvGrpSpPr>
        <p:grpSpPr>
          <a:xfrm>
            <a:off x="9706409" y="4396049"/>
            <a:ext cx="330720" cy="328544"/>
            <a:chOff x="6853673" y="3715407"/>
            <a:chExt cx="379359" cy="376864"/>
          </a:xfrm>
          <a:solidFill>
            <a:schemeClr val="bg1"/>
          </a:solidFill>
        </p:grpSpPr>
        <p:sp>
          <p:nvSpPr>
            <p:cNvPr id="33"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34"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800">
                <a:solidFill>
                  <a:schemeClr val="tx2">
                    <a:lumMod val="50000"/>
                  </a:schemeClr>
                </a:solidFill>
              </a:endParaRPr>
            </a:p>
          </p:txBody>
        </p:sp>
        <p:sp>
          <p:nvSpPr>
            <p:cNvPr id="35"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800">
                <a:solidFill>
                  <a:schemeClr val="tx2">
                    <a:lumMod val="50000"/>
                  </a:schemeClr>
                </a:solidFill>
              </a:endParaRPr>
            </a:p>
          </p:txBody>
        </p:sp>
        <p:sp>
          <p:nvSpPr>
            <p:cNvPr id="3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800">
                <a:solidFill>
                  <a:schemeClr val="tx2">
                    <a:lumMod val="50000"/>
                  </a:schemeClr>
                </a:solidFill>
              </a:endParaRPr>
            </a:p>
          </p:txBody>
        </p:sp>
        <p:sp>
          <p:nvSpPr>
            <p:cNvPr id="37"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38"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39"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40"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41"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4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800">
                <a:solidFill>
                  <a:schemeClr val="tx2">
                    <a:lumMod val="50000"/>
                  </a:schemeClr>
                </a:solidFill>
              </a:endParaRPr>
            </a:p>
          </p:txBody>
        </p:sp>
        <p:sp>
          <p:nvSpPr>
            <p:cNvPr id="43"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44"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45"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46"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47"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48"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49"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800">
                <a:solidFill>
                  <a:schemeClr val="tx2">
                    <a:lumMod val="50000"/>
                  </a:schemeClr>
                </a:solidFill>
              </a:endParaRPr>
            </a:p>
          </p:txBody>
        </p:sp>
        <p:sp>
          <p:nvSpPr>
            <p:cNvPr id="50"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800">
                <a:solidFill>
                  <a:schemeClr val="tx2">
                    <a:lumMod val="50000"/>
                  </a:schemeClr>
                </a:solidFill>
              </a:endParaRPr>
            </a:p>
          </p:txBody>
        </p:sp>
      </p:grpSp>
      <p:grpSp>
        <p:nvGrpSpPr>
          <p:cNvPr id="51" name="Group 54"/>
          <p:cNvGrpSpPr/>
          <p:nvPr/>
        </p:nvGrpSpPr>
        <p:grpSpPr>
          <a:xfrm>
            <a:off x="7256635" y="4438743"/>
            <a:ext cx="261406" cy="339828"/>
            <a:chOff x="6421904" y="4798576"/>
            <a:chExt cx="299494" cy="389342"/>
          </a:xfrm>
          <a:solidFill>
            <a:schemeClr val="bg1"/>
          </a:solidFill>
        </p:grpSpPr>
        <p:sp>
          <p:nvSpPr>
            <p:cNvPr id="52"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sp>
          <p:nvSpPr>
            <p:cNvPr id="53"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solidFill>
                  <a:schemeClr val="tx2">
                    <a:lumMod val="50000"/>
                  </a:schemeClr>
                </a:solidFill>
              </a:endParaRPr>
            </a:p>
          </p:txBody>
        </p:sp>
      </p:grpSp>
      <p:sp>
        <p:nvSpPr>
          <p:cNvPr id="54" name="矩形 53"/>
          <p:cNvSpPr/>
          <p:nvPr/>
        </p:nvSpPr>
        <p:spPr>
          <a:xfrm>
            <a:off x="1670302" y="4999558"/>
            <a:ext cx="1551363" cy="399997"/>
          </a:xfrm>
          <a:prstGeom prst="rect">
            <a:avLst/>
          </a:prstGeom>
        </p:spPr>
        <p:txBody>
          <a:bodyPr wrap="square" lIns="91407" tIns="45704" rIns="91407" bIns="45704">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1526323" y="5300721"/>
            <a:ext cx="1970876" cy="75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6" name="矩形 55"/>
          <p:cNvSpPr/>
          <p:nvPr/>
        </p:nvSpPr>
        <p:spPr>
          <a:xfrm>
            <a:off x="4192246" y="4999558"/>
            <a:ext cx="1551363" cy="399997"/>
          </a:xfrm>
          <a:prstGeom prst="rect">
            <a:avLst/>
          </a:prstGeom>
        </p:spPr>
        <p:txBody>
          <a:bodyPr wrap="square" lIns="91407" tIns="45704" rIns="91407" bIns="45704">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4048268" y="5300721"/>
            <a:ext cx="1970876" cy="75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8" name="矩形 57"/>
          <p:cNvSpPr/>
          <p:nvPr/>
        </p:nvSpPr>
        <p:spPr>
          <a:xfrm>
            <a:off x="9092383" y="4999558"/>
            <a:ext cx="1551363" cy="399997"/>
          </a:xfrm>
          <a:prstGeom prst="rect">
            <a:avLst/>
          </a:prstGeom>
        </p:spPr>
        <p:txBody>
          <a:bodyPr wrap="square" lIns="91407" tIns="45704" rIns="91407" bIns="45704">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8948405" y="5300721"/>
            <a:ext cx="1970876" cy="75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60" name="矩形 59"/>
          <p:cNvSpPr/>
          <p:nvPr/>
        </p:nvSpPr>
        <p:spPr>
          <a:xfrm>
            <a:off x="6595058" y="4999558"/>
            <a:ext cx="1551363" cy="399997"/>
          </a:xfrm>
          <a:prstGeom prst="rect">
            <a:avLst/>
          </a:prstGeom>
        </p:spPr>
        <p:txBody>
          <a:bodyPr wrap="square" lIns="91407" tIns="45704" rIns="91407" bIns="45704">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矩形 47"/>
          <p:cNvSpPr>
            <a:spLocks noChangeArrowheads="1"/>
          </p:cNvSpPr>
          <p:nvPr/>
        </p:nvSpPr>
        <p:spPr bwMode="auto">
          <a:xfrm>
            <a:off x="6451079" y="5300721"/>
            <a:ext cx="1970876" cy="75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4</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2"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1"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400"/>
                                        <p:tgtEl>
                                          <p:spTgt spid="13"/>
                                        </p:tgtEl>
                                      </p:cBhvr>
                                    </p:animEffect>
                                  </p:childTnLst>
                                </p:cTn>
                              </p:par>
                            </p:childTnLst>
                          </p:cTn>
                        </p:par>
                        <p:par>
                          <p:cTn id="38" fill="hold">
                            <p:stCondLst>
                              <p:cond delay="2500"/>
                            </p:stCondLst>
                            <p:childTnLst>
                              <p:par>
                                <p:cTn id="39" presetID="21"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heel(1)">
                                      <p:cBhvr>
                                        <p:cTn id="41" dur="400"/>
                                        <p:tgtEl>
                                          <p:spTgt spid="14"/>
                                        </p:tgtEl>
                                      </p:cBhvr>
                                    </p:animEffect>
                                  </p:childTnLst>
                                </p:cTn>
                              </p:par>
                            </p:childTnLst>
                          </p:cTn>
                        </p:par>
                        <p:par>
                          <p:cTn id="42" fill="hold">
                            <p:stCondLst>
                              <p:cond delay="3000"/>
                            </p:stCondLst>
                            <p:childTnLst>
                              <p:par>
                                <p:cTn id="43" presetID="21"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1)">
                                      <p:cBhvr>
                                        <p:cTn id="45" dur="400"/>
                                        <p:tgtEl>
                                          <p:spTgt spid="15"/>
                                        </p:tgtEl>
                                      </p:cBhvr>
                                    </p:animEffect>
                                  </p:childTnLst>
                                </p:cTn>
                              </p:par>
                            </p:childTnLst>
                          </p:cTn>
                        </p:par>
                        <p:par>
                          <p:cTn id="46" fill="hold">
                            <p:stCondLst>
                              <p:cond delay="3500"/>
                            </p:stCondLst>
                            <p:childTnLst>
                              <p:par>
                                <p:cTn id="47" presetID="21" presetClass="entr" presetSubtype="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heel(1)">
                                      <p:cBhvr>
                                        <p:cTn id="49" dur="400"/>
                                        <p:tgtEl>
                                          <p:spTgt spid="16"/>
                                        </p:tgtEl>
                                      </p:cBhvr>
                                    </p:animEffec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childTnLst>
                                </p:cTn>
                              </p:par>
                              <p:par>
                                <p:cTn id="54" presetID="10"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250"/>
                                        <p:tgtEl>
                                          <p:spTgt spid="20"/>
                                        </p:tgtEl>
                                      </p:cBhvr>
                                    </p:animEffect>
                                  </p:childTnLst>
                                </p:cTn>
                              </p:par>
                              <p:par>
                                <p:cTn id="57" presetID="10"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250"/>
                                        <p:tgtEl>
                                          <p:spTgt spid="51"/>
                                        </p:tgtEl>
                                      </p:cBhvr>
                                    </p:animEffect>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250"/>
                                        <p:tgtEl>
                                          <p:spTgt spid="32"/>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54"/>
                                        </p:tgtEl>
                                        <p:attrNameLst>
                                          <p:attrName>style.visibility</p:attrName>
                                        </p:attrNameLst>
                                      </p:cBhvr>
                                      <p:to>
                                        <p:strVal val="visible"/>
                                      </p:to>
                                    </p:set>
                                    <p:animEffect transition="in" filter="randombar(horizontal)">
                                      <p:cBhvr>
                                        <p:cTn id="65" dur="400"/>
                                        <p:tgtEl>
                                          <p:spTgt spid="54"/>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55"/>
                                        </p:tgtEl>
                                        <p:attrNameLst>
                                          <p:attrName>style.visibility</p:attrName>
                                        </p:attrNameLst>
                                      </p:cBhvr>
                                      <p:to>
                                        <p:strVal val="visible"/>
                                      </p:to>
                                    </p:set>
                                    <p:animEffect transition="in" filter="randombar(horizontal)">
                                      <p:cBhvr>
                                        <p:cTn id="68" dur="400"/>
                                        <p:tgtEl>
                                          <p:spTgt spid="55"/>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56"/>
                                        </p:tgtEl>
                                        <p:attrNameLst>
                                          <p:attrName>style.visibility</p:attrName>
                                        </p:attrNameLst>
                                      </p:cBhvr>
                                      <p:to>
                                        <p:strVal val="visible"/>
                                      </p:to>
                                    </p:set>
                                    <p:animEffect transition="in" filter="randombar(horizontal)">
                                      <p:cBhvr>
                                        <p:cTn id="71" dur="400"/>
                                        <p:tgtEl>
                                          <p:spTgt spid="56"/>
                                        </p:tgtEl>
                                      </p:cBhvr>
                                    </p:animEffect>
                                  </p:childTnLst>
                                </p:cTn>
                              </p:par>
                              <p:par>
                                <p:cTn id="72" presetID="14" presetClass="entr" presetSubtype="10" fill="hold" grpId="0" nodeType="withEffect">
                                  <p:stCondLst>
                                    <p:cond delay="750"/>
                                  </p:stCondLst>
                                  <p:childTnLst>
                                    <p:set>
                                      <p:cBhvr>
                                        <p:cTn id="73" dur="1" fill="hold">
                                          <p:stCondLst>
                                            <p:cond delay="0"/>
                                          </p:stCondLst>
                                        </p:cTn>
                                        <p:tgtEl>
                                          <p:spTgt spid="57"/>
                                        </p:tgtEl>
                                        <p:attrNameLst>
                                          <p:attrName>style.visibility</p:attrName>
                                        </p:attrNameLst>
                                      </p:cBhvr>
                                      <p:to>
                                        <p:strVal val="visible"/>
                                      </p:to>
                                    </p:set>
                                    <p:animEffect transition="in" filter="randombar(horizontal)">
                                      <p:cBhvr>
                                        <p:cTn id="74" dur="400"/>
                                        <p:tgtEl>
                                          <p:spTgt spid="57"/>
                                        </p:tgtEl>
                                      </p:cBhvr>
                                    </p:animEffect>
                                  </p:childTnLst>
                                </p:cTn>
                              </p:par>
                              <p:par>
                                <p:cTn id="75" presetID="14" presetClass="entr" presetSubtype="10" fill="hold" grpId="0" nodeType="withEffect">
                                  <p:stCondLst>
                                    <p:cond delay="750"/>
                                  </p:stCondLst>
                                  <p:childTnLst>
                                    <p:set>
                                      <p:cBhvr>
                                        <p:cTn id="76" dur="1" fill="hold">
                                          <p:stCondLst>
                                            <p:cond delay="0"/>
                                          </p:stCondLst>
                                        </p:cTn>
                                        <p:tgtEl>
                                          <p:spTgt spid="58"/>
                                        </p:tgtEl>
                                        <p:attrNameLst>
                                          <p:attrName>style.visibility</p:attrName>
                                        </p:attrNameLst>
                                      </p:cBhvr>
                                      <p:to>
                                        <p:strVal val="visible"/>
                                      </p:to>
                                    </p:set>
                                    <p:animEffect transition="in" filter="randombar(horizontal)">
                                      <p:cBhvr>
                                        <p:cTn id="77" dur="400"/>
                                        <p:tgtEl>
                                          <p:spTgt spid="58"/>
                                        </p:tgtEl>
                                      </p:cBhvr>
                                    </p:animEffect>
                                  </p:childTnLst>
                                </p:cTn>
                              </p:par>
                              <p:par>
                                <p:cTn id="78" presetID="14" presetClass="entr" presetSubtype="10" fill="hold" grpId="0" nodeType="withEffect">
                                  <p:stCondLst>
                                    <p:cond delay="750"/>
                                  </p:stCondLst>
                                  <p:childTnLst>
                                    <p:set>
                                      <p:cBhvr>
                                        <p:cTn id="79" dur="1" fill="hold">
                                          <p:stCondLst>
                                            <p:cond delay="0"/>
                                          </p:stCondLst>
                                        </p:cTn>
                                        <p:tgtEl>
                                          <p:spTgt spid="59"/>
                                        </p:tgtEl>
                                        <p:attrNameLst>
                                          <p:attrName>style.visibility</p:attrName>
                                        </p:attrNameLst>
                                      </p:cBhvr>
                                      <p:to>
                                        <p:strVal val="visible"/>
                                      </p:to>
                                    </p:set>
                                    <p:animEffect transition="in" filter="randombar(horizontal)">
                                      <p:cBhvr>
                                        <p:cTn id="80" dur="400"/>
                                        <p:tgtEl>
                                          <p:spTgt spid="59"/>
                                        </p:tgtEl>
                                      </p:cBhvr>
                                    </p:animEffect>
                                  </p:childTnLst>
                                </p:cTn>
                              </p:par>
                              <p:par>
                                <p:cTn id="81" presetID="14" presetClass="entr" presetSubtype="10" fill="hold" grpId="0" nodeType="withEffect">
                                  <p:stCondLst>
                                    <p:cond delay="750"/>
                                  </p:stCondLst>
                                  <p:childTnLst>
                                    <p:set>
                                      <p:cBhvr>
                                        <p:cTn id="82" dur="1" fill="hold">
                                          <p:stCondLst>
                                            <p:cond delay="0"/>
                                          </p:stCondLst>
                                        </p:cTn>
                                        <p:tgtEl>
                                          <p:spTgt spid="60"/>
                                        </p:tgtEl>
                                        <p:attrNameLst>
                                          <p:attrName>style.visibility</p:attrName>
                                        </p:attrNameLst>
                                      </p:cBhvr>
                                      <p:to>
                                        <p:strVal val="visible"/>
                                      </p:to>
                                    </p:set>
                                    <p:animEffect transition="in" filter="randombar(horizontal)">
                                      <p:cBhvr>
                                        <p:cTn id="83" dur="400"/>
                                        <p:tgtEl>
                                          <p:spTgt spid="60"/>
                                        </p:tgtEl>
                                      </p:cBhvr>
                                    </p:animEffect>
                                  </p:childTnLst>
                                </p:cTn>
                              </p:par>
                              <p:par>
                                <p:cTn id="84" presetID="14" presetClass="entr" presetSubtype="10" fill="hold" grpId="0" nodeType="withEffect">
                                  <p:stCondLst>
                                    <p:cond delay="750"/>
                                  </p:stCondLst>
                                  <p:childTnLst>
                                    <p:set>
                                      <p:cBhvr>
                                        <p:cTn id="85" dur="1" fill="hold">
                                          <p:stCondLst>
                                            <p:cond delay="0"/>
                                          </p:stCondLst>
                                        </p:cTn>
                                        <p:tgtEl>
                                          <p:spTgt spid="61"/>
                                        </p:tgtEl>
                                        <p:attrNameLst>
                                          <p:attrName>style.visibility</p:attrName>
                                        </p:attrNameLst>
                                      </p:cBhvr>
                                      <p:to>
                                        <p:strVal val="visible"/>
                                      </p:to>
                                    </p:set>
                                    <p:animEffect transition="in" filter="randombar(horizontal)">
                                      <p:cBhvr>
                                        <p:cTn id="86" dur="4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animBg="1"/>
      <p:bldP spid="4" grpId="0"/>
      <p:bldP spid="7" grpId="0" animBg="1"/>
      <p:bldP spid="8" grpId="0" animBg="1"/>
      <p:bldP spid="9" grpId="0"/>
      <p:bldP spid="13" grpId="0" animBg="1"/>
      <p:bldP spid="14" grpId="0" animBg="1"/>
      <p:bldP spid="15" grpId="0" animBg="1"/>
      <p:bldP spid="16" grpId="0" animBg="1"/>
      <p:bldP spid="54" grpId="0"/>
      <p:bldP spid="55" grpId="0"/>
      <p:bldP spid="56" grpId="0"/>
      <p:bldP spid="57" grpId="0"/>
      <p:bldP spid="58" grpId="0"/>
      <p:bldP spid="59" grpId="0"/>
      <p:bldP spid="60"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Administrator\Desktop\未标题-2.jpg"/>
          <p:cNvPicPr>
            <a:picLocks noChangeAspect="1" noChangeArrowheads="1"/>
          </p:cNvPicPr>
          <p:nvPr/>
        </p:nvPicPr>
        <p:blipFill>
          <a:blip r:embed="rId3" cstate="print"/>
          <a:srcRect/>
          <a:stretch>
            <a:fillRect/>
          </a:stretch>
        </p:blipFill>
        <p:spPr bwMode="auto">
          <a:xfrm>
            <a:off x="-1" y="-4762"/>
            <a:ext cx="12189181" cy="6862762"/>
          </a:xfrm>
          <a:prstGeom prst="rect">
            <a:avLst/>
          </a:prstGeom>
          <a:noFill/>
        </p:spPr>
      </p:pic>
      <p:sp>
        <p:nvSpPr>
          <p:cNvPr id="25" name="矩形 259"/>
          <p:cNvSpPr>
            <a:spLocks noChangeArrowheads="1"/>
          </p:cNvSpPr>
          <p:nvPr/>
        </p:nvSpPr>
        <p:spPr bwMode="auto">
          <a:xfrm>
            <a:off x="4511824" y="2348880"/>
            <a:ext cx="6913711"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buFont typeface="Arial" panose="020B0604020202020204" pitchFamily="34" charset="0"/>
              <a:buNone/>
            </a:pPr>
            <a:r>
              <a:rPr lang="zh-CN" altLang="en-US" sz="4400" b="1" dirty="0">
                <a:solidFill>
                  <a:prstClr val="black">
                    <a:lumMod val="75000"/>
                    <a:lumOff val="25000"/>
                  </a:prstClr>
                </a:solidFill>
                <a:latin typeface="Arial" panose="020B0604020202020204" pitchFamily="34" charset="0"/>
                <a:cs typeface="Arial" panose="020B0604020202020204" pitchFamily="34" charset="0"/>
              </a:rPr>
              <a:t>演讲完毕，谢谢观看！</a:t>
            </a:r>
            <a:endParaRPr lang="en-US" altLang="zh-CN" sz="4400" b="1" dirty="0">
              <a:solidFill>
                <a:prstClr val="black">
                  <a:lumMod val="75000"/>
                  <a:lumOff val="25000"/>
                </a:prst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5"/>
                                        </p:tgtEl>
                                        <p:attrNameLst>
                                          <p:attrName>ppt_y</p:attrName>
                                        </p:attrNameLst>
                                      </p:cBhvr>
                                      <p:tavLst>
                                        <p:tav tm="0">
                                          <p:val>
                                            <p:strVal val="#ppt_y"/>
                                          </p:val>
                                        </p:tav>
                                        <p:tav tm="100000">
                                          <p:val>
                                            <p:strVal val="#ppt_y"/>
                                          </p:val>
                                        </p:tav>
                                      </p:tavLst>
                                    </p:anim>
                                    <p:anim calcmode="lin" valueType="num">
                                      <p:cBhvr>
                                        <p:cTn id="1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5"/>
                                        </p:tgtEl>
                                      </p:cBhvr>
                                    </p:animEffect>
                                  </p:childTnLst>
                                </p:cTn>
                              </p:par>
                            </p:childTnLst>
                          </p:cTn>
                        </p:par>
                        <p:par>
                          <p:cTn id="19" fill="hold">
                            <p:stCondLst>
                              <p:cond delay="949"/>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5"/>
                                        </p:tgtEl>
                                      </p:cBhvr>
                                    </p:animEffect>
                                    <p:animScale>
                                      <p:cBhvr>
                                        <p:cTn id="22"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KSO_Shape"/>
          <p:cNvSpPr/>
          <p:nvPr/>
        </p:nvSpPr>
        <p:spPr bwMode="auto">
          <a:xfrm>
            <a:off x="135647" y="261473"/>
            <a:ext cx="592579" cy="40690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团队介绍</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TEAM TO INTRODUCE</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Impact MT Std" pitchFamily="34" charset="0"/>
            </a:endParaRPr>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微软雅黑" panose="020B0503020204020204" pitchFamily="34" charset="-122"/>
                <a:ea typeface="微软雅黑" panose="020B0503020204020204" pitchFamily="34" charset="-122"/>
              </a:rPr>
              <a:t>5</a:t>
            </a:r>
          </a:p>
        </p:txBody>
      </p:sp>
      <p:sp>
        <p:nvSpPr>
          <p:cNvPr id="72" name="椭圆 71"/>
          <p:cNvSpPr/>
          <p:nvPr/>
        </p:nvSpPr>
        <p:spPr>
          <a:xfrm>
            <a:off x="1776645" y="3357011"/>
            <a:ext cx="2484642" cy="2484642"/>
          </a:xfrm>
          <a:prstGeom prst="ellipse">
            <a:avLst/>
          </a:prstGeom>
          <a:solidFill>
            <a:srgbClr val="FD3F03">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3" name="TextBox 72"/>
          <p:cNvSpPr txBox="1"/>
          <p:nvPr/>
        </p:nvSpPr>
        <p:spPr>
          <a:xfrm>
            <a:off x="2015698" y="4392578"/>
            <a:ext cx="2001441" cy="36923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dirty="0">
                <a:solidFill>
                  <a:schemeClr val="bg1"/>
                </a:solidFill>
              </a:rPr>
              <a:t>我们的团队</a:t>
            </a:r>
            <a:endParaRPr lang="en-US" altLang="zh-CN" sz="2400" b="1" dirty="0">
              <a:solidFill>
                <a:schemeClr val="bg1"/>
              </a:solidFill>
            </a:endParaRPr>
          </a:p>
        </p:txBody>
      </p:sp>
      <p:sp>
        <p:nvSpPr>
          <p:cNvPr id="74" name="椭圆 73"/>
          <p:cNvSpPr/>
          <p:nvPr/>
        </p:nvSpPr>
        <p:spPr>
          <a:xfrm>
            <a:off x="1776645" y="1341312"/>
            <a:ext cx="2484642" cy="2484642"/>
          </a:xfrm>
          <a:prstGeom prst="ellipse">
            <a:avLst/>
          </a:prstGeom>
          <a:solidFill>
            <a:srgbClr val="FD3F03">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5" name="KSO_Shape"/>
          <p:cNvSpPr/>
          <p:nvPr/>
        </p:nvSpPr>
        <p:spPr bwMode="auto">
          <a:xfrm>
            <a:off x="2181259" y="2049421"/>
            <a:ext cx="1647693" cy="11506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a:solidFill>
                <a:srgbClr val="FFFFFF"/>
              </a:solidFill>
              <a:ea typeface="宋体" panose="02010600030101010101" pitchFamily="2" charset="-122"/>
            </a:endParaRPr>
          </a:p>
        </p:txBody>
      </p:sp>
      <p:sp>
        <p:nvSpPr>
          <p:cNvPr id="76" name="椭圆 75"/>
          <p:cNvSpPr/>
          <p:nvPr/>
        </p:nvSpPr>
        <p:spPr>
          <a:xfrm>
            <a:off x="5481678" y="1256724"/>
            <a:ext cx="1118738" cy="1118738"/>
          </a:xfrm>
          <a:prstGeom prst="ellipse">
            <a:avLst/>
          </a:prstGeom>
          <a:solidFill>
            <a:srgbClr val="FD3F0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77" name="TextBox 76"/>
          <p:cNvSpPr txBox="1"/>
          <p:nvPr/>
        </p:nvSpPr>
        <p:spPr>
          <a:xfrm>
            <a:off x="5543793" y="1548571"/>
            <a:ext cx="1005141" cy="584623"/>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青春</a:t>
            </a:r>
          </a:p>
        </p:txBody>
      </p:sp>
      <p:sp>
        <p:nvSpPr>
          <p:cNvPr id="78" name="椭圆 77"/>
          <p:cNvSpPr/>
          <p:nvPr/>
        </p:nvSpPr>
        <p:spPr>
          <a:xfrm>
            <a:off x="6728712" y="1269323"/>
            <a:ext cx="1118738" cy="1118738"/>
          </a:xfrm>
          <a:prstGeom prst="ellipse">
            <a:avLst/>
          </a:prstGeom>
          <a:solidFill>
            <a:srgbClr val="FD3F0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79" name="TextBox 78"/>
          <p:cNvSpPr txBox="1"/>
          <p:nvPr/>
        </p:nvSpPr>
        <p:spPr>
          <a:xfrm>
            <a:off x="6790827" y="1561170"/>
            <a:ext cx="1005141" cy="584623"/>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活力</a:t>
            </a:r>
          </a:p>
        </p:txBody>
      </p:sp>
      <p:sp>
        <p:nvSpPr>
          <p:cNvPr id="80" name="椭圆 79"/>
          <p:cNvSpPr/>
          <p:nvPr/>
        </p:nvSpPr>
        <p:spPr>
          <a:xfrm>
            <a:off x="7952529" y="1269323"/>
            <a:ext cx="1118738" cy="1118738"/>
          </a:xfrm>
          <a:prstGeom prst="ellipse">
            <a:avLst/>
          </a:prstGeom>
          <a:solidFill>
            <a:srgbClr val="FD3F0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81" name="TextBox 80"/>
          <p:cNvSpPr txBox="1"/>
          <p:nvPr/>
        </p:nvSpPr>
        <p:spPr>
          <a:xfrm>
            <a:off x="8014644" y="1561170"/>
            <a:ext cx="1005141" cy="584623"/>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专业</a:t>
            </a:r>
          </a:p>
        </p:txBody>
      </p:sp>
      <p:sp>
        <p:nvSpPr>
          <p:cNvPr id="82" name="椭圆 81"/>
          <p:cNvSpPr/>
          <p:nvPr/>
        </p:nvSpPr>
        <p:spPr>
          <a:xfrm>
            <a:off x="9176346" y="1269323"/>
            <a:ext cx="1118738" cy="1118738"/>
          </a:xfrm>
          <a:prstGeom prst="ellipse">
            <a:avLst/>
          </a:prstGeom>
          <a:solidFill>
            <a:srgbClr val="FD3F0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83" name="TextBox 82"/>
          <p:cNvSpPr txBox="1"/>
          <p:nvPr/>
        </p:nvSpPr>
        <p:spPr>
          <a:xfrm>
            <a:off x="9238461" y="1561170"/>
            <a:ext cx="1005141" cy="584623"/>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梦想</a:t>
            </a:r>
          </a:p>
        </p:txBody>
      </p:sp>
      <p:sp>
        <p:nvSpPr>
          <p:cNvPr id="86" name="TextBox 85"/>
          <p:cNvSpPr txBox="1"/>
          <p:nvPr/>
        </p:nvSpPr>
        <p:spPr>
          <a:xfrm>
            <a:off x="5158068" y="3750048"/>
            <a:ext cx="5496962" cy="584623"/>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点击输入标题</a:t>
            </a:r>
          </a:p>
        </p:txBody>
      </p:sp>
      <p:sp>
        <p:nvSpPr>
          <p:cNvPr id="87" name="Freeform 12"/>
          <p:cNvSpPr/>
          <p:nvPr/>
        </p:nvSpPr>
        <p:spPr bwMode="auto">
          <a:xfrm>
            <a:off x="4967879" y="2573306"/>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D3F03"/>
          </a:solidFill>
          <a:ln>
            <a:noFill/>
          </a:ln>
        </p:spPr>
        <p:txBody>
          <a:bodyPr/>
          <a:lstStyle/>
          <a:p>
            <a:endParaRPr lang="zh-CN" altLang="en-US" sz="1800">
              <a:solidFill>
                <a:schemeClr val="tx1">
                  <a:lumMod val="50000"/>
                  <a:lumOff val="50000"/>
                </a:schemeClr>
              </a:solidFill>
            </a:endParaRPr>
          </a:p>
        </p:txBody>
      </p:sp>
      <p:sp>
        <p:nvSpPr>
          <p:cNvPr id="88" name="Freeform 12"/>
          <p:cNvSpPr/>
          <p:nvPr/>
        </p:nvSpPr>
        <p:spPr bwMode="auto">
          <a:xfrm flipH="1" flipV="1">
            <a:off x="10390780" y="5418537"/>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D3F03"/>
          </a:solidFill>
          <a:ln>
            <a:noFill/>
          </a:ln>
        </p:spPr>
        <p:txBody>
          <a:bodyPr/>
          <a:lstStyle/>
          <a:p>
            <a:endParaRPr lang="zh-CN" altLang="en-US" sz="180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528" fill="hold" grpId="0" nodeType="withEffect">
                                      <p:stCondLst>
                                        <p:cond delay="500"/>
                                      </p:stCondLst>
                                      <p:childTnLst>
                                        <p:set>
                                          <p:cBhvr>
                                            <p:cTn id="18" dur="1" fill="hold">
                                              <p:stCondLst>
                                                <p:cond delay="0"/>
                                              </p:stCondLst>
                                            </p:cTn>
                                            <p:tgtEl>
                                              <p:spTgt spid="75"/>
                                            </p:tgtEl>
                                            <p:attrNameLst>
                                              <p:attrName>style.visibility</p:attrName>
                                            </p:attrNameLst>
                                          </p:cBhvr>
                                          <p:to>
                                            <p:strVal val="visible"/>
                                          </p:to>
                                        </p:set>
                                        <p:anim calcmode="lin" valueType="num">
                                          <p:cBhvr>
                                            <p:cTn id="19" dur="500" fill="hold"/>
                                            <p:tgtEl>
                                              <p:spTgt spid="75"/>
                                            </p:tgtEl>
                                            <p:attrNameLst>
                                              <p:attrName>ppt_w</p:attrName>
                                            </p:attrNameLst>
                                          </p:cBhvr>
                                          <p:tavLst>
                                            <p:tav tm="0">
                                              <p:val>
                                                <p:fltVal val="0"/>
                                              </p:val>
                                            </p:tav>
                                            <p:tav tm="100000">
                                              <p:val>
                                                <p:strVal val="#ppt_w"/>
                                              </p:val>
                                            </p:tav>
                                          </p:tavLst>
                                        </p:anim>
                                        <p:anim calcmode="lin" valueType="num">
                                          <p:cBhvr>
                                            <p:cTn id="20" dur="500" fill="hold"/>
                                            <p:tgtEl>
                                              <p:spTgt spid="75"/>
                                            </p:tgtEl>
                                            <p:attrNameLst>
                                              <p:attrName>ppt_h</p:attrName>
                                            </p:attrNameLst>
                                          </p:cBhvr>
                                          <p:tavLst>
                                            <p:tav tm="0">
                                              <p:val>
                                                <p:fltVal val="0"/>
                                              </p:val>
                                            </p:tav>
                                            <p:tav tm="100000">
                                              <p:val>
                                                <p:strVal val="#ppt_h"/>
                                              </p:val>
                                            </p:tav>
                                          </p:tavLst>
                                        </p:anim>
                                        <p:animEffect transition="in" filter="fade">
                                          <p:cBhvr>
                                            <p:cTn id="21" dur="500"/>
                                            <p:tgtEl>
                                              <p:spTgt spid="75"/>
                                            </p:tgtEl>
                                          </p:cBhvr>
                                        </p:animEffect>
                                        <p:anim calcmode="lin" valueType="num">
                                          <p:cBhvr>
                                            <p:cTn id="22" dur="500" fill="hold"/>
                                            <p:tgtEl>
                                              <p:spTgt spid="75"/>
                                            </p:tgtEl>
                                            <p:attrNameLst>
                                              <p:attrName>ppt_x</p:attrName>
                                            </p:attrNameLst>
                                          </p:cBhvr>
                                          <p:tavLst>
                                            <p:tav tm="0">
                                              <p:val>
                                                <p:fltVal val="0.5"/>
                                              </p:val>
                                            </p:tav>
                                            <p:tav tm="100000">
                                              <p:val>
                                                <p:strVal val="#ppt_x"/>
                                              </p:val>
                                            </p:tav>
                                          </p:tavLst>
                                        </p:anim>
                                        <p:anim calcmode="lin" valueType="num">
                                          <p:cBhvr>
                                            <p:cTn id="23" dur="500" fill="hold"/>
                                            <p:tgtEl>
                                              <p:spTgt spid="75"/>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5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500" fill="hold"/>
                                            <p:tgtEl>
                                              <p:spTgt spid="74"/>
                                            </p:tgtEl>
                                            <p:attrNameLst>
                                              <p:attrName>ppt_w</p:attrName>
                                            </p:attrNameLst>
                                          </p:cBhvr>
                                          <p:tavLst>
                                            <p:tav tm="0">
                                              <p:val>
                                                <p:fltVal val="0"/>
                                              </p:val>
                                            </p:tav>
                                            <p:tav tm="100000">
                                              <p:val>
                                                <p:strVal val="#ppt_w"/>
                                              </p:val>
                                            </p:tav>
                                          </p:tavLst>
                                        </p:anim>
                                        <p:anim calcmode="lin" valueType="num">
                                          <p:cBhvr>
                                            <p:cTn id="27" dur="500" fill="hold"/>
                                            <p:tgtEl>
                                              <p:spTgt spid="74"/>
                                            </p:tgtEl>
                                            <p:attrNameLst>
                                              <p:attrName>ppt_h</p:attrName>
                                            </p:attrNameLst>
                                          </p:cBhvr>
                                          <p:tavLst>
                                            <p:tav tm="0">
                                              <p:val>
                                                <p:fltVal val="0"/>
                                              </p:val>
                                            </p:tav>
                                            <p:tav tm="100000">
                                              <p:val>
                                                <p:strVal val="#ppt_h"/>
                                              </p:val>
                                            </p:tav>
                                          </p:tavLst>
                                        </p:anim>
                                        <p:animEffect transition="in" filter="fade">
                                          <p:cBhvr>
                                            <p:cTn id="28" dur="500"/>
                                            <p:tgtEl>
                                              <p:spTgt spid="74"/>
                                            </p:tgtEl>
                                          </p:cBhvr>
                                        </p:animEffect>
                                        <p:anim calcmode="lin" valueType="num">
                                          <p:cBhvr>
                                            <p:cTn id="29" dur="500" fill="hold"/>
                                            <p:tgtEl>
                                              <p:spTgt spid="74"/>
                                            </p:tgtEl>
                                            <p:attrNameLst>
                                              <p:attrName>ppt_x</p:attrName>
                                            </p:attrNameLst>
                                          </p:cBhvr>
                                          <p:tavLst>
                                            <p:tav tm="0">
                                              <p:val>
                                                <p:fltVal val="0.5"/>
                                              </p:val>
                                            </p:tav>
                                            <p:tav tm="100000">
                                              <p:val>
                                                <p:strVal val="#ppt_x"/>
                                              </p:val>
                                            </p:tav>
                                          </p:tavLst>
                                        </p:anim>
                                        <p:anim calcmode="lin" valueType="num">
                                          <p:cBhvr>
                                            <p:cTn id="30" dur="500" fill="hold"/>
                                            <p:tgtEl>
                                              <p:spTgt spid="74"/>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100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Effect transition="in" filter="fade">
                                          <p:cBhvr>
                                            <p:cTn id="35" dur="500"/>
                                            <p:tgtEl>
                                              <p:spTgt spid="73"/>
                                            </p:tgtEl>
                                          </p:cBhvr>
                                        </p:animEffect>
                                        <p:anim calcmode="lin" valueType="num">
                                          <p:cBhvr>
                                            <p:cTn id="36" dur="500" fill="hold"/>
                                            <p:tgtEl>
                                              <p:spTgt spid="73"/>
                                            </p:tgtEl>
                                            <p:attrNameLst>
                                              <p:attrName>ppt_x</p:attrName>
                                            </p:attrNameLst>
                                          </p:cBhvr>
                                          <p:tavLst>
                                            <p:tav tm="0">
                                              <p:val>
                                                <p:fltVal val="0.5"/>
                                              </p:val>
                                            </p:tav>
                                            <p:tav tm="100000">
                                              <p:val>
                                                <p:strVal val="#ppt_x"/>
                                              </p:val>
                                            </p:tav>
                                          </p:tavLst>
                                        </p:anim>
                                        <p:anim calcmode="lin" valueType="num">
                                          <p:cBhvr>
                                            <p:cTn id="37" dur="500" fill="hold"/>
                                            <p:tgtEl>
                                              <p:spTgt spid="73"/>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100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Effect transition="in" filter="fade">
                                          <p:cBhvr>
                                            <p:cTn id="42" dur="500"/>
                                            <p:tgtEl>
                                              <p:spTgt spid="72"/>
                                            </p:tgtEl>
                                          </p:cBhvr>
                                        </p:animEffect>
                                        <p:anim calcmode="lin" valueType="num">
                                          <p:cBhvr>
                                            <p:cTn id="43" dur="500" fill="hold"/>
                                            <p:tgtEl>
                                              <p:spTgt spid="72"/>
                                            </p:tgtEl>
                                            <p:attrNameLst>
                                              <p:attrName>ppt_x</p:attrName>
                                            </p:attrNameLst>
                                          </p:cBhvr>
                                          <p:tavLst>
                                            <p:tav tm="0">
                                              <p:val>
                                                <p:fltVal val="0.5"/>
                                              </p:val>
                                            </p:tav>
                                            <p:tav tm="100000">
                                              <p:val>
                                                <p:strVal val="#ppt_x"/>
                                              </p:val>
                                            </p:tav>
                                          </p:tavLst>
                                        </p:anim>
                                        <p:anim calcmode="lin" valueType="num">
                                          <p:cBhvr>
                                            <p:cTn id="44" dur="500" fill="hold"/>
                                            <p:tgtEl>
                                              <p:spTgt spid="72"/>
                                            </p:tgtEl>
                                            <p:attrNameLst>
                                              <p:attrName>ppt_y</p:attrName>
                                            </p:attrNameLst>
                                          </p:cBhvr>
                                          <p:tavLst>
                                            <p:tav tm="0">
                                              <p:val>
                                                <p:fltVal val="0.5"/>
                                              </p:val>
                                            </p:tav>
                                            <p:tav tm="100000">
                                              <p:val>
                                                <p:strVal val="#ppt_y"/>
                                              </p:val>
                                            </p:tav>
                                          </p:tavLst>
                                        </p:anim>
                                      </p:childTnLst>
                                    </p:cTn>
                                  </p:par>
                                  <p:par>
                                    <p:cTn id="45" presetID="2" presetClass="entr" presetSubtype="2" fill="hold" grpId="0" nodeType="withEffect">
                                      <p:stCondLst>
                                        <p:cond delay="100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100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1+#ppt_w/2"/>
                                              </p:val>
                                            </p:tav>
                                            <p:tav tm="100000">
                                              <p:val>
                                                <p:strVal val="#ppt_x"/>
                                              </p:val>
                                            </p:tav>
                                          </p:tavLst>
                                        </p:anim>
                                        <p:anim calcmode="lin" valueType="num">
                                          <p:cBhvr additive="base">
                                            <p:cTn id="52" dur="500" fill="hold"/>
                                            <p:tgtEl>
                                              <p:spTgt spid="7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00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1+#ppt_w/2"/>
                                              </p:val>
                                            </p:tav>
                                            <p:tav tm="100000">
                                              <p:val>
                                                <p:strVal val="#ppt_x"/>
                                              </p:val>
                                            </p:tav>
                                          </p:tavLst>
                                        </p:anim>
                                        <p:anim calcmode="lin" valueType="num">
                                          <p:cBhvr additive="base">
                                            <p:cTn id="56" dur="500" fill="hold"/>
                                            <p:tgtEl>
                                              <p:spTgt spid="7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00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1+#ppt_w/2"/>
                                              </p:val>
                                            </p:tav>
                                            <p:tav tm="100000">
                                              <p:val>
                                                <p:strVal val="#ppt_x"/>
                                              </p:val>
                                            </p:tav>
                                          </p:tavLst>
                                        </p:anim>
                                        <p:anim calcmode="lin" valueType="num">
                                          <p:cBhvr additive="base">
                                            <p:cTn id="60" dur="500" fill="hold"/>
                                            <p:tgtEl>
                                              <p:spTgt spid="7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fill="hold"/>
                                            <p:tgtEl>
                                              <p:spTgt spid="80"/>
                                            </p:tgtEl>
                                            <p:attrNameLst>
                                              <p:attrName>ppt_x</p:attrName>
                                            </p:attrNameLst>
                                          </p:cBhvr>
                                          <p:tavLst>
                                            <p:tav tm="0">
                                              <p:val>
                                                <p:strVal val="1+#ppt_w/2"/>
                                              </p:val>
                                            </p:tav>
                                            <p:tav tm="100000">
                                              <p:val>
                                                <p:strVal val="#ppt_x"/>
                                              </p:val>
                                            </p:tav>
                                          </p:tavLst>
                                        </p:anim>
                                        <p:anim calcmode="lin" valueType="num">
                                          <p:cBhvr additive="base">
                                            <p:cTn id="64" dur="500" fill="hold"/>
                                            <p:tgtEl>
                                              <p:spTgt spid="8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00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1+#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00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1+#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00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1+#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87"/>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56836E-6 -3.7037E-7 L 0.36686 0.15278 " pathEditMode="relative" rAng="0" ptsTypes="AA">
                                          <p:cBhvr>
                                            <p:cTn id="81" dur="500" spd="-99900" fill="hold"/>
                                            <p:tgtEl>
                                              <p:spTgt spid="87"/>
                                            </p:tgtEl>
                                            <p:attrNameLst>
                                              <p:attrName>ppt_x</p:attrName>
                                              <p:attrName>ppt_y</p:attrName>
                                            </p:attrNameLst>
                                          </p:cBhvr>
                                          <p:rCtr x="18343" y="7639"/>
                                        </p:animMotion>
                                      </p:childTnLst>
                                    </p:cTn>
                                  </p:par>
                                  <p:par>
                                    <p:cTn id="82" presetID="1"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childTnLst>
                                    </p:cTn>
                                  </p:par>
                                  <p:par>
                                    <p:cTn id="84" presetID="35" presetClass="path" presetSubtype="0" accel="50000" decel="50000" fill="hold" grpId="1" nodeType="withEffect">
                                      <p:stCondLst>
                                        <p:cond delay="0"/>
                                      </p:stCondLst>
                                      <p:childTnLst>
                                        <p:animMotion origin="layout" path="M 7.85742E-7 -3.33333E-6 L -0.39495 -0.11018 " pathEditMode="relative" rAng="0" ptsTypes="AA">
                                          <p:cBhvr>
                                            <p:cTn id="85" dur="500" spd="-99900" fill="hold"/>
                                            <p:tgtEl>
                                              <p:spTgt spid="88"/>
                                            </p:tgtEl>
                                            <p:attrNameLst>
                                              <p:attrName>ppt_x</p:attrName>
                                              <p:attrName>ppt_y</p:attrName>
                                            </p:attrNameLst>
                                          </p:cBhvr>
                                          <p:rCtr x="-19748" y="-5509"/>
                                        </p:animMotion>
                                      </p:childTnLst>
                                    </p:cTn>
                                  </p:par>
                                </p:childTnLst>
                              </p:cTn>
                            </p:par>
                            <p:par>
                              <p:cTn id="86" fill="hold">
                                <p:stCondLst>
                                  <p:cond delay="500"/>
                                </p:stCondLst>
                                <p:childTnLst>
                                  <p:par>
                                    <p:cTn id="87" presetID="2" presetClass="entr" presetSubtype="8" fill="hold" grpId="0" nodeType="afterEffect" p14:presetBounceEnd="44000">
                                      <p:stCondLst>
                                        <p:cond delay="0"/>
                                      </p:stCondLst>
                                      <p:childTnLst>
                                        <p:set>
                                          <p:cBhvr>
                                            <p:cTn id="88" dur="1" fill="hold">
                                              <p:stCondLst>
                                                <p:cond delay="0"/>
                                              </p:stCondLst>
                                            </p:cTn>
                                            <p:tgtEl>
                                              <p:spTgt spid="86"/>
                                            </p:tgtEl>
                                            <p:attrNameLst>
                                              <p:attrName>style.visibility</p:attrName>
                                            </p:attrNameLst>
                                          </p:cBhvr>
                                          <p:to>
                                            <p:strVal val="visible"/>
                                          </p:to>
                                        </p:set>
                                        <p:anim calcmode="lin" valueType="num" p14:bounceEnd="44000">
                                          <p:cBhvr additive="base">
                                            <p:cTn id="89" dur="500" fill="hold"/>
                                            <p:tgtEl>
                                              <p:spTgt spid="86"/>
                                            </p:tgtEl>
                                            <p:attrNameLst>
                                              <p:attrName>ppt_x</p:attrName>
                                            </p:attrNameLst>
                                          </p:cBhvr>
                                          <p:tavLst>
                                            <p:tav tm="0">
                                              <p:val>
                                                <p:strVal val="0-#ppt_w/2"/>
                                              </p:val>
                                            </p:tav>
                                            <p:tav tm="100000">
                                              <p:val>
                                                <p:strVal val="#ppt_x"/>
                                              </p:val>
                                            </p:tav>
                                          </p:tavLst>
                                        </p:anim>
                                        <p:anim calcmode="lin" valueType="num" p14:bounceEnd="44000">
                                          <p:cBhvr additive="base">
                                            <p:cTn id="90"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2" grpId="0" animBg="1"/>
          <p:bldP spid="73" grpId="0"/>
          <p:bldP spid="74" grpId="0" animBg="1"/>
          <p:bldP spid="75" grpId="0" animBg="1"/>
          <p:bldP spid="76" grpId="0" animBg="1"/>
          <p:bldP spid="77" grpId="0"/>
          <p:bldP spid="78" grpId="0" animBg="1"/>
          <p:bldP spid="79" grpId="0"/>
          <p:bldP spid="80" grpId="0" animBg="1"/>
          <p:bldP spid="81" grpId="0"/>
          <p:bldP spid="82" grpId="0" animBg="1"/>
          <p:bldP spid="83" grpId="0"/>
          <p:bldP spid="86" grpId="0"/>
          <p:bldP spid="87" grpId="0" animBg="1"/>
          <p:bldP spid="87" grpId="1" animBg="1"/>
          <p:bldP spid="88" grpId="0" animBg="1"/>
          <p:bldP spid="8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528" fill="hold" grpId="0" nodeType="withEffect">
                                      <p:stCondLst>
                                        <p:cond delay="500"/>
                                      </p:stCondLst>
                                      <p:childTnLst>
                                        <p:set>
                                          <p:cBhvr>
                                            <p:cTn id="18" dur="1" fill="hold">
                                              <p:stCondLst>
                                                <p:cond delay="0"/>
                                              </p:stCondLst>
                                            </p:cTn>
                                            <p:tgtEl>
                                              <p:spTgt spid="75"/>
                                            </p:tgtEl>
                                            <p:attrNameLst>
                                              <p:attrName>style.visibility</p:attrName>
                                            </p:attrNameLst>
                                          </p:cBhvr>
                                          <p:to>
                                            <p:strVal val="visible"/>
                                          </p:to>
                                        </p:set>
                                        <p:anim calcmode="lin" valueType="num">
                                          <p:cBhvr>
                                            <p:cTn id="19" dur="500" fill="hold"/>
                                            <p:tgtEl>
                                              <p:spTgt spid="75"/>
                                            </p:tgtEl>
                                            <p:attrNameLst>
                                              <p:attrName>ppt_w</p:attrName>
                                            </p:attrNameLst>
                                          </p:cBhvr>
                                          <p:tavLst>
                                            <p:tav tm="0">
                                              <p:val>
                                                <p:fltVal val="0"/>
                                              </p:val>
                                            </p:tav>
                                            <p:tav tm="100000">
                                              <p:val>
                                                <p:strVal val="#ppt_w"/>
                                              </p:val>
                                            </p:tav>
                                          </p:tavLst>
                                        </p:anim>
                                        <p:anim calcmode="lin" valueType="num">
                                          <p:cBhvr>
                                            <p:cTn id="20" dur="500" fill="hold"/>
                                            <p:tgtEl>
                                              <p:spTgt spid="75"/>
                                            </p:tgtEl>
                                            <p:attrNameLst>
                                              <p:attrName>ppt_h</p:attrName>
                                            </p:attrNameLst>
                                          </p:cBhvr>
                                          <p:tavLst>
                                            <p:tav tm="0">
                                              <p:val>
                                                <p:fltVal val="0"/>
                                              </p:val>
                                            </p:tav>
                                            <p:tav tm="100000">
                                              <p:val>
                                                <p:strVal val="#ppt_h"/>
                                              </p:val>
                                            </p:tav>
                                          </p:tavLst>
                                        </p:anim>
                                        <p:animEffect transition="in" filter="fade">
                                          <p:cBhvr>
                                            <p:cTn id="21" dur="500"/>
                                            <p:tgtEl>
                                              <p:spTgt spid="75"/>
                                            </p:tgtEl>
                                          </p:cBhvr>
                                        </p:animEffect>
                                        <p:anim calcmode="lin" valueType="num">
                                          <p:cBhvr>
                                            <p:cTn id="22" dur="500" fill="hold"/>
                                            <p:tgtEl>
                                              <p:spTgt spid="75"/>
                                            </p:tgtEl>
                                            <p:attrNameLst>
                                              <p:attrName>ppt_x</p:attrName>
                                            </p:attrNameLst>
                                          </p:cBhvr>
                                          <p:tavLst>
                                            <p:tav tm="0">
                                              <p:val>
                                                <p:fltVal val="0.5"/>
                                              </p:val>
                                            </p:tav>
                                            <p:tav tm="100000">
                                              <p:val>
                                                <p:strVal val="#ppt_x"/>
                                              </p:val>
                                            </p:tav>
                                          </p:tavLst>
                                        </p:anim>
                                        <p:anim calcmode="lin" valueType="num">
                                          <p:cBhvr>
                                            <p:cTn id="23" dur="500" fill="hold"/>
                                            <p:tgtEl>
                                              <p:spTgt spid="75"/>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5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500" fill="hold"/>
                                            <p:tgtEl>
                                              <p:spTgt spid="74"/>
                                            </p:tgtEl>
                                            <p:attrNameLst>
                                              <p:attrName>ppt_w</p:attrName>
                                            </p:attrNameLst>
                                          </p:cBhvr>
                                          <p:tavLst>
                                            <p:tav tm="0">
                                              <p:val>
                                                <p:fltVal val="0"/>
                                              </p:val>
                                            </p:tav>
                                            <p:tav tm="100000">
                                              <p:val>
                                                <p:strVal val="#ppt_w"/>
                                              </p:val>
                                            </p:tav>
                                          </p:tavLst>
                                        </p:anim>
                                        <p:anim calcmode="lin" valueType="num">
                                          <p:cBhvr>
                                            <p:cTn id="27" dur="500" fill="hold"/>
                                            <p:tgtEl>
                                              <p:spTgt spid="74"/>
                                            </p:tgtEl>
                                            <p:attrNameLst>
                                              <p:attrName>ppt_h</p:attrName>
                                            </p:attrNameLst>
                                          </p:cBhvr>
                                          <p:tavLst>
                                            <p:tav tm="0">
                                              <p:val>
                                                <p:fltVal val="0"/>
                                              </p:val>
                                            </p:tav>
                                            <p:tav tm="100000">
                                              <p:val>
                                                <p:strVal val="#ppt_h"/>
                                              </p:val>
                                            </p:tav>
                                          </p:tavLst>
                                        </p:anim>
                                        <p:animEffect transition="in" filter="fade">
                                          <p:cBhvr>
                                            <p:cTn id="28" dur="500"/>
                                            <p:tgtEl>
                                              <p:spTgt spid="74"/>
                                            </p:tgtEl>
                                          </p:cBhvr>
                                        </p:animEffect>
                                        <p:anim calcmode="lin" valueType="num">
                                          <p:cBhvr>
                                            <p:cTn id="29" dur="500" fill="hold"/>
                                            <p:tgtEl>
                                              <p:spTgt spid="74"/>
                                            </p:tgtEl>
                                            <p:attrNameLst>
                                              <p:attrName>ppt_x</p:attrName>
                                            </p:attrNameLst>
                                          </p:cBhvr>
                                          <p:tavLst>
                                            <p:tav tm="0">
                                              <p:val>
                                                <p:fltVal val="0.5"/>
                                              </p:val>
                                            </p:tav>
                                            <p:tav tm="100000">
                                              <p:val>
                                                <p:strVal val="#ppt_x"/>
                                              </p:val>
                                            </p:tav>
                                          </p:tavLst>
                                        </p:anim>
                                        <p:anim calcmode="lin" valueType="num">
                                          <p:cBhvr>
                                            <p:cTn id="30" dur="500" fill="hold"/>
                                            <p:tgtEl>
                                              <p:spTgt spid="74"/>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100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Effect transition="in" filter="fade">
                                          <p:cBhvr>
                                            <p:cTn id="35" dur="500"/>
                                            <p:tgtEl>
                                              <p:spTgt spid="73"/>
                                            </p:tgtEl>
                                          </p:cBhvr>
                                        </p:animEffect>
                                        <p:anim calcmode="lin" valueType="num">
                                          <p:cBhvr>
                                            <p:cTn id="36" dur="500" fill="hold"/>
                                            <p:tgtEl>
                                              <p:spTgt spid="73"/>
                                            </p:tgtEl>
                                            <p:attrNameLst>
                                              <p:attrName>ppt_x</p:attrName>
                                            </p:attrNameLst>
                                          </p:cBhvr>
                                          <p:tavLst>
                                            <p:tav tm="0">
                                              <p:val>
                                                <p:fltVal val="0.5"/>
                                              </p:val>
                                            </p:tav>
                                            <p:tav tm="100000">
                                              <p:val>
                                                <p:strVal val="#ppt_x"/>
                                              </p:val>
                                            </p:tav>
                                          </p:tavLst>
                                        </p:anim>
                                        <p:anim calcmode="lin" valueType="num">
                                          <p:cBhvr>
                                            <p:cTn id="37" dur="500" fill="hold"/>
                                            <p:tgtEl>
                                              <p:spTgt spid="73"/>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100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Effect transition="in" filter="fade">
                                          <p:cBhvr>
                                            <p:cTn id="42" dur="500"/>
                                            <p:tgtEl>
                                              <p:spTgt spid="72"/>
                                            </p:tgtEl>
                                          </p:cBhvr>
                                        </p:animEffect>
                                        <p:anim calcmode="lin" valueType="num">
                                          <p:cBhvr>
                                            <p:cTn id="43" dur="500" fill="hold"/>
                                            <p:tgtEl>
                                              <p:spTgt spid="72"/>
                                            </p:tgtEl>
                                            <p:attrNameLst>
                                              <p:attrName>ppt_x</p:attrName>
                                            </p:attrNameLst>
                                          </p:cBhvr>
                                          <p:tavLst>
                                            <p:tav tm="0">
                                              <p:val>
                                                <p:fltVal val="0.5"/>
                                              </p:val>
                                            </p:tav>
                                            <p:tav tm="100000">
                                              <p:val>
                                                <p:strVal val="#ppt_x"/>
                                              </p:val>
                                            </p:tav>
                                          </p:tavLst>
                                        </p:anim>
                                        <p:anim calcmode="lin" valueType="num">
                                          <p:cBhvr>
                                            <p:cTn id="44" dur="500" fill="hold"/>
                                            <p:tgtEl>
                                              <p:spTgt spid="72"/>
                                            </p:tgtEl>
                                            <p:attrNameLst>
                                              <p:attrName>ppt_y</p:attrName>
                                            </p:attrNameLst>
                                          </p:cBhvr>
                                          <p:tavLst>
                                            <p:tav tm="0">
                                              <p:val>
                                                <p:fltVal val="0.5"/>
                                              </p:val>
                                            </p:tav>
                                            <p:tav tm="100000">
                                              <p:val>
                                                <p:strVal val="#ppt_y"/>
                                              </p:val>
                                            </p:tav>
                                          </p:tavLst>
                                        </p:anim>
                                      </p:childTnLst>
                                    </p:cTn>
                                  </p:par>
                                  <p:par>
                                    <p:cTn id="45" presetID="2" presetClass="entr" presetSubtype="2" fill="hold" grpId="0" nodeType="withEffect">
                                      <p:stCondLst>
                                        <p:cond delay="100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100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1+#ppt_w/2"/>
                                              </p:val>
                                            </p:tav>
                                            <p:tav tm="100000">
                                              <p:val>
                                                <p:strVal val="#ppt_x"/>
                                              </p:val>
                                            </p:tav>
                                          </p:tavLst>
                                        </p:anim>
                                        <p:anim calcmode="lin" valueType="num">
                                          <p:cBhvr additive="base">
                                            <p:cTn id="52" dur="500" fill="hold"/>
                                            <p:tgtEl>
                                              <p:spTgt spid="7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00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1+#ppt_w/2"/>
                                              </p:val>
                                            </p:tav>
                                            <p:tav tm="100000">
                                              <p:val>
                                                <p:strVal val="#ppt_x"/>
                                              </p:val>
                                            </p:tav>
                                          </p:tavLst>
                                        </p:anim>
                                        <p:anim calcmode="lin" valueType="num">
                                          <p:cBhvr additive="base">
                                            <p:cTn id="56" dur="500" fill="hold"/>
                                            <p:tgtEl>
                                              <p:spTgt spid="7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00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1+#ppt_w/2"/>
                                              </p:val>
                                            </p:tav>
                                            <p:tav tm="100000">
                                              <p:val>
                                                <p:strVal val="#ppt_x"/>
                                              </p:val>
                                            </p:tav>
                                          </p:tavLst>
                                        </p:anim>
                                        <p:anim calcmode="lin" valueType="num">
                                          <p:cBhvr additive="base">
                                            <p:cTn id="60" dur="500" fill="hold"/>
                                            <p:tgtEl>
                                              <p:spTgt spid="7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fill="hold"/>
                                            <p:tgtEl>
                                              <p:spTgt spid="80"/>
                                            </p:tgtEl>
                                            <p:attrNameLst>
                                              <p:attrName>ppt_x</p:attrName>
                                            </p:attrNameLst>
                                          </p:cBhvr>
                                          <p:tavLst>
                                            <p:tav tm="0">
                                              <p:val>
                                                <p:strVal val="1+#ppt_w/2"/>
                                              </p:val>
                                            </p:tav>
                                            <p:tav tm="100000">
                                              <p:val>
                                                <p:strVal val="#ppt_x"/>
                                              </p:val>
                                            </p:tav>
                                          </p:tavLst>
                                        </p:anim>
                                        <p:anim calcmode="lin" valueType="num">
                                          <p:cBhvr additive="base">
                                            <p:cTn id="64" dur="500" fill="hold"/>
                                            <p:tgtEl>
                                              <p:spTgt spid="8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00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1+#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00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1+#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00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1+#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87"/>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56836E-6 -3.7037E-7 L 0.36686 0.15278 " pathEditMode="relative" rAng="0" ptsTypes="AA">
                                          <p:cBhvr>
                                            <p:cTn id="81" dur="500" spd="-99900" fill="hold"/>
                                            <p:tgtEl>
                                              <p:spTgt spid="87"/>
                                            </p:tgtEl>
                                            <p:attrNameLst>
                                              <p:attrName>ppt_x</p:attrName>
                                              <p:attrName>ppt_y</p:attrName>
                                            </p:attrNameLst>
                                          </p:cBhvr>
                                          <p:rCtr x="18343" y="7639"/>
                                        </p:animMotion>
                                      </p:childTnLst>
                                    </p:cTn>
                                  </p:par>
                                  <p:par>
                                    <p:cTn id="82" presetID="1"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childTnLst>
                                    </p:cTn>
                                  </p:par>
                                  <p:par>
                                    <p:cTn id="84" presetID="35" presetClass="path" presetSubtype="0" accel="50000" decel="50000" fill="hold" grpId="1" nodeType="withEffect">
                                      <p:stCondLst>
                                        <p:cond delay="0"/>
                                      </p:stCondLst>
                                      <p:childTnLst>
                                        <p:animMotion origin="layout" path="M 7.85742E-7 -3.33333E-6 L -0.39495 -0.11018 " pathEditMode="relative" rAng="0" ptsTypes="AA">
                                          <p:cBhvr>
                                            <p:cTn id="85" dur="500" spd="-99900" fill="hold"/>
                                            <p:tgtEl>
                                              <p:spTgt spid="88"/>
                                            </p:tgtEl>
                                            <p:attrNameLst>
                                              <p:attrName>ppt_x</p:attrName>
                                              <p:attrName>ppt_y</p:attrName>
                                            </p:attrNameLst>
                                          </p:cBhvr>
                                          <p:rCtr x="-19748" y="-5509"/>
                                        </p:animMotion>
                                      </p:childTnLst>
                                    </p:cTn>
                                  </p:par>
                                </p:childTnLst>
                              </p:cTn>
                            </p:par>
                            <p:par>
                              <p:cTn id="86" fill="hold">
                                <p:stCondLst>
                                  <p:cond delay="500"/>
                                </p:stCondLst>
                                <p:childTnLst>
                                  <p:par>
                                    <p:cTn id="87" presetID="2" presetClass="entr" presetSubtype="8" fill="hold" grpId="0" nodeType="afterEffect">
                                      <p:stCondLst>
                                        <p:cond delay="0"/>
                                      </p:stCondLst>
                                      <p:childTnLst>
                                        <p:set>
                                          <p:cBhvr>
                                            <p:cTn id="88" dur="1" fill="hold">
                                              <p:stCondLst>
                                                <p:cond delay="0"/>
                                              </p:stCondLst>
                                            </p:cTn>
                                            <p:tgtEl>
                                              <p:spTgt spid="86"/>
                                            </p:tgtEl>
                                            <p:attrNameLst>
                                              <p:attrName>style.visibility</p:attrName>
                                            </p:attrNameLst>
                                          </p:cBhvr>
                                          <p:to>
                                            <p:strVal val="visible"/>
                                          </p:to>
                                        </p:set>
                                        <p:anim calcmode="lin" valueType="num">
                                          <p:cBhvr additive="base">
                                            <p:cTn id="89" dur="500" fill="hold"/>
                                            <p:tgtEl>
                                              <p:spTgt spid="86"/>
                                            </p:tgtEl>
                                            <p:attrNameLst>
                                              <p:attrName>ppt_x</p:attrName>
                                            </p:attrNameLst>
                                          </p:cBhvr>
                                          <p:tavLst>
                                            <p:tav tm="0">
                                              <p:val>
                                                <p:strVal val="0-#ppt_w/2"/>
                                              </p:val>
                                            </p:tav>
                                            <p:tav tm="100000">
                                              <p:val>
                                                <p:strVal val="#ppt_x"/>
                                              </p:val>
                                            </p:tav>
                                          </p:tavLst>
                                        </p:anim>
                                        <p:anim calcmode="lin" valueType="num">
                                          <p:cBhvr additive="base">
                                            <p:cTn id="90"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2" grpId="0" animBg="1"/>
          <p:bldP spid="73" grpId="0"/>
          <p:bldP spid="74" grpId="0" animBg="1"/>
          <p:bldP spid="75" grpId="0" animBg="1"/>
          <p:bldP spid="76" grpId="0" animBg="1"/>
          <p:bldP spid="77" grpId="0"/>
          <p:bldP spid="78" grpId="0" animBg="1"/>
          <p:bldP spid="79" grpId="0"/>
          <p:bldP spid="80" grpId="0" animBg="1"/>
          <p:bldP spid="81" grpId="0"/>
          <p:bldP spid="82" grpId="0" animBg="1"/>
          <p:bldP spid="83" grpId="0"/>
          <p:bldP spid="86" grpId="0"/>
          <p:bldP spid="87" grpId="0" animBg="1"/>
          <p:bldP spid="87" grpId="1" animBg="1"/>
          <p:bldP spid="88" grpId="0" animBg="1"/>
          <p:bldP spid="88" grpId="1"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KSO_Shape"/>
          <p:cNvSpPr/>
          <p:nvPr/>
        </p:nvSpPr>
        <p:spPr bwMode="auto">
          <a:xfrm>
            <a:off x="135647" y="261473"/>
            <a:ext cx="592579" cy="40690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项目成员</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MEMBERS OF THE PROJECT</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6</a:t>
            </a:r>
          </a:p>
        </p:txBody>
      </p:sp>
      <p:pic>
        <p:nvPicPr>
          <p:cNvPr id="21" name="图片 20"/>
          <p:cNvPicPr>
            <a:picLocks noChangeAspect="1"/>
          </p:cNvPicPr>
          <p:nvPr/>
        </p:nvPicPr>
        <p:blipFill>
          <a:blip r:embed="rId3" cstate="screen">
            <a:extLst>
              <a:ext uri="{BEBA8EAE-BF5A-486C-A8C5-ECC9F3942E4B}">
                <a14:imgProps xmlns:a14="http://schemas.microsoft.com/office/drawing/2010/main">
                  <a14:imgLayer r:embed="rId4">
                    <a14:imgEffect>
                      <a14:sharpenSoften amount="-100000"/>
                    </a14:imgEffect>
                  </a14:imgLayer>
                </a14:imgProps>
              </a:ext>
            </a:extLst>
          </a:blip>
          <a:srcRect/>
          <a:stretch>
            <a:fillRect/>
          </a:stretch>
        </p:blipFill>
        <p:spPr>
          <a:xfrm>
            <a:off x="1479961" y="2037950"/>
            <a:ext cx="2037819" cy="2637737"/>
          </a:xfrm>
          <a:custGeom>
            <a:avLst/>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ah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22" name="图片 21"/>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9000"/>
                    </a14:imgEffect>
                  </a14:imgLayer>
                </a14:imgProps>
              </a:ext>
            </a:extLst>
          </a:blip>
          <a:srcRect/>
          <a:stretch>
            <a:fillRect/>
          </a:stretch>
        </p:blipFill>
        <p:spPr>
          <a:xfrm>
            <a:off x="3864329" y="2037952"/>
            <a:ext cx="2037819" cy="2637716"/>
          </a:xfrm>
          <a:custGeom>
            <a:avLst/>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ah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23" name="图片 22"/>
          <p:cNvPicPr>
            <a:picLocks noChangeAspect="1"/>
          </p:cNvPicPr>
          <p:nvPr/>
        </p:nvPicPr>
        <p:blipFill>
          <a:blip r:embed="rId7" cstate="screen"/>
          <a:srcRect/>
          <a:stretch>
            <a:fillRect/>
          </a:stretch>
        </p:blipFill>
        <p:spPr>
          <a:xfrm>
            <a:off x="6248697" y="2037950"/>
            <a:ext cx="2037819" cy="2637717"/>
          </a:xfrm>
          <a:custGeom>
            <a:avLst/>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ah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24" name="图片 23"/>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33000"/>
                    </a14:imgEffect>
                  </a14:imgLayer>
                </a14:imgProps>
              </a:ext>
            </a:extLst>
          </a:blip>
          <a:srcRect/>
          <a:stretch>
            <a:fillRect/>
          </a:stretch>
        </p:blipFill>
        <p:spPr>
          <a:xfrm>
            <a:off x="8633065" y="2037952"/>
            <a:ext cx="2037819" cy="2637718"/>
          </a:xfrm>
          <a:custGeom>
            <a:avLst/>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ah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
        <p:nvSpPr>
          <p:cNvPr id="17" name="Rectangle 4"/>
          <p:cNvSpPr/>
          <p:nvPr/>
        </p:nvSpPr>
        <p:spPr>
          <a:xfrm flipH="1">
            <a:off x="1479961" y="4146327"/>
            <a:ext cx="2037819" cy="52936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标题 4"/>
          <p:cNvSpPr txBox="1"/>
          <p:nvPr/>
        </p:nvSpPr>
        <p:spPr>
          <a:xfrm>
            <a:off x="1678487" y="4176891"/>
            <a:ext cx="1839293"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6" name="标题 4"/>
          <p:cNvSpPr txBox="1"/>
          <p:nvPr/>
        </p:nvSpPr>
        <p:spPr>
          <a:xfrm>
            <a:off x="1638925" y="4824794"/>
            <a:ext cx="1983273"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Rectangle 4"/>
          <p:cNvSpPr/>
          <p:nvPr/>
        </p:nvSpPr>
        <p:spPr>
          <a:xfrm flipH="1">
            <a:off x="3864329" y="4148892"/>
            <a:ext cx="2037819" cy="52936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标题 4"/>
          <p:cNvSpPr txBox="1"/>
          <p:nvPr/>
        </p:nvSpPr>
        <p:spPr>
          <a:xfrm>
            <a:off x="4062855" y="4179456"/>
            <a:ext cx="1839293"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41" name="标题 4"/>
          <p:cNvSpPr txBox="1"/>
          <p:nvPr/>
        </p:nvSpPr>
        <p:spPr>
          <a:xfrm>
            <a:off x="4023293" y="4827360"/>
            <a:ext cx="1983273"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Rectangle 4"/>
          <p:cNvSpPr/>
          <p:nvPr/>
        </p:nvSpPr>
        <p:spPr>
          <a:xfrm flipH="1">
            <a:off x="6248697" y="4146328"/>
            <a:ext cx="2037819" cy="52936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 name="标题 4"/>
          <p:cNvSpPr txBox="1"/>
          <p:nvPr/>
        </p:nvSpPr>
        <p:spPr>
          <a:xfrm>
            <a:off x="6447224" y="4176892"/>
            <a:ext cx="1839293"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44" name="标题 4"/>
          <p:cNvSpPr txBox="1"/>
          <p:nvPr/>
        </p:nvSpPr>
        <p:spPr>
          <a:xfrm>
            <a:off x="6407661" y="4824795"/>
            <a:ext cx="1983273"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Rectangle 4"/>
          <p:cNvSpPr/>
          <p:nvPr/>
        </p:nvSpPr>
        <p:spPr>
          <a:xfrm flipH="1">
            <a:off x="8633065" y="4146328"/>
            <a:ext cx="2037819" cy="52936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 name="标题 4"/>
          <p:cNvSpPr txBox="1"/>
          <p:nvPr/>
        </p:nvSpPr>
        <p:spPr>
          <a:xfrm>
            <a:off x="8831592" y="4176892"/>
            <a:ext cx="1839293"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47" name="标题 4"/>
          <p:cNvSpPr txBox="1"/>
          <p:nvPr/>
        </p:nvSpPr>
        <p:spPr>
          <a:xfrm>
            <a:off x="8792029" y="4824795"/>
            <a:ext cx="1983273"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479961" y="2037950"/>
            <a:ext cx="342505" cy="342505"/>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49" name="标题 4"/>
          <p:cNvSpPr txBox="1"/>
          <p:nvPr/>
        </p:nvSpPr>
        <p:spPr>
          <a:xfrm>
            <a:off x="1503329" y="1986649"/>
            <a:ext cx="391127"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1</a:t>
            </a:r>
            <a:endParaRPr lang="zh-CN" altLang="en-US" sz="1100" b="1" dirty="0">
              <a:solidFill>
                <a:schemeClr val="bg1"/>
              </a:solidFill>
              <a:latin typeface="Impact MT Std" pitchFamily="34" charset="0"/>
              <a:ea typeface="微软雅黑" panose="020B0503020204020204" pitchFamily="34" charset="-122"/>
            </a:endParaRPr>
          </a:p>
        </p:txBody>
      </p:sp>
      <p:sp>
        <p:nvSpPr>
          <p:cNvPr id="50" name="矩形 49"/>
          <p:cNvSpPr/>
          <p:nvPr/>
        </p:nvSpPr>
        <p:spPr>
          <a:xfrm>
            <a:off x="3855606" y="2037950"/>
            <a:ext cx="342505" cy="342505"/>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51" name="标题 4"/>
          <p:cNvSpPr txBox="1"/>
          <p:nvPr/>
        </p:nvSpPr>
        <p:spPr>
          <a:xfrm>
            <a:off x="3878974" y="1986649"/>
            <a:ext cx="391127"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2</a:t>
            </a:r>
            <a:endParaRPr lang="zh-CN" altLang="en-US" sz="1100" b="1" dirty="0">
              <a:solidFill>
                <a:schemeClr val="bg1"/>
              </a:solidFill>
              <a:latin typeface="Impact MT Std" pitchFamily="34" charset="0"/>
              <a:ea typeface="微软雅黑" panose="020B0503020204020204" pitchFamily="34" charset="-122"/>
            </a:endParaRPr>
          </a:p>
        </p:txBody>
      </p:sp>
      <p:sp>
        <p:nvSpPr>
          <p:cNvPr id="52" name="矩形 51"/>
          <p:cNvSpPr/>
          <p:nvPr/>
        </p:nvSpPr>
        <p:spPr>
          <a:xfrm>
            <a:off x="6248697" y="2037950"/>
            <a:ext cx="342505" cy="342505"/>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53" name="标题 4"/>
          <p:cNvSpPr txBox="1"/>
          <p:nvPr/>
        </p:nvSpPr>
        <p:spPr>
          <a:xfrm>
            <a:off x="6272065" y="1986649"/>
            <a:ext cx="391127"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3</a:t>
            </a:r>
            <a:endParaRPr lang="zh-CN" altLang="en-US" sz="1100" b="1" dirty="0">
              <a:solidFill>
                <a:schemeClr val="bg1"/>
              </a:solidFill>
              <a:latin typeface="Impact MT Std" pitchFamily="34" charset="0"/>
              <a:ea typeface="微软雅黑" panose="020B0503020204020204" pitchFamily="34" charset="-122"/>
            </a:endParaRPr>
          </a:p>
        </p:txBody>
      </p:sp>
      <p:sp>
        <p:nvSpPr>
          <p:cNvPr id="54" name="矩形 53"/>
          <p:cNvSpPr/>
          <p:nvPr/>
        </p:nvSpPr>
        <p:spPr>
          <a:xfrm>
            <a:off x="8633065" y="2037950"/>
            <a:ext cx="342505" cy="342505"/>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55" name="标题 4"/>
          <p:cNvSpPr txBox="1"/>
          <p:nvPr/>
        </p:nvSpPr>
        <p:spPr>
          <a:xfrm>
            <a:off x="8656433" y="1986649"/>
            <a:ext cx="391127"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4</a:t>
            </a:r>
            <a:endParaRPr lang="zh-CN" altLang="en-US" sz="1100" b="1" dirty="0">
              <a:solidFill>
                <a:schemeClr val="bg1"/>
              </a:solidFill>
              <a:latin typeface="Impact MT Std"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stCondLst>
                                    <p:cond delay="10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10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10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100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100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0-#ppt_h/2"/>
                                          </p:val>
                                        </p:tav>
                                        <p:tav tm="100000">
                                          <p:val>
                                            <p:strVal val="#ppt_y"/>
                                          </p:val>
                                        </p:tav>
                                      </p:tavLst>
                                    </p:anim>
                                  </p:childTnLst>
                                </p:cTn>
                              </p:par>
                              <p:par>
                                <p:cTn id="65" presetID="2" presetClass="entr" presetSubtype="4" fill="hold" nodeType="withEffect">
                                  <p:stCondLst>
                                    <p:cond delay="150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50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50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50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50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fill="hold"/>
                                        <p:tgtEl>
                                          <p:spTgt spid="53"/>
                                        </p:tgtEl>
                                        <p:attrNameLst>
                                          <p:attrName>ppt_x</p:attrName>
                                        </p:attrNameLst>
                                      </p:cBhvr>
                                      <p:tavLst>
                                        <p:tav tm="0">
                                          <p:val>
                                            <p:strVal val="#ppt_x"/>
                                          </p:val>
                                        </p:tav>
                                        <p:tav tm="100000">
                                          <p:val>
                                            <p:strVal val="#ppt_x"/>
                                          </p:val>
                                        </p:tav>
                                      </p:tavLst>
                                    </p:anim>
                                    <p:anim calcmode="lin" valueType="num">
                                      <p:cBhvr additive="base">
                                        <p:cTn id="88" dur="500" fill="hold"/>
                                        <p:tgtEl>
                                          <p:spTgt spid="53"/>
                                        </p:tgtEl>
                                        <p:attrNameLst>
                                          <p:attrName>ppt_y</p:attrName>
                                        </p:attrNameLst>
                                      </p:cBhvr>
                                      <p:tavLst>
                                        <p:tav tm="0">
                                          <p:val>
                                            <p:strVal val="1+#ppt_h/2"/>
                                          </p:val>
                                        </p:tav>
                                        <p:tav tm="100000">
                                          <p:val>
                                            <p:strVal val="#ppt_y"/>
                                          </p:val>
                                        </p:tav>
                                      </p:tavLst>
                                    </p:anim>
                                  </p:childTnLst>
                                </p:cTn>
                              </p:par>
                              <p:par>
                                <p:cTn id="89" presetID="2" presetClass="entr" presetSubtype="1" fill="hold" nodeType="withEffect">
                                  <p:stCondLst>
                                    <p:cond delay="200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2000"/>
                                  </p:stCondLst>
                                  <p:childTnLst>
                                    <p:set>
                                      <p:cBhvr>
                                        <p:cTn id="94" dur="1" fill="hold">
                                          <p:stCondLst>
                                            <p:cond delay="0"/>
                                          </p:stCondLst>
                                        </p:cTn>
                                        <p:tgtEl>
                                          <p:spTgt spid="45"/>
                                        </p:tgtEl>
                                        <p:attrNameLst>
                                          <p:attrName>style.visibility</p:attrName>
                                        </p:attrNameLst>
                                      </p:cBhvr>
                                      <p:to>
                                        <p:strVal val="visible"/>
                                      </p:to>
                                    </p:set>
                                    <p:anim calcmode="lin" valueType="num">
                                      <p:cBhvr additive="base">
                                        <p:cTn id="95" dur="500" fill="hold"/>
                                        <p:tgtEl>
                                          <p:spTgt spid="45"/>
                                        </p:tgtEl>
                                        <p:attrNameLst>
                                          <p:attrName>ppt_x</p:attrName>
                                        </p:attrNameLst>
                                      </p:cBhvr>
                                      <p:tavLst>
                                        <p:tav tm="0">
                                          <p:val>
                                            <p:strVal val="#ppt_x"/>
                                          </p:val>
                                        </p:tav>
                                        <p:tav tm="100000">
                                          <p:val>
                                            <p:strVal val="#ppt_x"/>
                                          </p:val>
                                        </p:tav>
                                      </p:tavLst>
                                    </p:anim>
                                    <p:anim calcmode="lin" valueType="num">
                                      <p:cBhvr additive="base">
                                        <p:cTn id="96" dur="500" fill="hold"/>
                                        <p:tgtEl>
                                          <p:spTgt spid="45"/>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00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500" fill="hold"/>
                                        <p:tgtEl>
                                          <p:spTgt spid="46"/>
                                        </p:tgtEl>
                                        <p:attrNameLst>
                                          <p:attrName>ppt_x</p:attrName>
                                        </p:attrNameLst>
                                      </p:cBhvr>
                                      <p:tavLst>
                                        <p:tav tm="0">
                                          <p:val>
                                            <p:strVal val="#ppt_x"/>
                                          </p:val>
                                        </p:tav>
                                        <p:tav tm="100000">
                                          <p:val>
                                            <p:strVal val="#ppt_x"/>
                                          </p:val>
                                        </p:tav>
                                      </p:tavLst>
                                    </p:anim>
                                    <p:anim calcmode="lin" valueType="num">
                                      <p:cBhvr additive="base">
                                        <p:cTn id="100" dur="500" fill="hold"/>
                                        <p:tgtEl>
                                          <p:spTgt spid="46"/>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stCondLst>
                                    <p:cond delay="200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ppt_x"/>
                                          </p:val>
                                        </p:tav>
                                        <p:tav tm="100000">
                                          <p:val>
                                            <p:strVal val="#ppt_x"/>
                                          </p:val>
                                        </p:tav>
                                      </p:tavLst>
                                    </p:anim>
                                    <p:anim calcmode="lin" valueType="num">
                                      <p:cBhvr additive="base">
                                        <p:cTn id="104" dur="500" fill="hold"/>
                                        <p:tgtEl>
                                          <p:spTgt spid="47"/>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2000"/>
                                  </p:stCondLst>
                                  <p:childTnLst>
                                    <p:set>
                                      <p:cBhvr>
                                        <p:cTn id="106" dur="1" fill="hold">
                                          <p:stCondLst>
                                            <p:cond delay="0"/>
                                          </p:stCondLst>
                                        </p:cTn>
                                        <p:tgtEl>
                                          <p:spTgt spid="54"/>
                                        </p:tgtEl>
                                        <p:attrNameLst>
                                          <p:attrName>style.visibility</p:attrName>
                                        </p:attrNameLst>
                                      </p:cBhvr>
                                      <p:to>
                                        <p:strVal val="visible"/>
                                      </p:to>
                                    </p:set>
                                    <p:anim calcmode="lin" valueType="num">
                                      <p:cBhvr additive="base">
                                        <p:cTn id="107" dur="500" fill="hold"/>
                                        <p:tgtEl>
                                          <p:spTgt spid="54"/>
                                        </p:tgtEl>
                                        <p:attrNameLst>
                                          <p:attrName>ppt_x</p:attrName>
                                        </p:attrNameLst>
                                      </p:cBhvr>
                                      <p:tavLst>
                                        <p:tav tm="0">
                                          <p:val>
                                            <p:strVal val="#ppt_x"/>
                                          </p:val>
                                        </p:tav>
                                        <p:tav tm="100000">
                                          <p:val>
                                            <p:strVal val="#ppt_x"/>
                                          </p:val>
                                        </p:tav>
                                      </p:tavLst>
                                    </p:anim>
                                    <p:anim calcmode="lin" valueType="num">
                                      <p:cBhvr additive="base">
                                        <p:cTn id="108" dur="500" fill="hold"/>
                                        <p:tgtEl>
                                          <p:spTgt spid="54"/>
                                        </p:tgtEl>
                                        <p:attrNameLst>
                                          <p:attrName>ppt_y</p:attrName>
                                        </p:attrNameLst>
                                      </p:cBhvr>
                                      <p:tavLst>
                                        <p:tav tm="0">
                                          <p:val>
                                            <p:strVal val="0-#ppt_h/2"/>
                                          </p:val>
                                        </p:tav>
                                        <p:tav tm="100000">
                                          <p:val>
                                            <p:strVal val="#ppt_y"/>
                                          </p:val>
                                        </p:tav>
                                      </p:tavLst>
                                    </p:anim>
                                  </p:childTnLst>
                                </p:cTn>
                              </p:par>
                              <p:par>
                                <p:cTn id="109" presetID="2" presetClass="entr" presetSubtype="1" fill="hold" grpId="0" nodeType="withEffect">
                                  <p:stCondLst>
                                    <p:cond delay="200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ppt_x"/>
                                          </p:val>
                                        </p:tav>
                                        <p:tav tm="100000">
                                          <p:val>
                                            <p:strVal val="#ppt_x"/>
                                          </p:val>
                                        </p:tav>
                                      </p:tavLst>
                                    </p:anim>
                                    <p:anim calcmode="lin" valueType="num">
                                      <p:cBhvr additive="base">
                                        <p:cTn id="112"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7" grpId="0" animBg="1"/>
      <p:bldP spid="25" grpId="0"/>
      <p:bldP spid="26" grpId="0"/>
      <p:bldP spid="39" grpId="0" animBg="1"/>
      <p:bldP spid="40" grpId="0"/>
      <p:bldP spid="41" grpId="0"/>
      <p:bldP spid="42" grpId="0" animBg="1"/>
      <p:bldP spid="43" grpId="0"/>
      <p:bldP spid="44" grpId="0"/>
      <p:bldP spid="45" grpId="0" animBg="1"/>
      <p:bldP spid="46" grpId="0"/>
      <p:bldP spid="47" grpId="0"/>
      <p:bldP spid="6" grpId="0" animBg="1"/>
      <p:bldP spid="49" grpId="0"/>
      <p:bldP spid="50" grpId="0" animBg="1"/>
      <p:bldP spid="51" grpId="0"/>
      <p:bldP spid="52" grpId="0" animBg="1"/>
      <p:bldP spid="53" grpId="0"/>
      <p:bldP spid="54" grpId="0" animBg="1"/>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KSO_Shape"/>
          <p:cNvSpPr/>
          <p:nvPr/>
        </p:nvSpPr>
        <p:spPr bwMode="auto">
          <a:xfrm>
            <a:off x="135647" y="261473"/>
            <a:ext cx="592579" cy="40690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核心成员</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THE CORE MEMBERS</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7</a:t>
            </a:r>
          </a:p>
        </p:txBody>
      </p:sp>
      <p:grpSp>
        <p:nvGrpSpPr>
          <p:cNvPr id="12" name="组合 11"/>
          <p:cNvGrpSpPr/>
          <p:nvPr/>
        </p:nvGrpSpPr>
        <p:grpSpPr>
          <a:xfrm>
            <a:off x="3185110" y="1739535"/>
            <a:ext cx="710015" cy="771342"/>
            <a:chOff x="3185939" y="1739094"/>
            <a:chExt cx="710200" cy="771543"/>
          </a:xfrm>
        </p:grpSpPr>
        <p:sp>
          <p:nvSpPr>
            <p:cNvPr id="13" name="任意多边形 12"/>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800" b="1" dirty="0">
                <a:solidFill>
                  <a:schemeClr val="tx1">
                    <a:lumMod val="65000"/>
                    <a:lumOff val="35000"/>
                  </a:schemeClr>
                </a:solidFill>
                <a:latin typeface="DIN-BoldItalic" pitchFamily="50" charset="0"/>
              </a:endParaRPr>
            </a:p>
          </p:txBody>
        </p:sp>
        <p:sp>
          <p:nvSpPr>
            <p:cNvPr id="14" name="椭圆 13"/>
            <p:cNvSpPr/>
            <p:nvPr/>
          </p:nvSpPr>
          <p:spPr>
            <a:xfrm>
              <a:off x="3343511" y="1739094"/>
              <a:ext cx="552628" cy="552628"/>
            </a:xfrm>
            <a:prstGeom prst="ellipse">
              <a:avLst/>
            </a:prstGeom>
            <a:solidFill>
              <a:srgbClr val="FD3F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15" name="组合 14"/>
            <p:cNvGrpSpPr/>
            <p:nvPr/>
          </p:nvGrpSpPr>
          <p:grpSpPr>
            <a:xfrm>
              <a:off x="3495077" y="1855520"/>
              <a:ext cx="277225" cy="313328"/>
              <a:chOff x="5753100" y="3041650"/>
              <a:chExt cx="682626" cy="771526"/>
            </a:xfrm>
            <a:solidFill>
              <a:srgbClr val="DF53DF"/>
            </a:solidFill>
          </p:grpSpPr>
          <p:sp>
            <p:nvSpPr>
              <p:cNvPr id="1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17"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18"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19"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20"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21"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22"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23"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24"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25"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26"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27"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28"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29"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30"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31"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32"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endParaRPr>
              </a:p>
            </p:txBody>
          </p:sp>
        </p:grpSp>
      </p:grpSp>
      <p:sp>
        <p:nvSpPr>
          <p:cNvPr id="33" name="Oval 21"/>
          <p:cNvSpPr/>
          <p:nvPr/>
        </p:nvSpPr>
        <p:spPr>
          <a:xfrm>
            <a:off x="1673229" y="2194644"/>
            <a:ext cx="1932111" cy="1932111"/>
          </a:xfrm>
          <a:prstGeom prst="ellipse">
            <a:avLst/>
          </a:prstGeom>
          <a:solidFill>
            <a:srgbClr val="FD3F03"/>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34" name="椭圆 33"/>
          <p:cNvSpPr/>
          <p:nvPr/>
        </p:nvSpPr>
        <p:spPr>
          <a:xfrm>
            <a:off x="1831426" y="2352293"/>
            <a:ext cx="1615717" cy="1616816"/>
          </a:xfrm>
          <a:prstGeom prst="ellipse">
            <a:avLst/>
          </a:prstGeom>
          <a:blipFill dpi="0" rotWithShape="1">
            <a:blip r:embed="rId3" cstate="screen">
              <a:extLst>
                <a:ext uri="{BEBA8EAE-BF5A-486C-A8C5-ECC9F3942E4B}">
                  <a14:imgProps xmlns:a14="http://schemas.microsoft.com/office/drawing/2010/main">
                    <a14:imgLayer r:embed="rId4">
                      <a14:imgEffect>
                        <a14:artisticBlur/>
                      </a14:imgEffect>
                      <a14:imgEffect>
                        <a14:brightnessContrast bright="17000"/>
                      </a14:imgEffect>
                      <a14:imgEffect>
                        <a14:sharpenSoften amount="-100000"/>
                      </a14:imgEffect>
                    </a14:imgLayer>
                  </a14:imgProps>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35" name="矩形 34"/>
          <p:cNvSpPr/>
          <p:nvPr/>
        </p:nvSpPr>
        <p:spPr>
          <a:xfrm>
            <a:off x="6209186" y="2483246"/>
            <a:ext cx="3311506" cy="323916"/>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团队协作</a:t>
            </a:r>
          </a:p>
        </p:txBody>
      </p:sp>
      <p:sp>
        <p:nvSpPr>
          <p:cNvPr id="36" name="矩形 35"/>
          <p:cNvSpPr/>
          <p:nvPr/>
        </p:nvSpPr>
        <p:spPr>
          <a:xfrm>
            <a:off x="6209186" y="2861052"/>
            <a:ext cx="2447635" cy="323916"/>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沟通交流</a:t>
            </a:r>
          </a:p>
        </p:txBody>
      </p:sp>
      <p:sp>
        <p:nvSpPr>
          <p:cNvPr id="37" name="矩形 36"/>
          <p:cNvSpPr/>
          <p:nvPr/>
        </p:nvSpPr>
        <p:spPr>
          <a:xfrm>
            <a:off x="6209186" y="3257029"/>
            <a:ext cx="3887420" cy="323916"/>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业务知识</a:t>
            </a:r>
          </a:p>
        </p:txBody>
      </p:sp>
      <p:sp>
        <p:nvSpPr>
          <p:cNvPr id="38" name="矩形 37"/>
          <p:cNvSpPr/>
          <p:nvPr/>
        </p:nvSpPr>
        <p:spPr>
          <a:xfrm>
            <a:off x="6209186" y="3652934"/>
            <a:ext cx="2159678" cy="323916"/>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情绪管理</a:t>
            </a:r>
          </a:p>
        </p:txBody>
      </p:sp>
      <p:sp>
        <p:nvSpPr>
          <p:cNvPr id="39" name="文本框 5"/>
          <p:cNvSpPr txBox="1"/>
          <p:nvPr/>
        </p:nvSpPr>
        <p:spPr>
          <a:xfrm>
            <a:off x="6209187" y="2061204"/>
            <a:ext cx="1223817" cy="369236"/>
          </a:xfrm>
          <a:prstGeom prst="rect">
            <a:avLst/>
          </a:prstGeom>
          <a:noFill/>
        </p:spPr>
        <p:txBody>
          <a:bodyPr wrap="square" rtlCol="0">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技能：</a:t>
            </a:r>
            <a:r>
              <a:rPr lang="zh-CN" altLang="en-US" sz="1800" b="1" dirty="0">
                <a:solidFill>
                  <a:schemeClr val="bg1"/>
                </a:solidFill>
                <a:latin typeface="微软雅黑" panose="020B0503020204020204" pitchFamily="34" charset="-122"/>
                <a:ea typeface="微软雅黑" panose="020B0503020204020204" pitchFamily="34" charset="-122"/>
              </a:rPr>
              <a:t>：</a:t>
            </a:r>
          </a:p>
        </p:txBody>
      </p:sp>
      <p:sp>
        <p:nvSpPr>
          <p:cNvPr id="40" name="文本框 9"/>
          <p:cNvSpPr txBox="1"/>
          <p:nvPr/>
        </p:nvSpPr>
        <p:spPr>
          <a:xfrm>
            <a:off x="10209793" y="2512064"/>
            <a:ext cx="647903" cy="307697"/>
          </a:xfrm>
          <a:prstGeom prst="rect">
            <a:avLst/>
          </a:prstGeom>
          <a:noFill/>
        </p:spPr>
        <p:txBody>
          <a:bodyPr wrap="square" rtlCol="0">
            <a:spAutoFit/>
          </a:bodyPr>
          <a:lstStyle/>
          <a:p>
            <a:pPr algn="ctr"/>
            <a:r>
              <a:rPr lang="en-US" altLang="zh-CN" sz="1400" b="1" dirty="0">
                <a:solidFill>
                  <a:schemeClr val="bg1">
                    <a:lumMod val="50000"/>
                  </a:schemeClr>
                </a:solidFill>
                <a:latin typeface="Impact MT Std" pitchFamily="34" charset="0"/>
                <a:ea typeface="微软雅黑" panose="020B0503020204020204" pitchFamily="34" charset="-122"/>
              </a:rPr>
              <a:t>80%</a:t>
            </a:r>
            <a:endParaRPr lang="zh-CN" altLang="en-US" sz="1400" b="1" dirty="0">
              <a:solidFill>
                <a:schemeClr val="bg1">
                  <a:lumMod val="50000"/>
                </a:schemeClr>
              </a:solidFill>
              <a:latin typeface="Impact MT Std" pitchFamily="34" charset="0"/>
              <a:ea typeface="微软雅黑" panose="020B0503020204020204" pitchFamily="34" charset="-122"/>
            </a:endParaRPr>
          </a:p>
        </p:txBody>
      </p:sp>
      <p:sp>
        <p:nvSpPr>
          <p:cNvPr id="41" name="文本框 40"/>
          <p:cNvSpPr txBox="1"/>
          <p:nvPr/>
        </p:nvSpPr>
        <p:spPr>
          <a:xfrm>
            <a:off x="10204590" y="3280523"/>
            <a:ext cx="647903" cy="307697"/>
          </a:xfrm>
          <a:prstGeom prst="rect">
            <a:avLst/>
          </a:prstGeom>
          <a:noFill/>
        </p:spPr>
        <p:txBody>
          <a:bodyPr wrap="square" rtlCol="0">
            <a:spAutoFit/>
          </a:bodyPr>
          <a:lstStyle/>
          <a:p>
            <a:pPr algn="ctr"/>
            <a:r>
              <a:rPr lang="en-US" altLang="zh-CN" sz="1400" b="1" dirty="0">
                <a:solidFill>
                  <a:schemeClr val="bg1">
                    <a:lumMod val="50000"/>
                  </a:schemeClr>
                </a:solidFill>
                <a:latin typeface="Impact MT Std" pitchFamily="34" charset="0"/>
                <a:ea typeface="微软雅黑" panose="020B0503020204020204" pitchFamily="34" charset="-122"/>
              </a:rPr>
              <a:t>95%</a:t>
            </a:r>
            <a:endParaRPr lang="zh-CN" altLang="en-US" sz="1400" b="1" dirty="0">
              <a:solidFill>
                <a:schemeClr val="bg1">
                  <a:lumMod val="50000"/>
                </a:schemeClr>
              </a:solidFill>
              <a:latin typeface="Impact MT Std" pitchFamily="34" charset="0"/>
              <a:ea typeface="微软雅黑" panose="020B0503020204020204" pitchFamily="34" charset="-122"/>
            </a:endParaRPr>
          </a:p>
        </p:txBody>
      </p:sp>
      <p:sp>
        <p:nvSpPr>
          <p:cNvPr id="42" name="文本框 41"/>
          <p:cNvSpPr txBox="1"/>
          <p:nvPr/>
        </p:nvSpPr>
        <p:spPr>
          <a:xfrm>
            <a:off x="10204590" y="3676428"/>
            <a:ext cx="647903" cy="307697"/>
          </a:xfrm>
          <a:prstGeom prst="rect">
            <a:avLst/>
          </a:prstGeom>
          <a:noFill/>
        </p:spPr>
        <p:txBody>
          <a:bodyPr wrap="square" rtlCol="0">
            <a:spAutoFit/>
          </a:bodyPr>
          <a:lstStyle/>
          <a:p>
            <a:pPr algn="ctr"/>
            <a:r>
              <a:rPr lang="en-US" altLang="zh-CN" sz="1400" b="1" dirty="0">
                <a:solidFill>
                  <a:schemeClr val="bg1">
                    <a:lumMod val="50000"/>
                  </a:schemeClr>
                </a:solidFill>
                <a:latin typeface="Impact MT Std" pitchFamily="34" charset="0"/>
                <a:ea typeface="微软雅黑" panose="020B0503020204020204" pitchFamily="34" charset="-122"/>
              </a:rPr>
              <a:t>50%</a:t>
            </a:r>
            <a:endParaRPr lang="zh-CN" altLang="en-US" sz="1400" b="1" dirty="0">
              <a:solidFill>
                <a:schemeClr val="bg1">
                  <a:lumMod val="50000"/>
                </a:schemeClr>
              </a:solidFill>
              <a:latin typeface="Impact MT Std" pitchFamily="34" charset="0"/>
              <a:ea typeface="微软雅黑" panose="020B0503020204020204" pitchFamily="34" charset="-122"/>
            </a:endParaRPr>
          </a:p>
        </p:txBody>
      </p:sp>
      <p:sp>
        <p:nvSpPr>
          <p:cNvPr id="43" name="文本框 42"/>
          <p:cNvSpPr txBox="1"/>
          <p:nvPr/>
        </p:nvSpPr>
        <p:spPr>
          <a:xfrm>
            <a:off x="10207394" y="2908041"/>
            <a:ext cx="647903" cy="307697"/>
          </a:xfrm>
          <a:prstGeom prst="rect">
            <a:avLst/>
          </a:prstGeom>
          <a:noFill/>
        </p:spPr>
        <p:txBody>
          <a:bodyPr wrap="square" rtlCol="0">
            <a:spAutoFit/>
          </a:bodyPr>
          <a:lstStyle/>
          <a:p>
            <a:pPr algn="ctr"/>
            <a:r>
              <a:rPr lang="en-US" altLang="zh-CN" sz="1400" b="1" dirty="0">
                <a:solidFill>
                  <a:schemeClr val="bg1">
                    <a:lumMod val="50000"/>
                  </a:schemeClr>
                </a:solidFill>
                <a:latin typeface="Impact MT Std" pitchFamily="34" charset="0"/>
                <a:ea typeface="微软雅黑" panose="020B0503020204020204" pitchFamily="34" charset="-122"/>
              </a:rPr>
              <a:t>70%</a:t>
            </a:r>
            <a:endParaRPr lang="zh-CN" altLang="en-US" sz="1400" b="1" dirty="0">
              <a:solidFill>
                <a:schemeClr val="bg1">
                  <a:lumMod val="50000"/>
                </a:schemeClr>
              </a:solidFill>
              <a:latin typeface="Impact MT Std" pitchFamily="34" charset="0"/>
              <a:ea typeface="微软雅黑" panose="020B0503020204020204" pitchFamily="34" charset="-122"/>
            </a:endParaRPr>
          </a:p>
        </p:txBody>
      </p:sp>
      <p:sp>
        <p:nvSpPr>
          <p:cNvPr id="44" name="文本框 11"/>
          <p:cNvSpPr txBox="1"/>
          <p:nvPr/>
        </p:nvSpPr>
        <p:spPr>
          <a:xfrm>
            <a:off x="7012150" y="3163402"/>
            <a:ext cx="905841" cy="369236"/>
          </a:xfrm>
          <a:prstGeom prst="rect">
            <a:avLst/>
          </a:prstGeom>
          <a:noFill/>
        </p:spPr>
        <p:txBody>
          <a:bodyPr wrap="square" rtlCol="0">
            <a:spAutoFit/>
          </a:bodyPr>
          <a:lstStyle/>
          <a:p>
            <a:endParaRPr lang="zh-CN" altLang="en-US" sz="1800"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3936322" y="2297962"/>
            <a:ext cx="2104044" cy="1243153"/>
            <a:chOff x="4080015" y="2124888"/>
            <a:chExt cx="2104592" cy="1243477"/>
          </a:xfrm>
        </p:grpSpPr>
        <p:sp>
          <p:nvSpPr>
            <p:cNvPr id="46" name="文本框 10"/>
            <p:cNvSpPr txBox="1"/>
            <p:nvPr/>
          </p:nvSpPr>
          <p:spPr>
            <a:xfrm>
              <a:off x="4080015" y="2124888"/>
              <a:ext cx="1729539" cy="369332"/>
            </a:xfrm>
            <a:prstGeom prst="rect">
              <a:avLst/>
            </a:prstGeom>
            <a:noFill/>
          </p:spPr>
          <p:txBody>
            <a:bodyPr wrap="square" rtlCol="0">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点击输入标题</a:t>
              </a:r>
            </a:p>
          </p:txBody>
        </p:sp>
        <p:sp>
          <p:nvSpPr>
            <p:cNvPr id="47" name="Rectangle 1"/>
            <p:cNvSpPr>
              <a:spLocks noChangeArrowheads="1"/>
            </p:cNvSpPr>
            <p:nvPr/>
          </p:nvSpPr>
          <p:spPr bwMode="auto">
            <a:xfrm>
              <a:off x="4138622" y="2968280"/>
              <a:ext cx="2045985" cy="400085"/>
            </a:xfrm>
            <a:prstGeom prst="rect">
              <a:avLst/>
            </a:prstGeom>
            <a:noFill/>
            <a:ln>
              <a:noFill/>
            </a:ln>
            <a:effectLst/>
          </p:spPr>
          <p:txBody>
            <a:bodyPr vert="horz" wrap="square" lIns="0" tIns="0" rIns="0" bIns="76156" numCol="1" anchor="ctr" anchorCtr="0" compatLnSpc="1">
              <a:spAutoFit/>
            </a:bodyPr>
            <a:lstStyle/>
            <a:p>
              <a:pPr defTabSz="914400" eaLnBrk="0" fontAlgn="base" hangingPunct="0">
                <a:lnSpc>
                  <a:spcPct val="150000"/>
                </a:lnSpc>
                <a:spcBef>
                  <a:spcPct val="0"/>
                </a:spcBef>
                <a:spcAft>
                  <a:spcPct val="0"/>
                </a:spcAft>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4872183" y="4579810"/>
            <a:ext cx="5991207" cy="842247"/>
            <a:chOff x="5073372" y="4724126"/>
            <a:chExt cx="5992767" cy="842466"/>
          </a:xfrm>
        </p:grpSpPr>
        <p:cxnSp>
          <p:nvCxnSpPr>
            <p:cNvPr id="53" name="直接连接符 52"/>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文本框 49"/>
            <p:cNvSpPr txBox="1"/>
            <p:nvPr/>
          </p:nvSpPr>
          <p:spPr>
            <a:xfrm>
              <a:off x="8509855" y="4724126"/>
              <a:ext cx="2556284" cy="523220"/>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工作岗位说明及日常工作内容阐述。</a:t>
              </a:r>
            </a:p>
          </p:txBody>
        </p:sp>
        <p:pic>
          <p:nvPicPr>
            <p:cNvPr id="55" name="图片 54"/>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foregroundMark x1="35742" y1="45898" x2="35742" y2="45898"/>
                          <a14:backgroundMark x1="34570" y1="53906" x2="34570" y2="53906"/>
                        </a14:backgroundRemoval>
                      </a14:imgEffect>
                    </a14:imgLayer>
                  </a14:imgProps>
                </a:ext>
              </a:extLst>
            </a:blip>
            <a:srcRect/>
            <a:stretch>
              <a:fillRect/>
            </a:stretch>
          </p:blipFill>
          <p:spPr>
            <a:xfrm>
              <a:off x="7878872" y="4762457"/>
              <a:ext cx="504000" cy="504000"/>
            </a:xfrm>
            <a:prstGeom prst="ellipse">
              <a:avLst/>
            </a:prstGeom>
            <a:solidFill>
              <a:srgbClr val="FD3F03"/>
            </a:solidFill>
          </p:spPr>
        </p:pic>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nodeType="withEffect">
                                  <p:stCondLst>
                                    <p:cond delay="50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par>
                                <p:cTn id="32" presetID="53" presetClass="entr" presetSubtype="16" fill="hold" nodeType="withEffect">
                                  <p:stCondLst>
                                    <p:cond delay="100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150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par>
                                <p:cTn id="47" presetID="53" presetClass="entr" presetSubtype="16" fill="hold" grpId="0" nodeType="withEffect">
                                  <p:stCondLst>
                                    <p:cond delay="15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animEffect transition="in" filter="fade">
                                      <p:cBhvr>
                                        <p:cTn id="56" dur="500"/>
                                        <p:tgtEl>
                                          <p:spTgt spid="38"/>
                                        </p:tgtEl>
                                      </p:cBhvr>
                                    </p:animEffect>
                                  </p:childTnLst>
                                </p:cTn>
                              </p:par>
                              <p:par>
                                <p:cTn id="57" presetID="53" presetClass="entr" presetSubtype="16" fill="hold" grpId="0" nodeType="withEffect">
                                  <p:stCondLst>
                                    <p:cond delay="150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Effect transition="in" filter="fade">
                                      <p:cBhvr>
                                        <p:cTn id="61" dur="500"/>
                                        <p:tgtEl>
                                          <p:spTgt spid="39"/>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par>
                                <p:cTn id="72" presetID="53" presetClass="entr" presetSubtype="16" fill="hold" grpId="0" nodeType="withEffect">
                                  <p:stCondLst>
                                    <p:cond delay="150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par>
                                <p:cTn id="77" presetID="53" presetClass="entr" presetSubtype="16" fill="hold" grpId="0" nodeType="withEffect">
                                  <p:stCondLst>
                                    <p:cond delay="150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fltVal val="0"/>
                                          </p:val>
                                        </p:tav>
                                        <p:tav tm="100000">
                                          <p:val>
                                            <p:strVal val="#ppt_w"/>
                                          </p:val>
                                        </p:tav>
                                      </p:tavLst>
                                    </p:anim>
                                    <p:anim calcmode="lin" valueType="num">
                                      <p:cBhvr>
                                        <p:cTn id="80" dur="500" fill="hold"/>
                                        <p:tgtEl>
                                          <p:spTgt spid="43"/>
                                        </p:tgtEl>
                                        <p:attrNameLst>
                                          <p:attrName>ppt_h</p:attrName>
                                        </p:attrNameLst>
                                      </p:cBhvr>
                                      <p:tavLst>
                                        <p:tav tm="0">
                                          <p:val>
                                            <p:fltVal val="0"/>
                                          </p:val>
                                        </p:tav>
                                        <p:tav tm="100000">
                                          <p:val>
                                            <p:strVal val="#ppt_h"/>
                                          </p:val>
                                        </p:tav>
                                      </p:tavLst>
                                    </p:anim>
                                    <p:animEffect transition="in" filter="fade">
                                      <p:cBhvr>
                                        <p:cTn id="81" dur="500"/>
                                        <p:tgtEl>
                                          <p:spTgt spid="43"/>
                                        </p:tgtEl>
                                      </p:cBhvr>
                                    </p:animEffect>
                                  </p:childTnLst>
                                </p:cTn>
                              </p:par>
                              <p:par>
                                <p:cTn id="82" presetID="53" presetClass="entr" presetSubtype="16" fill="hold" grpId="0" nodeType="withEffect" nodePh="1">
                                  <p:stCondLst>
                                    <p:cond delay="1500"/>
                                  </p:stCondLst>
                                  <p:endCondLst>
                                    <p:cond evt="begin" delay="0">
                                      <p:tn val="82"/>
                                    </p:cond>
                                  </p:endCondLst>
                                  <p:childTnLst>
                                    <p:set>
                                      <p:cBhvr>
                                        <p:cTn id="83" dur="1" fill="hold">
                                          <p:stCondLst>
                                            <p:cond delay="0"/>
                                          </p:stCondLst>
                                        </p:cTn>
                                        <p:tgtEl>
                                          <p:spTgt spid="44"/>
                                        </p:tgtEl>
                                        <p:attrNameLst>
                                          <p:attrName>style.visibility</p:attrName>
                                        </p:attrNameLst>
                                      </p:cBhvr>
                                      <p:to>
                                        <p:strVal val="visible"/>
                                      </p:to>
                                    </p:set>
                                    <p:anim calcmode="lin" valueType="num">
                                      <p:cBhvr>
                                        <p:cTn id="84" dur="500" fill="hold"/>
                                        <p:tgtEl>
                                          <p:spTgt spid="44"/>
                                        </p:tgtEl>
                                        <p:attrNameLst>
                                          <p:attrName>ppt_w</p:attrName>
                                        </p:attrNameLst>
                                      </p:cBhvr>
                                      <p:tavLst>
                                        <p:tav tm="0">
                                          <p:val>
                                            <p:fltVal val="0"/>
                                          </p:val>
                                        </p:tav>
                                        <p:tav tm="100000">
                                          <p:val>
                                            <p:strVal val="#ppt_w"/>
                                          </p:val>
                                        </p:tav>
                                      </p:tavLst>
                                    </p:anim>
                                    <p:anim calcmode="lin" valueType="num">
                                      <p:cBhvr>
                                        <p:cTn id="85" dur="500" fill="hold"/>
                                        <p:tgtEl>
                                          <p:spTgt spid="44"/>
                                        </p:tgtEl>
                                        <p:attrNameLst>
                                          <p:attrName>ppt_h</p:attrName>
                                        </p:attrNameLst>
                                      </p:cBhvr>
                                      <p:tavLst>
                                        <p:tav tm="0">
                                          <p:val>
                                            <p:fltVal val="0"/>
                                          </p:val>
                                        </p:tav>
                                        <p:tav tm="100000">
                                          <p:val>
                                            <p:strVal val="#ppt_h"/>
                                          </p:val>
                                        </p:tav>
                                      </p:tavLst>
                                    </p:anim>
                                    <p:animEffect transition="in" filter="fade">
                                      <p:cBhvr>
                                        <p:cTn id="86" dur="500"/>
                                        <p:tgtEl>
                                          <p:spTgt spid="44"/>
                                        </p:tgtEl>
                                      </p:cBhvr>
                                    </p:animEffect>
                                  </p:childTnLst>
                                </p:cTn>
                              </p:par>
                              <p:par>
                                <p:cTn id="87" presetID="53" presetClass="entr" presetSubtype="16" fill="hold" nodeType="withEffect">
                                  <p:stCondLst>
                                    <p:cond delay="2250"/>
                                  </p:stCondLst>
                                  <p:childTnLst>
                                    <p:set>
                                      <p:cBhvr>
                                        <p:cTn id="88" dur="1" fill="hold">
                                          <p:stCondLst>
                                            <p:cond delay="0"/>
                                          </p:stCondLst>
                                        </p:cTn>
                                        <p:tgtEl>
                                          <p:spTgt spid="52"/>
                                        </p:tgtEl>
                                        <p:attrNameLst>
                                          <p:attrName>style.visibility</p:attrName>
                                        </p:attrNameLst>
                                      </p:cBhvr>
                                      <p:to>
                                        <p:strVal val="visible"/>
                                      </p:to>
                                    </p:set>
                                    <p:anim calcmode="lin" valueType="num">
                                      <p:cBhvr>
                                        <p:cTn id="89" dur="500" fill="hold"/>
                                        <p:tgtEl>
                                          <p:spTgt spid="52"/>
                                        </p:tgtEl>
                                        <p:attrNameLst>
                                          <p:attrName>ppt_w</p:attrName>
                                        </p:attrNameLst>
                                      </p:cBhvr>
                                      <p:tavLst>
                                        <p:tav tm="0">
                                          <p:val>
                                            <p:fltVal val="0"/>
                                          </p:val>
                                        </p:tav>
                                        <p:tav tm="100000">
                                          <p:val>
                                            <p:strVal val="#ppt_w"/>
                                          </p:val>
                                        </p:tav>
                                      </p:tavLst>
                                    </p:anim>
                                    <p:anim calcmode="lin" valueType="num">
                                      <p:cBhvr>
                                        <p:cTn id="90" dur="500" fill="hold"/>
                                        <p:tgtEl>
                                          <p:spTgt spid="52"/>
                                        </p:tgtEl>
                                        <p:attrNameLst>
                                          <p:attrName>ppt_h</p:attrName>
                                        </p:attrNameLst>
                                      </p:cBhvr>
                                      <p:tavLst>
                                        <p:tav tm="0">
                                          <p:val>
                                            <p:fltVal val="0"/>
                                          </p:val>
                                        </p:tav>
                                        <p:tav tm="100000">
                                          <p:val>
                                            <p:strVal val="#ppt_h"/>
                                          </p:val>
                                        </p:tav>
                                      </p:tavLst>
                                    </p:anim>
                                    <p:animEffect transition="in" filter="fade">
                                      <p:cBhvr>
                                        <p:cTn id="9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33" grpId="0" animBg="1"/>
      <p:bldP spid="35" grpId="0" animBg="1"/>
      <p:bldP spid="36" grpId="0" animBg="1"/>
      <p:bldP spid="37" grpId="0" animBg="1"/>
      <p:bldP spid="38" grpId="0" animBg="1"/>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KSO_Shape"/>
          <p:cNvSpPr/>
          <p:nvPr/>
        </p:nvSpPr>
        <p:spPr bwMode="auto">
          <a:xfrm>
            <a:off x="135647" y="261473"/>
            <a:ext cx="592579" cy="40690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sp>
        <p:nvSpPr>
          <p:cNvPr id="4" name="标题 4"/>
          <p:cNvSpPr txBox="1"/>
          <p:nvPr/>
        </p:nvSpPr>
        <p:spPr>
          <a:xfrm>
            <a:off x="984763" y="364026"/>
            <a:ext cx="4247366"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公司结构</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THE STRUCTURE OF THE ORGANIZATION</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8</a:t>
            </a:r>
          </a:p>
        </p:txBody>
      </p:sp>
      <p:sp>
        <p:nvSpPr>
          <p:cNvPr id="12" name="Line 104"/>
          <p:cNvSpPr>
            <a:spLocks noChangeShapeType="1"/>
          </p:cNvSpPr>
          <p:nvPr/>
        </p:nvSpPr>
        <p:spPr bwMode="auto">
          <a:xfrm>
            <a:off x="6356283" y="1548402"/>
            <a:ext cx="0" cy="3380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3" name="Line 105"/>
          <p:cNvSpPr>
            <a:spLocks noChangeShapeType="1"/>
          </p:cNvSpPr>
          <p:nvPr/>
        </p:nvSpPr>
        <p:spPr bwMode="auto">
          <a:xfrm>
            <a:off x="6356283" y="2441932"/>
            <a:ext cx="0" cy="46977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899744" y="2676821"/>
            <a:ext cx="7808467" cy="763389"/>
            <a:chOff x="1900238" y="2728913"/>
            <a:chExt cx="7810500" cy="763588"/>
          </a:xfrm>
        </p:grpSpPr>
        <p:sp>
          <p:nvSpPr>
            <p:cNvPr id="15" name="Line 106"/>
            <p:cNvSpPr>
              <a:spLocks noChangeShapeType="1"/>
            </p:cNvSpPr>
            <p:nvPr/>
          </p:nvSpPr>
          <p:spPr bwMode="auto">
            <a:xfrm flipH="1">
              <a:off x="1900238" y="2728913"/>
              <a:ext cx="781050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6" name="Line 107"/>
            <p:cNvSpPr>
              <a:spLocks noChangeShapeType="1"/>
            </p:cNvSpPr>
            <p:nvPr/>
          </p:nvSpPr>
          <p:spPr bwMode="auto">
            <a:xfrm>
              <a:off x="9709151" y="2728913"/>
              <a:ext cx="0" cy="2349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7" name="Line 108"/>
            <p:cNvSpPr>
              <a:spLocks noChangeShapeType="1"/>
            </p:cNvSpPr>
            <p:nvPr/>
          </p:nvSpPr>
          <p:spPr bwMode="auto">
            <a:xfrm>
              <a:off x="367506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8" name="Line 109"/>
            <p:cNvSpPr>
              <a:spLocks noChangeShapeType="1"/>
            </p:cNvSpPr>
            <p:nvPr/>
          </p:nvSpPr>
          <p:spPr bwMode="auto">
            <a:xfrm>
              <a:off x="3244851"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9" name="Line 110"/>
            <p:cNvSpPr>
              <a:spLocks noChangeShapeType="1"/>
            </p:cNvSpPr>
            <p:nvPr/>
          </p:nvSpPr>
          <p:spPr bwMode="auto">
            <a:xfrm>
              <a:off x="279241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0" name="Line 111"/>
            <p:cNvSpPr>
              <a:spLocks noChangeShapeType="1"/>
            </p:cNvSpPr>
            <p:nvPr/>
          </p:nvSpPr>
          <p:spPr bwMode="auto">
            <a:xfrm>
              <a:off x="2332038"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1" name="Line 112"/>
            <p:cNvSpPr>
              <a:spLocks noChangeShapeType="1"/>
            </p:cNvSpPr>
            <p:nvPr/>
          </p:nvSpPr>
          <p:spPr bwMode="auto">
            <a:xfrm>
              <a:off x="1901826" y="2728913"/>
              <a:ext cx="0" cy="163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037415" y="3225953"/>
            <a:ext cx="2472681" cy="423752"/>
            <a:chOff x="5038726" y="3278188"/>
            <a:chExt cx="2473325" cy="423862"/>
          </a:xfrm>
        </p:grpSpPr>
        <p:sp>
          <p:nvSpPr>
            <p:cNvPr id="23" name="Line 116"/>
            <p:cNvSpPr>
              <a:spLocks noChangeShapeType="1"/>
            </p:cNvSpPr>
            <p:nvPr/>
          </p:nvSpPr>
          <p:spPr bwMode="auto">
            <a:xfrm>
              <a:off x="750887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4" name="Line 117"/>
            <p:cNvSpPr>
              <a:spLocks noChangeShapeType="1"/>
            </p:cNvSpPr>
            <p:nvPr/>
          </p:nvSpPr>
          <p:spPr bwMode="auto">
            <a:xfrm>
              <a:off x="503872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5" name="Line 118"/>
            <p:cNvSpPr>
              <a:spLocks noChangeShapeType="1"/>
            </p:cNvSpPr>
            <p:nvPr/>
          </p:nvSpPr>
          <p:spPr bwMode="auto">
            <a:xfrm flipH="1">
              <a:off x="5040313" y="3492500"/>
              <a:ext cx="2471738"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6" name="Line 119"/>
            <p:cNvSpPr>
              <a:spLocks noChangeShapeType="1"/>
            </p:cNvSpPr>
            <p:nvPr/>
          </p:nvSpPr>
          <p:spPr bwMode="auto">
            <a:xfrm>
              <a:off x="6357938" y="3278188"/>
              <a:ext cx="0" cy="2143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037550" y="4578151"/>
            <a:ext cx="2014014" cy="384075"/>
            <a:chOff x="4038601" y="4630738"/>
            <a:chExt cx="2014538" cy="384175"/>
          </a:xfrm>
          <a:solidFill>
            <a:schemeClr val="tx1"/>
          </a:solidFill>
        </p:grpSpPr>
        <p:sp>
          <p:nvSpPr>
            <p:cNvPr id="28" name="Line 114"/>
            <p:cNvSpPr>
              <a:spLocks noChangeShapeType="1"/>
            </p:cNvSpPr>
            <p:nvPr/>
          </p:nvSpPr>
          <p:spPr bwMode="auto">
            <a:xfrm>
              <a:off x="5046663" y="4630738"/>
              <a:ext cx="0" cy="384175"/>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9" name="Line 120"/>
            <p:cNvSpPr>
              <a:spLocks noChangeShapeType="1"/>
            </p:cNvSpPr>
            <p:nvPr/>
          </p:nvSpPr>
          <p:spPr bwMode="auto">
            <a:xfrm flipH="1">
              <a:off x="4038601" y="4824413"/>
              <a:ext cx="2014538" cy="0"/>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0" name="Line 121"/>
            <p:cNvSpPr>
              <a:spLocks noChangeShapeType="1"/>
            </p:cNvSpPr>
            <p:nvPr/>
          </p:nvSpPr>
          <p:spPr bwMode="auto">
            <a:xfrm>
              <a:off x="4043363" y="4818063"/>
              <a:ext cx="0" cy="196850"/>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1" name="Line 122"/>
            <p:cNvSpPr>
              <a:spLocks noChangeShapeType="1"/>
            </p:cNvSpPr>
            <p:nvPr/>
          </p:nvSpPr>
          <p:spPr bwMode="auto">
            <a:xfrm>
              <a:off x="4548188" y="4818063"/>
              <a:ext cx="0" cy="196850"/>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2" name="Line 123"/>
            <p:cNvSpPr>
              <a:spLocks noChangeShapeType="1"/>
            </p:cNvSpPr>
            <p:nvPr/>
          </p:nvSpPr>
          <p:spPr bwMode="auto">
            <a:xfrm>
              <a:off x="5554663" y="4818063"/>
              <a:ext cx="0" cy="196850"/>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3" name="Line 124"/>
            <p:cNvSpPr>
              <a:spLocks noChangeShapeType="1"/>
            </p:cNvSpPr>
            <p:nvPr/>
          </p:nvSpPr>
          <p:spPr bwMode="auto">
            <a:xfrm>
              <a:off x="6053138" y="4818063"/>
              <a:ext cx="0" cy="196850"/>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946680" y="4578151"/>
            <a:ext cx="1107787" cy="384075"/>
            <a:chOff x="6948488" y="4630738"/>
            <a:chExt cx="1108075" cy="384175"/>
          </a:xfrm>
          <a:solidFill>
            <a:schemeClr val="tx1"/>
          </a:solidFill>
        </p:grpSpPr>
        <p:sp>
          <p:nvSpPr>
            <p:cNvPr id="35" name="Line 115"/>
            <p:cNvSpPr>
              <a:spLocks noChangeShapeType="1"/>
            </p:cNvSpPr>
            <p:nvPr/>
          </p:nvSpPr>
          <p:spPr bwMode="auto">
            <a:xfrm>
              <a:off x="7508876" y="4630738"/>
              <a:ext cx="0" cy="384175"/>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6" name="Line 125"/>
            <p:cNvSpPr>
              <a:spLocks noChangeShapeType="1"/>
            </p:cNvSpPr>
            <p:nvPr/>
          </p:nvSpPr>
          <p:spPr bwMode="auto">
            <a:xfrm flipH="1">
              <a:off x="6948488" y="4824413"/>
              <a:ext cx="1108075" cy="0"/>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7" name="Line 126"/>
            <p:cNvSpPr>
              <a:spLocks noChangeShapeType="1"/>
            </p:cNvSpPr>
            <p:nvPr/>
          </p:nvSpPr>
          <p:spPr bwMode="auto">
            <a:xfrm>
              <a:off x="6948488" y="4818063"/>
              <a:ext cx="0" cy="196850"/>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8" name="Line 127"/>
            <p:cNvSpPr>
              <a:spLocks noChangeShapeType="1"/>
            </p:cNvSpPr>
            <p:nvPr/>
          </p:nvSpPr>
          <p:spPr bwMode="auto">
            <a:xfrm>
              <a:off x="8056563" y="4818063"/>
              <a:ext cx="0" cy="196850"/>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9001957" y="3225953"/>
            <a:ext cx="1339501" cy="418991"/>
            <a:chOff x="9004301" y="3278188"/>
            <a:chExt cx="1339850" cy="419100"/>
          </a:xfrm>
        </p:grpSpPr>
        <p:sp>
          <p:nvSpPr>
            <p:cNvPr id="40" name="Line 128"/>
            <p:cNvSpPr>
              <a:spLocks noChangeShapeType="1"/>
            </p:cNvSpPr>
            <p:nvPr/>
          </p:nvSpPr>
          <p:spPr bwMode="auto">
            <a:xfrm>
              <a:off x="9702801" y="3278188"/>
              <a:ext cx="0" cy="417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41" name="Line 129"/>
            <p:cNvSpPr>
              <a:spLocks noChangeShapeType="1"/>
            </p:cNvSpPr>
            <p:nvPr/>
          </p:nvSpPr>
          <p:spPr bwMode="auto">
            <a:xfrm flipH="1">
              <a:off x="9004301" y="3492500"/>
              <a:ext cx="133985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42" name="Line 130"/>
            <p:cNvSpPr>
              <a:spLocks noChangeShapeType="1"/>
            </p:cNvSpPr>
            <p:nvPr/>
          </p:nvSpPr>
          <p:spPr bwMode="auto">
            <a:xfrm>
              <a:off x="9005888"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43" name="Line 131"/>
            <p:cNvSpPr>
              <a:spLocks noChangeShapeType="1"/>
            </p:cNvSpPr>
            <p:nvPr/>
          </p:nvSpPr>
          <p:spPr bwMode="auto">
            <a:xfrm>
              <a:off x="10334626"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44" name="Line 132"/>
          <p:cNvSpPr>
            <a:spLocks noChangeShapeType="1"/>
          </p:cNvSpPr>
          <p:nvPr/>
        </p:nvSpPr>
        <p:spPr bwMode="auto">
          <a:xfrm flipH="1">
            <a:off x="5473863" y="1757897"/>
            <a:ext cx="1885459" cy="0"/>
          </a:xfrm>
          <a:prstGeom prst="line">
            <a:avLst/>
          </a:prstGeom>
          <a:noFill/>
          <a:ln w="12700" cap="flat">
            <a:solidFill>
              <a:srgbClr val="55735B"/>
            </a:solidFill>
            <a:prstDash val="dash"/>
            <a:miter lim="800000"/>
          </a:ln>
          <a:extLst>
            <a:ext uri="{909E8E84-426E-40DD-AFC4-6F175D3DCCD1}">
              <a14:hiddenFill xmlns:a14="http://schemas.microsoft.com/office/drawing/2010/main">
                <a:noFill/>
              </a14:hiddenFill>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636287" y="4384527"/>
            <a:ext cx="495171" cy="595158"/>
            <a:chOff x="1636713" y="4437063"/>
            <a:chExt cx="495300" cy="595313"/>
          </a:xfrm>
          <a:solidFill>
            <a:schemeClr val="tx1"/>
          </a:solidFill>
        </p:grpSpPr>
        <p:sp>
          <p:nvSpPr>
            <p:cNvPr id="46" name="Line 133"/>
            <p:cNvSpPr>
              <a:spLocks noChangeShapeType="1"/>
            </p:cNvSpPr>
            <p:nvPr/>
          </p:nvSpPr>
          <p:spPr bwMode="auto">
            <a:xfrm>
              <a:off x="1901826" y="4437063"/>
              <a:ext cx="0" cy="382588"/>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47" name="Line 134"/>
            <p:cNvSpPr>
              <a:spLocks noChangeShapeType="1"/>
            </p:cNvSpPr>
            <p:nvPr/>
          </p:nvSpPr>
          <p:spPr bwMode="auto">
            <a:xfrm flipH="1">
              <a:off x="1636713" y="4824413"/>
              <a:ext cx="493713" cy="0"/>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48" name="Line 135"/>
            <p:cNvSpPr>
              <a:spLocks noChangeShapeType="1"/>
            </p:cNvSpPr>
            <p:nvPr/>
          </p:nvSpPr>
          <p:spPr bwMode="auto">
            <a:xfrm>
              <a:off x="1639888" y="4824413"/>
              <a:ext cx="0" cy="207963"/>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49" name="Line 136"/>
            <p:cNvSpPr>
              <a:spLocks noChangeShapeType="1"/>
            </p:cNvSpPr>
            <p:nvPr/>
          </p:nvSpPr>
          <p:spPr bwMode="auto">
            <a:xfrm>
              <a:off x="2132013" y="4824413"/>
              <a:ext cx="0" cy="207963"/>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993247" y="4384527"/>
            <a:ext cx="495171" cy="595158"/>
            <a:chOff x="2994026" y="4437063"/>
            <a:chExt cx="495300" cy="595313"/>
          </a:xfrm>
          <a:solidFill>
            <a:schemeClr val="tx1"/>
          </a:solidFill>
        </p:grpSpPr>
        <p:sp>
          <p:nvSpPr>
            <p:cNvPr id="51" name="Line 137"/>
            <p:cNvSpPr>
              <a:spLocks noChangeShapeType="1"/>
            </p:cNvSpPr>
            <p:nvPr/>
          </p:nvSpPr>
          <p:spPr bwMode="auto">
            <a:xfrm>
              <a:off x="3257551" y="4437063"/>
              <a:ext cx="0" cy="382588"/>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52" name="Line 138"/>
            <p:cNvSpPr>
              <a:spLocks noChangeShapeType="1"/>
            </p:cNvSpPr>
            <p:nvPr/>
          </p:nvSpPr>
          <p:spPr bwMode="auto">
            <a:xfrm flipH="1">
              <a:off x="2994026" y="4824413"/>
              <a:ext cx="492125" cy="0"/>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53" name="Line 139"/>
            <p:cNvSpPr>
              <a:spLocks noChangeShapeType="1"/>
            </p:cNvSpPr>
            <p:nvPr/>
          </p:nvSpPr>
          <p:spPr bwMode="auto">
            <a:xfrm>
              <a:off x="2997201" y="4824413"/>
              <a:ext cx="0" cy="207963"/>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54" name="Line 140"/>
            <p:cNvSpPr>
              <a:spLocks noChangeShapeType="1"/>
            </p:cNvSpPr>
            <p:nvPr/>
          </p:nvSpPr>
          <p:spPr bwMode="auto">
            <a:xfrm>
              <a:off x="3489326" y="4824413"/>
              <a:ext cx="0" cy="207963"/>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732559" y="837388"/>
            <a:ext cx="1255386" cy="709428"/>
            <a:chOff x="5734051" y="889000"/>
            <a:chExt cx="1255713" cy="709613"/>
          </a:xfrm>
          <a:solidFill>
            <a:srgbClr val="55735B"/>
          </a:solidFill>
        </p:grpSpPr>
        <p:sp>
          <p:nvSpPr>
            <p:cNvPr id="56"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FD3F0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57"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sz="1800" dirty="0">
                  <a:solidFill>
                    <a:schemeClr val="bg1"/>
                  </a:solidFill>
                  <a:latin typeface="微软雅黑" panose="020B0503020204020204" pitchFamily="34" charset="-122"/>
                  <a:ea typeface="微软雅黑" panose="020B0503020204020204" pitchFamily="34" charset="-122"/>
                </a:rPr>
                <a:t>董事会</a:t>
              </a:r>
            </a:p>
          </p:txBody>
        </p:sp>
      </p:grpSp>
      <p:grpSp>
        <p:nvGrpSpPr>
          <p:cNvPr id="58" name="组合 57"/>
          <p:cNvGrpSpPr/>
          <p:nvPr/>
        </p:nvGrpSpPr>
        <p:grpSpPr>
          <a:xfrm>
            <a:off x="3767746" y="1530944"/>
            <a:ext cx="1704531" cy="476126"/>
            <a:chOff x="3768726" y="1582738"/>
            <a:chExt cx="1704975" cy="476250"/>
          </a:xfrm>
          <a:solidFill>
            <a:schemeClr val="tx1"/>
          </a:solidFill>
        </p:grpSpPr>
        <p:sp>
          <p:nvSpPr>
            <p:cNvPr id="59"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FD3F0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60"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特许授权合作伙伴</a:t>
              </a:r>
            </a:p>
          </p:txBody>
        </p:sp>
      </p:grpSp>
      <p:grpSp>
        <p:nvGrpSpPr>
          <p:cNvPr id="61" name="组合 60"/>
          <p:cNvGrpSpPr/>
          <p:nvPr/>
        </p:nvGrpSpPr>
        <p:grpSpPr>
          <a:xfrm>
            <a:off x="7373607" y="1530944"/>
            <a:ext cx="1704531" cy="476126"/>
            <a:chOff x="7375526" y="1582738"/>
            <a:chExt cx="1704975" cy="476250"/>
          </a:xfrm>
          <a:solidFill>
            <a:schemeClr val="tx1"/>
          </a:solidFill>
        </p:grpSpPr>
        <p:sp>
          <p:nvSpPr>
            <p:cNvPr id="69"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FD3F03"/>
            </a:solidFill>
            <a:ln w="9525">
              <a:noFill/>
              <a:round/>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70"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法务部</a:t>
              </a:r>
            </a:p>
          </p:txBody>
        </p:sp>
      </p:grpSp>
      <p:grpSp>
        <p:nvGrpSpPr>
          <p:cNvPr id="71" name="组合 70"/>
          <p:cNvGrpSpPr/>
          <p:nvPr/>
        </p:nvGrpSpPr>
        <p:grpSpPr>
          <a:xfrm>
            <a:off x="5865874" y="1884864"/>
            <a:ext cx="990342" cy="560242"/>
            <a:chOff x="5867401" y="1936750"/>
            <a:chExt cx="990600" cy="560388"/>
          </a:xfrm>
          <a:solidFill>
            <a:schemeClr val="tx1"/>
          </a:solidFill>
        </p:grpSpPr>
        <p:sp>
          <p:nvSpPr>
            <p:cNvPr id="72"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rgbClr val="FD3F03"/>
            </a:solidFill>
            <a:ln w="9525">
              <a:noFill/>
              <a:round/>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73" name="Rectangle 15"/>
            <p:cNvSpPr>
              <a:spLocks noChangeArrowheads="1"/>
            </p:cNvSpPr>
            <p:nvPr/>
          </p:nvSpPr>
          <p:spPr bwMode="auto">
            <a:xfrm>
              <a:off x="5919290" y="2035066"/>
              <a:ext cx="848615" cy="317531"/>
            </a:xfrm>
            <a:prstGeom prst="rect">
              <a:avLst/>
            </a:prstGeom>
            <a:noFill/>
            <a:ln>
              <a:noFill/>
            </a:ln>
            <a:effectLst/>
          </p:spPr>
          <p:txBody>
            <a:bodyPr wrap="none" anchor="ctr"/>
            <a:lstStyle/>
            <a:p>
              <a:pPr algn="ctr"/>
              <a:r>
                <a:rPr lang="zh-CN" altLang="en-US" sz="1800" dirty="0">
                  <a:solidFill>
                    <a:schemeClr val="bg1"/>
                  </a:solidFill>
                  <a:latin typeface="微软雅黑" panose="020B0503020204020204" pitchFamily="34" charset="-122"/>
                  <a:ea typeface="微软雅黑" panose="020B0503020204020204" pitchFamily="34" charset="-122"/>
                </a:rPr>
                <a:t>总经理</a:t>
              </a:r>
            </a:p>
          </p:txBody>
        </p:sp>
      </p:grpSp>
      <p:grpSp>
        <p:nvGrpSpPr>
          <p:cNvPr id="74" name="组合 73"/>
          <p:cNvGrpSpPr/>
          <p:nvPr/>
        </p:nvGrpSpPr>
        <p:grpSpPr>
          <a:xfrm>
            <a:off x="1593437" y="2835530"/>
            <a:ext cx="628486" cy="436449"/>
            <a:chOff x="1593851" y="2887663"/>
            <a:chExt cx="628650" cy="436563"/>
          </a:xfrm>
        </p:grpSpPr>
        <p:sp>
          <p:nvSpPr>
            <p:cNvPr id="75"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76"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市场部</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经理</a:t>
              </a:r>
            </a:p>
          </p:txBody>
        </p:sp>
      </p:grpSp>
      <p:grpSp>
        <p:nvGrpSpPr>
          <p:cNvPr id="77" name="组合 76"/>
          <p:cNvGrpSpPr/>
          <p:nvPr/>
        </p:nvGrpSpPr>
        <p:grpSpPr>
          <a:xfrm>
            <a:off x="5356419" y="2916471"/>
            <a:ext cx="1831498" cy="317859"/>
            <a:chOff x="5357813" y="2968625"/>
            <a:chExt cx="1831975" cy="317942"/>
          </a:xfrm>
        </p:grpSpPr>
        <p:sp>
          <p:nvSpPr>
            <p:cNvPr id="78"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79" name="Rectangle 15"/>
            <p:cNvSpPr>
              <a:spLocks noChangeArrowheads="1"/>
            </p:cNvSpPr>
            <p:nvPr/>
          </p:nvSpPr>
          <p:spPr bwMode="auto">
            <a:xfrm>
              <a:off x="5386437" y="2969036"/>
              <a:ext cx="1706513" cy="317531"/>
            </a:xfrm>
            <a:prstGeom prst="rect">
              <a:avLst/>
            </a:prstGeom>
            <a:noFill/>
            <a:ln>
              <a:noFill/>
            </a:ln>
            <a:effectLst/>
          </p:spPr>
          <p:txBody>
            <a:bodyPr wrap="none"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某某公司</a:t>
              </a:r>
            </a:p>
          </p:txBody>
        </p:sp>
      </p:grpSp>
      <p:grpSp>
        <p:nvGrpSpPr>
          <p:cNvPr id="80" name="组合 79"/>
          <p:cNvGrpSpPr/>
          <p:nvPr/>
        </p:nvGrpSpPr>
        <p:grpSpPr>
          <a:xfrm>
            <a:off x="8776591" y="2916471"/>
            <a:ext cx="1833086" cy="317859"/>
            <a:chOff x="8778876" y="2968625"/>
            <a:chExt cx="1833563" cy="317942"/>
          </a:xfrm>
        </p:grpSpPr>
        <p:sp>
          <p:nvSpPr>
            <p:cNvPr id="81"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82"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1697540" y="3271978"/>
            <a:ext cx="400110" cy="1109374"/>
            <a:chOff x="1697982" y="3324225"/>
            <a:chExt cx="400214" cy="1109663"/>
          </a:xfrm>
          <a:solidFill>
            <a:schemeClr val="tx1"/>
          </a:solidFill>
        </p:grpSpPr>
        <p:sp>
          <p:nvSpPr>
            <p:cNvPr id="84"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85" name="Line 113"/>
            <p:cNvSpPr>
              <a:spLocks noChangeShapeType="1"/>
            </p:cNvSpPr>
            <p:nvPr/>
          </p:nvSpPr>
          <p:spPr bwMode="auto">
            <a:xfrm>
              <a:off x="1901826" y="3324225"/>
              <a:ext cx="0" cy="174625"/>
            </a:xfrm>
            <a:prstGeom prst="line">
              <a:avLst/>
            </a:prstGeom>
            <a:grpFill/>
            <a:ln w="12700" cap="flat">
              <a:solidFill>
                <a:srgbClr val="55735B"/>
              </a:solidFill>
              <a:prstDash val="solid"/>
              <a:miter lim="800000"/>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1697982" y="3554682"/>
              <a:ext cx="400214" cy="631106"/>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市场部</a:t>
              </a:r>
            </a:p>
          </p:txBody>
        </p:sp>
      </p:grpSp>
      <p:grpSp>
        <p:nvGrpSpPr>
          <p:cNvPr id="87" name="组合 86"/>
          <p:cNvGrpSpPr/>
          <p:nvPr/>
        </p:nvGrpSpPr>
        <p:grpSpPr>
          <a:xfrm>
            <a:off x="2150552" y="3441797"/>
            <a:ext cx="400110" cy="939555"/>
            <a:chOff x="2151112" y="3494088"/>
            <a:chExt cx="400214" cy="939800"/>
          </a:xfrm>
          <a:solidFill>
            <a:schemeClr val="tx1"/>
          </a:solidFill>
        </p:grpSpPr>
        <p:sp>
          <p:nvSpPr>
            <p:cNvPr id="88"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2151112" y="3554682"/>
              <a:ext cx="400214" cy="631107"/>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品质部</a:t>
              </a:r>
            </a:p>
          </p:txBody>
        </p:sp>
      </p:grpSp>
      <p:grpSp>
        <p:nvGrpSpPr>
          <p:cNvPr id="90" name="组合 89"/>
          <p:cNvGrpSpPr/>
          <p:nvPr/>
        </p:nvGrpSpPr>
        <p:grpSpPr>
          <a:xfrm>
            <a:off x="2599010" y="3441797"/>
            <a:ext cx="400110" cy="939555"/>
            <a:chOff x="2599686" y="3494088"/>
            <a:chExt cx="400214" cy="939800"/>
          </a:xfrm>
          <a:solidFill>
            <a:schemeClr val="tx1"/>
          </a:solidFill>
        </p:grpSpPr>
        <p:sp>
          <p:nvSpPr>
            <p:cNvPr id="91"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2599686" y="3554682"/>
              <a:ext cx="400214" cy="631107"/>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采购部</a:t>
              </a:r>
            </a:p>
          </p:txBody>
        </p:sp>
      </p:grpSp>
      <p:grpSp>
        <p:nvGrpSpPr>
          <p:cNvPr id="93" name="组合 92"/>
          <p:cNvGrpSpPr/>
          <p:nvPr/>
        </p:nvGrpSpPr>
        <p:grpSpPr>
          <a:xfrm>
            <a:off x="3038841" y="3441797"/>
            <a:ext cx="400110" cy="939555"/>
            <a:chOff x="3039632" y="3494088"/>
            <a:chExt cx="400214" cy="939800"/>
          </a:xfrm>
          <a:solidFill>
            <a:schemeClr val="tx1"/>
          </a:solidFill>
        </p:grpSpPr>
        <p:sp>
          <p:nvSpPr>
            <p:cNvPr id="94"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3039632" y="3554682"/>
              <a:ext cx="400214" cy="631107"/>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综合部</a:t>
              </a:r>
            </a:p>
          </p:txBody>
        </p:sp>
      </p:grpSp>
      <p:grpSp>
        <p:nvGrpSpPr>
          <p:cNvPr id="96" name="组合 95"/>
          <p:cNvGrpSpPr/>
          <p:nvPr/>
        </p:nvGrpSpPr>
        <p:grpSpPr>
          <a:xfrm>
            <a:off x="3487298" y="3441797"/>
            <a:ext cx="400110" cy="939555"/>
            <a:chOff x="3488206" y="3494088"/>
            <a:chExt cx="400214" cy="939800"/>
          </a:xfrm>
          <a:solidFill>
            <a:schemeClr val="tx1"/>
          </a:solidFill>
        </p:grpSpPr>
        <p:sp>
          <p:nvSpPr>
            <p:cNvPr id="97"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3488206" y="3554682"/>
              <a:ext cx="400214" cy="631107"/>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财务部</a:t>
              </a:r>
            </a:p>
          </p:txBody>
        </p:sp>
      </p:grpSp>
      <p:grpSp>
        <p:nvGrpSpPr>
          <p:cNvPr id="99" name="组合 98"/>
          <p:cNvGrpSpPr/>
          <p:nvPr/>
        </p:nvGrpSpPr>
        <p:grpSpPr>
          <a:xfrm>
            <a:off x="4838893" y="3637008"/>
            <a:ext cx="400110" cy="939555"/>
            <a:chOff x="4840153" y="3689350"/>
            <a:chExt cx="400214" cy="939800"/>
          </a:xfrm>
          <a:solidFill>
            <a:schemeClr val="tx1"/>
          </a:solidFill>
        </p:grpSpPr>
        <p:sp>
          <p:nvSpPr>
            <p:cNvPr id="100"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4840153" y="3744463"/>
              <a:ext cx="400214" cy="631107"/>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研发部</a:t>
              </a:r>
            </a:p>
          </p:txBody>
        </p:sp>
      </p:grpSp>
      <p:grpSp>
        <p:nvGrpSpPr>
          <p:cNvPr id="102" name="组合 101"/>
          <p:cNvGrpSpPr/>
          <p:nvPr/>
        </p:nvGrpSpPr>
        <p:grpSpPr>
          <a:xfrm>
            <a:off x="7296782" y="3637008"/>
            <a:ext cx="400110" cy="939555"/>
            <a:chOff x="7298681" y="3689350"/>
            <a:chExt cx="400214" cy="939800"/>
          </a:xfrm>
          <a:solidFill>
            <a:schemeClr val="tx1"/>
          </a:solidFill>
        </p:grpSpPr>
        <p:sp>
          <p:nvSpPr>
            <p:cNvPr id="103"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7298681" y="3744463"/>
              <a:ext cx="400214" cy="810689"/>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售后中心</a:t>
              </a:r>
            </a:p>
          </p:txBody>
        </p:sp>
      </p:grpSp>
      <p:grpSp>
        <p:nvGrpSpPr>
          <p:cNvPr id="105" name="组合 104"/>
          <p:cNvGrpSpPr/>
          <p:nvPr/>
        </p:nvGrpSpPr>
        <p:grpSpPr>
          <a:xfrm>
            <a:off x="8788764" y="3610785"/>
            <a:ext cx="400110" cy="1205726"/>
            <a:chOff x="8791051" y="3663121"/>
            <a:chExt cx="400214" cy="997780"/>
          </a:xfrm>
          <a:solidFill>
            <a:schemeClr val="tx1"/>
          </a:solidFill>
        </p:grpSpPr>
        <p:sp>
          <p:nvSpPr>
            <p:cNvPr id="106"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8791051" y="3663121"/>
              <a:ext cx="400214" cy="878633"/>
            </a:xfrm>
            <a:prstGeom prst="rect">
              <a:avLst/>
            </a:prstGeom>
            <a:noFill/>
            <a:ln>
              <a:noFill/>
            </a:ln>
          </p:spPr>
          <p:txBody>
            <a:bodyPr vert="eaVert"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硬件测试部</a:t>
              </a:r>
            </a:p>
          </p:txBody>
        </p:sp>
      </p:grpSp>
      <p:grpSp>
        <p:nvGrpSpPr>
          <p:cNvPr id="108" name="组合 107"/>
          <p:cNvGrpSpPr/>
          <p:nvPr/>
        </p:nvGrpSpPr>
        <p:grpSpPr>
          <a:xfrm>
            <a:off x="9493027" y="3610785"/>
            <a:ext cx="400110" cy="1205726"/>
            <a:chOff x="9498417" y="3663121"/>
            <a:chExt cx="400214" cy="997780"/>
          </a:xfrm>
          <a:solidFill>
            <a:schemeClr val="tx1"/>
          </a:solidFill>
        </p:grpSpPr>
        <p:sp>
          <p:nvSpPr>
            <p:cNvPr id="109"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9498417" y="3663121"/>
              <a:ext cx="400214" cy="878633"/>
            </a:xfrm>
            <a:prstGeom prst="rect">
              <a:avLst/>
            </a:prstGeom>
            <a:noFill/>
          </p:spPr>
          <p:txBody>
            <a:bodyPr vert="eaVert"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工程监督部</a:t>
              </a:r>
            </a:p>
          </p:txBody>
        </p:sp>
      </p:grpSp>
      <p:grpSp>
        <p:nvGrpSpPr>
          <p:cNvPr id="111" name="组合 110"/>
          <p:cNvGrpSpPr/>
          <p:nvPr/>
        </p:nvGrpSpPr>
        <p:grpSpPr>
          <a:xfrm>
            <a:off x="10141395" y="3610785"/>
            <a:ext cx="400110" cy="1205726"/>
            <a:chOff x="10144035" y="3663121"/>
            <a:chExt cx="400214" cy="997780"/>
          </a:xfrm>
          <a:solidFill>
            <a:schemeClr val="tx1"/>
          </a:solidFill>
        </p:grpSpPr>
        <p:sp>
          <p:nvSpPr>
            <p:cNvPr id="112"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10144035" y="3663121"/>
              <a:ext cx="400214" cy="819059"/>
            </a:xfrm>
            <a:prstGeom prst="rect">
              <a:avLst/>
            </a:prstGeom>
            <a:noFill/>
          </p:spPr>
          <p:txBody>
            <a:bodyPr vert="eaVert"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客服事业部</a:t>
              </a:r>
            </a:p>
          </p:txBody>
        </p:sp>
      </p:grpSp>
      <p:grpSp>
        <p:nvGrpSpPr>
          <p:cNvPr id="114" name="组合 113"/>
          <p:cNvGrpSpPr/>
          <p:nvPr/>
        </p:nvGrpSpPr>
        <p:grpSpPr>
          <a:xfrm>
            <a:off x="1461688" y="4984445"/>
            <a:ext cx="369332" cy="1104612"/>
            <a:chOff x="1462068" y="5037138"/>
            <a:chExt cx="369428" cy="1104900"/>
          </a:xfrm>
          <a:solidFill>
            <a:schemeClr val="tx1"/>
          </a:solidFill>
        </p:grpSpPr>
        <p:sp>
          <p:nvSpPr>
            <p:cNvPr id="115"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1462068" y="5085184"/>
              <a:ext cx="369428" cy="861999"/>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国内事业部</a:t>
              </a:r>
            </a:p>
          </p:txBody>
        </p:sp>
      </p:grpSp>
      <p:grpSp>
        <p:nvGrpSpPr>
          <p:cNvPr id="117" name="组合 116"/>
          <p:cNvGrpSpPr/>
          <p:nvPr/>
        </p:nvGrpSpPr>
        <p:grpSpPr>
          <a:xfrm>
            <a:off x="1947336" y="4984445"/>
            <a:ext cx="369332" cy="1104612"/>
            <a:chOff x="1947843" y="5037138"/>
            <a:chExt cx="369428" cy="1104900"/>
          </a:xfrm>
          <a:solidFill>
            <a:schemeClr val="tx1"/>
          </a:solidFill>
        </p:grpSpPr>
        <p:sp>
          <p:nvSpPr>
            <p:cNvPr id="118" name="Freeform 88"/>
            <p:cNvSpPr/>
            <p:nvPr/>
          </p:nvSpPr>
          <p:spPr bwMode="auto">
            <a:xfrm>
              <a:off x="1970088"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1947843" y="5085184"/>
              <a:ext cx="369428" cy="861999"/>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海外事业部</a:t>
              </a:r>
            </a:p>
          </p:txBody>
        </p:sp>
      </p:grpSp>
      <p:grpSp>
        <p:nvGrpSpPr>
          <p:cNvPr id="120" name="组合 119"/>
          <p:cNvGrpSpPr/>
          <p:nvPr/>
        </p:nvGrpSpPr>
        <p:grpSpPr>
          <a:xfrm>
            <a:off x="2785318" y="4984445"/>
            <a:ext cx="369332" cy="1104612"/>
            <a:chOff x="2786043" y="5037138"/>
            <a:chExt cx="369428" cy="1104900"/>
          </a:xfrm>
          <a:solidFill>
            <a:schemeClr val="tx1"/>
          </a:solidFill>
        </p:grpSpPr>
        <p:sp>
          <p:nvSpPr>
            <p:cNvPr id="121" name="Freeform 89"/>
            <p:cNvSpPr/>
            <p:nvPr/>
          </p:nvSpPr>
          <p:spPr bwMode="auto">
            <a:xfrm>
              <a:off x="28241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2786043" y="5085184"/>
              <a:ext cx="369428" cy="861999"/>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人力资源部</a:t>
              </a:r>
            </a:p>
          </p:txBody>
        </p:sp>
      </p:grpSp>
      <p:grpSp>
        <p:nvGrpSpPr>
          <p:cNvPr id="123" name="组合 122"/>
          <p:cNvGrpSpPr/>
          <p:nvPr/>
        </p:nvGrpSpPr>
        <p:grpSpPr>
          <a:xfrm>
            <a:off x="3270967" y="4984445"/>
            <a:ext cx="369332" cy="1104612"/>
            <a:chOff x="3271818" y="5037138"/>
            <a:chExt cx="369428" cy="1104900"/>
          </a:xfrm>
          <a:solidFill>
            <a:schemeClr val="tx1"/>
          </a:solidFill>
        </p:grpSpPr>
        <p:sp>
          <p:nvSpPr>
            <p:cNvPr id="124" name="Freeform 90"/>
            <p:cNvSpPr/>
            <p:nvPr/>
          </p:nvSpPr>
          <p:spPr bwMode="auto">
            <a:xfrm>
              <a:off x="3305176"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3271818" y="5085184"/>
              <a:ext cx="369428" cy="554142"/>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综合部</a:t>
              </a:r>
            </a:p>
          </p:txBody>
        </p:sp>
      </p:grpSp>
      <p:grpSp>
        <p:nvGrpSpPr>
          <p:cNvPr id="126" name="组合 125"/>
          <p:cNvGrpSpPr/>
          <p:nvPr/>
        </p:nvGrpSpPr>
        <p:grpSpPr>
          <a:xfrm>
            <a:off x="3861363" y="4960490"/>
            <a:ext cx="369332" cy="1506295"/>
            <a:chOff x="3862368" y="5013176"/>
            <a:chExt cx="369428" cy="1506687"/>
          </a:xfrm>
          <a:solidFill>
            <a:schemeClr val="tx1"/>
          </a:solidFill>
        </p:grpSpPr>
        <p:sp>
          <p:nvSpPr>
            <p:cNvPr id="127" name="Freeform 96"/>
            <p:cNvSpPr/>
            <p:nvPr/>
          </p:nvSpPr>
          <p:spPr bwMode="auto">
            <a:xfrm>
              <a:off x="389413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3862368" y="5013176"/>
              <a:ext cx="369428" cy="1477712"/>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餐饮管理系统研发部</a:t>
              </a:r>
            </a:p>
          </p:txBody>
        </p:sp>
      </p:grpSp>
      <p:grpSp>
        <p:nvGrpSpPr>
          <p:cNvPr id="129" name="组合 128"/>
          <p:cNvGrpSpPr/>
          <p:nvPr/>
        </p:nvGrpSpPr>
        <p:grpSpPr>
          <a:xfrm>
            <a:off x="4337489" y="4960490"/>
            <a:ext cx="369332" cy="1506295"/>
            <a:chOff x="4338618" y="5013176"/>
            <a:chExt cx="369428" cy="1506687"/>
          </a:xfrm>
          <a:solidFill>
            <a:schemeClr val="tx1"/>
          </a:solidFill>
        </p:grpSpPr>
        <p:sp>
          <p:nvSpPr>
            <p:cNvPr id="130" name="Freeform 97"/>
            <p:cNvSpPr/>
            <p:nvPr/>
          </p:nvSpPr>
          <p:spPr bwMode="auto">
            <a:xfrm>
              <a:off x="4375151"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4338618" y="5013176"/>
              <a:ext cx="369428" cy="1477712"/>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酒店管理系统研发部</a:t>
              </a:r>
            </a:p>
          </p:txBody>
        </p:sp>
      </p:grpSp>
      <p:grpSp>
        <p:nvGrpSpPr>
          <p:cNvPr id="132" name="组合 131"/>
          <p:cNvGrpSpPr/>
          <p:nvPr/>
        </p:nvGrpSpPr>
        <p:grpSpPr>
          <a:xfrm>
            <a:off x="4861227" y="4960490"/>
            <a:ext cx="369332" cy="1506295"/>
            <a:chOff x="4862493" y="5013176"/>
            <a:chExt cx="369428" cy="1506687"/>
          </a:xfrm>
          <a:solidFill>
            <a:schemeClr val="tx1"/>
          </a:solidFill>
        </p:grpSpPr>
        <p:sp>
          <p:nvSpPr>
            <p:cNvPr id="133" name="Freeform 98"/>
            <p:cNvSpPr/>
            <p:nvPr/>
          </p:nvSpPr>
          <p:spPr bwMode="auto">
            <a:xfrm>
              <a:off x="4905376" y="5019675"/>
              <a:ext cx="307975" cy="1500188"/>
            </a:xfrm>
            <a:custGeom>
              <a:avLst/>
              <a:gdLst>
                <a:gd name="T0" fmla="*/ 372 w 372"/>
                <a:gd name="T1" fmla="*/ 34 h 1813"/>
                <a:gd name="T2" fmla="*/ 372 w 372"/>
                <a:gd name="T3" fmla="*/ 1780 h 1813"/>
                <a:gd name="T4" fmla="*/ 339 w 372"/>
                <a:gd name="T5" fmla="*/ 1813 h 1813"/>
                <a:gd name="T6" fmla="*/ 34 w 372"/>
                <a:gd name="T7" fmla="*/ 1813 h 1813"/>
                <a:gd name="T8" fmla="*/ 0 w 372"/>
                <a:gd name="T9" fmla="*/ 1780 h 1813"/>
                <a:gd name="T10" fmla="*/ 0 w 372"/>
                <a:gd name="T11" fmla="*/ 34 h 1813"/>
                <a:gd name="T12" fmla="*/ 34 w 372"/>
                <a:gd name="T13" fmla="*/ 0 h 1813"/>
                <a:gd name="T14" fmla="*/ 339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9" y="1813"/>
                  </a:cubicBezTo>
                  <a:lnTo>
                    <a:pt x="34" y="1813"/>
                  </a:lnTo>
                  <a:cubicBezTo>
                    <a:pt x="16" y="1813"/>
                    <a:pt x="0" y="1798"/>
                    <a:pt x="0" y="1780"/>
                  </a:cubicBezTo>
                  <a:lnTo>
                    <a:pt x="0" y="34"/>
                  </a:lnTo>
                  <a:cubicBezTo>
                    <a:pt x="0" y="15"/>
                    <a:pt x="16" y="0"/>
                    <a:pt x="34" y="0"/>
                  </a:cubicBezTo>
                  <a:lnTo>
                    <a:pt x="339" y="0"/>
                  </a:lnTo>
                  <a:cubicBezTo>
                    <a:pt x="357" y="0"/>
                    <a:pt x="372" y="15"/>
                    <a:pt x="372"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4862493" y="5013176"/>
              <a:ext cx="369428" cy="1477712"/>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康乐管理系统研发部</a:t>
              </a:r>
            </a:p>
          </p:txBody>
        </p:sp>
      </p:grpSp>
      <p:grpSp>
        <p:nvGrpSpPr>
          <p:cNvPr id="135" name="组合 134"/>
          <p:cNvGrpSpPr/>
          <p:nvPr/>
        </p:nvGrpSpPr>
        <p:grpSpPr>
          <a:xfrm>
            <a:off x="5356399" y="4960490"/>
            <a:ext cx="369332" cy="1506295"/>
            <a:chOff x="5357793" y="5013176"/>
            <a:chExt cx="369428" cy="1506687"/>
          </a:xfrm>
          <a:solidFill>
            <a:schemeClr val="tx1"/>
          </a:solidFill>
        </p:grpSpPr>
        <p:sp>
          <p:nvSpPr>
            <p:cNvPr id="136" name="Freeform 99"/>
            <p:cNvSpPr/>
            <p:nvPr/>
          </p:nvSpPr>
          <p:spPr bwMode="auto">
            <a:xfrm>
              <a:off x="53863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5357793" y="5013176"/>
              <a:ext cx="369428" cy="1477712"/>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无线电子菜谱研发部</a:t>
              </a:r>
            </a:p>
          </p:txBody>
        </p:sp>
      </p:grpSp>
      <p:grpSp>
        <p:nvGrpSpPr>
          <p:cNvPr id="138" name="组合 137"/>
          <p:cNvGrpSpPr/>
          <p:nvPr/>
        </p:nvGrpSpPr>
        <p:grpSpPr>
          <a:xfrm>
            <a:off x="5851570" y="4960490"/>
            <a:ext cx="369332" cy="1506295"/>
            <a:chOff x="5853093" y="5013176"/>
            <a:chExt cx="369428" cy="1506687"/>
          </a:xfrm>
          <a:solidFill>
            <a:schemeClr val="tx1"/>
          </a:solidFill>
        </p:grpSpPr>
        <p:sp>
          <p:nvSpPr>
            <p:cNvPr id="139" name="Freeform 100"/>
            <p:cNvSpPr/>
            <p:nvPr/>
          </p:nvSpPr>
          <p:spPr bwMode="auto">
            <a:xfrm>
              <a:off x="5892801"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40" name="TextBox 139"/>
            <p:cNvSpPr txBox="1"/>
            <p:nvPr/>
          </p:nvSpPr>
          <p:spPr>
            <a:xfrm>
              <a:off x="5853093" y="5013176"/>
              <a:ext cx="369428" cy="1323783"/>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新概念产品研发部</a:t>
              </a:r>
            </a:p>
          </p:txBody>
        </p:sp>
      </p:grpSp>
      <p:grpSp>
        <p:nvGrpSpPr>
          <p:cNvPr id="141" name="组合 140"/>
          <p:cNvGrpSpPr/>
          <p:nvPr/>
        </p:nvGrpSpPr>
        <p:grpSpPr>
          <a:xfrm>
            <a:off x="6737164" y="4966987"/>
            <a:ext cx="369332" cy="1499797"/>
            <a:chOff x="6738918" y="5019675"/>
            <a:chExt cx="369428" cy="1500188"/>
          </a:xfrm>
          <a:solidFill>
            <a:schemeClr val="tx1"/>
          </a:solidFill>
        </p:grpSpPr>
        <p:sp>
          <p:nvSpPr>
            <p:cNvPr id="142" name="Freeform 101"/>
            <p:cNvSpPr/>
            <p:nvPr/>
          </p:nvSpPr>
          <p:spPr bwMode="auto">
            <a:xfrm>
              <a:off x="6786563"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43" name="TextBox 142"/>
            <p:cNvSpPr txBox="1"/>
            <p:nvPr/>
          </p:nvSpPr>
          <p:spPr>
            <a:xfrm>
              <a:off x="6738918" y="5074434"/>
              <a:ext cx="369428" cy="861999"/>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售后部门</a:t>
              </a:r>
              <a:r>
                <a:rPr lang="en-US" altLang="zh-CN" sz="1200" dirty="0">
                  <a:solidFill>
                    <a:schemeClr val="bg1"/>
                  </a:solidFill>
                  <a:latin typeface="微软雅黑" panose="020B0503020204020204" pitchFamily="34" charset="-122"/>
                  <a:ea typeface="微软雅黑" panose="020B0503020204020204" pitchFamily="34" charset="-122"/>
                </a:rPr>
                <a:t>①</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7308516" y="4966987"/>
            <a:ext cx="369332" cy="1499797"/>
            <a:chOff x="7310418" y="5019675"/>
            <a:chExt cx="369428" cy="1500188"/>
          </a:xfrm>
          <a:solidFill>
            <a:schemeClr val="tx1"/>
          </a:solidFill>
        </p:grpSpPr>
        <p:sp>
          <p:nvSpPr>
            <p:cNvPr id="145" name="Freeform 102"/>
            <p:cNvSpPr/>
            <p:nvPr/>
          </p:nvSpPr>
          <p:spPr bwMode="auto">
            <a:xfrm>
              <a:off x="73421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FD3F03"/>
            </a:solidFill>
            <a:ln>
              <a:solidFill>
                <a:srgbClr val="FD3F03"/>
              </a:solid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46" name="TextBox 145"/>
            <p:cNvSpPr txBox="1"/>
            <p:nvPr/>
          </p:nvSpPr>
          <p:spPr>
            <a:xfrm>
              <a:off x="7310418" y="5074434"/>
              <a:ext cx="369428" cy="861999"/>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售后部门</a:t>
              </a:r>
              <a:r>
                <a:rPr lang="en-US" altLang="zh-CN" dirty="0">
                  <a:solidFill>
                    <a:schemeClr val="bg1"/>
                  </a:solidFill>
                  <a:latin typeface="微软雅黑" panose="020B0503020204020204" pitchFamily="34" charset="-122"/>
                  <a:ea typeface="微软雅黑" panose="020B0503020204020204" pitchFamily="34" charset="-122"/>
                </a:rPr>
                <a:t>②</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7851300" y="4966987"/>
            <a:ext cx="369332" cy="1499797"/>
            <a:chOff x="7853343" y="5019675"/>
            <a:chExt cx="369428" cy="1500188"/>
          </a:xfrm>
          <a:solidFill>
            <a:schemeClr val="tx1"/>
          </a:solidFill>
        </p:grpSpPr>
        <p:sp>
          <p:nvSpPr>
            <p:cNvPr id="148" name="Freeform 103"/>
            <p:cNvSpPr/>
            <p:nvPr/>
          </p:nvSpPr>
          <p:spPr bwMode="auto">
            <a:xfrm>
              <a:off x="7889876"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rgbClr val="FD3F03"/>
            </a:solidFill>
            <a:ln>
              <a:noFill/>
            </a:ln>
          </p:spPr>
          <p:txBody>
            <a:bodyPr vert="horz" wrap="square" lIns="91416" tIns="45708" rIns="91416" bIns="45708"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49" name="TextBox 148"/>
            <p:cNvSpPr txBox="1"/>
            <p:nvPr/>
          </p:nvSpPr>
          <p:spPr>
            <a:xfrm>
              <a:off x="7853343" y="5074434"/>
              <a:ext cx="369428" cy="861999"/>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售后部门</a:t>
              </a:r>
              <a:r>
                <a:rPr lang="en-US" altLang="zh-CN" dirty="0">
                  <a:solidFill>
                    <a:schemeClr val="bg1"/>
                  </a:solidFill>
                  <a:latin typeface="微软雅黑" panose="020B0503020204020204" pitchFamily="34" charset="-122"/>
                  <a:ea typeface="微软雅黑" panose="020B0503020204020204" pitchFamily="34" charset="-122"/>
                </a:rPr>
                <a:t>③</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31"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 calcmode="lin" valueType="num">
                                      <p:cBhvr>
                                        <p:cTn id="22" dur="500" fill="hold"/>
                                        <p:tgtEl>
                                          <p:spTgt spid="55"/>
                                        </p:tgtEl>
                                        <p:attrNameLst>
                                          <p:attrName>style.rotation</p:attrName>
                                        </p:attrNameLst>
                                      </p:cBhvr>
                                      <p:tavLst>
                                        <p:tav tm="0">
                                          <p:val>
                                            <p:fltVal val="90"/>
                                          </p:val>
                                        </p:tav>
                                        <p:tav tm="100000">
                                          <p:val>
                                            <p:fltVal val="0"/>
                                          </p:val>
                                        </p:tav>
                                      </p:tavLst>
                                    </p:anim>
                                    <p:animEffect transition="in" filter="fade">
                                      <p:cBhvr>
                                        <p:cTn id="23" dur="500"/>
                                        <p:tgtEl>
                                          <p:spTgt spid="55"/>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outVertical)">
                                      <p:cBhvr>
                                        <p:cTn id="31" dur="500"/>
                                        <p:tgtEl>
                                          <p:spTgt spid="44"/>
                                        </p:tgtEl>
                                      </p:cBhvr>
                                    </p:animEffect>
                                  </p:childTnLst>
                                </p:cTn>
                              </p:par>
                              <p:par>
                                <p:cTn id="32" presetID="42"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anim calcmode="lin" valueType="num">
                                      <p:cBhvr>
                                        <p:cTn id="35" dur="500" fill="hold"/>
                                        <p:tgtEl>
                                          <p:spTgt spid="71"/>
                                        </p:tgtEl>
                                        <p:attrNameLst>
                                          <p:attrName>ppt_x</p:attrName>
                                        </p:attrNameLst>
                                      </p:cBhvr>
                                      <p:tavLst>
                                        <p:tav tm="0">
                                          <p:val>
                                            <p:strVal val="#ppt_x"/>
                                          </p:val>
                                        </p:tav>
                                        <p:tav tm="100000">
                                          <p:val>
                                            <p:strVal val="#ppt_x"/>
                                          </p:val>
                                        </p:tav>
                                      </p:tavLst>
                                    </p:anim>
                                    <p:anim calcmode="lin" valueType="num">
                                      <p:cBhvr>
                                        <p:cTn id="36" dur="500" fill="hold"/>
                                        <p:tgtEl>
                                          <p:spTgt spid="71"/>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500" fill="hold"/>
                                        <p:tgtEl>
                                          <p:spTgt spid="58"/>
                                        </p:tgtEl>
                                        <p:attrNameLst>
                                          <p:attrName>ppt_x</p:attrName>
                                        </p:attrNameLst>
                                      </p:cBhvr>
                                      <p:tavLst>
                                        <p:tav tm="0">
                                          <p:val>
                                            <p:strVal val="0-#ppt_w/2"/>
                                          </p:val>
                                        </p:tav>
                                        <p:tav tm="100000">
                                          <p:val>
                                            <p:strVal val="#ppt_x"/>
                                          </p:val>
                                        </p:tav>
                                      </p:tavLst>
                                    </p:anim>
                                    <p:anim calcmode="lin" valueType="num">
                                      <p:cBhvr additive="base">
                                        <p:cTn id="41" dur="500" fill="hold"/>
                                        <p:tgtEl>
                                          <p:spTgt spid="5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500" fill="hold"/>
                                        <p:tgtEl>
                                          <p:spTgt spid="61"/>
                                        </p:tgtEl>
                                        <p:attrNameLst>
                                          <p:attrName>ppt_x</p:attrName>
                                        </p:attrNameLst>
                                      </p:cBhvr>
                                      <p:tavLst>
                                        <p:tav tm="0">
                                          <p:val>
                                            <p:strVal val="1+#ppt_w/2"/>
                                          </p:val>
                                        </p:tav>
                                        <p:tav tm="100000">
                                          <p:val>
                                            <p:strVal val="#ppt_x"/>
                                          </p:val>
                                        </p:tav>
                                      </p:tavLst>
                                    </p:anim>
                                    <p:anim calcmode="lin" valueType="num">
                                      <p:cBhvr additive="base">
                                        <p:cTn id="45" dur="500" fill="hold"/>
                                        <p:tgtEl>
                                          <p:spTgt spid="61"/>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3000"/>
                            </p:stCondLst>
                            <p:childTnLst>
                              <p:par>
                                <p:cTn id="51" presetID="22" presetClass="entr" presetSubtype="1"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anim calcmode="lin" valueType="num">
                                      <p:cBhvr>
                                        <p:cTn id="58" dur="500" fill="hold"/>
                                        <p:tgtEl>
                                          <p:spTgt spid="74"/>
                                        </p:tgtEl>
                                        <p:attrNameLst>
                                          <p:attrName>ppt_x</p:attrName>
                                        </p:attrNameLst>
                                      </p:cBhvr>
                                      <p:tavLst>
                                        <p:tav tm="0">
                                          <p:val>
                                            <p:strVal val="#ppt_x"/>
                                          </p:val>
                                        </p:tav>
                                        <p:tav tm="100000">
                                          <p:val>
                                            <p:strVal val="#ppt_x"/>
                                          </p:val>
                                        </p:tav>
                                      </p:tavLst>
                                    </p:anim>
                                    <p:anim calcmode="lin" valueType="num">
                                      <p:cBhvr>
                                        <p:cTn id="59" dur="500" fill="hold"/>
                                        <p:tgtEl>
                                          <p:spTgt spid="7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0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anim calcmode="lin" valueType="num">
                                      <p:cBhvr>
                                        <p:cTn id="63" dur="500" fill="hold"/>
                                        <p:tgtEl>
                                          <p:spTgt spid="77"/>
                                        </p:tgtEl>
                                        <p:attrNameLst>
                                          <p:attrName>ppt_x</p:attrName>
                                        </p:attrNameLst>
                                      </p:cBhvr>
                                      <p:tavLst>
                                        <p:tav tm="0">
                                          <p:val>
                                            <p:strVal val="#ppt_x"/>
                                          </p:val>
                                        </p:tav>
                                        <p:tav tm="100000">
                                          <p:val>
                                            <p:strVal val="#ppt_x"/>
                                          </p:val>
                                        </p:tav>
                                      </p:tavLst>
                                    </p:anim>
                                    <p:anim calcmode="lin" valueType="num">
                                      <p:cBhvr>
                                        <p:cTn id="64" dur="500" fill="hold"/>
                                        <p:tgtEl>
                                          <p:spTgt spid="7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0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anim calcmode="lin" valueType="num">
                                      <p:cBhvr>
                                        <p:cTn id="68" dur="500" fill="hold"/>
                                        <p:tgtEl>
                                          <p:spTgt spid="80"/>
                                        </p:tgtEl>
                                        <p:attrNameLst>
                                          <p:attrName>ppt_x</p:attrName>
                                        </p:attrNameLst>
                                      </p:cBhvr>
                                      <p:tavLst>
                                        <p:tav tm="0">
                                          <p:val>
                                            <p:strVal val="#ppt_x"/>
                                          </p:val>
                                        </p:tav>
                                        <p:tav tm="100000">
                                          <p:val>
                                            <p:strVal val="#ppt_x"/>
                                          </p:val>
                                        </p:tav>
                                      </p:tavLst>
                                    </p:anim>
                                    <p:anim calcmode="lin" valueType="num">
                                      <p:cBhvr>
                                        <p:cTn id="69" dur="500" fill="hold"/>
                                        <p:tgtEl>
                                          <p:spTgt spid="80"/>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42" presetClass="entr" presetSubtype="0" fill="hold" nodeType="after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400"/>
                                        <p:tgtEl>
                                          <p:spTgt spid="83"/>
                                        </p:tgtEl>
                                      </p:cBhvr>
                                    </p:animEffect>
                                    <p:anim calcmode="lin" valueType="num">
                                      <p:cBhvr>
                                        <p:cTn id="74" dur="400" fill="hold"/>
                                        <p:tgtEl>
                                          <p:spTgt spid="83"/>
                                        </p:tgtEl>
                                        <p:attrNameLst>
                                          <p:attrName>ppt_x</p:attrName>
                                        </p:attrNameLst>
                                      </p:cBhvr>
                                      <p:tavLst>
                                        <p:tav tm="0">
                                          <p:val>
                                            <p:strVal val="#ppt_x"/>
                                          </p:val>
                                        </p:tav>
                                        <p:tav tm="100000">
                                          <p:val>
                                            <p:strVal val="#ppt_x"/>
                                          </p:val>
                                        </p:tav>
                                      </p:tavLst>
                                    </p:anim>
                                    <p:anim calcmode="lin" valueType="num">
                                      <p:cBhvr>
                                        <p:cTn id="75" dur="400" fill="hold"/>
                                        <p:tgtEl>
                                          <p:spTgt spid="8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10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400"/>
                                        <p:tgtEl>
                                          <p:spTgt spid="87"/>
                                        </p:tgtEl>
                                      </p:cBhvr>
                                    </p:animEffect>
                                    <p:anim calcmode="lin" valueType="num">
                                      <p:cBhvr>
                                        <p:cTn id="79" dur="400" fill="hold"/>
                                        <p:tgtEl>
                                          <p:spTgt spid="87"/>
                                        </p:tgtEl>
                                        <p:attrNameLst>
                                          <p:attrName>ppt_x</p:attrName>
                                        </p:attrNameLst>
                                      </p:cBhvr>
                                      <p:tavLst>
                                        <p:tav tm="0">
                                          <p:val>
                                            <p:strVal val="#ppt_x"/>
                                          </p:val>
                                        </p:tav>
                                        <p:tav tm="100000">
                                          <p:val>
                                            <p:strVal val="#ppt_x"/>
                                          </p:val>
                                        </p:tav>
                                      </p:tavLst>
                                    </p:anim>
                                    <p:anim calcmode="lin" valueType="num">
                                      <p:cBhvr>
                                        <p:cTn id="80" dur="400" fill="hold"/>
                                        <p:tgtEl>
                                          <p:spTgt spid="8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20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400"/>
                                        <p:tgtEl>
                                          <p:spTgt spid="90"/>
                                        </p:tgtEl>
                                      </p:cBhvr>
                                    </p:animEffect>
                                    <p:anim calcmode="lin" valueType="num">
                                      <p:cBhvr>
                                        <p:cTn id="84" dur="400" fill="hold"/>
                                        <p:tgtEl>
                                          <p:spTgt spid="90"/>
                                        </p:tgtEl>
                                        <p:attrNameLst>
                                          <p:attrName>ppt_x</p:attrName>
                                        </p:attrNameLst>
                                      </p:cBhvr>
                                      <p:tavLst>
                                        <p:tav tm="0">
                                          <p:val>
                                            <p:strVal val="#ppt_x"/>
                                          </p:val>
                                        </p:tav>
                                        <p:tav tm="100000">
                                          <p:val>
                                            <p:strVal val="#ppt_x"/>
                                          </p:val>
                                        </p:tav>
                                      </p:tavLst>
                                    </p:anim>
                                    <p:anim calcmode="lin" valueType="num">
                                      <p:cBhvr>
                                        <p:cTn id="85" dur="400" fill="hold"/>
                                        <p:tgtEl>
                                          <p:spTgt spid="90"/>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300"/>
                                  </p:stCondLst>
                                  <p:childTnLst>
                                    <p:set>
                                      <p:cBhvr>
                                        <p:cTn id="87" dur="1" fill="hold">
                                          <p:stCondLst>
                                            <p:cond delay="0"/>
                                          </p:stCondLst>
                                        </p:cTn>
                                        <p:tgtEl>
                                          <p:spTgt spid="93"/>
                                        </p:tgtEl>
                                        <p:attrNameLst>
                                          <p:attrName>style.visibility</p:attrName>
                                        </p:attrNameLst>
                                      </p:cBhvr>
                                      <p:to>
                                        <p:strVal val="visible"/>
                                      </p:to>
                                    </p:set>
                                    <p:animEffect transition="in" filter="fade">
                                      <p:cBhvr>
                                        <p:cTn id="88" dur="400"/>
                                        <p:tgtEl>
                                          <p:spTgt spid="93"/>
                                        </p:tgtEl>
                                      </p:cBhvr>
                                    </p:animEffect>
                                    <p:anim calcmode="lin" valueType="num">
                                      <p:cBhvr>
                                        <p:cTn id="89" dur="400" fill="hold"/>
                                        <p:tgtEl>
                                          <p:spTgt spid="93"/>
                                        </p:tgtEl>
                                        <p:attrNameLst>
                                          <p:attrName>ppt_x</p:attrName>
                                        </p:attrNameLst>
                                      </p:cBhvr>
                                      <p:tavLst>
                                        <p:tav tm="0">
                                          <p:val>
                                            <p:strVal val="#ppt_x"/>
                                          </p:val>
                                        </p:tav>
                                        <p:tav tm="100000">
                                          <p:val>
                                            <p:strVal val="#ppt_x"/>
                                          </p:val>
                                        </p:tav>
                                      </p:tavLst>
                                    </p:anim>
                                    <p:anim calcmode="lin" valueType="num">
                                      <p:cBhvr>
                                        <p:cTn id="90" dur="400" fill="hold"/>
                                        <p:tgtEl>
                                          <p:spTgt spid="9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400"/>
                                  </p:stCondLst>
                                  <p:childTnLst>
                                    <p:set>
                                      <p:cBhvr>
                                        <p:cTn id="92" dur="1" fill="hold">
                                          <p:stCondLst>
                                            <p:cond delay="0"/>
                                          </p:stCondLst>
                                        </p:cTn>
                                        <p:tgtEl>
                                          <p:spTgt spid="96"/>
                                        </p:tgtEl>
                                        <p:attrNameLst>
                                          <p:attrName>style.visibility</p:attrName>
                                        </p:attrNameLst>
                                      </p:cBhvr>
                                      <p:to>
                                        <p:strVal val="visible"/>
                                      </p:to>
                                    </p:set>
                                    <p:animEffect transition="in" filter="fade">
                                      <p:cBhvr>
                                        <p:cTn id="93" dur="400"/>
                                        <p:tgtEl>
                                          <p:spTgt spid="96"/>
                                        </p:tgtEl>
                                      </p:cBhvr>
                                    </p:animEffect>
                                    <p:anim calcmode="lin" valueType="num">
                                      <p:cBhvr>
                                        <p:cTn id="94" dur="400" fill="hold"/>
                                        <p:tgtEl>
                                          <p:spTgt spid="96"/>
                                        </p:tgtEl>
                                        <p:attrNameLst>
                                          <p:attrName>ppt_x</p:attrName>
                                        </p:attrNameLst>
                                      </p:cBhvr>
                                      <p:tavLst>
                                        <p:tav tm="0">
                                          <p:val>
                                            <p:strVal val="#ppt_x"/>
                                          </p:val>
                                        </p:tav>
                                        <p:tav tm="100000">
                                          <p:val>
                                            <p:strVal val="#ppt_x"/>
                                          </p:val>
                                        </p:tav>
                                      </p:tavLst>
                                    </p:anim>
                                    <p:anim calcmode="lin" valueType="num">
                                      <p:cBhvr>
                                        <p:cTn id="95" dur="400" fill="hold"/>
                                        <p:tgtEl>
                                          <p:spTgt spid="96"/>
                                        </p:tgtEl>
                                        <p:attrNameLst>
                                          <p:attrName>ppt_y</p:attrName>
                                        </p:attrNameLst>
                                      </p:cBhvr>
                                      <p:tavLst>
                                        <p:tav tm="0">
                                          <p:val>
                                            <p:strVal val="#ppt_y+.1"/>
                                          </p:val>
                                        </p:tav>
                                        <p:tav tm="100000">
                                          <p:val>
                                            <p:strVal val="#ppt_y"/>
                                          </p:val>
                                        </p:tav>
                                      </p:tavLst>
                                    </p:anim>
                                  </p:childTnLst>
                                </p:cTn>
                              </p:par>
                            </p:childTnLst>
                          </p:cTn>
                        </p:par>
                        <p:par>
                          <p:cTn id="96" fill="hold">
                            <p:stCondLst>
                              <p:cond delay="4500"/>
                            </p:stCondLst>
                            <p:childTnLst>
                              <p:par>
                                <p:cTn id="97" presetID="22" presetClass="entr" presetSubtype="1" fill="hold"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up)">
                                      <p:cBhvr>
                                        <p:cTn id="99" dur="500"/>
                                        <p:tgtEl>
                                          <p:spTgt spid="22"/>
                                        </p:tgtEl>
                                      </p:cBhvr>
                                    </p:animEffect>
                                  </p:childTnLst>
                                </p:cTn>
                              </p:par>
                            </p:childTnLst>
                          </p:cTn>
                        </p:par>
                        <p:par>
                          <p:cTn id="100" fill="hold">
                            <p:stCondLst>
                              <p:cond delay="5000"/>
                            </p:stCondLst>
                            <p:childTnLst>
                              <p:par>
                                <p:cTn id="101" presetID="42" presetClass="entr" presetSubtype="0" fill="hold"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400"/>
                                        <p:tgtEl>
                                          <p:spTgt spid="99"/>
                                        </p:tgtEl>
                                      </p:cBhvr>
                                    </p:animEffect>
                                    <p:anim calcmode="lin" valueType="num">
                                      <p:cBhvr>
                                        <p:cTn id="104" dur="400" fill="hold"/>
                                        <p:tgtEl>
                                          <p:spTgt spid="99"/>
                                        </p:tgtEl>
                                        <p:attrNameLst>
                                          <p:attrName>ppt_x</p:attrName>
                                        </p:attrNameLst>
                                      </p:cBhvr>
                                      <p:tavLst>
                                        <p:tav tm="0">
                                          <p:val>
                                            <p:strVal val="#ppt_x"/>
                                          </p:val>
                                        </p:tav>
                                        <p:tav tm="100000">
                                          <p:val>
                                            <p:strVal val="#ppt_x"/>
                                          </p:val>
                                        </p:tav>
                                      </p:tavLst>
                                    </p:anim>
                                    <p:anim calcmode="lin" valueType="num">
                                      <p:cBhvr>
                                        <p:cTn id="105" dur="400" fill="hold"/>
                                        <p:tgtEl>
                                          <p:spTgt spid="9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102"/>
                                        </p:tgtEl>
                                        <p:attrNameLst>
                                          <p:attrName>style.visibility</p:attrName>
                                        </p:attrNameLst>
                                      </p:cBhvr>
                                      <p:to>
                                        <p:strVal val="visible"/>
                                      </p:to>
                                    </p:set>
                                    <p:animEffect transition="in" filter="fade">
                                      <p:cBhvr>
                                        <p:cTn id="108" dur="400"/>
                                        <p:tgtEl>
                                          <p:spTgt spid="102"/>
                                        </p:tgtEl>
                                      </p:cBhvr>
                                    </p:animEffect>
                                    <p:anim calcmode="lin" valueType="num">
                                      <p:cBhvr>
                                        <p:cTn id="109" dur="400" fill="hold"/>
                                        <p:tgtEl>
                                          <p:spTgt spid="102"/>
                                        </p:tgtEl>
                                        <p:attrNameLst>
                                          <p:attrName>ppt_x</p:attrName>
                                        </p:attrNameLst>
                                      </p:cBhvr>
                                      <p:tavLst>
                                        <p:tav tm="0">
                                          <p:val>
                                            <p:strVal val="#ppt_x"/>
                                          </p:val>
                                        </p:tav>
                                        <p:tav tm="100000">
                                          <p:val>
                                            <p:strVal val="#ppt_x"/>
                                          </p:val>
                                        </p:tav>
                                      </p:tavLst>
                                    </p:anim>
                                    <p:anim calcmode="lin" valueType="num">
                                      <p:cBhvr>
                                        <p:cTn id="110" dur="400" fill="hold"/>
                                        <p:tgtEl>
                                          <p:spTgt spid="102"/>
                                        </p:tgtEl>
                                        <p:attrNameLst>
                                          <p:attrName>ppt_y</p:attrName>
                                        </p:attrNameLst>
                                      </p:cBhvr>
                                      <p:tavLst>
                                        <p:tav tm="0">
                                          <p:val>
                                            <p:strVal val="#ppt_y+.1"/>
                                          </p:val>
                                        </p:tav>
                                        <p:tav tm="100000">
                                          <p:val>
                                            <p:strVal val="#ppt_y"/>
                                          </p:val>
                                        </p:tav>
                                      </p:tavLst>
                                    </p:anim>
                                  </p:childTnLst>
                                </p:cTn>
                              </p:par>
                            </p:childTnLst>
                          </p:cTn>
                        </p:par>
                        <p:par>
                          <p:cTn id="111" fill="hold">
                            <p:stCondLst>
                              <p:cond delay="5500"/>
                            </p:stCondLst>
                            <p:childTnLst>
                              <p:par>
                                <p:cTn id="112" presetID="22" presetClass="entr" presetSubtype="1" fill="hold" nodeType="after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ipe(up)">
                                      <p:cBhvr>
                                        <p:cTn id="114" dur="500"/>
                                        <p:tgtEl>
                                          <p:spTgt spid="39"/>
                                        </p:tgtEl>
                                      </p:cBhvr>
                                    </p:animEffect>
                                  </p:childTnLst>
                                </p:cTn>
                              </p:par>
                            </p:childTnLst>
                          </p:cTn>
                        </p:par>
                        <p:par>
                          <p:cTn id="115" fill="hold">
                            <p:stCondLst>
                              <p:cond delay="6000"/>
                            </p:stCondLst>
                            <p:childTnLst>
                              <p:par>
                                <p:cTn id="116" presetID="42" presetClass="entr" presetSubtype="0" fill="hold" nodeType="afterEffect">
                                  <p:stCondLst>
                                    <p:cond delay="0"/>
                                  </p:stCondLst>
                                  <p:childTnLst>
                                    <p:set>
                                      <p:cBhvr>
                                        <p:cTn id="117" dur="1" fill="hold">
                                          <p:stCondLst>
                                            <p:cond delay="0"/>
                                          </p:stCondLst>
                                        </p:cTn>
                                        <p:tgtEl>
                                          <p:spTgt spid="105"/>
                                        </p:tgtEl>
                                        <p:attrNameLst>
                                          <p:attrName>style.visibility</p:attrName>
                                        </p:attrNameLst>
                                      </p:cBhvr>
                                      <p:to>
                                        <p:strVal val="visible"/>
                                      </p:to>
                                    </p:set>
                                    <p:animEffect transition="in" filter="fade">
                                      <p:cBhvr>
                                        <p:cTn id="118" dur="400"/>
                                        <p:tgtEl>
                                          <p:spTgt spid="105"/>
                                        </p:tgtEl>
                                      </p:cBhvr>
                                    </p:animEffect>
                                    <p:anim calcmode="lin" valueType="num">
                                      <p:cBhvr>
                                        <p:cTn id="119" dur="400" fill="hold"/>
                                        <p:tgtEl>
                                          <p:spTgt spid="105"/>
                                        </p:tgtEl>
                                        <p:attrNameLst>
                                          <p:attrName>ppt_x</p:attrName>
                                        </p:attrNameLst>
                                      </p:cBhvr>
                                      <p:tavLst>
                                        <p:tav tm="0">
                                          <p:val>
                                            <p:strVal val="#ppt_x"/>
                                          </p:val>
                                        </p:tav>
                                        <p:tav tm="100000">
                                          <p:val>
                                            <p:strVal val="#ppt_x"/>
                                          </p:val>
                                        </p:tav>
                                      </p:tavLst>
                                    </p:anim>
                                    <p:anim calcmode="lin" valueType="num">
                                      <p:cBhvr>
                                        <p:cTn id="120" dur="400" fill="hold"/>
                                        <p:tgtEl>
                                          <p:spTgt spid="105"/>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100"/>
                                  </p:stCondLst>
                                  <p:childTnLst>
                                    <p:set>
                                      <p:cBhvr>
                                        <p:cTn id="122" dur="1" fill="hold">
                                          <p:stCondLst>
                                            <p:cond delay="0"/>
                                          </p:stCondLst>
                                        </p:cTn>
                                        <p:tgtEl>
                                          <p:spTgt spid="108"/>
                                        </p:tgtEl>
                                        <p:attrNameLst>
                                          <p:attrName>style.visibility</p:attrName>
                                        </p:attrNameLst>
                                      </p:cBhvr>
                                      <p:to>
                                        <p:strVal val="visible"/>
                                      </p:to>
                                    </p:set>
                                    <p:animEffect transition="in" filter="fade">
                                      <p:cBhvr>
                                        <p:cTn id="123" dur="400"/>
                                        <p:tgtEl>
                                          <p:spTgt spid="108"/>
                                        </p:tgtEl>
                                      </p:cBhvr>
                                    </p:animEffect>
                                    <p:anim calcmode="lin" valueType="num">
                                      <p:cBhvr>
                                        <p:cTn id="124" dur="400" fill="hold"/>
                                        <p:tgtEl>
                                          <p:spTgt spid="108"/>
                                        </p:tgtEl>
                                        <p:attrNameLst>
                                          <p:attrName>ppt_x</p:attrName>
                                        </p:attrNameLst>
                                      </p:cBhvr>
                                      <p:tavLst>
                                        <p:tav tm="0">
                                          <p:val>
                                            <p:strVal val="#ppt_x"/>
                                          </p:val>
                                        </p:tav>
                                        <p:tav tm="100000">
                                          <p:val>
                                            <p:strVal val="#ppt_x"/>
                                          </p:val>
                                        </p:tav>
                                      </p:tavLst>
                                    </p:anim>
                                    <p:anim calcmode="lin" valueType="num">
                                      <p:cBhvr>
                                        <p:cTn id="125" dur="400" fill="hold"/>
                                        <p:tgtEl>
                                          <p:spTgt spid="108"/>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200"/>
                                  </p:stCondLst>
                                  <p:childTnLst>
                                    <p:set>
                                      <p:cBhvr>
                                        <p:cTn id="127" dur="1" fill="hold">
                                          <p:stCondLst>
                                            <p:cond delay="0"/>
                                          </p:stCondLst>
                                        </p:cTn>
                                        <p:tgtEl>
                                          <p:spTgt spid="111"/>
                                        </p:tgtEl>
                                        <p:attrNameLst>
                                          <p:attrName>style.visibility</p:attrName>
                                        </p:attrNameLst>
                                      </p:cBhvr>
                                      <p:to>
                                        <p:strVal val="visible"/>
                                      </p:to>
                                    </p:set>
                                    <p:animEffect transition="in" filter="fade">
                                      <p:cBhvr>
                                        <p:cTn id="128" dur="400"/>
                                        <p:tgtEl>
                                          <p:spTgt spid="111"/>
                                        </p:tgtEl>
                                      </p:cBhvr>
                                    </p:animEffect>
                                    <p:anim calcmode="lin" valueType="num">
                                      <p:cBhvr>
                                        <p:cTn id="129" dur="400" fill="hold"/>
                                        <p:tgtEl>
                                          <p:spTgt spid="111"/>
                                        </p:tgtEl>
                                        <p:attrNameLst>
                                          <p:attrName>ppt_x</p:attrName>
                                        </p:attrNameLst>
                                      </p:cBhvr>
                                      <p:tavLst>
                                        <p:tav tm="0">
                                          <p:val>
                                            <p:strVal val="#ppt_x"/>
                                          </p:val>
                                        </p:tav>
                                        <p:tav tm="100000">
                                          <p:val>
                                            <p:strVal val="#ppt_x"/>
                                          </p:val>
                                        </p:tav>
                                      </p:tavLst>
                                    </p:anim>
                                    <p:anim calcmode="lin" valueType="num">
                                      <p:cBhvr>
                                        <p:cTn id="130" dur="400" fill="hold"/>
                                        <p:tgtEl>
                                          <p:spTgt spid="111"/>
                                        </p:tgtEl>
                                        <p:attrNameLst>
                                          <p:attrName>ppt_y</p:attrName>
                                        </p:attrNameLst>
                                      </p:cBhvr>
                                      <p:tavLst>
                                        <p:tav tm="0">
                                          <p:val>
                                            <p:strVal val="#ppt_y+.1"/>
                                          </p:val>
                                        </p:tav>
                                        <p:tav tm="100000">
                                          <p:val>
                                            <p:strVal val="#ppt_y"/>
                                          </p:val>
                                        </p:tav>
                                      </p:tavLst>
                                    </p:anim>
                                  </p:childTnLst>
                                </p:cTn>
                              </p:par>
                            </p:childTnLst>
                          </p:cTn>
                        </p:par>
                        <p:par>
                          <p:cTn id="131" fill="hold">
                            <p:stCondLst>
                              <p:cond delay="6500"/>
                            </p:stCondLst>
                            <p:childTnLst>
                              <p:par>
                                <p:cTn id="132" presetID="22" presetClass="entr" presetSubtype="1" fill="hold" nodeType="afterEffect">
                                  <p:stCondLst>
                                    <p:cond delay="0"/>
                                  </p:stCondLst>
                                  <p:childTnLst>
                                    <p:set>
                                      <p:cBhvr>
                                        <p:cTn id="133" dur="1" fill="hold">
                                          <p:stCondLst>
                                            <p:cond delay="0"/>
                                          </p:stCondLst>
                                        </p:cTn>
                                        <p:tgtEl>
                                          <p:spTgt spid="45"/>
                                        </p:tgtEl>
                                        <p:attrNameLst>
                                          <p:attrName>style.visibility</p:attrName>
                                        </p:attrNameLst>
                                      </p:cBhvr>
                                      <p:to>
                                        <p:strVal val="visible"/>
                                      </p:to>
                                    </p:set>
                                    <p:animEffect transition="in" filter="wipe(up)">
                                      <p:cBhvr>
                                        <p:cTn id="134" dur="500"/>
                                        <p:tgtEl>
                                          <p:spTgt spid="45"/>
                                        </p:tgtEl>
                                      </p:cBhvr>
                                    </p:animEffect>
                                  </p:childTnLst>
                                </p:cTn>
                              </p:par>
                            </p:childTnLst>
                          </p:cTn>
                        </p:par>
                        <p:par>
                          <p:cTn id="135" fill="hold">
                            <p:stCondLst>
                              <p:cond delay="7000"/>
                            </p:stCondLst>
                            <p:childTnLst>
                              <p:par>
                                <p:cTn id="136" presetID="42" presetClass="entr" presetSubtype="0" fill="hold" nodeType="afterEffect">
                                  <p:stCondLst>
                                    <p:cond delay="0"/>
                                  </p:stCondLst>
                                  <p:childTnLst>
                                    <p:set>
                                      <p:cBhvr>
                                        <p:cTn id="137" dur="1" fill="hold">
                                          <p:stCondLst>
                                            <p:cond delay="0"/>
                                          </p:stCondLst>
                                        </p:cTn>
                                        <p:tgtEl>
                                          <p:spTgt spid="114"/>
                                        </p:tgtEl>
                                        <p:attrNameLst>
                                          <p:attrName>style.visibility</p:attrName>
                                        </p:attrNameLst>
                                      </p:cBhvr>
                                      <p:to>
                                        <p:strVal val="visible"/>
                                      </p:to>
                                    </p:set>
                                    <p:animEffect transition="in" filter="fade">
                                      <p:cBhvr>
                                        <p:cTn id="138" dur="400"/>
                                        <p:tgtEl>
                                          <p:spTgt spid="114"/>
                                        </p:tgtEl>
                                      </p:cBhvr>
                                    </p:animEffect>
                                    <p:anim calcmode="lin" valueType="num">
                                      <p:cBhvr>
                                        <p:cTn id="139" dur="400" fill="hold"/>
                                        <p:tgtEl>
                                          <p:spTgt spid="114"/>
                                        </p:tgtEl>
                                        <p:attrNameLst>
                                          <p:attrName>ppt_x</p:attrName>
                                        </p:attrNameLst>
                                      </p:cBhvr>
                                      <p:tavLst>
                                        <p:tav tm="0">
                                          <p:val>
                                            <p:strVal val="#ppt_x"/>
                                          </p:val>
                                        </p:tav>
                                        <p:tav tm="100000">
                                          <p:val>
                                            <p:strVal val="#ppt_x"/>
                                          </p:val>
                                        </p:tav>
                                      </p:tavLst>
                                    </p:anim>
                                    <p:anim calcmode="lin" valueType="num">
                                      <p:cBhvr>
                                        <p:cTn id="140" dur="400" fill="hold"/>
                                        <p:tgtEl>
                                          <p:spTgt spid="114"/>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100"/>
                                  </p:stCondLst>
                                  <p:childTnLst>
                                    <p:set>
                                      <p:cBhvr>
                                        <p:cTn id="142" dur="1" fill="hold">
                                          <p:stCondLst>
                                            <p:cond delay="0"/>
                                          </p:stCondLst>
                                        </p:cTn>
                                        <p:tgtEl>
                                          <p:spTgt spid="117"/>
                                        </p:tgtEl>
                                        <p:attrNameLst>
                                          <p:attrName>style.visibility</p:attrName>
                                        </p:attrNameLst>
                                      </p:cBhvr>
                                      <p:to>
                                        <p:strVal val="visible"/>
                                      </p:to>
                                    </p:set>
                                    <p:animEffect transition="in" filter="fade">
                                      <p:cBhvr>
                                        <p:cTn id="143" dur="400"/>
                                        <p:tgtEl>
                                          <p:spTgt spid="117"/>
                                        </p:tgtEl>
                                      </p:cBhvr>
                                    </p:animEffect>
                                    <p:anim calcmode="lin" valueType="num">
                                      <p:cBhvr>
                                        <p:cTn id="144" dur="400" fill="hold"/>
                                        <p:tgtEl>
                                          <p:spTgt spid="117"/>
                                        </p:tgtEl>
                                        <p:attrNameLst>
                                          <p:attrName>ppt_x</p:attrName>
                                        </p:attrNameLst>
                                      </p:cBhvr>
                                      <p:tavLst>
                                        <p:tav tm="0">
                                          <p:val>
                                            <p:strVal val="#ppt_x"/>
                                          </p:val>
                                        </p:tav>
                                        <p:tav tm="100000">
                                          <p:val>
                                            <p:strVal val="#ppt_x"/>
                                          </p:val>
                                        </p:tav>
                                      </p:tavLst>
                                    </p:anim>
                                    <p:anim calcmode="lin" valueType="num">
                                      <p:cBhvr>
                                        <p:cTn id="145" dur="400" fill="hold"/>
                                        <p:tgtEl>
                                          <p:spTgt spid="117"/>
                                        </p:tgtEl>
                                        <p:attrNameLst>
                                          <p:attrName>ppt_y</p:attrName>
                                        </p:attrNameLst>
                                      </p:cBhvr>
                                      <p:tavLst>
                                        <p:tav tm="0">
                                          <p:val>
                                            <p:strVal val="#ppt_y+.1"/>
                                          </p:val>
                                        </p:tav>
                                        <p:tav tm="100000">
                                          <p:val>
                                            <p:strVal val="#ppt_y"/>
                                          </p:val>
                                        </p:tav>
                                      </p:tavLst>
                                    </p:anim>
                                  </p:childTnLst>
                                </p:cTn>
                              </p:par>
                            </p:childTnLst>
                          </p:cTn>
                        </p:par>
                        <p:par>
                          <p:cTn id="146" fill="hold">
                            <p:stCondLst>
                              <p:cond delay="7500"/>
                            </p:stCondLst>
                            <p:childTnLst>
                              <p:par>
                                <p:cTn id="147" presetID="22" presetClass="entr" presetSubtype="1" fill="hold" nodeType="afterEffect">
                                  <p:stCondLst>
                                    <p:cond delay="0"/>
                                  </p:stCondLst>
                                  <p:childTnLst>
                                    <p:set>
                                      <p:cBhvr>
                                        <p:cTn id="148" dur="1" fill="hold">
                                          <p:stCondLst>
                                            <p:cond delay="0"/>
                                          </p:stCondLst>
                                        </p:cTn>
                                        <p:tgtEl>
                                          <p:spTgt spid="50"/>
                                        </p:tgtEl>
                                        <p:attrNameLst>
                                          <p:attrName>style.visibility</p:attrName>
                                        </p:attrNameLst>
                                      </p:cBhvr>
                                      <p:to>
                                        <p:strVal val="visible"/>
                                      </p:to>
                                    </p:set>
                                    <p:animEffect transition="in" filter="wipe(up)">
                                      <p:cBhvr>
                                        <p:cTn id="149" dur="500"/>
                                        <p:tgtEl>
                                          <p:spTgt spid="50"/>
                                        </p:tgtEl>
                                      </p:cBhvr>
                                    </p:animEffect>
                                  </p:childTnLst>
                                </p:cTn>
                              </p:par>
                            </p:childTnLst>
                          </p:cTn>
                        </p:par>
                        <p:par>
                          <p:cTn id="150" fill="hold">
                            <p:stCondLst>
                              <p:cond delay="8000"/>
                            </p:stCondLst>
                            <p:childTnLst>
                              <p:par>
                                <p:cTn id="151" presetID="42" presetClass="entr" presetSubtype="0" fill="hold" nodeType="afterEffect">
                                  <p:stCondLst>
                                    <p:cond delay="0"/>
                                  </p:stCondLst>
                                  <p:childTnLst>
                                    <p:set>
                                      <p:cBhvr>
                                        <p:cTn id="152" dur="1" fill="hold">
                                          <p:stCondLst>
                                            <p:cond delay="0"/>
                                          </p:stCondLst>
                                        </p:cTn>
                                        <p:tgtEl>
                                          <p:spTgt spid="120"/>
                                        </p:tgtEl>
                                        <p:attrNameLst>
                                          <p:attrName>style.visibility</p:attrName>
                                        </p:attrNameLst>
                                      </p:cBhvr>
                                      <p:to>
                                        <p:strVal val="visible"/>
                                      </p:to>
                                    </p:set>
                                    <p:animEffect transition="in" filter="fade">
                                      <p:cBhvr>
                                        <p:cTn id="153" dur="400"/>
                                        <p:tgtEl>
                                          <p:spTgt spid="120"/>
                                        </p:tgtEl>
                                      </p:cBhvr>
                                    </p:animEffect>
                                    <p:anim calcmode="lin" valueType="num">
                                      <p:cBhvr>
                                        <p:cTn id="154" dur="400" fill="hold"/>
                                        <p:tgtEl>
                                          <p:spTgt spid="120"/>
                                        </p:tgtEl>
                                        <p:attrNameLst>
                                          <p:attrName>ppt_x</p:attrName>
                                        </p:attrNameLst>
                                      </p:cBhvr>
                                      <p:tavLst>
                                        <p:tav tm="0">
                                          <p:val>
                                            <p:strVal val="#ppt_x"/>
                                          </p:val>
                                        </p:tav>
                                        <p:tav tm="100000">
                                          <p:val>
                                            <p:strVal val="#ppt_x"/>
                                          </p:val>
                                        </p:tav>
                                      </p:tavLst>
                                    </p:anim>
                                    <p:anim calcmode="lin" valueType="num">
                                      <p:cBhvr>
                                        <p:cTn id="155" dur="400" fill="hold"/>
                                        <p:tgtEl>
                                          <p:spTgt spid="120"/>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100"/>
                                  </p:stCondLst>
                                  <p:childTnLst>
                                    <p:set>
                                      <p:cBhvr>
                                        <p:cTn id="157" dur="1" fill="hold">
                                          <p:stCondLst>
                                            <p:cond delay="0"/>
                                          </p:stCondLst>
                                        </p:cTn>
                                        <p:tgtEl>
                                          <p:spTgt spid="123"/>
                                        </p:tgtEl>
                                        <p:attrNameLst>
                                          <p:attrName>style.visibility</p:attrName>
                                        </p:attrNameLst>
                                      </p:cBhvr>
                                      <p:to>
                                        <p:strVal val="visible"/>
                                      </p:to>
                                    </p:set>
                                    <p:animEffect transition="in" filter="fade">
                                      <p:cBhvr>
                                        <p:cTn id="158" dur="400"/>
                                        <p:tgtEl>
                                          <p:spTgt spid="123"/>
                                        </p:tgtEl>
                                      </p:cBhvr>
                                    </p:animEffect>
                                    <p:anim calcmode="lin" valueType="num">
                                      <p:cBhvr>
                                        <p:cTn id="159" dur="400" fill="hold"/>
                                        <p:tgtEl>
                                          <p:spTgt spid="123"/>
                                        </p:tgtEl>
                                        <p:attrNameLst>
                                          <p:attrName>ppt_x</p:attrName>
                                        </p:attrNameLst>
                                      </p:cBhvr>
                                      <p:tavLst>
                                        <p:tav tm="0">
                                          <p:val>
                                            <p:strVal val="#ppt_x"/>
                                          </p:val>
                                        </p:tav>
                                        <p:tav tm="100000">
                                          <p:val>
                                            <p:strVal val="#ppt_x"/>
                                          </p:val>
                                        </p:tav>
                                      </p:tavLst>
                                    </p:anim>
                                    <p:anim calcmode="lin" valueType="num">
                                      <p:cBhvr>
                                        <p:cTn id="160" dur="400" fill="hold"/>
                                        <p:tgtEl>
                                          <p:spTgt spid="123"/>
                                        </p:tgtEl>
                                        <p:attrNameLst>
                                          <p:attrName>ppt_y</p:attrName>
                                        </p:attrNameLst>
                                      </p:cBhvr>
                                      <p:tavLst>
                                        <p:tav tm="0">
                                          <p:val>
                                            <p:strVal val="#ppt_y+.1"/>
                                          </p:val>
                                        </p:tav>
                                        <p:tav tm="100000">
                                          <p:val>
                                            <p:strVal val="#ppt_y"/>
                                          </p:val>
                                        </p:tav>
                                      </p:tavLst>
                                    </p:anim>
                                  </p:childTnLst>
                                </p:cTn>
                              </p:par>
                            </p:childTnLst>
                          </p:cTn>
                        </p:par>
                        <p:par>
                          <p:cTn id="161" fill="hold">
                            <p:stCondLst>
                              <p:cond delay="8500"/>
                            </p:stCondLst>
                            <p:childTnLst>
                              <p:par>
                                <p:cTn id="162" presetID="22" presetClass="entr" presetSubtype="1" fill="hold" nodeType="afterEffect">
                                  <p:stCondLst>
                                    <p:cond delay="0"/>
                                  </p:stCondLst>
                                  <p:childTnLst>
                                    <p:set>
                                      <p:cBhvr>
                                        <p:cTn id="163" dur="1" fill="hold">
                                          <p:stCondLst>
                                            <p:cond delay="0"/>
                                          </p:stCondLst>
                                        </p:cTn>
                                        <p:tgtEl>
                                          <p:spTgt spid="27"/>
                                        </p:tgtEl>
                                        <p:attrNameLst>
                                          <p:attrName>style.visibility</p:attrName>
                                        </p:attrNameLst>
                                      </p:cBhvr>
                                      <p:to>
                                        <p:strVal val="visible"/>
                                      </p:to>
                                    </p:set>
                                    <p:animEffect transition="in" filter="wipe(up)">
                                      <p:cBhvr>
                                        <p:cTn id="164" dur="500"/>
                                        <p:tgtEl>
                                          <p:spTgt spid="27"/>
                                        </p:tgtEl>
                                      </p:cBhvr>
                                    </p:animEffect>
                                  </p:childTnLst>
                                </p:cTn>
                              </p:par>
                            </p:childTnLst>
                          </p:cTn>
                        </p:par>
                        <p:par>
                          <p:cTn id="165" fill="hold">
                            <p:stCondLst>
                              <p:cond delay="9000"/>
                            </p:stCondLst>
                            <p:childTnLst>
                              <p:par>
                                <p:cTn id="166" presetID="42" presetClass="entr" presetSubtype="0" fill="hold" nodeType="afterEffect">
                                  <p:stCondLst>
                                    <p:cond delay="0"/>
                                  </p:stCondLst>
                                  <p:childTnLst>
                                    <p:set>
                                      <p:cBhvr>
                                        <p:cTn id="167" dur="1" fill="hold">
                                          <p:stCondLst>
                                            <p:cond delay="0"/>
                                          </p:stCondLst>
                                        </p:cTn>
                                        <p:tgtEl>
                                          <p:spTgt spid="126"/>
                                        </p:tgtEl>
                                        <p:attrNameLst>
                                          <p:attrName>style.visibility</p:attrName>
                                        </p:attrNameLst>
                                      </p:cBhvr>
                                      <p:to>
                                        <p:strVal val="visible"/>
                                      </p:to>
                                    </p:set>
                                    <p:animEffect transition="in" filter="fade">
                                      <p:cBhvr>
                                        <p:cTn id="168" dur="400"/>
                                        <p:tgtEl>
                                          <p:spTgt spid="126"/>
                                        </p:tgtEl>
                                      </p:cBhvr>
                                    </p:animEffect>
                                    <p:anim calcmode="lin" valueType="num">
                                      <p:cBhvr>
                                        <p:cTn id="169" dur="400" fill="hold"/>
                                        <p:tgtEl>
                                          <p:spTgt spid="126"/>
                                        </p:tgtEl>
                                        <p:attrNameLst>
                                          <p:attrName>ppt_x</p:attrName>
                                        </p:attrNameLst>
                                      </p:cBhvr>
                                      <p:tavLst>
                                        <p:tav tm="0">
                                          <p:val>
                                            <p:strVal val="#ppt_x"/>
                                          </p:val>
                                        </p:tav>
                                        <p:tav tm="100000">
                                          <p:val>
                                            <p:strVal val="#ppt_x"/>
                                          </p:val>
                                        </p:tav>
                                      </p:tavLst>
                                    </p:anim>
                                    <p:anim calcmode="lin" valueType="num">
                                      <p:cBhvr>
                                        <p:cTn id="170" dur="400" fill="hold"/>
                                        <p:tgtEl>
                                          <p:spTgt spid="126"/>
                                        </p:tgtEl>
                                        <p:attrNameLst>
                                          <p:attrName>ppt_y</p:attrName>
                                        </p:attrNameLst>
                                      </p:cBhvr>
                                      <p:tavLst>
                                        <p:tav tm="0">
                                          <p:val>
                                            <p:strVal val="#ppt_y+.1"/>
                                          </p:val>
                                        </p:tav>
                                        <p:tav tm="100000">
                                          <p:val>
                                            <p:strVal val="#ppt_y"/>
                                          </p:val>
                                        </p:tav>
                                      </p:tavLst>
                                    </p:anim>
                                  </p:childTnLst>
                                </p:cTn>
                              </p:par>
                              <p:par>
                                <p:cTn id="171" presetID="42" presetClass="entr" presetSubtype="0" fill="hold" nodeType="withEffect">
                                  <p:stCondLst>
                                    <p:cond delay="100"/>
                                  </p:stCondLst>
                                  <p:childTnLst>
                                    <p:set>
                                      <p:cBhvr>
                                        <p:cTn id="172" dur="1" fill="hold">
                                          <p:stCondLst>
                                            <p:cond delay="0"/>
                                          </p:stCondLst>
                                        </p:cTn>
                                        <p:tgtEl>
                                          <p:spTgt spid="129"/>
                                        </p:tgtEl>
                                        <p:attrNameLst>
                                          <p:attrName>style.visibility</p:attrName>
                                        </p:attrNameLst>
                                      </p:cBhvr>
                                      <p:to>
                                        <p:strVal val="visible"/>
                                      </p:to>
                                    </p:set>
                                    <p:animEffect transition="in" filter="fade">
                                      <p:cBhvr>
                                        <p:cTn id="173" dur="400"/>
                                        <p:tgtEl>
                                          <p:spTgt spid="129"/>
                                        </p:tgtEl>
                                      </p:cBhvr>
                                    </p:animEffect>
                                    <p:anim calcmode="lin" valueType="num">
                                      <p:cBhvr>
                                        <p:cTn id="174" dur="400" fill="hold"/>
                                        <p:tgtEl>
                                          <p:spTgt spid="129"/>
                                        </p:tgtEl>
                                        <p:attrNameLst>
                                          <p:attrName>ppt_x</p:attrName>
                                        </p:attrNameLst>
                                      </p:cBhvr>
                                      <p:tavLst>
                                        <p:tav tm="0">
                                          <p:val>
                                            <p:strVal val="#ppt_x"/>
                                          </p:val>
                                        </p:tav>
                                        <p:tav tm="100000">
                                          <p:val>
                                            <p:strVal val="#ppt_x"/>
                                          </p:val>
                                        </p:tav>
                                      </p:tavLst>
                                    </p:anim>
                                    <p:anim calcmode="lin" valueType="num">
                                      <p:cBhvr>
                                        <p:cTn id="175" dur="400" fill="hold"/>
                                        <p:tgtEl>
                                          <p:spTgt spid="129"/>
                                        </p:tgtEl>
                                        <p:attrNameLst>
                                          <p:attrName>ppt_y</p:attrName>
                                        </p:attrNameLst>
                                      </p:cBhvr>
                                      <p:tavLst>
                                        <p:tav tm="0">
                                          <p:val>
                                            <p:strVal val="#ppt_y+.1"/>
                                          </p:val>
                                        </p:tav>
                                        <p:tav tm="100000">
                                          <p:val>
                                            <p:strVal val="#ppt_y"/>
                                          </p:val>
                                        </p:tav>
                                      </p:tavLst>
                                    </p:anim>
                                  </p:childTnLst>
                                </p:cTn>
                              </p:par>
                              <p:par>
                                <p:cTn id="176" presetID="42" presetClass="entr" presetSubtype="0" fill="hold" nodeType="withEffect">
                                  <p:stCondLst>
                                    <p:cond delay="200"/>
                                  </p:stCondLst>
                                  <p:childTnLst>
                                    <p:set>
                                      <p:cBhvr>
                                        <p:cTn id="177" dur="1" fill="hold">
                                          <p:stCondLst>
                                            <p:cond delay="0"/>
                                          </p:stCondLst>
                                        </p:cTn>
                                        <p:tgtEl>
                                          <p:spTgt spid="132"/>
                                        </p:tgtEl>
                                        <p:attrNameLst>
                                          <p:attrName>style.visibility</p:attrName>
                                        </p:attrNameLst>
                                      </p:cBhvr>
                                      <p:to>
                                        <p:strVal val="visible"/>
                                      </p:to>
                                    </p:set>
                                    <p:animEffect transition="in" filter="fade">
                                      <p:cBhvr>
                                        <p:cTn id="178" dur="400"/>
                                        <p:tgtEl>
                                          <p:spTgt spid="132"/>
                                        </p:tgtEl>
                                      </p:cBhvr>
                                    </p:animEffect>
                                    <p:anim calcmode="lin" valueType="num">
                                      <p:cBhvr>
                                        <p:cTn id="179" dur="400" fill="hold"/>
                                        <p:tgtEl>
                                          <p:spTgt spid="132"/>
                                        </p:tgtEl>
                                        <p:attrNameLst>
                                          <p:attrName>ppt_x</p:attrName>
                                        </p:attrNameLst>
                                      </p:cBhvr>
                                      <p:tavLst>
                                        <p:tav tm="0">
                                          <p:val>
                                            <p:strVal val="#ppt_x"/>
                                          </p:val>
                                        </p:tav>
                                        <p:tav tm="100000">
                                          <p:val>
                                            <p:strVal val="#ppt_x"/>
                                          </p:val>
                                        </p:tav>
                                      </p:tavLst>
                                    </p:anim>
                                    <p:anim calcmode="lin" valueType="num">
                                      <p:cBhvr>
                                        <p:cTn id="180" dur="400" fill="hold"/>
                                        <p:tgtEl>
                                          <p:spTgt spid="132"/>
                                        </p:tgtEl>
                                        <p:attrNameLst>
                                          <p:attrName>ppt_y</p:attrName>
                                        </p:attrNameLst>
                                      </p:cBhvr>
                                      <p:tavLst>
                                        <p:tav tm="0">
                                          <p:val>
                                            <p:strVal val="#ppt_y+.1"/>
                                          </p:val>
                                        </p:tav>
                                        <p:tav tm="100000">
                                          <p:val>
                                            <p:strVal val="#ppt_y"/>
                                          </p:val>
                                        </p:tav>
                                      </p:tavLst>
                                    </p:anim>
                                  </p:childTnLst>
                                </p:cTn>
                              </p:par>
                              <p:par>
                                <p:cTn id="181" presetID="42" presetClass="entr" presetSubtype="0" fill="hold" nodeType="withEffect">
                                  <p:stCondLst>
                                    <p:cond delay="300"/>
                                  </p:stCondLst>
                                  <p:childTnLst>
                                    <p:set>
                                      <p:cBhvr>
                                        <p:cTn id="182" dur="1" fill="hold">
                                          <p:stCondLst>
                                            <p:cond delay="0"/>
                                          </p:stCondLst>
                                        </p:cTn>
                                        <p:tgtEl>
                                          <p:spTgt spid="135"/>
                                        </p:tgtEl>
                                        <p:attrNameLst>
                                          <p:attrName>style.visibility</p:attrName>
                                        </p:attrNameLst>
                                      </p:cBhvr>
                                      <p:to>
                                        <p:strVal val="visible"/>
                                      </p:to>
                                    </p:set>
                                    <p:animEffect transition="in" filter="fade">
                                      <p:cBhvr>
                                        <p:cTn id="183" dur="400"/>
                                        <p:tgtEl>
                                          <p:spTgt spid="135"/>
                                        </p:tgtEl>
                                      </p:cBhvr>
                                    </p:animEffect>
                                    <p:anim calcmode="lin" valueType="num">
                                      <p:cBhvr>
                                        <p:cTn id="184" dur="400" fill="hold"/>
                                        <p:tgtEl>
                                          <p:spTgt spid="135"/>
                                        </p:tgtEl>
                                        <p:attrNameLst>
                                          <p:attrName>ppt_x</p:attrName>
                                        </p:attrNameLst>
                                      </p:cBhvr>
                                      <p:tavLst>
                                        <p:tav tm="0">
                                          <p:val>
                                            <p:strVal val="#ppt_x"/>
                                          </p:val>
                                        </p:tav>
                                        <p:tav tm="100000">
                                          <p:val>
                                            <p:strVal val="#ppt_x"/>
                                          </p:val>
                                        </p:tav>
                                      </p:tavLst>
                                    </p:anim>
                                    <p:anim calcmode="lin" valueType="num">
                                      <p:cBhvr>
                                        <p:cTn id="185" dur="400" fill="hold"/>
                                        <p:tgtEl>
                                          <p:spTgt spid="135"/>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400"/>
                                  </p:stCondLst>
                                  <p:childTnLst>
                                    <p:set>
                                      <p:cBhvr>
                                        <p:cTn id="187" dur="1" fill="hold">
                                          <p:stCondLst>
                                            <p:cond delay="0"/>
                                          </p:stCondLst>
                                        </p:cTn>
                                        <p:tgtEl>
                                          <p:spTgt spid="138"/>
                                        </p:tgtEl>
                                        <p:attrNameLst>
                                          <p:attrName>style.visibility</p:attrName>
                                        </p:attrNameLst>
                                      </p:cBhvr>
                                      <p:to>
                                        <p:strVal val="visible"/>
                                      </p:to>
                                    </p:set>
                                    <p:animEffect transition="in" filter="fade">
                                      <p:cBhvr>
                                        <p:cTn id="188" dur="400"/>
                                        <p:tgtEl>
                                          <p:spTgt spid="138"/>
                                        </p:tgtEl>
                                      </p:cBhvr>
                                    </p:animEffect>
                                    <p:anim calcmode="lin" valueType="num">
                                      <p:cBhvr>
                                        <p:cTn id="189" dur="400" fill="hold"/>
                                        <p:tgtEl>
                                          <p:spTgt spid="138"/>
                                        </p:tgtEl>
                                        <p:attrNameLst>
                                          <p:attrName>ppt_x</p:attrName>
                                        </p:attrNameLst>
                                      </p:cBhvr>
                                      <p:tavLst>
                                        <p:tav tm="0">
                                          <p:val>
                                            <p:strVal val="#ppt_x"/>
                                          </p:val>
                                        </p:tav>
                                        <p:tav tm="100000">
                                          <p:val>
                                            <p:strVal val="#ppt_x"/>
                                          </p:val>
                                        </p:tav>
                                      </p:tavLst>
                                    </p:anim>
                                    <p:anim calcmode="lin" valueType="num">
                                      <p:cBhvr>
                                        <p:cTn id="190" dur="400" fill="hold"/>
                                        <p:tgtEl>
                                          <p:spTgt spid="138"/>
                                        </p:tgtEl>
                                        <p:attrNameLst>
                                          <p:attrName>ppt_y</p:attrName>
                                        </p:attrNameLst>
                                      </p:cBhvr>
                                      <p:tavLst>
                                        <p:tav tm="0">
                                          <p:val>
                                            <p:strVal val="#ppt_y+.1"/>
                                          </p:val>
                                        </p:tav>
                                        <p:tav tm="100000">
                                          <p:val>
                                            <p:strVal val="#ppt_y"/>
                                          </p:val>
                                        </p:tav>
                                      </p:tavLst>
                                    </p:anim>
                                  </p:childTnLst>
                                </p:cTn>
                              </p:par>
                            </p:childTnLst>
                          </p:cTn>
                        </p:par>
                        <p:par>
                          <p:cTn id="191" fill="hold">
                            <p:stCondLst>
                              <p:cond delay="9500"/>
                            </p:stCondLst>
                            <p:childTnLst>
                              <p:par>
                                <p:cTn id="192" presetID="22" presetClass="entr" presetSubtype="1" fill="hold" nodeType="afterEffect">
                                  <p:stCondLst>
                                    <p:cond delay="0"/>
                                  </p:stCondLst>
                                  <p:childTnLst>
                                    <p:set>
                                      <p:cBhvr>
                                        <p:cTn id="193" dur="1" fill="hold">
                                          <p:stCondLst>
                                            <p:cond delay="0"/>
                                          </p:stCondLst>
                                        </p:cTn>
                                        <p:tgtEl>
                                          <p:spTgt spid="34"/>
                                        </p:tgtEl>
                                        <p:attrNameLst>
                                          <p:attrName>style.visibility</p:attrName>
                                        </p:attrNameLst>
                                      </p:cBhvr>
                                      <p:to>
                                        <p:strVal val="visible"/>
                                      </p:to>
                                    </p:set>
                                    <p:animEffect transition="in" filter="wipe(up)">
                                      <p:cBhvr>
                                        <p:cTn id="194" dur="500"/>
                                        <p:tgtEl>
                                          <p:spTgt spid="34"/>
                                        </p:tgtEl>
                                      </p:cBhvr>
                                    </p:animEffect>
                                  </p:childTnLst>
                                </p:cTn>
                              </p:par>
                            </p:childTnLst>
                          </p:cTn>
                        </p:par>
                        <p:par>
                          <p:cTn id="195" fill="hold">
                            <p:stCondLst>
                              <p:cond delay="10000"/>
                            </p:stCondLst>
                            <p:childTnLst>
                              <p:par>
                                <p:cTn id="196" presetID="42" presetClass="entr" presetSubtype="0" fill="hold" nodeType="afterEffect">
                                  <p:stCondLst>
                                    <p:cond delay="0"/>
                                  </p:stCondLst>
                                  <p:childTnLst>
                                    <p:set>
                                      <p:cBhvr>
                                        <p:cTn id="197" dur="1" fill="hold">
                                          <p:stCondLst>
                                            <p:cond delay="0"/>
                                          </p:stCondLst>
                                        </p:cTn>
                                        <p:tgtEl>
                                          <p:spTgt spid="141"/>
                                        </p:tgtEl>
                                        <p:attrNameLst>
                                          <p:attrName>style.visibility</p:attrName>
                                        </p:attrNameLst>
                                      </p:cBhvr>
                                      <p:to>
                                        <p:strVal val="visible"/>
                                      </p:to>
                                    </p:set>
                                    <p:animEffect transition="in" filter="fade">
                                      <p:cBhvr>
                                        <p:cTn id="198" dur="400"/>
                                        <p:tgtEl>
                                          <p:spTgt spid="141"/>
                                        </p:tgtEl>
                                      </p:cBhvr>
                                    </p:animEffect>
                                    <p:anim calcmode="lin" valueType="num">
                                      <p:cBhvr>
                                        <p:cTn id="199" dur="400" fill="hold"/>
                                        <p:tgtEl>
                                          <p:spTgt spid="141"/>
                                        </p:tgtEl>
                                        <p:attrNameLst>
                                          <p:attrName>ppt_x</p:attrName>
                                        </p:attrNameLst>
                                      </p:cBhvr>
                                      <p:tavLst>
                                        <p:tav tm="0">
                                          <p:val>
                                            <p:strVal val="#ppt_x"/>
                                          </p:val>
                                        </p:tav>
                                        <p:tav tm="100000">
                                          <p:val>
                                            <p:strVal val="#ppt_x"/>
                                          </p:val>
                                        </p:tav>
                                      </p:tavLst>
                                    </p:anim>
                                    <p:anim calcmode="lin" valueType="num">
                                      <p:cBhvr>
                                        <p:cTn id="200" dur="400" fill="hold"/>
                                        <p:tgtEl>
                                          <p:spTgt spid="141"/>
                                        </p:tgtEl>
                                        <p:attrNameLst>
                                          <p:attrName>ppt_y</p:attrName>
                                        </p:attrNameLst>
                                      </p:cBhvr>
                                      <p:tavLst>
                                        <p:tav tm="0">
                                          <p:val>
                                            <p:strVal val="#ppt_y+.1"/>
                                          </p:val>
                                        </p:tav>
                                        <p:tav tm="100000">
                                          <p:val>
                                            <p:strVal val="#ppt_y"/>
                                          </p:val>
                                        </p:tav>
                                      </p:tavLst>
                                    </p:anim>
                                  </p:childTnLst>
                                </p:cTn>
                              </p:par>
                              <p:par>
                                <p:cTn id="201" presetID="42" presetClass="entr" presetSubtype="0" fill="hold" nodeType="withEffect">
                                  <p:stCondLst>
                                    <p:cond delay="100"/>
                                  </p:stCondLst>
                                  <p:childTnLst>
                                    <p:set>
                                      <p:cBhvr>
                                        <p:cTn id="202" dur="1" fill="hold">
                                          <p:stCondLst>
                                            <p:cond delay="0"/>
                                          </p:stCondLst>
                                        </p:cTn>
                                        <p:tgtEl>
                                          <p:spTgt spid="144"/>
                                        </p:tgtEl>
                                        <p:attrNameLst>
                                          <p:attrName>style.visibility</p:attrName>
                                        </p:attrNameLst>
                                      </p:cBhvr>
                                      <p:to>
                                        <p:strVal val="visible"/>
                                      </p:to>
                                    </p:set>
                                    <p:animEffect transition="in" filter="fade">
                                      <p:cBhvr>
                                        <p:cTn id="203" dur="400"/>
                                        <p:tgtEl>
                                          <p:spTgt spid="144"/>
                                        </p:tgtEl>
                                      </p:cBhvr>
                                    </p:animEffect>
                                    <p:anim calcmode="lin" valueType="num">
                                      <p:cBhvr>
                                        <p:cTn id="204" dur="400" fill="hold"/>
                                        <p:tgtEl>
                                          <p:spTgt spid="144"/>
                                        </p:tgtEl>
                                        <p:attrNameLst>
                                          <p:attrName>ppt_x</p:attrName>
                                        </p:attrNameLst>
                                      </p:cBhvr>
                                      <p:tavLst>
                                        <p:tav tm="0">
                                          <p:val>
                                            <p:strVal val="#ppt_x"/>
                                          </p:val>
                                        </p:tav>
                                        <p:tav tm="100000">
                                          <p:val>
                                            <p:strVal val="#ppt_x"/>
                                          </p:val>
                                        </p:tav>
                                      </p:tavLst>
                                    </p:anim>
                                    <p:anim calcmode="lin" valueType="num">
                                      <p:cBhvr>
                                        <p:cTn id="205" dur="400" fill="hold"/>
                                        <p:tgtEl>
                                          <p:spTgt spid="144"/>
                                        </p:tgtEl>
                                        <p:attrNameLst>
                                          <p:attrName>ppt_y</p:attrName>
                                        </p:attrNameLst>
                                      </p:cBhvr>
                                      <p:tavLst>
                                        <p:tav tm="0">
                                          <p:val>
                                            <p:strVal val="#ppt_y+.1"/>
                                          </p:val>
                                        </p:tav>
                                        <p:tav tm="100000">
                                          <p:val>
                                            <p:strVal val="#ppt_y"/>
                                          </p:val>
                                        </p:tav>
                                      </p:tavLst>
                                    </p:anim>
                                  </p:childTnLst>
                                </p:cTn>
                              </p:par>
                              <p:par>
                                <p:cTn id="206" presetID="42" presetClass="entr" presetSubtype="0" fill="hold" nodeType="withEffect">
                                  <p:stCondLst>
                                    <p:cond delay="200"/>
                                  </p:stCondLst>
                                  <p:childTnLst>
                                    <p:set>
                                      <p:cBhvr>
                                        <p:cTn id="207" dur="1" fill="hold">
                                          <p:stCondLst>
                                            <p:cond delay="0"/>
                                          </p:stCondLst>
                                        </p:cTn>
                                        <p:tgtEl>
                                          <p:spTgt spid="147"/>
                                        </p:tgtEl>
                                        <p:attrNameLst>
                                          <p:attrName>style.visibility</p:attrName>
                                        </p:attrNameLst>
                                      </p:cBhvr>
                                      <p:to>
                                        <p:strVal val="visible"/>
                                      </p:to>
                                    </p:set>
                                    <p:animEffect transition="in" filter="fade">
                                      <p:cBhvr>
                                        <p:cTn id="208" dur="400"/>
                                        <p:tgtEl>
                                          <p:spTgt spid="147"/>
                                        </p:tgtEl>
                                      </p:cBhvr>
                                    </p:animEffect>
                                    <p:anim calcmode="lin" valueType="num">
                                      <p:cBhvr>
                                        <p:cTn id="209" dur="400" fill="hold"/>
                                        <p:tgtEl>
                                          <p:spTgt spid="147"/>
                                        </p:tgtEl>
                                        <p:attrNameLst>
                                          <p:attrName>ppt_x</p:attrName>
                                        </p:attrNameLst>
                                      </p:cBhvr>
                                      <p:tavLst>
                                        <p:tav tm="0">
                                          <p:val>
                                            <p:strVal val="#ppt_x"/>
                                          </p:val>
                                        </p:tav>
                                        <p:tav tm="100000">
                                          <p:val>
                                            <p:strVal val="#ppt_x"/>
                                          </p:val>
                                        </p:tav>
                                      </p:tavLst>
                                    </p:anim>
                                    <p:anim calcmode="lin" valueType="num">
                                      <p:cBhvr>
                                        <p:cTn id="210" dur="4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2" grpId="0" animBg="1"/>
      <p:bldP spid="1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5"/>
          <p:cNvSpPr/>
          <p:nvPr/>
        </p:nvSpPr>
        <p:spPr>
          <a:xfrm rot="2919292">
            <a:off x="6194767" y="2883954"/>
            <a:ext cx="796679" cy="731892"/>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rgbClr val="1B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矩形 5"/>
          <p:cNvSpPr/>
          <p:nvPr/>
        </p:nvSpPr>
        <p:spPr>
          <a:xfrm rot="18719445">
            <a:off x="5061741" y="2817816"/>
            <a:ext cx="796679" cy="731892"/>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8" name="矩形 67"/>
          <p:cNvSpPr/>
          <p:nvPr/>
        </p:nvSpPr>
        <p:spPr>
          <a:xfrm>
            <a:off x="1" y="893"/>
            <a:ext cx="12192000" cy="86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1" y="893"/>
            <a:ext cx="863871" cy="863871"/>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KSO_Shape"/>
          <p:cNvSpPr/>
          <p:nvPr/>
        </p:nvSpPr>
        <p:spPr bwMode="auto">
          <a:xfrm>
            <a:off x="135647" y="261473"/>
            <a:ext cx="592579" cy="40690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65D7FF"/>
              </a:solidFill>
              <a:ea typeface="宋体" panose="02010600030101010101" pitchFamily="2" charset="-122"/>
            </a:endParaRPr>
          </a:p>
        </p:txBody>
      </p:sp>
      <p:sp>
        <p:nvSpPr>
          <p:cNvPr id="4" name="标题 4"/>
          <p:cNvSpPr txBox="1"/>
          <p:nvPr/>
        </p:nvSpPr>
        <p:spPr>
          <a:xfrm>
            <a:off x="984763" y="432828"/>
            <a:ext cx="4303653" cy="404559"/>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FD3F03"/>
                </a:solidFill>
                <a:latin typeface="Impact MT Std" pitchFamily="34" charset="0"/>
                <a:ea typeface="微软雅黑" panose="020B0503020204020204" pitchFamily="34" charset="-122"/>
              </a:rPr>
              <a:t>公司大事记</a:t>
            </a:r>
            <a:endParaRPr lang="en-US" altLang="zh-CN" sz="2000" b="1" dirty="0">
              <a:solidFill>
                <a:srgbClr val="FD3F03"/>
              </a:solidFill>
              <a:latin typeface="Impact MT Std" pitchFamily="34" charset="0"/>
              <a:ea typeface="微软雅黑" panose="020B0503020204020204" pitchFamily="34" charset="-122"/>
            </a:endParaRPr>
          </a:p>
          <a:p>
            <a:pPr algn="l"/>
            <a:r>
              <a:rPr lang="en-US" altLang="zh-CN" sz="1200" b="1" dirty="0">
                <a:solidFill>
                  <a:srgbClr val="FD3F03"/>
                </a:solidFill>
                <a:latin typeface="Impact MT Std" pitchFamily="34" charset="0"/>
                <a:ea typeface="微软雅黑" panose="020B0503020204020204" pitchFamily="34" charset="-122"/>
              </a:rPr>
              <a:t>THE COMPANY MEMORABILIA</a:t>
            </a:r>
            <a:endParaRPr lang="zh-CN" altLang="en-US" sz="1200" b="1" dirty="0">
              <a:solidFill>
                <a:srgbClr val="FD3F03"/>
              </a:solidFill>
              <a:latin typeface="Impact MT Std" pitchFamily="34" charset="0"/>
              <a:ea typeface="微软雅黑" panose="020B0503020204020204" pitchFamily="34" charset="-122"/>
            </a:endParaRPr>
          </a:p>
          <a:p>
            <a:pPr algn="l"/>
            <a:endParaRPr lang="zh-CN" altLang="en-US" sz="2000" b="1" dirty="0">
              <a:solidFill>
                <a:srgbClr val="FD3F03"/>
              </a:solidFill>
              <a:latin typeface="Impact MT Std" pitchFamily="34" charset="0"/>
              <a:ea typeface="微软雅黑" panose="020B0503020204020204" pitchFamily="34" charset="-122"/>
            </a:endParaRPr>
          </a:p>
        </p:txBody>
      </p:sp>
      <p:sp>
        <p:nvSpPr>
          <p:cNvPr id="62" name="矩形 61"/>
          <p:cNvSpPr/>
          <p:nvPr/>
        </p:nvSpPr>
        <p:spPr>
          <a:xfrm>
            <a:off x="1" y="6596527"/>
            <a:ext cx="10847290" cy="26058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10847291" y="6596527"/>
            <a:ext cx="1344710" cy="260580"/>
          </a:xfrm>
          <a:prstGeom prst="rect">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等腰三角形 63"/>
          <p:cNvSpPr/>
          <p:nvPr/>
        </p:nvSpPr>
        <p:spPr>
          <a:xfrm rot="16200000">
            <a:off x="11135247" y="6664757"/>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等腰三角形 64"/>
          <p:cNvSpPr/>
          <p:nvPr/>
        </p:nvSpPr>
        <p:spPr>
          <a:xfrm rot="5400000">
            <a:off x="11773221" y="6671799"/>
            <a:ext cx="143979" cy="124120"/>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a:off x="48903" y="6576796"/>
            <a:ext cx="2087688" cy="307688"/>
          </a:xfrm>
          <a:prstGeom prst="rect">
            <a:avLst/>
          </a:prstGeom>
        </p:spPr>
        <p:txBody>
          <a:bodyPr wrap="square" lIns="91407" tIns="45704" rIns="91407" bIns="45704">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47291" y="6576796"/>
            <a:ext cx="1367796" cy="307688"/>
          </a:xfrm>
          <a:prstGeom prst="rect">
            <a:avLst/>
          </a:prstGeom>
        </p:spPr>
        <p:txBody>
          <a:bodyPr wrap="square" lIns="91407" tIns="45704" rIns="91407" bIns="45704">
            <a:spAutoFit/>
          </a:bodyPr>
          <a:lstStyle/>
          <a:p>
            <a:pPr algn="ctr"/>
            <a:r>
              <a:rPr lang="en-US" altLang="zh-CN" sz="1400" b="1" dirty="0">
                <a:solidFill>
                  <a:srgbClr val="34495E"/>
                </a:solidFill>
                <a:latin typeface="Impact MT Std" pitchFamily="34" charset="0"/>
                <a:ea typeface="微软雅黑" panose="020B0503020204020204" pitchFamily="34" charset="-122"/>
              </a:rPr>
              <a:t>9</a:t>
            </a:r>
          </a:p>
        </p:txBody>
      </p:sp>
      <p:grpSp>
        <p:nvGrpSpPr>
          <p:cNvPr id="9" name="组合 8"/>
          <p:cNvGrpSpPr/>
          <p:nvPr/>
        </p:nvGrpSpPr>
        <p:grpSpPr>
          <a:xfrm>
            <a:off x="4514951" y="2277172"/>
            <a:ext cx="1007850" cy="1007850"/>
            <a:chOff x="4416945" y="2276872"/>
            <a:chExt cx="1008112" cy="1008112"/>
          </a:xfrm>
        </p:grpSpPr>
        <p:sp>
          <p:nvSpPr>
            <p:cNvPr id="5" name="椭圆 4"/>
            <p:cNvSpPr/>
            <p:nvPr/>
          </p:nvSpPr>
          <p:spPr>
            <a:xfrm>
              <a:off x="4416945" y="2276872"/>
              <a:ext cx="1008112" cy="1008112"/>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Freeform 92"/>
            <p:cNvSpPr>
              <a:spLocks noEditPoints="1"/>
            </p:cNvSpPr>
            <p:nvPr/>
          </p:nvSpPr>
          <p:spPr bwMode="auto">
            <a:xfrm>
              <a:off x="4780507" y="2642667"/>
              <a:ext cx="280988" cy="28733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16" tIns="45708" rIns="91416" bIns="45708" numCol="1" anchor="t" anchorCtr="0" compatLnSpc="1"/>
            <a:lstStyle/>
            <a:p>
              <a:endParaRPr lang="zh-CN" altLang="en-US" sz="1800"/>
            </a:p>
          </p:txBody>
        </p:sp>
      </p:grpSp>
      <p:grpSp>
        <p:nvGrpSpPr>
          <p:cNvPr id="10" name="组合 9"/>
          <p:cNvGrpSpPr/>
          <p:nvPr/>
        </p:nvGrpSpPr>
        <p:grpSpPr>
          <a:xfrm>
            <a:off x="5388275" y="3069054"/>
            <a:ext cx="1285482" cy="1285482"/>
            <a:chOff x="5290496" y="3068960"/>
            <a:chExt cx="1285817" cy="1285817"/>
          </a:xfrm>
        </p:grpSpPr>
        <p:sp>
          <p:nvSpPr>
            <p:cNvPr id="13" name="椭圆 12"/>
            <p:cNvSpPr/>
            <p:nvPr/>
          </p:nvSpPr>
          <p:spPr>
            <a:xfrm>
              <a:off x="5290496" y="3068960"/>
              <a:ext cx="1285817" cy="1285817"/>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 name="Freeform 90"/>
            <p:cNvSpPr>
              <a:spLocks noEditPoints="1"/>
            </p:cNvSpPr>
            <p:nvPr/>
          </p:nvSpPr>
          <p:spPr bwMode="auto">
            <a:xfrm>
              <a:off x="5837798" y="3501008"/>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91416" tIns="45708" rIns="91416" bIns="45708" numCol="1" anchor="t" anchorCtr="0" compatLnSpc="1"/>
            <a:lstStyle/>
            <a:p>
              <a:endParaRPr lang="zh-CN" altLang="en-US" sz="1800"/>
            </a:p>
          </p:txBody>
        </p:sp>
      </p:grpSp>
      <p:grpSp>
        <p:nvGrpSpPr>
          <p:cNvPr id="11" name="组合 10"/>
          <p:cNvGrpSpPr/>
          <p:nvPr/>
        </p:nvGrpSpPr>
        <p:grpSpPr>
          <a:xfrm>
            <a:off x="6555102" y="1878190"/>
            <a:ext cx="1511774" cy="1511774"/>
            <a:chOff x="6457627" y="1877786"/>
            <a:chExt cx="1512168" cy="1512168"/>
          </a:xfrm>
        </p:grpSpPr>
        <p:sp>
          <p:nvSpPr>
            <p:cNvPr id="14" name="椭圆 13"/>
            <p:cNvSpPr/>
            <p:nvPr/>
          </p:nvSpPr>
          <p:spPr>
            <a:xfrm>
              <a:off x="6457627" y="1877786"/>
              <a:ext cx="1512168" cy="1512168"/>
            </a:xfrm>
            <a:prstGeom prst="ellipse">
              <a:avLst/>
            </a:prstGeom>
            <a:solidFill>
              <a:srgbClr val="FD3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 name="Freeform 96"/>
            <p:cNvSpPr>
              <a:spLocks noEditPoints="1"/>
            </p:cNvSpPr>
            <p:nvPr/>
          </p:nvSpPr>
          <p:spPr bwMode="auto">
            <a:xfrm>
              <a:off x="7030838" y="2430778"/>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91416" tIns="45708" rIns="91416" bIns="45708" numCol="1" anchor="t" anchorCtr="0" compatLnSpc="1"/>
            <a:lstStyle/>
            <a:p>
              <a:endParaRPr lang="zh-CN" altLang="en-US" sz="1800"/>
            </a:p>
          </p:txBody>
        </p:sp>
      </p:grpSp>
      <p:sp>
        <p:nvSpPr>
          <p:cNvPr id="8" name="弧形 7"/>
          <p:cNvSpPr/>
          <p:nvPr/>
        </p:nvSpPr>
        <p:spPr>
          <a:xfrm rot="15231781">
            <a:off x="4274601" y="2142761"/>
            <a:ext cx="1328329" cy="1328329"/>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36" name="弧形 35"/>
          <p:cNvSpPr/>
          <p:nvPr/>
        </p:nvSpPr>
        <p:spPr>
          <a:xfrm rot="8176387">
            <a:off x="5316992" y="3049737"/>
            <a:ext cx="1546283" cy="1546283"/>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7" name="椭圆 6"/>
          <p:cNvSpPr/>
          <p:nvPr/>
        </p:nvSpPr>
        <p:spPr>
          <a:xfrm>
            <a:off x="4758791" y="2009524"/>
            <a:ext cx="359946" cy="359946"/>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标题 4"/>
          <p:cNvSpPr txBox="1"/>
          <p:nvPr/>
        </p:nvSpPr>
        <p:spPr>
          <a:xfrm>
            <a:off x="4715923" y="2020224"/>
            <a:ext cx="445682" cy="35994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Impact MT Std" pitchFamily="34" charset="0"/>
                <a:ea typeface="微软雅黑" panose="020B0503020204020204" pitchFamily="34" charset="-122"/>
              </a:rPr>
              <a:t>01</a:t>
            </a:r>
          </a:p>
        </p:txBody>
      </p:sp>
      <p:sp>
        <p:nvSpPr>
          <p:cNvPr id="19" name="椭圆 18"/>
          <p:cNvSpPr/>
          <p:nvPr/>
        </p:nvSpPr>
        <p:spPr>
          <a:xfrm>
            <a:off x="5288416" y="3994214"/>
            <a:ext cx="359946" cy="359946"/>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标题 4"/>
          <p:cNvSpPr txBox="1"/>
          <p:nvPr/>
        </p:nvSpPr>
        <p:spPr>
          <a:xfrm>
            <a:off x="5245548" y="4004914"/>
            <a:ext cx="445682" cy="35994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Impact MT Std" pitchFamily="34" charset="0"/>
                <a:ea typeface="微软雅黑" panose="020B0503020204020204" pitchFamily="34" charset="-122"/>
              </a:rPr>
              <a:t>02</a:t>
            </a:r>
          </a:p>
        </p:txBody>
      </p:sp>
      <p:sp>
        <p:nvSpPr>
          <p:cNvPr id="21" name="椭圆 20"/>
          <p:cNvSpPr/>
          <p:nvPr/>
        </p:nvSpPr>
        <p:spPr>
          <a:xfrm>
            <a:off x="7376105" y="1629269"/>
            <a:ext cx="359946" cy="359946"/>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 name="标题 4"/>
          <p:cNvSpPr txBox="1"/>
          <p:nvPr/>
        </p:nvSpPr>
        <p:spPr>
          <a:xfrm>
            <a:off x="7333237" y="1639969"/>
            <a:ext cx="445682" cy="35994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Impact MT Std" pitchFamily="34" charset="0"/>
                <a:ea typeface="微软雅黑" panose="020B0503020204020204" pitchFamily="34" charset="-122"/>
              </a:rPr>
              <a:t>03</a:t>
            </a:r>
          </a:p>
        </p:txBody>
      </p:sp>
      <p:sp>
        <p:nvSpPr>
          <p:cNvPr id="40" name="矩形 39"/>
          <p:cNvSpPr/>
          <p:nvPr/>
        </p:nvSpPr>
        <p:spPr>
          <a:xfrm>
            <a:off x="1633354" y="1938977"/>
            <a:ext cx="1551363" cy="369228"/>
          </a:xfrm>
          <a:prstGeom prst="rect">
            <a:avLst/>
          </a:prstGeom>
        </p:spPr>
        <p:txBody>
          <a:bodyPr wrap="squar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1632666" y="2240140"/>
            <a:ext cx="2303656" cy="86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在此录入上述图表的描述明，在此录入上述图表的描述说。</a:t>
            </a:r>
          </a:p>
        </p:txBody>
      </p:sp>
      <p:sp>
        <p:nvSpPr>
          <p:cNvPr id="42" name="矩形 41"/>
          <p:cNvSpPr/>
          <p:nvPr/>
        </p:nvSpPr>
        <p:spPr>
          <a:xfrm>
            <a:off x="3242564" y="4320196"/>
            <a:ext cx="1551363" cy="369228"/>
          </a:xfrm>
          <a:prstGeom prst="rect">
            <a:avLst/>
          </a:prstGeom>
        </p:spPr>
        <p:txBody>
          <a:bodyPr wrap="squar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3241877" y="4621359"/>
            <a:ext cx="2350199" cy="86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44" name="矩形 43"/>
          <p:cNvSpPr/>
          <p:nvPr/>
        </p:nvSpPr>
        <p:spPr>
          <a:xfrm>
            <a:off x="8427509" y="2880411"/>
            <a:ext cx="1551363" cy="369228"/>
          </a:xfrm>
          <a:prstGeom prst="rect">
            <a:avLst/>
          </a:prstGeom>
        </p:spPr>
        <p:txBody>
          <a:bodyPr wrap="square" lIns="91407" tIns="45704" rIns="91407" bIns="45704">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8426823" y="3181573"/>
            <a:ext cx="2276490" cy="86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7" name="矩形 85"/>
          <p:cNvSpPr>
            <a:spLocks noChangeArrowheads="1"/>
          </p:cNvSpPr>
          <p:nvPr/>
        </p:nvSpPr>
        <p:spPr bwMode="auto">
          <a:xfrm>
            <a:off x="7895732" y="4377185"/>
            <a:ext cx="3096915" cy="45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178" tIns="57588" rIns="115178" bIns="5758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200" b="1" dirty="0">
                <a:solidFill>
                  <a:schemeClr val="tx1">
                    <a:lumMod val="65000"/>
                    <a:lumOff val="35000"/>
                  </a:schemeClr>
                </a:solidFill>
                <a:sym typeface="微软雅黑" panose="020B0503020204020204" pitchFamily="34" charset="-122"/>
              </a:rPr>
              <a:t>添加主要观点</a:t>
            </a:r>
            <a:endParaRPr lang="zh-CN" altLang="en-US" sz="2200" dirty="0">
              <a:solidFill>
                <a:schemeClr val="tx1">
                  <a:lumMod val="65000"/>
                  <a:lumOff val="35000"/>
                </a:schemeClr>
              </a:solidFill>
              <a:latin typeface="Arial" panose="020B0604020202020204" pitchFamily="34" charset="0"/>
              <a:ea typeface="宋体" panose="02010600030101010101" pitchFamily="2" charset="-122"/>
            </a:endParaRPr>
          </a:p>
        </p:txBody>
      </p:sp>
      <p:sp>
        <p:nvSpPr>
          <p:cNvPr id="38" name="文本框 13"/>
          <p:cNvSpPr txBox="1"/>
          <p:nvPr/>
        </p:nvSpPr>
        <p:spPr>
          <a:xfrm>
            <a:off x="7395147" y="4851956"/>
            <a:ext cx="3653217" cy="1384625"/>
          </a:xfrm>
          <a:prstGeom prst="rect">
            <a:avLst/>
          </a:prstGeom>
          <a:noFill/>
        </p:spPr>
        <p:txBody>
          <a:bodyPr wrap="square" lIns="91411" tIns="45704" rIns="91411" bIns="45704" rtlCol="0">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5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22" presetClass="entr" presetSubtype="8" fill="hold" grpId="0"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53" presetClass="entr" presetSubtype="16" fill="hold" grpId="0" nodeType="withEffect">
                                  <p:stCondLst>
                                    <p:cond delay="15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53" presetClass="entr" presetSubtype="16" fill="hold" grpId="0" nodeType="withEffect">
                                  <p:stCondLst>
                                    <p:cond delay="150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par>
                                <p:cTn id="53" presetID="53" presetClass="entr" presetSubtype="16" fill="hold" grpId="0" nodeType="withEffect">
                                  <p:stCondLst>
                                    <p:cond delay="15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par>
                                <p:cTn id="63" presetID="53" presetClass="entr" presetSubtype="16" fill="hold" grpId="0" nodeType="withEffect">
                                  <p:stCondLst>
                                    <p:cond delay="150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par>
                                <p:cTn id="68" presetID="14" presetClass="entr" presetSubtype="10" fill="hold" grpId="0" nodeType="withEffect">
                                  <p:stCondLst>
                                    <p:cond delay="2000"/>
                                  </p:stCondLst>
                                  <p:childTnLst>
                                    <p:set>
                                      <p:cBhvr>
                                        <p:cTn id="69" dur="1" fill="hold">
                                          <p:stCondLst>
                                            <p:cond delay="0"/>
                                          </p:stCondLst>
                                        </p:cTn>
                                        <p:tgtEl>
                                          <p:spTgt spid="40"/>
                                        </p:tgtEl>
                                        <p:attrNameLst>
                                          <p:attrName>style.visibility</p:attrName>
                                        </p:attrNameLst>
                                      </p:cBhvr>
                                      <p:to>
                                        <p:strVal val="visible"/>
                                      </p:to>
                                    </p:set>
                                    <p:animEffect transition="in" filter="randombar(horizontal)">
                                      <p:cBhvr>
                                        <p:cTn id="70" dur="400"/>
                                        <p:tgtEl>
                                          <p:spTgt spid="40"/>
                                        </p:tgtEl>
                                      </p:cBhvr>
                                    </p:animEffect>
                                  </p:childTnLst>
                                </p:cTn>
                              </p:par>
                              <p:par>
                                <p:cTn id="71" presetID="14" presetClass="entr" presetSubtype="10" fill="hold" grpId="0" nodeType="withEffect">
                                  <p:stCondLst>
                                    <p:cond delay="2000"/>
                                  </p:stCondLst>
                                  <p:childTnLst>
                                    <p:set>
                                      <p:cBhvr>
                                        <p:cTn id="72" dur="1" fill="hold">
                                          <p:stCondLst>
                                            <p:cond delay="0"/>
                                          </p:stCondLst>
                                        </p:cTn>
                                        <p:tgtEl>
                                          <p:spTgt spid="41"/>
                                        </p:tgtEl>
                                        <p:attrNameLst>
                                          <p:attrName>style.visibility</p:attrName>
                                        </p:attrNameLst>
                                      </p:cBhvr>
                                      <p:to>
                                        <p:strVal val="visible"/>
                                      </p:to>
                                    </p:set>
                                    <p:animEffect transition="in" filter="randombar(horizontal)">
                                      <p:cBhvr>
                                        <p:cTn id="73" dur="400"/>
                                        <p:tgtEl>
                                          <p:spTgt spid="41"/>
                                        </p:tgtEl>
                                      </p:cBhvr>
                                    </p:animEffect>
                                  </p:childTnLst>
                                </p:cTn>
                              </p:par>
                            </p:childTnLst>
                          </p:cTn>
                        </p:par>
                        <p:par>
                          <p:cTn id="74" fill="hold">
                            <p:stCondLst>
                              <p:cond delay="500"/>
                            </p:stCondLst>
                            <p:childTnLst>
                              <p:par>
                                <p:cTn id="75" presetID="22" presetClass="entr" presetSubtype="1"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par>
                                <p:cTn id="78" presetID="14" presetClass="entr" presetSubtype="10" fill="hold" grpId="0" nodeType="withEffect">
                                  <p:stCondLst>
                                    <p:cond delay="500"/>
                                  </p:stCondLst>
                                  <p:childTnLst>
                                    <p:set>
                                      <p:cBhvr>
                                        <p:cTn id="79" dur="1" fill="hold">
                                          <p:stCondLst>
                                            <p:cond delay="0"/>
                                          </p:stCondLst>
                                        </p:cTn>
                                        <p:tgtEl>
                                          <p:spTgt spid="42"/>
                                        </p:tgtEl>
                                        <p:attrNameLst>
                                          <p:attrName>style.visibility</p:attrName>
                                        </p:attrNameLst>
                                      </p:cBhvr>
                                      <p:to>
                                        <p:strVal val="visible"/>
                                      </p:to>
                                    </p:set>
                                    <p:animEffect transition="in" filter="randombar(horizontal)">
                                      <p:cBhvr>
                                        <p:cTn id="80" dur="400"/>
                                        <p:tgtEl>
                                          <p:spTgt spid="42"/>
                                        </p:tgtEl>
                                      </p:cBhvr>
                                    </p:animEffect>
                                  </p:childTnLst>
                                </p:cTn>
                              </p:par>
                              <p:par>
                                <p:cTn id="81" presetID="14" presetClass="entr" presetSubtype="10" fill="hold" grpId="0" nodeType="withEffect">
                                  <p:stCondLst>
                                    <p:cond delay="500"/>
                                  </p:stCondLst>
                                  <p:childTnLst>
                                    <p:set>
                                      <p:cBhvr>
                                        <p:cTn id="82" dur="1" fill="hold">
                                          <p:stCondLst>
                                            <p:cond delay="0"/>
                                          </p:stCondLst>
                                        </p:cTn>
                                        <p:tgtEl>
                                          <p:spTgt spid="43"/>
                                        </p:tgtEl>
                                        <p:attrNameLst>
                                          <p:attrName>style.visibility</p:attrName>
                                        </p:attrNameLst>
                                      </p:cBhvr>
                                      <p:to>
                                        <p:strVal val="visible"/>
                                      </p:to>
                                    </p:set>
                                    <p:animEffect transition="in" filter="randombar(horizontal)">
                                      <p:cBhvr>
                                        <p:cTn id="83" dur="400"/>
                                        <p:tgtEl>
                                          <p:spTgt spid="43"/>
                                        </p:tgtEl>
                                      </p:cBhvr>
                                    </p:animEffect>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14" presetClass="entr" presetSubtype="10" fill="hold" grpId="0" nodeType="withEffect">
                                  <p:stCondLst>
                                    <p:cond delay="500"/>
                                  </p:stCondLst>
                                  <p:childTnLst>
                                    <p:set>
                                      <p:cBhvr>
                                        <p:cTn id="89" dur="1" fill="hold">
                                          <p:stCondLst>
                                            <p:cond delay="0"/>
                                          </p:stCondLst>
                                        </p:cTn>
                                        <p:tgtEl>
                                          <p:spTgt spid="44"/>
                                        </p:tgtEl>
                                        <p:attrNameLst>
                                          <p:attrName>style.visibility</p:attrName>
                                        </p:attrNameLst>
                                      </p:cBhvr>
                                      <p:to>
                                        <p:strVal val="visible"/>
                                      </p:to>
                                    </p:set>
                                    <p:animEffect transition="in" filter="randombar(horizontal)">
                                      <p:cBhvr>
                                        <p:cTn id="90" dur="400"/>
                                        <p:tgtEl>
                                          <p:spTgt spid="44"/>
                                        </p:tgtEl>
                                      </p:cBhvr>
                                    </p:animEffect>
                                  </p:childTnLst>
                                </p:cTn>
                              </p:par>
                              <p:par>
                                <p:cTn id="91" presetID="14" presetClass="entr" presetSubtype="10" fill="hold" grpId="0" nodeType="withEffect">
                                  <p:stCondLst>
                                    <p:cond delay="500"/>
                                  </p:stCondLst>
                                  <p:childTnLst>
                                    <p:set>
                                      <p:cBhvr>
                                        <p:cTn id="92" dur="1" fill="hold">
                                          <p:stCondLst>
                                            <p:cond delay="0"/>
                                          </p:stCondLst>
                                        </p:cTn>
                                        <p:tgtEl>
                                          <p:spTgt spid="45"/>
                                        </p:tgtEl>
                                        <p:attrNameLst>
                                          <p:attrName>style.visibility</p:attrName>
                                        </p:attrNameLst>
                                      </p:cBhvr>
                                      <p:to>
                                        <p:strVal val="visible"/>
                                      </p:to>
                                    </p:set>
                                    <p:animEffect transition="in" filter="randombar(horizontal)">
                                      <p:cBhvr>
                                        <p:cTn id="93" dur="400"/>
                                        <p:tgtEl>
                                          <p:spTgt spid="45"/>
                                        </p:tgtEl>
                                      </p:cBhvr>
                                    </p:animEffect>
                                  </p:childTnLst>
                                </p:cTn>
                              </p:par>
                            </p:childTnLst>
                          </p:cTn>
                        </p:par>
                        <p:par>
                          <p:cTn id="94" fill="hold">
                            <p:stCondLst>
                              <p:cond delay="1500"/>
                            </p:stCondLst>
                            <p:childTnLst>
                              <p:par>
                                <p:cTn id="95" presetID="22" presetClass="entr" presetSubtype="2"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right)">
                                      <p:cBhvr>
                                        <p:cTn id="97" dur="500"/>
                                        <p:tgtEl>
                                          <p:spTgt spid="3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right)">
                                      <p:cBhvr>
                                        <p:cTn id="100"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2" grpId="0" animBg="1"/>
      <p:bldP spid="3" grpId="0" animBg="1"/>
      <p:bldP spid="4" grpId="0"/>
      <p:bldP spid="8" grpId="0" animBg="1"/>
      <p:bldP spid="36" grpId="0" animBg="1"/>
      <p:bldP spid="7" grpId="0" animBg="1"/>
      <p:bldP spid="18" grpId="0"/>
      <p:bldP spid="19" grpId="0" animBg="1"/>
      <p:bldP spid="20" grpId="0"/>
      <p:bldP spid="21" grpId="0" animBg="1"/>
      <p:bldP spid="22" grpId="0"/>
      <p:bldP spid="40" grpId="0"/>
      <p:bldP spid="41" grpId="0"/>
      <p:bldP spid="42" grpId="0"/>
      <p:bldP spid="43" grpId="0"/>
      <p:bldP spid="44" grpId="0"/>
      <p:bldP spid="45"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商业融资"/>
</p:tagLst>
</file>

<file path=ppt/theme/theme1.xml><?xml version="1.0" encoding="utf-8"?>
<a:theme xmlns:a="http://schemas.openxmlformats.org/drawingml/2006/main" name="www.2ppt.com&#10;">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3789</Words>
  <Application>Microsoft Office PowerPoint</Application>
  <PresentationFormat>宽屏</PresentationFormat>
  <Paragraphs>593</Paragraphs>
  <Slides>40</Slides>
  <Notes>40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40</vt:i4>
      </vt:variant>
    </vt:vector>
  </HeadingPairs>
  <TitlesOfParts>
    <vt:vector size="55" baseType="lpstr">
      <vt:lpstr>DIN-BoldItalic</vt:lpstr>
      <vt:lpstr>Gulim</vt:lpstr>
      <vt:lpstr>Impact MT Std</vt:lpstr>
      <vt:lpstr>Open Sans</vt:lpstr>
      <vt:lpstr>UKIJ Qolyazma</vt:lpstr>
      <vt:lpstr>华文黑体</vt:lpstr>
      <vt:lpstr>宋体</vt:lpstr>
      <vt:lpstr>微软雅黑</vt:lpstr>
      <vt:lpstr>Agency FB</vt:lpstr>
      <vt:lpstr>Arial</vt:lpstr>
      <vt:lpstr>Arial Rounded MT Bold</vt:lpstr>
      <vt:lpstr>Calibri</vt:lpstr>
      <vt:lpstr>Calibri Light</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2015-10-29T02:12:00Z</dcterms:created>
  <dcterms:modified xsi:type="dcterms:W3CDTF">2023-01-10T07:29:08Z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7052C3597A4A4AC5A5AF2750CC4F89EC</vt:lpwstr>
  </property>
  <property fmtid="{A09F084E-AD41-489F-8076-AA5BE3082BCA}" pid="100">
    <vt:ui4>5</vt:ui4>
  </property>
  <property fmtid="{64440492-4C8B-11D1-8B70-080036B11A03}" pid="11">
    <vt:lpwstr>www.2ppt.com-爱PPT提供资源下载</vt:lpwstr>
  </property>
</Properties>
</file>