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8382" r:id="rId3"/>
    <p:sldId id="8383" r:id="rId4"/>
    <p:sldId id="8384" r:id="rId5"/>
    <p:sldId id="8388" r:id="rId6"/>
    <p:sldId id="8385" r:id="rId7"/>
    <p:sldId id="8387" r:id="rId8"/>
    <p:sldId id="8389" r:id="rId9"/>
    <p:sldId id="8386" r:id="rId10"/>
    <p:sldId id="8395" r:id="rId11"/>
    <p:sldId id="8391" r:id="rId12"/>
    <p:sldId id="8400" r:id="rId13"/>
    <p:sldId id="8390" r:id="rId14"/>
    <p:sldId id="8392" r:id="rId15"/>
    <p:sldId id="8393" r:id="rId16"/>
    <p:sldId id="8401" r:id="rId17"/>
    <p:sldId id="8394" r:id="rId18"/>
    <p:sldId id="8396" r:id="rId19"/>
    <p:sldId id="840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862"/>
    <a:srgbClr val="FE73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E2AA2A36-6A56-4EA0-9DB5-E10052CECAE0}"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371E6960-49BF-4F75-B2F4-2113FA4F13F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24FA6DA-CAB9-4F2C-AF78-AB7176E4C45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49E04-9520-4A5F-B72E-3271B7A777E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24FA6DA-CAB9-4F2C-AF78-AB7176E4C45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49E04-9520-4A5F-B72E-3271B7A777E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24FA6DA-CAB9-4F2C-AF78-AB7176E4C45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49E04-9520-4A5F-B72E-3271B7A777E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4FA6DA-CAB9-4F2C-AF78-AB7176E4C45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49E04-9520-4A5F-B72E-3271B7A777E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24FA6DA-CAB9-4F2C-AF78-AB7176E4C45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149E04-9520-4A5F-B72E-3271B7A777E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24FA6DA-CAB9-4F2C-AF78-AB7176E4C45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149E04-9520-4A5F-B72E-3271B7A777E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4FA6DA-CAB9-4F2C-AF78-AB7176E4C45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149E04-9520-4A5F-B72E-3271B7A777E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4FA6DA-CAB9-4F2C-AF78-AB7176E4C456}"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149E04-9520-4A5F-B72E-3271B7A777E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4FA6DA-CAB9-4F2C-AF78-AB7176E4C45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149E04-9520-4A5F-B72E-3271B7A777E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4FA6DA-CAB9-4F2C-AF78-AB7176E4C45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149E04-9520-4A5F-B72E-3271B7A777E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024FA6DA-CAB9-4F2C-AF78-AB7176E4C456}"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7D149E04-9520-4A5F-B72E-3271B7A777E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805" y="631596"/>
            <a:ext cx="3873728" cy="36670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46"/>
          <p:cNvSpPr txBox="1">
            <a:spLocks noChangeArrowheads="1"/>
          </p:cNvSpPr>
          <p:nvPr/>
        </p:nvSpPr>
        <p:spPr bwMode="auto">
          <a:xfrm>
            <a:off x="2286394" y="3800227"/>
            <a:ext cx="3316929" cy="103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defTabSz="1218565">
              <a:lnSpc>
                <a:spcPts val="2500"/>
              </a:lnSpc>
            </a:pPr>
            <a:r>
              <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sym typeface="FZHei-B01S" panose="02010601030101010101" pitchFamily="2" charset="-122"/>
              </a:rPr>
              <a:t>请在此处添加具体内容，文字尽量言简意赅，简单说明即可，不必过于繁琐，注意板面美观度。</a:t>
            </a:r>
          </a:p>
        </p:txBody>
      </p:sp>
      <p:sp>
        <p:nvSpPr>
          <p:cNvPr id="4" name="文本框 3"/>
          <p:cNvSpPr txBox="1">
            <a:spLocks noChangeArrowheads="1"/>
          </p:cNvSpPr>
          <p:nvPr/>
        </p:nvSpPr>
        <p:spPr bwMode="auto">
          <a:xfrm>
            <a:off x="2286197" y="3149795"/>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defTabSz="609600"/>
            <a:r>
              <a:rPr lang="zh-CN" altLang="en-US" sz="2800" dirty="0">
                <a:ln w="18415" cmpd="sng">
                  <a:noFill/>
                  <a:prstDash val="solid"/>
                </a:ln>
                <a:solidFill>
                  <a:srgbClr val="FE4862"/>
                </a:solidFill>
                <a:latin typeface="阿里巴巴普惠体 R" panose="00020600040101010101" pitchFamily="18" charset="-122"/>
                <a:ea typeface="阿里巴巴普惠体 R" panose="00020600040101010101" pitchFamily="18" charset="-122"/>
                <a:sym typeface="方正仿宋简体" panose="02010601030101010101" pitchFamily="2" charset="-122"/>
              </a:rPr>
              <a:t>点击添加标题</a:t>
            </a:r>
          </a:p>
        </p:txBody>
      </p:sp>
      <p:sp>
        <p:nvSpPr>
          <p:cNvPr id="6" name="文本框 5"/>
          <p:cNvSpPr txBox="1"/>
          <p:nvPr/>
        </p:nvSpPr>
        <p:spPr>
          <a:xfrm>
            <a:off x="2121135" y="1868630"/>
            <a:ext cx="4292094" cy="1323439"/>
          </a:xfrm>
          <a:prstGeom prst="rect">
            <a:avLst/>
          </a:prstGeom>
          <a:noFill/>
        </p:spPr>
        <p:txBody>
          <a:bodyPr wrap="square" rtlCol="0">
            <a:spAutoFit/>
          </a:bodyPr>
          <a:lstStyle/>
          <a:p>
            <a:r>
              <a:rPr lang="zh-CN" altLang="en-US" sz="8000" dirty="0">
                <a:solidFill>
                  <a:srgbClr val="FE4862"/>
                </a:solidFill>
                <a:latin typeface="阿里巴巴普惠体 R" panose="00020600040101010101" pitchFamily="18" charset="-122"/>
                <a:ea typeface="阿里巴巴普惠体 R" panose="00020600040101010101" pitchFamily="18" charset="-122"/>
              </a:rPr>
              <a:t>七夕</a:t>
            </a:r>
          </a:p>
        </p:txBody>
      </p:sp>
      <p:pic>
        <p:nvPicPr>
          <p:cNvPr id="9" name="图片 8"/>
          <p:cNvPicPr>
            <a:picLocks noChangeAspect="1"/>
          </p:cNvPicPr>
          <p:nvPr/>
        </p:nvPicPr>
        <p:blipFill>
          <a:blip r:embed="rId3">
            <a:extLst>
              <a:ext uri="{BEBA8EAE-BF5A-486C-A8C5-ECC9F3942E4B}">
                <a14:imgProps xmlns:a14="http://schemas.microsoft.com/office/drawing/2010/main">
                  <a14:imgLayer r:embed="rId4">
                    <a14:imgEffect>
                      <a14:backgroundRemoval t="0" b="97205" l="9873" r="89809"/>
                    </a14:imgEffect>
                  </a14:imgLayer>
                </a14:imgProps>
              </a:ext>
            </a:extLst>
          </a:blip>
          <a:stretch>
            <a:fillRect/>
          </a:stretch>
        </p:blipFill>
        <p:spPr>
          <a:xfrm>
            <a:off x="5838194" y="953379"/>
            <a:ext cx="5239689" cy="53731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p:cNvSpPr txBox="1"/>
          <p:nvPr/>
        </p:nvSpPr>
        <p:spPr>
          <a:xfrm>
            <a:off x="6620410" y="1353394"/>
            <a:ext cx="5052297" cy="1107996"/>
          </a:xfrm>
          <a:prstGeom prst="rect">
            <a:avLst/>
          </a:prstGeom>
          <a:noFill/>
        </p:spPr>
        <p:txBody>
          <a:bodyPr wrap="square" rtlCol="0">
            <a:spAutoFit/>
          </a:bodyPr>
          <a:lstStyle/>
          <a:p>
            <a:r>
              <a:rPr lang="zh-CN" altLang="en-US" sz="6600" dirty="0">
                <a:solidFill>
                  <a:srgbClr val="FE4862"/>
                </a:solidFill>
                <a:latin typeface="阿里巴巴普惠体 R" panose="00020600040101010101" pitchFamily="18" charset="-122"/>
                <a:ea typeface="阿里巴巴普惠体 R" panose="00020600040101010101" pitchFamily="18" charset="-122"/>
              </a:rPr>
              <a:t>情人七夕</a:t>
            </a:r>
          </a:p>
        </p:txBody>
      </p:sp>
      <p:sp>
        <p:nvSpPr>
          <p:cNvPr id="8" name="文本框 7"/>
          <p:cNvSpPr txBox="1"/>
          <p:nvPr/>
        </p:nvSpPr>
        <p:spPr>
          <a:xfrm>
            <a:off x="6933113" y="2827665"/>
            <a:ext cx="2885405" cy="2605688"/>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50000"/>
              </a:lnSpc>
            </a:pPr>
            <a:r>
              <a:rPr lang="zh-CN" altLang="en-US" sz="1200" kern="0" dirty="0">
                <a:latin typeface="阿里巴巴普惠体 R" panose="00020600040101010101" pitchFamily="18" charset="-122"/>
                <a:ea typeface="阿里巴巴普惠体 R" panose="00020600040101010101" pitchFamily="18" charset="-122"/>
                <a:cs typeface="华文仿宋" panose="02010600040101010101" charset="-122"/>
              </a:rPr>
              <a:t>点击输入本栏的具体文字，简明扼要的说明分项内容，此为概念图解，请根据您的具体内容酌情修点击输入本栏的具体文字，简明扼要的说明分项内容，此为概念图解，请根据您的具体内容酌情修</a:t>
            </a:r>
            <a:endParaRPr lang="zh-CN" altLang="en-US" sz="1200" dirty="0">
              <a:latin typeface="阿里巴巴普惠体 R" panose="00020600040101010101" pitchFamily="18" charset="-122"/>
              <a:ea typeface="阿里巴巴普惠体 R" panose="00020600040101010101" pitchFamily="18" charset="-122"/>
              <a:cs typeface="华文仿宋" panose="02010600040101010101"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4541" y="1836303"/>
            <a:ext cx="3597050" cy="35970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文本框 2"/>
          <p:cNvSpPr txBox="1"/>
          <p:nvPr/>
        </p:nvSpPr>
        <p:spPr>
          <a:xfrm>
            <a:off x="5971504" y="2001364"/>
            <a:ext cx="1218795" cy="3101226"/>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60000"/>
              </a:lnSpc>
            </a:pPr>
            <a:r>
              <a:rPr lang="zh-CN" altLang="en-US" sz="1400" dirty="0">
                <a:solidFill>
                  <a:srgbClr val="FE4862"/>
                </a:solidFill>
                <a:latin typeface="阿里巴巴普惠体 R" panose="00020600040101010101" pitchFamily="18" charset="-122"/>
                <a:ea typeface="阿里巴巴普惠体 R" panose="00020600040101010101" pitchFamily="18" charset="-122"/>
              </a:rPr>
              <a:t>昨夜雨疏风骤，浓睡不消残酒试问卷帘人，却道海棠依旧。知否，知否，应是绿肥红瘦</a:t>
            </a:r>
            <a:r>
              <a:rPr lang="zh-CN" altLang="en-US" sz="1200" dirty="0">
                <a:solidFill>
                  <a:srgbClr val="FE4862"/>
                </a:solidFill>
                <a:latin typeface="阿里巴巴普惠体 R" panose="00020600040101010101" pitchFamily="18" charset="-122"/>
                <a:ea typeface="阿里巴巴普惠体 R" panose="00020600040101010101" pitchFamily="18" charset="-122"/>
              </a:rPr>
              <a:t>。</a:t>
            </a:r>
            <a:endParaRPr kumimoji="1" lang="zh-CN" altLang="en-US" sz="1200" dirty="0">
              <a:solidFill>
                <a:srgbClr val="FE4862"/>
              </a:solidFill>
              <a:latin typeface="阿里巴巴普惠体 R" panose="00020600040101010101" pitchFamily="18" charset="-122"/>
              <a:ea typeface="阿里巴巴普惠体 R" panose="00020600040101010101" pitchFamily="18" charset="-122"/>
            </a:endParaRPr>
          </a:p>
        </p:txBody>
      </p:sp>
      <p:sp>
        <p:nvSpPr>
          <p:cNvPr id="28" name="文本框 6"/>
          <p:cNvSpPr txBox="1"/>
          <p:nvPr/>
        </p:nvSpPr>
        <p:spPr>
          <a:xfrm>
            <a:off x="4863508" y="1908020"/>
            <a:ext cx="1107996" cy="4144233"/>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spc="300" dirty="0">
                <a:solidFill>
                  <a:srgbClr val="FE4862"/>
                </a:solidFill>
                <a:latin typeface="阿里巴巴普惠体 R" panose="00020600040101010101" pitchFamily="18" charset="-122"/>
                <a:ea typeface="阿里巴巴普惠体 R" panose="00020600040101010101" pitchFamily="18" charset="-122"/>
              </a:rPr>
              <a:t>第三部分</a:t>
            </a:r>
            <a:endParaRPr lang="en-US" altLang="zh-CN" sz="6000" spc="300" dirty="0">
              <a:solidFill>
                <a:srgbClr val="FE4862"/>
              </a:solidFill>
              <a:latin typeface="阿里巴巴普惠体 R" panose="00020600040101010101" pitchFamily="18" charset="-122"/>
              <a:ea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AON"/>
          <p:cNvSpPr txBox="1"/>
          <p:nvPr/>
        </p:nvSpPr>
        <p:spPr>
          <a:xfrm>
            <a:off x="7055379" y="1771800"/>
            <a:ext cx="3308955" cy="584775"/>
          </a:xfrm>
          <a:prstGeom prst="rect">
            <a:avLst/>
          </a:prstGeom>
          <a:ln w="12700">
            <a:miter lim="400000"/>
          </a:ln>
        </p:spPr>
        <p:txBody>
          <a:bodyPr wrap="square" lIns="22860" rIns="22860" anchor="ctr">
            <a:spAutoFit/>
          </a:bodyPr>
          <a:lstStyle/>
          <a:p>
            <a:pPr defTabSz="412750" hangingPunct="0"/>
            <a:r>
              <a:rPr lang="en-US" altLang="zh-CN" sz="3200" kern="0" spc="170" dirty="0">
                <a:latin typeface="阿里巴巴普惠体 R" panose="00020600040101010101" pitchFamily="18" charset="-122"/>
                <a:ea typeface="阿里巴巴普惠体 R" panose="00020600040101010101" pitchFamily="18" charset="-122"/>
                <a:sym typeface="Bodoni SvtyTwo ITC TT-Book"/>
              </a:rPr>
              <a:t>【</a:t>
            </a:r>
            <a:r>
              <a:rPr lang="zh-CN" altLang="en-US" sz="3200" kern="0" spc="170" dirty="0">
                <a:latin typeface="阿里巴巴普惠体 R" panose="00020600040101010101" pitchFamily="18" charset="-122"/>
                <a:ea typeface="阿里巴巴普惠体 R" panose="00020600040101010101" pitchFamily="18" charset="-122"/>
                <a:sym typeface="Bodoni SvtyTwo ITC TT-Book"/>
              </a:rPr>
              <a:t>七夕情人</a:t>
            </a:r>
            <a:r>
              <a:rPr lang="en-US" altLang="zh-CN" sz="3200" kern="0" spc="170" dirty="0">
                <a:latin typeface="阿里巴巴普惠体 R" panose="00020600040101010101" pitchFamily="18" charset="-122"/>
                <a:ea typeface="阿里巴巴普惠体 R" panose="00020600040101010101" pitchFamily="18" charset="-122"/>
                <a:sym typeface="Bodoni SvtyTwo ITC TT-Book"/>
              </a:rPr>
              <a:t>】</a:t>
            </a:r>
            <a:endParaRPr sz="3200" kern="0" spc="170" dirty="0">
              <a:latin typeface="阿里巴巴普惠体 R" panose="00020600040101010101" pitchFamily="18" charset="-122"/>
              <a:ea typeface="阿里巴巴普惠体 R" panose="00020600040101010101" pitchFamily="18" charset="-122"/>
              <a:sym typeface="Bodoni SvtyTwo ITC TT-Book"/>
            </a:endParaRPr>
          </a:p>
        </p:txBody>
      </p:sp>
      <p:sp>
        <p:nvSpPr>
          <p:cNvPr id="7" name="TextBox 46"/>
          <p:cNvSpPr txBox="1">
            <a:spLocks noChangeArrowheads="1"/>
          </p:cNvSpPr>
          <p:nvPr/>
        </p:nvSpPr>
        <p:spPr bwMode="auto">
          <a:xfrm>
            <a:off x="7207780" y="2356575"/>
            <a:ext cx="2766060" cy="10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defTabSz="1218565">
              <a:lnSpc>
                <a:spcPts val="2500"/>
              </a:lnSpc>
            </a:pPr>
            <a:r>
              <a:rPr lang="zh-CN" altLang="en-US" sz="1200" dirty="0">
                <a:latin typeface="阿里巴巴普惠体 R" panose="00020600040101010101" pitchFamily="18" charset="-122"/>
                <a:ea typeface="阿里巴巴普惠体 R" panose="00020600040101010101" pitchFamily="18" charset="-122"/>
                <a:sym typeface="FZHei-B01S" panose="02010601030101010101" pitchFamily="2" charset="-122"/>
              </a:rPr>
              <a:t>请在此处添加具体内容，文字尽量言简意赅，简单说明即可，不必过于繁琐，注意板面美观度。</a:t>
            </a:r>
          </a:p>
        </p:txBody>
      </p:sp>
      <p:sp>
        <p:nvSpPr>
          <p:cNvPr id="8" name="MAON"/>
          <p:cNvSpPr txBox="1"/>
          <p:nvPr/>
        </p:nvSpPr>
        <p:spPr>
          <a:xfrm>
            <a:off x="7055379" y="3785006"/>
            <a:ext cx="3308955" cy="584775"/>
          </a:xfrm>
          <a:prstGeom prst="rect">
            <a:avLst/>
          </a:prstGeom>
          <a:ln w="12700">
            <a:miter lim="400000"/>
          </a:ln>
        </p:spPr>
        <p:txBody>
          <a:bodyPr wrap="square" lIns="22860" rIns="22860" anchor="ctr">
            <a:spAutoFit/>
          </a:bodyPr>
          <a:lstStyle/>
          <a:p>
            <a:pPr defTabSz="412750" hangingPunct="0"/>
            <a:r>
              <a:rPr lang="en-US" altLang="zh-CN" sz="3200" kern="0" spc="170" dirty="0">
                <a:latin typeface="阿里巴巴普惠体 R" panose="00020600040101010101" pitchFamily="18" charset="-122"/>
                <a:ea typeface="阿里巴巴普惠体 R" panose="00020600040101010101" pitchFamily="18" charset="-122"/>
                <a:sym typeface="Bodoni SvtyTwo ITC TT-Book"/>
              </a:rPr>
              <a:t>【</a:t>
            </a:r>
            <a:r>
              <a:rPr lang="zh-CN" altLang="en-US" sz="3200" kern="0" spc="170" dirty="0">
                <a:latin typeface="阿里巴巴普惠体 R" panose="00020600040101010101" pitchFamily="18" charset="-122"/>
                <a:ea typeface="阿里巴巴普惠体 R" panose="00020600040101010101" pitchFamily="18" charset="-122"/>
                <a:sym typeface="Bodoni SvtyTwo ITC TT-Book"/>
              </a:rPr>
              <a:t>情人七夕</a:t>
            </a:r>
            <a:r>
              <a:rPr lang="en-US" altLang="zh-CN" sz="3200" kern="0" spc="170" dirty="0">
                <a:latin typeface="阿里巴巴普惠体 R" panose="00020600040101010101" pitchFamily="18" charset="-122"/>
                <a:ea typeface="阿里巴巴普惠体 R" panose="00020600040101010101" pitchFamily="18" charset="-122"/>
                <a:sym typeface="Bodoni SvtyTwo ITC TT-Book"/>
              </a:rPr>
              <a:t>】</a:t>
            </a:r>
            <a:endParaRPr sz="3200" kern="0" spc="170" dirty="0">
              <a:latin typeface="阿里巴巴普惠体 R" panose="00020600040101010101" pitchFamily="18" charset="-122"/>
              <a:ea typeface="阿里巴巴普惠体 R" panose="00020600040101010101" pitchFamily="18" charset="-122"/>
              <a:sym typeface="Bodoni SvtyTwo ITC TT-Book"/>
            </a:endParaRPr>
          </a:p>
        </p:txBody>
      </p:sp>
      <p:sp>
        <p:nvSpPr>
          <p:cNvPr id="9" name="TextBox 46"/>
          <p:cNvSpPr txBox="1">
            <a:spLocks noChangeArrowheads="1"/>
          </p:cNvSpPr>
          <p:nvPr/>
        </p:nvSpPr>
        <p:spPr bwMode="auto">
          <a:xfrm>
            <a:off x="7207780" y="4369781"/>
            <a:ext cx="2766060" cy="10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defTabSz="1218565">
              <a:lnSpc>
                <a:spcPts val="2500"/>
              </a:lnSpc>
            </a:pPr>
            <a:r>
              <a:rPr lang="zh-CN" altLang="en-US" sz="1200" dirty="0">
                <a:latin typeface="阿里巴巴普惠体 R" panose="00020600040101010101" pitchFamily="18" charset="-122"/>
                <a:ea typeface="阿里巴巴普惠体 R" panose="00020600040101010101" pitchFamily="18" charset="-122"/>
                <a:sym typeface="FZHei-B01S" panose="02010601030101010101" pitchFamily="2" charset="-122"/>
              </a:rPr>
              <a:t>请在此处添加具体内容，文字尽量言简意赅，简单说明即可，不必过于繁琐，注意板面美观度。</a:t>
            </a:r>
          </a:p>
        </p:txBody>
      </p:sp>
      <p:sp>
        <p:nvSpPr>
          <p:cNvPr id="10" name="椭圆 9"/>
          <p:cNvSpPr/>
          <p:nvPr/>
        </p:nvSpPr>
        <p:spPr>
          <a:xfrm>
            <a:off x="6178142" y="1908508"/>
            <a:ext cx="584775" cy="584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sp>
        <p:nvSpPr>
          <p:cNvPr id="12" name="椭圆 11"/>
          <p:cNvSpPr/>
          <p:nvPr/>
        </p:nvSpPr>
        <p:spPr>
          <a:xfrm>
            <a:off x="6178142" y="3785006"/>
            <a:ext cx="584775" cy="584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sp>
        <p:nvSpPr>
          <p:cNvPr id="13" name="MAON"/>
          <p:cNvSpPr txBox="1"/>
          <p:nvPr/>
        </p:nvSpPr>
        <p:spPr>
          <a:xfrm>
            <a:off x="6296394" y="1867940"/>
            <a:ext cx="603812" cy="707886"/>
          </a:xfrm>
          <a:prstGeom prst="rect">
            <a:avLst/>
          </a:prstGeom>
          <a:ln w="12700">
            <a:miter lim="400000"/>
          </a:ln>
        </p:spPr>
        <p:txBody>
          <a:bodyPr wrap="square" lIns="22860" rIns="22860" anchor="ctr">
            <a:spAutoFit/>
          </a:bodyPr>
          <a:lstStyle/>
          <a:p>
            <a:pPr defTabSz="412750" hangingPunct="0"/>
            <a:r>
              <a:rPr lang="en-US" altLang="zh-CN" sz="4000" kern="0" spc="170" dirty="0">
                <a:solidFill>
                  <a:schemeClr val="bg1"/>
                </a:solidFill>
                <a:latin typeface="阿里巴巴普惠体 R" panose="00020600040101010101" pitchFamily="18" charset="-122"/>
                <a:ea typeface="阿里巴巴普惠体 R" panose="00020600040101010101" pitchFamily="18" charset="-122"/>
                <a:sym typeface="Bodoni SvtyTwo ITC TT-Book"/>
              </a:rPr>
              <a:t>1</a:t>
            </a:r>
            <a:endParaRPr sz="4000" kern="0" spc="170" dirty="0">
              <a:solidFill>
                <a:schemeClr val="bg1"/>
              </a:solidFill>
              <a:latin typeface="阿里巴巴普惠体 R" panose="00020600040101010101" pitchFamily="18" charset="-122"/>
              <a:ea typeface="阿里巴巴普惠体 R" panose="00020600040101010101" pitchFamily="18" charset="-122"/>
              <a:sym typeface="Bodoni SvtyTwo ITC TT-Book"/>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567" y="729853"/>
            <a:ext cx="5662245" cy="5662245"/>
          </a:xfrm>
          <a:prstGeom prst="rect">
            <a:avLst/>
          </a:prstGeom>
        </p:spPr>
      </p:pic>
      <p:sp>
        <p:nvSpPr>
          <p:cNvPr id="15" name="MAON"/>
          <p:cNvSpPr txBox="1"/>
          <p:nvPr/>
        </p:nvSpPr>
        <p:spPr>
          <a:xfrm>
            <a:off x="6290063" y="3734653"/>
            <a:ext cx="603812" cy="707886"/>
          </a:xfrm>
          <a:prstGeom prst="rect">
            <a:avLst/>
          </a:prstGeom>
          <a:ln w="12700">
            <a:miter lim="400000"/>
          </a:ln>
        </p:spPr>
        <p:txBody>
          <a:bodyPr wrap="square" lIns="22860" rIns="22860" anchor="ctr">
            <a:spAutoFit/>
          </a:bodyPr>
          <a:lstStyle/>
          <a:p>
            <a:pPr defTabSz="412750" hangingPunct="0"/>
            <a:r>
              <a:rPr lang="en-US" altLang="zh-CN" sz="4000" kern="0" spc="170" dirty="0">
                <a:solidFill>
                  <a:schemeClr val="bg1"/>
                </a:solidFill>
                <a:latin typeface="阿里巴巴普惠体 R" panose="00020600040101010101" pitchFamily="18" charset="-122"/>
                <a:ea typeface="阿里巴巴普惠体 R" panose="00020600040101010101" pitchFamily="18" charset="-122"/>
                <a:sym typeface="Bodoni SvtyTwo ITC TT-Book"/>
              </a:rPr>
              <a:t>2</a:t>
            </a:r>
            <a:endParaRPr sz="4000" kern="0" spc="170" dirty="0">
              <a:solidFill>
                <a:schemeClr val="bg1"/>
              </a:solidFill>
              <a:latin typeface="阿里巴巴普惠体 R" panose="00020600040101010101" pitchFamily="18" charset="-122"/>
              <a:ea typeface="阿里巴巴普惠体 R" panose="00020600040101010101" pitchFamily="18" charset="-122"/>
              <a:sym typeface="Bodoni SvtyTwo ITC TT-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500"/>
                            </p:stCondLst>
                            <p:childTnLst>
                              <p:par>
                                <p:cTn id="19" presetID="14" presetClass="entr" presetSubtype="5"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vertical)">
                                      <p:cBhvr>
                                        <p:cTn id="21" dur="750"/>
                                        <p:tgtEl>
                                          <p:spTgt spid="7"/>
                                        </p:tgtEl>
                                      </p:cBhvr>
                                    </p:animEffect>
                                  </p:childTnLst>
                                </p:cTn>
                              </p:par>
                            </p:childTnLst>
                          </p:cTn>
                        </p:par>
                        <p:par>
                          <p:cTn id="22" fill="hold">
                            <p:stCondLst>
                              <p:cond delay="1500"/>
                            </p:stCondLst>
                            <p:childTnLst>
                              <p:par>
                                <p:cTn id="23" presetID="14" presetClass="entr" presetSubtype="5"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vertical)">
                                      <p:cBhvr>
                                        <p:cTn id="2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740910" y="1263106"/>
            <a:ext cx="4331788" cy="4331788"/>
          </a:xfrm>
          <a:prstGeom prst="rect">
            <a:avLst/>
          </a:prstGeom>
        </p:spPr>
      </p:pic>
      <p:grpSp>
        <p:nvGrpSpPr>
          <p:cNvPr id="4" name="组合 3"/>
          <p:cNvGrpSpPr/>
          <p:nvPr/>
        </p:nvGrpSpPr>
        <p:grpSpPr>
          <a:xfrm>
            <a:off x="5393003" y="1982804"/>
            <a:ext cx="838762" cy="3037679"/>
            <a:chOff x="9882267" y="1463040"/>
            <a:chExt cx="422910" cy="1531620"/>
          </a:xfrm>
          <a:solidFill>
            <a:srgbClr val="578656"/>
          </a:solidFill>
        </p:grpSpPr>
        <p:sp>
          <p:nvSpPr>
            <p:cNvPr id="6" name="椭圆 5"/>
            <p:cNvSpPr/>
            <p:nvPr/>
          </p:nvSpPr>
          <p:spPr>
            <a:xfrm>
              <a:off x="9882267" y="1463040"/>
              <a:ext cx="422910" cy="422910"/>
            </a:xfrm>
            <a:prstGeom prst="ellipse">
              <a:avLst/>
            </a:prstGeom>
            <a:solidFill>
              <a:srgbClr val="FE4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阿里巴巴普惠体 R" panose="00020600040101010101" pitchFamily="18" charset="-122"/>
                  <a:ea typeface="阿里巴巴普惠体 R" panose="00020600040101010101" pitchFamily="18" charset="-122"/>
                </a:rPr>
                <a:t>七</a:t>
              </a:r>
            </a:p>
          </p:txBody>
        </p:sp>
        <p:sp>
          <p:nvSpPr>
            <p:cNvPr id="7" name="椭圆 6"/>
            <p:cNvSpPr/>
            <p:nvPr/>
          </p:nvSpPr>
          <p:spPr>
            <a:xfrm>
              <a:off x="9882267" y="2015490"/>
              <a:ext cx="422910" cy="422910"/>
            </a:xfrm>
            <a:prstGeom prst="ellipse">
              <a:avLst/>
            </a:prstGeom>
            <a:solidFill>
              <a:srgbClr val="FE4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阿里巴巴普惠体 R" panose="00020600040101010101" pitchFamily="18" charset="-122"/>
                  <a:ea typeface="阿里巴巴普惠体 R" panose="00020600040101010101" pitchFamily="18" charset="-122"/>
                </a:rPr>
                <a:t>夕</a:t>
              </a:r>
            </a:p>
          </p:txBody>
        </p:sp>
        <p:sp>
          <p:nvSpPr>
            <p:cNvPr id="8" name="椭圆 7"/>
            <p:cNvSpPr/>
            <p:nvPr/>
          </p:nvSpPr>
          <p:spPr>
            <a:xfrm>
              <a:off x="9882267" y="2571750"/>
              <a:ext cx="422910" cy="422910"/>
            </a:xfrm>
            <a:prstGeom prst="ellipse">
              <a:avLst/>
            </a:prstGeom>
            <a:solidFill>
              <a:srgbClr val="FE4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阿里巴巴普惠体 R" panose="00020600040101010101" pitchFamily="18" charset="-122"/>
                  <a:ea typeface="阿里巴巴普惠体 R" panose="00020600040101010101" pitchFamily="18" charset="-122"/>
                </a:rPr>
                <a:t>节</a:t>
              </a:r>
            </a:p>
          </p:txBody>
        </p:sp>
      </p:grpSp>
      <p:sp>
        <p:nvSpPr>
          <p:cNvPr id="9" name="文本框 8"/>
          <p:cNvSpPr txBox="1"/>
          <p:nvPr/>
        </p:nvSpPr>
        <p:spPr>
          <a:xfrm>
            <a:off x="1998454" y="2218516"/>
            <a:ext cx="2885405" cy="2801967"/>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50000"/>
              </a:lnSpc>
            </a:pPr>
            <a:r>
              <a:rPr lang="zh-CN" altLang="en-US" sz="1200" kern="0" dirty="0">
                <a:latin typeface="阿里巴巴普惠体 R" panose="00020600040101010101" pitchFamily="18" charset="-122"/>
                <a:ea typeface="阿里巴巴普惠体 R" panose="00020600040101010101" pitchFamily="18" charset="-122"/>
                <a:cs typeface="华文仿宋" panose="02010600040101010101" charset="-122"/>
              </a:rPr>
              <a:t>点击输入本栏的具体文字，简明扼要的说明分项内容，此为概念图解，请根据您的具体内容酌情修点击输入本栏的具体文字，简明扼要的说明分项内容，此为概念图解，请根据您的具体内容酌情修</a:t>
            </a:r>
            <a:endParaRPr lang="zh-CN" altLang="en-US" sz="1200" dirty="0">
              <a:latin typeface="阿里巴巴普惠体 R" panose="00020600040101010101" pitchFamily="18" charset="-122"/>
              <a:ea typeface="阿里巴巴普惠体 R" panose="00020600040101010101" pitchFamily="18" charset="-122"/>
              <a:cs typeface="华文仿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6" name="Straight Connector 14"/>
          <p:cNvCxnSpPr/>
          <p:nvPr/>
        </p:nvCxnSpPr>
        <p:spPr>
          <a:xfrm>
            <a:off x="6160770" y="3492178"/>
            <a:ext cx="4553647" cy="0"/>
          </a:xfrm>
          <a:prstGeom prst="line">
            <a:avLst/>
          </a:prstGeom>
          <a:ln w="47625" cap="rnd">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文本框 20"/>
          <p:cNvSpPr txBox="1"/>
          <p:nvPr/>
        </p:nvSpPr>
        <p:spPr>
          <a:xfrm>
            <a:off x="6723689" y="2089940"/>
            <a:ext cx="513064" cy="377026"/>
          </a:xfrm>
          <a:prstGeom prst="rect">
            <a:avLst/>
          </a:prstGeom>
          <a:noFill/>
          <a:ln>
            <a:noFill/>
          </a:ln>
        </p:spPr>
        <p:txBody>
          <a:bodyPr wrap="square" lIns="68580" tIns="34290" rIns="68580" bIns="34290" rtlCol="0">
            <a:spAutoFit/>
          </a:bodyPr>
          <a:lstStyle/>
          <a:p>
            <a:r>
              <a:rPr lang="en-US" altLang="zh-CN" sz="2000" b="0" dirty="0">
                <a:solidFill>
                  <a:schemeClr val="bg1"/>
                </a:solidFill>
                <a:latin typeface="阿里巴巴普惠体 R" panose="00020600040101010101" pitchFamily="18" charset="-122"/>
                <a:ea typeface="阿里巴巴普惠体 R" panose="00020600040101010101" pitchFamily="18" charset="-122"/>
                <a:sym typeface="inpin heiti" panose="00000500000000000000" pitchFamily="2" charset="-122"/>
              </a:rPr>
              <a:t>01</a:t>
            </a:r>
            <a:endParaRPr lang="zh-CN" altLang="en-US" sz="2000" b="0" dirty="0">
              <a:solidFill>
                <a:schemeClr val="bg1"/>
              </a:solidFill>
              <a:latin typeface="阿里巴巴普惠体 R" panose="00020600040101010101" pitchFamily="18" charset="-122"/>
              <a:ea typeface="阿里巴巴普惠体 R" panose="00020600040101010101" pitchFamily="18" charset="-122"/>
              <a:sym typeface="inpin heiti" panose="00000500000000000000" pitchFamily="2" charset="-122"/>
            </a:endParaRPr>
          </a:p>
        </p:txBody>
      </p:sp>
      <p:grpSp>
        <p:nvGrpSpPr>
          <p:cNvPr id="17" name="组合 16"/>
          <p:cNvGrpSpPr>
            <a:grpSpLocks noChangeAspect="1"/>
          </p:cNvGrpSpPr>
          <p:nvPr/>
        </p:nvGrpSpPr>
        <p:grpSpPr>
          <a:xfrm>
            <a:off x="9168676" y="3372744"/>
            <a:ext cx="263775" cy="263434"/>
            <a:chOff x="2097688" y="3956966"/>
            <a:chExt cx="2446337" cy="2443163"/>
          </a:xfrm>
          <a:solidFill>
            <a:srgbClr val="FE4862"/>
          </a:solidFill>
        </p:grpSpPr>
        <p:sp>
          <p:nvSpPr>
            <p:cNvPr id="18" name="Oval 52"/>
            <p:cNvSpPr>
              <a:spLocks noChangeArrowheads="1"/>
            </p:cNvSpPr>
            <p:nvPr/>
          </p:nvSpPr>
          <p:spPr bwMode="auto">
            <a:xfrm>
              <a:off x="2097688" y="3956966"/>
              <a:ext cx="2446337" cy="2443163"/>
            </a:xfrm>
            <a:prstGeom prst="ellipse">
              <a:avLst/>
            </a:prstGeom>
            <a:grp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srgbClr val="426A47"/>
                </a:solidFill>
                <a:latin typeface="阿里巴巴普惠体 R" panose="00020600040101010101" pitchFamily="18" charset="-122"/>
                <a:ea typeface="阿里巴巴普惠体 R" panose="00020600040101010101" pitchFamily="18" charset="-122"/>
                <a:sym typeface="inpin heiti" panose="00000500000000000000" pitchFamily="2" charset="-122"/>
              </a:endParaRPr>
            </a:p>
          </p:txBody>
        </p:sp>
        <p:sp>
          <p:nvSpPr>
            <p:cNvPr id="19" name="Oval 62"/>
            <p:cNvSpPr>
              <a:spLocks noChangeArrowheads="1"/>
            </p:cNvSpPr>
            <p:nvPr/>
          </p:nvSpPr>
          <p:spPr bwMode="auto">
            <a:xfrm>
              <a:off x="2184213" y="4033557"/>
              <a:ext cx="2284412" cy="2284414"/>
            </a:xfrm>
            <a:prstGeom prst="ellipse">
              <a:avLst/>
            </a:prstGeom>
            <a:grpFill/>
            <a:ln w="31750">
              <a:noFill/>
            </a:ln>
            <a:effectLst/>
          </p:spPr>
          <p:txBody>
            <a:bodyPr vert="horz" wrap="square" lIns="91440" tIns="45720" rIns="91440" bIns="45720" numCol="1" anchor="t" anchorCtr="0" compatLnSpc="1"/>
            <a:lstStyle/>
            <a:p>
              <a:endParaRPr lang="zh-CN" altLang="en-US" dirty="0">
                <a:solidFill>
                  <a:srgbClr val="426A47"/>
                </a:solidFill>
                <a:latin typeface="阿里巴巴普惠体 R" panose="00020600040101010101" pitchFamily="18" charset="-122"/>
                <a:ea typeface="阿里巴巴普惠体 R" panose="00020600040101010101" pitchFamily="18" charset="-122"/>
                <a:sym typeface="inpin heiti" panose="00000500000000000000" pitchFamily="2" charset="-122"/>
              </a:endParaRPr>
            </a:p>
          </p:txBody>
        </p:sp>
      </p:grpSp>
      <p:sp>
        <p:nvSpPr>
          <p:cNvPr id="21" name="Oval 52"/>
          <p:cNvSpPr>
            <a:spLocks noChangeArrowheads="1"/>
          </p:cNvSpPr>
          <p:nvPr/>
        </p:nvSpPr>
        <p:spPr bwMode="auto">
          <a:xfrm>
            <a:off x="7300766" y="3361314"/>
            <a:ext cx="263775" cy="263434"/>
          </a:xfrm>
          <a:prstGeom prst="ellipse">
            <a:avLst/>
          </a:prstGeom>
          <a:solidFill>
            <a:srgbClr val="FE4862"/>
          </a:soli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srgbClr val="426A47"/>
              </a:solidFill>
              <a:latin typeface="阿里巴巴普惠体 R" panose="00020600040101010101" pitchFamily="18" charset="-122"/>
              <a:ea typeface="阿里巴巴普惠体 R" panose="00020600040101010101" pitchFamily="18" charset="-122"/>
              <a:sym typeface="inpin heiti" panose="00000500000000000000" pitchFamily="2" charset="-122"/>
            </a:endParaRPr>
          </a:p>
        </p:txBody>
      </p:sp>
      <p:sp>
        <p:nvSpPr>
          <p:cNvPr id="23" name="矩形 22"/>
          <p:cNvSpPr/>
          <p:nvPr/>
        </p:nvSpPr>
        <p:spPr>
          <a:xfrm>
            <a:off x="8247088" y="4124219"/>
            <a:ext cx="2106950" cy="983026"/>
          </a:xfrm>
          <a:prstGeom prst="rect">
            <a:avLst/>
          </a:prstGeom>
        </p:spPr>
        <p:txBody>
          <a:bodyPr wrap="square">
            <a:spAutoFit/>
          </a:bodyPr>
          <a:lstStyle/>
          <a:p>
            <a:pPr algn="ctr">
              <a:lnSpc>
                <a:spcPct val="150000"/>
              </a:lnSpc>
            </a:pPr>
            <a:r>
              <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Gotham Medium"/>
                <a:sym typeface="inpin heiti" panose="00000500000000000000" pitchFamily="2" charset="-122"/>
              </a:rPr>
              <a:t>单击添加标题</a:t>
            </a:r>
            <a:endParaRPr lang="en-US" altLang="zh-CN" sz="12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Gotham Medium"/>
              <a:sym typeface="inpin heiti" panose="00000500000000000000" pitchFamily="2" charset="-122"/>
            </a:endParaRPr>
          </a:p>
          <a:p>
            <a:pPr algn="ctr">
              <a:lnSpc>
                <a:spcPct val="150000"/>
              </a:lnSpc>
            </a:pPr>
            <a:r>
              <a:rPr lang="zh-CN" altLang="en-US" sz="12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Gotham Light"/>
                <a:sym typeface="inpin heiti" panose="00000500000000000000" pitchFamily="2" charset="-122"/>
              </a:rPr>
              <a:t>单击此处添加副标题或详细文本描述</a:t>
            </a:r>
            <a:endParaRPr lang="en-US" altLang="zh-CN" sz="12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Gotham Light"/>
              <a:sym typeface="inpin heiti" panose="00000500000000000000" pitchFamily="2" charset="-122"/>
            </a:endParaRPr>
          </a:p>
        </p:txBody>
      </p:sp>
      <p:sp>
        <p:nvSpPr>
          <p:cNvPr id="24" name="矩形 23"/>
          <p:cNvSpPr/>
          <p:nvPr/>
        </p:nvSpPr>
        <p:spPr>
          <a:xfrm>
            <a:off x="6343530" y="1877112"/>
            <a:ext cx="2106950" cy="983026"/>
          </a:xfrm>
          <a:prstGeom prst="rect">
            <a:avLst/>
          </a:prstGeom>
        </p:spPr>
        <p:txBody>
          <a:bodyPr wrap="square">
            <a:spAutoFit/>
          </a:bodyPr>
          <a:lstStyle/>
          <a:p>
            <a:pPr algn="ctr">
              <a:lnSpc>
                <a:spcPct val="150000"/>
              </a:lnSpc>
            </a:pPr>
            <a:r>
              <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Gotham Medium"/>
                <a:sym typeface="inpin heiti" panose="00000500000000000000" pitchFamily="2" charset="-122"/>
              </a:rPr>
              <a:t>单击添加标题</a:t>
            </a:r>
            <a:endParaRPr lang="en-US" altLang="zh-CN" sz="12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Gotham Medium"/>
              <a:sym typeface="inpin heiti" panose="00000500000000000000" pitchFamily="2" charset="-122"/>
            </a:endParaRPr>
          </a:p>
          <a:p>
            <a:pPr algn="ctr">
              <a:lnSpc>
                <a:spcPct val="150000"/>
              </a:lnSpc>
            </a:pPr>
            <a:r>
              <a:rPr lang="zh-CN" altLang="en-US" sz="12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Gotham Light"/>
                <a:sym typeface="inpin heiti" panose="00000500000000000000" pitchFamily="2" charset="-122"/>
              </a:rPr>
              <a:t>单击此处添加副标题或详细文本描述</a:t>
            </a:r>
            <a:endParaRPr lang="en-US" altLang="zh-CN" sz="12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Gotham Light"/>
              <a:sym typeface="inpin heiti" panose="00000500000000000000" pitchFamily="2" charset="-122"/>
            </a:endParaRPr>
          </a:p>
        </p:txBody>
      </p:sp>
      <p:pic>
        <p:nvPicPr>
          <p:cNvPr id="32" name="图片 31"/>
          <p:cNvPicPr>
            <a:picLocks noChangeAspect="1"/>
          </p:cNvPicPr>
          <p:nvPr/>
        </p:nvPicPr>
        <p:blipFill>
          <a:blip r:embed="rId3">
            <a:extLst>
              <a:ext uri="{BEBA8EAE-BF5A-486C-A8C5-ECC9F3942E4B}">
                <a14:imgProps xmlns:a14="http://schemas.microsoft.com/office/drawing/2010/main">
                  <a14:imgLayer r:embed="rId4">
                    <a14:imgEffect>
                      <a14:backgroundRemoval t="0" b="97205" l="9873" r="89809"/>
                    </a14:imgEffect>
                  </a14:imgLayer>
                </a14:imgProps>
              </a:ext>
            </a:extLst>
          </a:blip>
          <a:stretch>
            <a:fillRect/>
          </a:stretch>
        </p:blipFill>
        <p:spPr>
          <a:xfrm>
            <a:off x="1477583" y="1480962"/>
            <a:ext cx="3945864" cy="4046396"/>
          </a:xfrm>
          <a:prstGeom prst="rect">
            <a:avLst/>
          </a:prstGeom>
          <a:ln w="88900" cap="sq" cmpd="thickThin">
            <a:solidFill>
              <a:srgbClr val="000000"/>
            </a:solidFill>
            <a:prstDash val="solid"/>
            <a:miter lim="800000"/>
            <a:headEnd/>
            <a:tailEnd/>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文本框 2"/>
          <p:cNvSpPr txBox="1"/>
          <p:nvPr/>
        </p:nvSpPr>
        <p:spPr>
          <a:xfrm>
            <a:off x="5971504" y="2001364"/>
            <a:ext cx="1218795" cy="3101226"/>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60000"/>
              </a:lnSpc>
            </a:pPr>
            <a:r>
              <a:rPr lang="zh-CN" altLang="en-US" sz="1400" dirty="0">
                <a:solidFill>
                  <a:srgbClr val="FE4862"/>
                </a:solidFill>
                <a:latin typeface="阿里巴巴普惠体 R" panose="00020600040101010101" pitchFamily="18" charset="-122"/>
                <a:ea typeface="阿里巴巴普惠体 R" panose="00020600040101010101" pitchFamily="18" charset="-122"/>
              </a:rPr>
              <a:t>昨夜雨疏风骤，浓睡不消残酒试问卷帘人，却道海棠依旧。知否，知否，应是绿肥红瘦</a:t>
            </a:r>
            <a:r>
              <a:rPr lang="zh-CN" altLang="en-US" sz="1200" dirty="0">
                <a:solidFill>
                  <a:srgbClr val="FE4862"/>
                </a:solidFill>
                <a:latin typeface="阿里巴巴普惠体 R" panose="00020600040101010101" pitchFamily="18" charset="-122"/>
                <a:ea typeface="阿里巴巴普惠体 R" panose="00020600040101010101" pitchFamily="18" charset="-122"/>
              </a:rPr>
              <a:t>。</a:t>
            </a:r>
            <a:endParaRPr kumimoji="1" lang="zh-CN" altLang="en-US" sz="1200" dirty="0">
              <a:solidFill>
                <a:srgbClr val="FE4862"/>
              </a:solidFill>
              <a:latin typeface="阿里巴巴普惠体 R" panose="00020600040101010101" pitchFamily="18" charset="-122"/>
              <a:ea typeface="阿里巴巴普惠体 R" panose="00020600040101010101" pitchFamily="18" charset="-122"/>
            </a:endParaRPr>
          </a:p>
        </p:txBody>
      </p:sp>
      <p:sp>
        <p:nvSpPr>
          <p:cNvPr id="28" name="文本框 6"/>
          <p:cNvSpPr txBox="1"/>
          <p:nvPr/>
        </p:nvSpPr>
        <p:spPr>
          <a:xfrm>
            <a:off x="4863508" y="1908020"/>
            <a:ext cx="1107996" cy="4144233"/>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spc="300" dirty="0">
                <a:solidFill>
                  <a:srgbClr val="FE4862"/>
                </a:solidFill>
                <a:latin typeface="阿里巴巴普惠体 R" panose="00020600040101010101" pitchFamily="18" charset="-122"/>
                <a:ea typeface="阿里巴巴普惠体 R" panose="00020600040101010101" pitchFamily="18" charset="-122"/>
              </a:rPr>
              <a:t>第四部分</a:t>
            </a:r>
            <a:endParaRPr lang="en-US" altLang="zh-CN" sz="6000" spc="300" dirty="0">
              <a:solidFill>
                <a:srgbClr val="FE4862"/>
              </a:solidFill>
              <a:latin typeface="阿里巴巴普惠体 R" panose="00020600040101010101" pitchFamily="18" charset="-122"/>
              <a:ea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直接连接符 2"/>
          <p:cNvCxnSpPr/>
          <p:nvPr/>
        </p:nvCxnSpPr>
        <p:spPr>
          <a:xfrm>
            <a:off x="2973928" y="2229564"/>
            <a:ext cx="0" cy="25339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MAON"/>
          <p:cNvSpPr txBox="1"/>
          <p:nvPr/>
        </p:nvSpPr>
        <p:spPr>
          <a:xfrm>
            <a:off x="3260249" y="2229564"/>
            <a:ext cx="487517" cy="954107"/>
          </a:xfrm>
          <a:prstGeom prst="rect">
            <a:avLst/>
          </a:prstGeom>
          <a:solidFill>
            <a:srgbClr val="FE4862"/>
          </a:solidFill>
          <a:ln w="12700">
            <a:miter lim="400000"/>
          </a:ln>
        </p:spPr>
        <p:txBody>
          <a:bodyPr wrap="square" lIns="22860" rIns="22860" anchor="ctr">
            <a:spAutoFit/>
          </a:bodyPr>
          <a:lstStyle/>
          <a:p>
            <a:pPr defTabSz="412750" hangingPunct="0"/>
            <a:r>
              <a:rPr lang="zh-CN" altLang="en-US" sz="2800" kern="0" spc="170" dirty="0">
                <a:solidFill>
                  <a:schemeClr val="bg1"/>
                </a:solidFill>
                <a:latin typeface="阿里巴巴普惠体 R" panose="00020600040101010101" pitchFamily="18" charset="-122"/>
                <a:ea typeface="阿里巴巴普惠体 R" panose="00020600040101010101" pitchFamily="18" charset="-122"/>
                <a:sym typeface="Bodoni SvtyTwo ITC TT-Book"/>
              </a:rPr>
              <a:t>七夕</a:t>
            </a:r>
            <a:endParaRPr sz="2800" kern="0" spc="170" dirty="0">
              <a:solidFill>
                <a:schemeClr val="bg1"/>
              </a:solidFill>
              <a:latin typeface="阿里巴巴普惠体 R" panose="00020600040101010101" pitchFamily="18" charset="-122"/>
              <a:ea typeface="阿里巴巴普惠体 R" panose="00020600040101010101" pitchFamily="18" charset="-122"/>
              <a:sym typeface="Bodoni SvtyTwo ITC TT-Book"/>
            </a:endParaRPr>
          </a:p>
        </p:txBody>
      </p:sp>
      <p:sp>
        <p:nvSpPr>
          <p:cNvPr id="10" name="文本框 9"/>
          <p:cNvSpPr txBox="1"/>
          <p:nvPr/>
        </p:nvSpPr>
        <p:spPr>
          <a:xfrm>
            <a:off x="1681266" y="2150800"/>
            <a:ext cx="1292662" cy="2215991"/>
          </a:xfrm>
          <a:prstGeom prst="rect">
            <a:avLst/>
          </a:prstGeom>
          <a:noFill/>
        </p:spPr>
        <p:txBody>
          <a:bodyPr vert="eaVert" wrap="square" rtlCol="0">
            <a:spAutoFit/>
          </a:bodyPr>
          <a:lstStyle/>
          <a:p>
            <a:pPr>
              <a:lnSpc>
                <a:spcPct val="200000"/>
              </a:lnSpc>
            </a:pPr>
            <a:r>
              <a:rPr lang="zh-CN" altLang="en-US" sz="1200" kern="0" dirty="0">
                <a:solidFill>
                  <a:srgbClr val="46505C"/>
                </a:solidFill>
                <a:latin typeface="阿里巴巴普惠体 R" panose="00020600040101010101" pitchFamily="18" charset="-122"/>
                <a:ea typeface="阿里巴巴普惠体 R" panose="00020600040101010101" pitchFamily="18" charset="-122"/>
                <a:cs typeface="华文仿宋" panose="02010600040101010101" charset="-122"/>
              </a:rPr>
              <a:t>点击输入本栏的具体文字，简明扼要的说明分项内容，此为概念图解</a:t>
            </a:r>
            <a:endParaRPr lang="zh-CN" altLang="en-US" sz="1200" dirty="0">
              <a:solidFill>
                <a:srgbClr val="46505C"/>
              </a:solidFill>
              <a:latin typeface="阿里巴巴普惠体 R" panose="00020600040101010101" pitchFamily="18" charset="-122"/>
              <a:ea typeface="阿里巴巴普惠体 R" panose="00020600040101010101" pitchFamily="18" charset="-122"/>
            </a:endParaRPr>
          </a:p>
        </p:txBody>
      </p:sp>
      <p:cxnSp>
        <p:nvCxnSpPr>
          <p:cNvPr id="11" name="直接连接符 10"/>
          <p:cNvCxnSpPr/>
          <p:nvPr/>
        </p:nvCxnSpPr>
        <p:spPr>
          <a:xfrm>
            <a:off x="5809679" y="2308328"/>
            <a:ext cx="0" cy="25339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MAON"/>
          <p:cNvSpPr txBox="1"/>
          <p:nvPr/>
        </p:nvSpPr>
        <p:spPr>
          <a:xfrm>
            <a:off x="6096000" y="2308328"/>
            <a:ext cx="487517" cy="954107"/>
          </a:xfrm>
          <a:prstGeom prst="rect">
            <a:avLst/>
          </a:prstGeom>
          <a:solidFill>
            <a:srgbClr val="FE4862"/>
          </a:solidFill>
          <a:ln w="12700">
            <a:miter lim="400000"/>
          </a:ln>
        </p:spPr>
        <p:txBody>
          <a:bodyPr wrap="square" lIns="22860" rIns="22860" anchor="ctr">
            <a:spAutoFit/>
          </a:bodyPr>
          <a:lstStyle/>
          <a:p>
            <a:pPr defTabSz="412750" hangingPunct="0"/>
            <a:r>
              <a:rPr lang="zh-CN" altLang="en-US" sz="2800" kern="0" spc="170" dirty="0">
                <a:solidFill>
                  <a:schemeClr val="bg1"/>
                </a:solidFill>
                <a:latin typeface="阿里巴巴普惠体 R" panose="00020600040101010101" pitchFamily="18" charset="-122"/>
                <a:ea typeface="阿里巴巴普惠体 R" panose="00020600040101010101" pitchFamily="18" charset="-122"/>
                <a:sym typeface="Bodoni SvtyTwo ITC TT-Book"/>
              </a:rPr>
              <a:t>七夕</a:t>
            </a:r>
          </a:p>
        </p:txBody>
      </p:sp>
      <p:sp>
        <p:nvSpPr>
          <p:cNvPr id="17" name="文本框 16"/>
          <p:cNvSpPr txBox="1"/>
          <p:nvPr/>
        </p:nvSpPr>
        <p:spPr>
          <a:xfrm>
            <a:off x="4517017" y="2229564"/>
            <a:ext cx="1292662" cy="2215991"/>
          </a:xfrm>
          <a:prstGeom prst="rect">
            <a:avLst/>
          </a:prstGeom>
          <a:noFill/>
        </p:spPr>
        <p:txBody>
          <a:bodyPr vert="eaVert" wrap="square" rtlCol="0">
            <a:spAutoFit/>
          </a:bodyPr>
          <a:lstStyle/>
          <a:p>
            <a:pPr>
              <a:lnSpc>
                <a:spcPct val="200000"/>
              </a:lnSpc>
            </a:pPr>
            <a:r>
              <a:rPr lang="zh-CN" altLang="en-US" sz="1200" kern="0" dirty="0">
                <a:solidFill>
                  <a:srgbClr val="46505C"/>
                </a:solidFill>
                <a:latin typeface="阿里巴巴普惠体 R" panose="00020600040101010101" pitchFamily="18" charset="-122"/>
                <a:ea typeface="阿里巴巴普惠体 R" panose="00020600040101010101" pitchFamily="18" charset="-122"/>
                <a:cs typeface="华文仿宋" panose="02010600040101010101" charset="-122"/>
              </a:rPr>
              <a:t>点击输入本栏的具体文字，简明扼要的说明分项内容，此为概念图解</a:t>
            </a:r>
            <a:endParaRPr lang="zh-CN" altLang="en-US" sz="1200" dirty="0">
              <a:solidFill>
                <a:srgbClr val="46505C"/>
              </a:solidFill>
              <a:latin typeface="阿里巴巴普惠体 R" panose="00020600040101010101" pitchFamily="18" charset="-122"/>
              <a:ea typeface="阿里巴巴普惠体 R" panose="00020600040101010101" pitchFamily="18" charset="-122"/>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9467" y="784860"/>
            <a:ext cx="5288280" cy="5288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250"/>
                                        <p:tgtEl>
                                          <p:spTgt spid="11"/>
                                        </p:tgtEl>
                                      </p:cBhvr>
                                    </p:animEffect>
                                    <p:anim calcmode="lin" valueType="num">
                                      <p:cBhvr>
                                        <p:cTn id="17" dur="1250" fill="hold"/>
                                        <p:tgtEl>
                                          <p:spTgt spid="11"/>
                                        </p:tgtEl>
                                        <p:attrNameLst>
                                          <p:attrName>ppt_x</p:attrName>
                                        </p:attrNameLst>
                                      </p:cBhvr>
                                      <p:tavLst>
                                        <p:tav tm="0">
                                          <p:val>
                                            <p:strVal val="#ppt_x"/>
                                          </p:val>
                                        </p:tav>
                                        <p:tav tm="100000">
                                          <p:val>
                                            <p:strVal val="#ppt_x"/>
                                          </p:val>
                                        </p:tav>
                                      </p:tavLst>
                                    </p:anim>
                                    <p:anim calcmode="lin" valueType="num">
                                      <p:cBhvr>
                                        <p:cTn id="18" dur="1250" fill="hold"/>
                                        <p:tgtEl>
                                          <p:spTgt spid="11"/>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7622645" y="1597379"/>
            <a:ext cx="2796920" cy="366324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50000"/>
              </a:lnSpc>
            </a:pPr>
            <a:r>
              <a:rPr lang="zh-CN" altLang="en-US" sz="1400" kern="0" dirty="0">
                <a:latin typeface="阿里巴巴普惠体 R" panose="00020600040101010101" pitchFamily="18" charset="-122"/>
                <a:ea typeface="阿里巴巴普惠体 R" panose="00020600040101010101" pitchFamily="18" charset="-122"/>
                <a:cs typeface="华文仿宋" panose="02010600040101010101" charset="-122"/>
              </a:rPr>
              <a:t>点击输入本栏的具体文字，简明扼要的说明分项内容，此为概念图解，请根据您的具体内容酌情修点击输入本栏的具体文字，简明扼要的说明分项内容，此为概念图解，请根据您的具体内容酌情修</a:t>
            </a:r>
            <a:endParaRPr lang="zh-CN" altLang="en-US" sz="1400" dirty="0">
              <a:latin typeface="阿里巴巴普惠体 R" panose="00020600040101010101" pitchFamily="18" charset="-122"/>
              <a:ea typeface="阿里巴巴普惠体 R" panose="00020600040101010101" pitchFamily="18" charset="-122"/>
              <a:cs typeface="华文仿宋" panose="02010600040101010101"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354" y="856343"/>
            <a:ext cx="6138817" cy="61388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6"/>
          <p:cNvSpPr txBox="1"/>
          <p:nvPr/>
        </p:nvSpPr>
        <p:spPr>
          <a:xfrm>
            <a:off x="5949358" y="2205200"/>
            <a:ext cx="3617552" cy="1015663"/>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b="1" spc="300" dirty="0">
                <a:solidFill>
                  <a:srgbClr val="FE4862"/>
                </a:solidFill>
                <a:latin typeface="阿里巴巴普惠体 R" panose="00020600040101010101" pitchFamily="18" charset="-122"/>
                <a:ea typeface="阿里巴巴普惠体 R" panose="00020600040101010101" pitchFamily="18" charset="-122"/>
              </a:rPr>
              <a:t>谢谢观赏</a:t>
            </a:r>
            <a:endParaRPr lang="en-US" altLang="zh-CN" sz="6000" b="1" spc="300" dirty="0">
              <a:solidFill>
                <a:srgbClr val="FE4862"/>
              </a:solidFill>
              <a:latin typeface="阿里巴巴普惠体 R" panose="00020600040101010101" pitchFamily="18" charset="-122"/>
              <a:ea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50243" y="896119"/>
            <a:ext cx="9144000" cy="2387600"/>
          </a:xfrm>
        </p:spPr>
        <p:txBody>
          <a:bodyPr/>
          <a:lstStyle/>
          <a:p>
            <a:endParaRPr lang="zh-CN" altLang="en-US">
              <a:solidFill>
                <a:srgbClr val="FE4862"/>
              </a:solidFill>
            </a:endParaRPr>
          </a:p>
        </p:txBody>
      </p:sp>
      <p:sp>
        <p:nvSpPr>
          <p:cNvPr id="3" name="副标题 2"/>
          <p:cNvSpPr>
            <a:spLocks noGrp="1"/>
          </p:cNvSpPr>
          <p:nvPr>
            <p:ph type="subTitle" idx="1"/>
          </p:nvPr>
        </p:nvSpPr>
        <p:spPr>
          <a:xfrm>
            <a:off x="1750243" y="3375794"/>
            <a:ext cx="9144000" cy="1655762"/>
          </a:xfrm>
        </p:spPr>
        <p:txBody>
          <a:bodyPr/>
          <a:lstStyle/>
          <a:p>
            <a:endParaRPr lang="zh-CN" altLang="en-US">
              <a:solidFill>
                <a:srgbClr val="FE4862"/>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文本框 7"/>
          <p:cNvSpPr txBox="1"/>
          <p:nvPr/>
        </p:nvSpPr>
        <p:spPr>
          <a:xfrm>
            <a:off x="8257182" y="2182759"/>
            <a:ext cx="1614600" cy="2554545"/>
          </a:xfrm>
          <a:prstGeom prst="rect">
            <a:avLst/>
          </a:prstGeom>
          <a:noFill/>
        </p:spPr>
        <p:txBody>
          <a:bodyPr wrap="square" rtlCol="0">
            <a:spAutoFit/>
          </a:bodyPr>
          <a:lstStyle/>
          <a:p>
            <a:r>
              <a:rPr lang="zh-CN" altLang="en-US" sz="8000" b="1" dirty="0">
                <a:solidFill>
                  <a:srgbClr val="FE4862"/>
                </a:solidFill>
                <a:latin typeface="阿里巴巴普惠体 R" panose="00020600040101010101" pitchFamily="18" charset="-122"/>
                <a:ea typeface="阿里巴巴普惠体 R" panose="00020600040101010101" pitchFamily="18" charset="-122"/>
              </a:rPr>
              <a:t>目录</a:t>
            </a:r>
          </a:p>
        </p:txBody>
      </p:sp>
      <p:sp>
        <p:nvSpPr>
          <p:cNvPr id="9" name="椭圆 8"/>
          <p:cNvSpPr/>
          <p:nvPr/>
        </p:nvSpPr>
        <p:spPr>
          <a:xfrm>
            <a:off x="3041497" y="2021287"/>
            <a:ext cx="648182" cy="648182"/>
          </a:xfrm>
          <a:prstGeom prst="ellipse">
            <a:avLst/>
          </a:prstGeom>
          <a:noFill/>
          <a:ln>
            <a:solidFill>
              <a:srgbClr val="FE4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4862"/>
              </a:solidFill>
              <a:latin typeface="阿里巴巴普惠体 R" panose="00020600040101010101" pitchFamily="18" charset="-122"/>
              <a:ea typeface="阿里巴巴普惠体 R" panose="00020600040101010101" pitchFamily="18" charset="-122"/>
            </a:endParaRPr>
          </a:p>
        </p:txBody>
      </p:sp>
      <p:sp>
        <p:nvSpPr>
          <p:cNvPr id="10" name="文本框 9"/>
          <p:cNvSpPr txBox="1"/>
          <p:nvPr/>
        </p:nvSpPr>
        <p:spPr>
          <a:xfrm>
            <a:off x="3098406" y="2052116"/>
            <a:ext cx="534364" cy="584775"/>
          </a:xfrm>
          <a:prstGeom prst="rect">
            <a:avLst/>
          </a:prstGeom>
          <a:noFill/>
        </p:spPr>
        <p:txBody>
          <a:bodyPr wrap="square" rtlCol="0">
            <a:spAutoFit/>
          </a:bodyPr>
          <a:lstStyle/>
          <a:p>
            <a:r>
              <a:rPr lang="zh-CN" altLang="en-US" sz="3200" dirty="0">
                <a:solidFill>
                  <a:srgbClr val="FE4862"/>
                </a:solidFill>
                <a:latin typeface="阿里巴巴普惠体 R" panose="00020600040101010101" pitchFamily="18" charset="-122"/>
                <a:ea typeface="阿里巴巴普惠体 R" panose="00020600040101010101" pitchFamily="18" charset="-122"/>
              </a:rPr>
              <a:t>壹</a:t>
            </a:r>
          </a:p>
        </p:txBody>
      </p:sp>
      <p:sp>
        <p:nvSpPr>
          <p:cNvPr id="11" name="文本框 10"/>
          <p:cNvSpPr txBox="1"/>
          <p:nvPr/>
        </p:nvSpPr>
        <p:spPr>
          <a:xfrm>
            <a:off x="3098406" y="2827801"/>
            <a:ext cx="534364" cy="2308324"/>
          </a:xfrm>
          <a:prstGeom prst="rect">
            <a:avLst/>
          </a:prstGeom>
          <a:noFill/>
        </p:spPr>
        <p:txBody>
          <a:bodyPr wrap="square" rtlCol="0">
            <a:spAutoFit/>
          </a:bodyPr>
          <a:lstStyle/>
          <a:p>
            <a:r>
              <a:rPr lang="zh-CN" altLang="en-US" sz="2400" dirty="0">
                <a:solidFill>
                  <a:srgbClr val="FE4862"/>
                </a:solidFill>
                <a:latin typeface="阿里巴巴普惠体 R" panose="00020600040101010101" pitchFamily="18" charset="-122"/>
                <a:ea typeface="阿里巴巴普惠体 R" panose="00020600040101010101" pitchFamily="18" charset="-122"/>
              </a:rPr>
              <a:t>单击添加标题</a:t>
            </a:r>
          </a:p>
        </p:txBody>
      </p:sp>
      <p:cxnSp>
        <p:nvCxnSpPr>
          <p:cNvPr id="12" name="直接连接符 11"/>
          <p:cNvCxnSpPr/>
          <p:nvPr/>
        </p:nvCxnSpPr>
        <p:spPr>
          <a:xfrm>
            <a:off x="3927187" y="2052116"/>
            <a:ext cx="0" cy="3012291"/>
          </a:xfrm>
          <a:prstGeom prst="line">
            <a:avLst/>
          </a:prstGeom>
          <a:ln>
            <a:solidFill>
              <a:srgbClr val="FE4862"/>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4231736" y="2021287"/>
            <a:ext cx="648182" cy="648182"/>
          </a:xfrm>
          <a:prstGeom prst="ellipse">
            <a:avLst/>
          </a:prstGeom>
          <a:noFill/>
          <a:ln>
            <a:solidFill>
              <a:srgbClr val="FE4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4862"/>
              </a:solidFill>
              <a:latin typeface="阿里巴巴普惠体 R" panose="00020600040101010101" pitchFamily="18" charset="-122"/>
              <a:ea typeface="阿里巴巴普惠体 R" panose="00020600040101010101" pitchFamily="18" charset="-122"/>
            </a:endParaRPr>
          </a:p>
        </p:txBody>
      </p:sp>
      <p:sp>
        <p:nvSpPr>
          <p:cNvPr id="14" name="文本框 13"/>
          <p:cNvSpPr txBox="1"/>
          <p:nvPr/>
        </p:nvSpPr>
        <p:spPr>
          <a:xfrm>
            <a:off x="4288645" y="2052116"/>
            <a:ext cx="534364" cy="584775"/>
          </a:xfrm>
          <a:prstGeom prst="rect">
            <a:avLst/>
          </a:prstGeom>
          <a:noFill/>
        </p:spPr>
        <p:txBody>
          <a:bodyPr wrap="square" rtlCol="0">
            <a:spAutoFit/>
          </a:bodyPr>
          <a:lstStyle/>
          <a:p>
            <a:r>
              <a:rPr lang="zh-CN" altLang="en-US" sz="3200" dirty="0">
                <a:solidFill>
                  <a:srgbClr val="FE4862"/>
                </a:solidFill>
                <a:latin typeface="阿里巴巴普惠体 R" panose="00020600040101010101" pitchFamily="18" charset="-122"/>
                <a:ea typeface="阿里巴巴普惠体 R" panose="00020600040101010101" pitchFamily="18" charset="-122"/>
              </a:rPr>
              <a:t>贰</a:t>
            </a:r>
          </a:p>
        </p:txBody>
      </p:sp>
      <p:sp>
        <p:nvSpPr>
          <p:cNvPr id="15" name="文本框 14"/>
          <p:cNvSpPr txBox="1"/>
          <p:nvPr/>
        </p:nvSpPr>
        <p:spPr>
          <a:xfrm>
            <a:off x="4288645" y="2827801"/>
            <a:ext cx="534364" cy="2308324"/>
          </a:xfrm>
          <a:prstGeom prst="rect">
            <a:avLst/>
          </a:prstGeom>
          <a:noFill/>
        </p:spPr>
        <p:txBody>
          <a:bodyPr wrap="square" rtlCol="0">
            <a:spAutoFit/>
          </a:bodyPr>
          <a:lstStyle/>
          <a:p>
            <a:r>
              <a:rPr lang="zh-CN" altLang="en-US" sz="2400" dirty="0">
                <a:solidFill>
                  <a:srgbClr val="FE4862"/>
                </a:solidFill>
                <a:latin typeface="阿里巴巴普惠体 R" panose="00020600040101010101" pitchFamily="18" charset="-122"/>
                <a:ea typeface="阿里巴巴普惠体 R" panose="00020600040101010101" pitchFamily="18" charset="-122"/>
              </a:rPr>
              <a:t>单击添加标题</a:t>
            </a:r>
          </a:p>
        </p:txBody>
      </p:sp>
      <p:cxnSp>
        <p:nvCxnSpPr>
          <p:cNvPr id="16" name="直接连接符 15"/>
          <p:cNvCxnSpPr/>
          <p:nvPr/>
        </p:nvCxnSpPr>
        <p:spPr>
          <a:xfrm>
            <a:off x="5117426" y="2052116"/>
            <a:ext cx="0" cy="3012291"/>
          </a:xfrm>
          <a:prstGeom prst="line">
            <a:avLst/>
          </a:prstGeom>
          <a:ln>
            <a:solidFill>
              <a:srgbClr val="FE4862"/>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425685" y="2021287"/>
            <a:ext cx="648182" cy="648182"/>
          </a:xfrm>
          <a:prstGeom prst="ellipse">
            <a:avLst/>
          </a:prstGeom>
          <a:noFill/>
          <a:ln>
            <a:solidFill>
              <a:srgbClr val="FE4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4862"/>
              </a:solidFill>
              <a:latin typeface="阿里巴巴普惠体 R" panose="00020600040101010101" pitchFamily="18" charset="-122"/>
              <a:ea typeface="阿里巴巴普惠体 R" panose="00020600040101010101" pitchFamily="18" charset="-122"/>
            </a:endParaRPr>
          </a:p>
        </p:txBody>
      </p:sp>
      <p:sp>
        <p:nvSpPr>
          <p:cNvPr id="18" name="文本框 17"/>
          <p:cNvSpPr txBox="1"/>
          <p:nvPr/>
        </p:nvSpPr>
        <p:spPr>
          <a:xfrm>
            <a:off x="5482594" y="2052116"/>
            <a:ext cx="534364" cy="584775"/>
          </a:xfrm>
          <a:prstGeom prst="rect">
            <a:avLst/>
          </a:prstGeom>
          <a:noFill/>
        </p:spPr>
        <p:txBody>
          <a:bodyPr wrap="square" rtlCol="0">
            <a:spAutoFit/>
          </a:bodyPr>
          <a:lstStyle/>
          <a:p>
            <a:r>
              <a:rPr lang="zh-CN" altLang="en-US" sz="3200" dirty="0">
                <a:solidFill>
                  <a:srgbClr val="FE4862"/>
                </a:solidFill>
                <a:latin typeface="阿里巴巴普惠体 R" panose="00020600040101010101" pitchFamily="18" charset="-122"/>
                <a:ea typeface="阿里巴巴普惠体 R" panose="00020600040101010101" pitchFamily="18" charset="-122"/>
              </a:rPr>
              <a:t>叁</a:t>
            </a:r>
          </a:p>
        </p:txBody>
      </p:sp>
      <p:sp>
        <p:nvSpPr>
          <p:cNvPr id="19" name="文本框 18"/>
          <p:cNvSpPr txBox="1"/>
          <p:nvPr/>
        </p:nvSpPr>
        <p:spPr>
          <a:xfrm>
            <a:off x="5482594" y="2827801"/>
            <a:ext cx="534364" cy="2308324"/>
          </a:xfrm>
          <a:prstGeom prst="rect">
            <a:avLst/>
          </a:prstGeom>
          <a:noFill/>
        </p:spPr>
        <p:txBody>
          <a:bodyPr wrap="square" rtlCol="0">
            <a:spAutoFit/>
          </a:bodyPr>
          <a:lstStyle/>
          <a:p>
            <a:r>
              <a:rPr lang="zh-CN" altLang="en-US" sz="2400" dirty="0">
                <a:solidFill>
                  <a:srgbClr val="FE4862"/>
                </a:solidFill>
                <a:latin typeface="阿里巴巴普惠体 R" panose="00020600040101010101" pitchFamily="18" charset="-122"/>
                <a:ea typeface="阿里巴巴普惠体 R" panose="00020600040101010101" pitchFamily="18" charset="-122"/>
              </a:rPr>
              <a:t>单击添加标题</a:t>
            </a:r>
          </a:p>
        </p:txBody>
      </p:sp>
      <p:cxnSp>
        <p:nvCxnSpPr>
          <p:cNvPr id="20" name="直接连接符 19"/>
          <p:cNvCxnSpPr/>
          <p:nvPr/>
        </p:nvCxnSpPr>
        <p:spPr>
          <a:xfrm>
            <a:off x="6311375" y="2052116"/>
            <a:ext cx="0" cy="3012291"/>
          </a:xfrm>
          <a:prstGeom prst="line">
            <a:avLst/>
          </a:prstGeom>
          <a:ln>
            <a:solidFill>
              <a:srgbClr val="FE4862"/>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6615924" y="2021287"/>
            <a:ext cx="648182" cy="648182"/>
          </a:xfrm>
          <a:prstGeom prst="ellipse">
            <a:avLst/>
          </a:prstGeom>
          <a:noFill/>
          <a:ln>
            <a:solidFill>
              <a:srgbClr val="FE4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4862"/>
              </a:solidFill>
              <a:latin typeface="阿里巴巴普惠体 R" panose="00020600040101010101" pitchFamily="18" charset="-122"/>
              <a:ea typeface="阿里巴巴普惠体 R" panose="00020600040101010101" pitchFamily="18" charset="-122"/>
            </a:endParaRPr>
          </a:p>
        </p:txBody>
      </p:sp>
      <p:sp>
        <p:nvSpPr>
          <p:cNvPr id="22" name="文本框 21"/>
          <p:cNvSpPr txBox="1"/>
          <p:nvPr/>
        </p:nvSpPr>
        <p:spPr>
          <a:xfrm>
            <a:off x="6672833" y="2052116"/>
            <a:ext cx="534364" cy="584775"/>
          </a:xfrm>
          <a:prstGeom prst="rect">
            <a:avLst/>
          </a:prstGeom>
          <a:noFill/>
        </p:spPr>
        <p:txBody>
          <a:bodyPr wrap="square" rtlCol="0">
            <a:spAutoFit/>
          </a:bodyPr>
          <a:lstStyle/>
          <a:p>
            <a:r>
              <a:rPr lang="zh-CN" altLang="en-US" sz="3200" dirty="0">
                <a:solidFill>
                  <a:srgbClr val="FE4862"/>
                </a:solidFill>
                <a:latin typeface="阿里巴巴普惠体 R" panose="00020600040101010101" pitchFamily="18" charset="-122"/>
                <a:ea typeface="阿里巴巴普惠体 R" panose="00020600040101010101" pitchFamily="18" charset="-122"/>
              </a:rPr>
              <a:t>肆</a:t>
            </a:r>
          </a:p>
        </p:txBody>
      </p:sp>
      <p:sp>
        <p:nvSpPr>
          <p:cNvPr id="23" name="文本框 22"/>
          <p:cNvSpPr txBox="1"/>
          <p:nvPr/>
        </p:nvSpPr>
        <p:spPr>
          <a:xfrm>
            <a:off x="6672833" y="2827801"/>
            <a:ext cx="534364" cy="2308324"/>
          </a:xfrm>
          <a:prstGeom prst="rect">
            <a:avLst/>
          </a:prstGeom>
          <a:noFill/>
        </p:spPr>
        <p:txBody>
          <a:bodyPr wrap="square" rtlCol="0">
            <a:spAutoFit/>
          </a:bodyPr>
          <a:lstStyle/>
          <a:p>
            <a:r>
              <a:rPr lang="zh-CN" altLang="en-US" sz="2400" dirty="0">
                <a:solidFill>
                  <a:srgbClr val="FE4862"/>
                </a:solidFill>
                <a:latin typeface="阿里巴巴普惠体 R" panose="00020600040101010101" pitchFamily="18" charset="-122"/>
                <a:ea typeface="阿里巴巴普惠体 R" panose="00020600040101010101" pitchFamily="18" charset="-122"/>
              </a:rPr>
              <a:t>单击添加标题</a:t>
            </a:r>
          </a:p>
        </p:txBody>
      </p:sp>
      <p:cxnSp>
        <p:nvCxnSpPr>
          <p:cNvPr id="24" name="直接连接符 23"/>
          <p:cNvCxnSpPr/>
          <p:nvPr/>
        </p:nvCxnSpPr>
        <p:spPr>
          <a:xfrm>
            <a:off x="7501614" y="2052116"/>
            <a:ext cx="0" cy="3012291"/>
          </a:xfrm>
          <a:prstGeom prst="line">
            <a:avLst/>
          </a:prstGeom>
          <a:ln>
            <a:solidFill>
              <a:srgbClr val="FE486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up)">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500"/>
                                        <p:tgtEl>
                                          <p:spTgt spid="21"/>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up)">
                                      <p:cBhvr>
                                        <p:cTn id="63" dur="500"/>
                                        <p:tgtEl>
                                          <p:spTgt spid="22"/>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P spid="13" grpId="0" animBg="1"/>
      <p:bldP spid="14" grpId="0"/>
      <p:bldP spid="15" grpId="0"/>
      <p:bldP spid="17" grpId="0" animBg="1"/>
      <p:bldP spid="18" grpId="0"/>
      <p:bldP spid="19" grpId="0"/>
      <p:bldP spid="21" grpId="0" animBg="1"/>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文本框 2"/>
          <p:cNvSpPr txBox="1"/>
          <p:nvPr/>
        </p:nvSpPr>
        <p:spPr>
          <a:xfrm>
            <a:off x="5971504" y="2001364"/>
            <a:ext cx="1218795" cy="3101226"/>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60000"/>
              </a:lnSpc>
            </a:pPr>
            <a:r>
              <a:rPr lang="zh-CN" altLang="en-US" sz="1400" dirty="0">
                <a:solidFill>
                  <a:srgbClr val="FE4862"/>
                </a:solidFill>
                <a:latin typeface="阿里巴巴普惠体 R" panose="00020600040101010101" pitchFamily="18" charset="-122"/>
                <a:ea typeface="阿里巴巴普惠体 R" panose="00020600040101010101" pitchFamily="18" charset="-122"/>
              </a:rPr>
              <a:t>昨夜雨疏风骤，浓睡不消残酒试问卷帘人，却道海棠依旧。知否，知否，应是绿肥红瘦</a:t>
            </a:r>
            <a:r>
              <a:rPr lang="zh-CN" altLang="en-US" sz="1200" dirty="0">
                <a:solidFill>
                  <a:srgbClr val="FE4862"/>
                </a:solidFill>
                <a:latin typeface="阿里巴巴普惠体 R" panose="00020600040101010101" pitchFamily="18" charset="-122"/>
                <a:ea typeface="阿里巴巴普惠体 R" panose="00020600040101010101" pitchFamily="18" charset="-122"/>
              </a:rPr>
              <a:t>。</a:t>
            </a:r>
            <a:endParaRPr kumimoji="1" lang="zh-CN" altLang="en-US" sz="1200" dirty="0">
              <a:solidFill>
                <a:srgbClr val="FE4862"/>
              </a:solidFill>
              <a:latin typeface="阿里巴巴普惠体 R" panose="00020600040101010101" pitchFamily="18" charset="-122"/>
              <a:ea typeface="阿里巴巴普惠体 R" panose="00020600040101010101" pitchFamily="18" charset="-122"/>
            </a:endParaRPr>
          </a:p>
        </p:txBody>
      </p:sp>
      <p:sp>
        <p:nvSpPr>
          <p:cNvPr id="28" name="文本框 6"/>
          <p:cNvSpPr txBox="1"/>
          <p:nvPr/>
        </p:nvSpPr>
        <p:spPr>
          <a:xfrm>
            <a:off x="4863508" y="1908020"/>
            <a:ext cx="1107996" cy="4144233"/>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spc="300" dirty="0">
                <a:solidFill>
                  <a:srgbClr val="FE4862"/>
                </a:solidFill>
                <a:latin typeface="阿里巴巴普惠体 R" panose="00020600040101010101" pitchFamily="18" charset="-122"/>
                <a:ea typeface="阿里巴巴普惠体 R" panose="00020600040101010101" pitchFamily="18" charset="-122"/>
              </a:rPr>
              <a:t>第一部分</a:t>
            </a:r>
            <a:endParaRPr lang="en-US" altLang="zh-CN" sz="6000" spc="300" dirty="0">
              <a:solidFill>
                <a:srgbClr val="FE4862"/>
              </a:solidFill>
              <a:latin typeface="阿里巴巴普惠体 R" panose="00020600040101010101" pitchFamily="18" charset="-122"/>
              <a:ea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5845724" y="2154547"/>
            <a:ext cx="4247317" cy="2773035"/>
          </a:xfrm>
          <a:prstGeom prst="rect">
            <a:avLst/>
          </a:prstGeom>
          <a:noFill/>
        </p:spPr>
        <p:txBody>
          <a:bodyPr vert="eaVert" wrap="square" rtlCol="0">
            <a:spAutoFit/>
          </a:bodyPr>
          <a:lstStyle/>
          <a:p>
            <a:pPr>
              <a:lnSpc>
                <a:spcPct val="200000"/>
              </a:lnSpc>
            </a:pPr>
            <a:r>
              <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rPr>
              <a:t>点击添加具体文本说明点击添加具体文本说明点击添加具体文本说明点击添加点击添加具体文本说明点击添加具体文本说明点击添加具体文本说明点击添加具体文本说明点击添加具体文本说明点击添加具体文本说明点击添加具体文本说明点击添加点击添加具体文本说明点击添加具体文本说明点击添加具体文本说明点击添加具体文本说明</a:t>
            </a:r>
          </a:p>
          <a:p>
            <a:pPr>
              <a:lnSpc>
                <a:spcPct val="200000"/>
              </a:lnSpc>
            </a:pPr>
            <a:endPar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endParaRPr>
          </a:p>
          <a:p>
            <a:pPr>
              <a:lnSpc>
                <a:spcPct val="200000"/>
              </a:lnSpc>
            </a:pPr>
            <a:endPar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107" y="1075707"/>
            <a:ext cx="5277958" cy="5277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1158053" y="1291736"/>
            <a:ext cx="2031325" cy="4675432"/>
          </a:xfrm>
          <a:prstGeom prst="rect">
            <a:avLst/>
          </a:prstGeom>
          <a:noFill/>
        </p:spPr>
        <p:txBody>
          <a:bodyPr vert="eaVert" wrap="square" rtlCol="0">
            <a:spAutoFit/>
          </a:bodyPr>
          <a:lstStyle/>
          <a:p>
            <a:pPr>
              <a:lnSpc>
                <a:spcPct val="200000"/>
              </a:lnSpc>
            </a:pPr>
            <a:r>
              <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rPr>
              <a:t>点击添加具体文本说明点击添加具体文本说明点击添加具体文本说明点击添加点击添加具体文本说明点击添加具体文本说明点击添加具体文本说明点击添加具体文本说明点击添加具体文本说明点击添加具体文本说明点击添加具体文本说明点击添</a:t>
            </a:r>
          </a:p>
          <a:p>
            <a:pPr>
              <a:lnSpc>
                <a:spcPct val="200000"/>
              </a:lnSpc>
            </a:pPr>
            <a:endPar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endParaRPr>
          </a:p>
        </p:txBody>
      </p:sp>
      <p:sp>
        <p:nvSpPr>
          <p:cNvPr id="9" name="文本框 8"/>
          <p:cNvSpPr txBox="1"/>
          <p:nvPr/>
        </p:nvSpPr>
        <p:spPr>
          <a:xfrm>
            <a:off x="9970153" y="1078191"/>
            <a:ext cx="923330" cy="4074997"/>
          </a:xfrm>
          <a:prstGeom prst="rect">
            <a:avLst/>
          </a:prstGeom>
          <a:noFill/>
        </p:spPr>
        <p:txBody>
          <a:bodyPr vert="eaVert" wrap="square" rtlCol="0">
            <a:spAutoFit/>
          </a:bodyPr>
          <a:lstStyle/>
          <a:p>
            <a:pPr>
              <a:lnSpc>
                <a:spcPct val="200000"/>
              </a:lnSpc>
            </a:pPr>
            <a:r>
              <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rPr>
              <a:t>点击添加具体文本说明点击添加具体文本说明点击添加具体文本说明点击添加点击添加具体文本说明</a:t>
            </a: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153" y="292233"/>
            <a:ext cx="6858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5740686" y="2062073"/>
            <a:ext cx="4616648" cy="1275652"/>
          </a:xfrm>
          <a:prstGeom prst="rect">
            <a:avLst/>
          </a:prstGeom>
          <a:noFill/>
        </p:spPr>
        <p:txBody>
          <a:bodyPr vert="eaVert" wrap="square" rtlCol="0">
            <a:spAutoFit/>
          </a:bodyPr>
          <a:lstStyle/>
          <a:p>
            <a:pPr>
              <a:lnSpc>
                <a:spcPct val="200000"/>
              </a:lnSpc>
            </a:pPr>
            <a:r>
              <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rPr>
              <a:t>点击添加具体文本说明点击添加具体文本说明点击添加具体文本说明点击添加点击添加具体文本说明点击添加具体文本说明点击添加具体文本说明点击添加具体文本说明</a:t>
            </a:r>
          </a:p>
          <a:p>
            <a:pPr>
              <a:lnSpc>
                <a:spcPct val="200000"/>
              </a:lnSpc>
            </a:pPr>
            <a:endPar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endParaRPr>
          </a:p>
        </p:txBody>
      </p:sp>
      <p:sp>
        <p:nvSpPr>
          <p:cNvPr id="4" name="文本框 3"/>
          <p:cNvSpPr txBox="1"/>
          <p:nvPr/>
        </p:nvSpPr>
        <p:spPr>
          <a:xfrm>
            <a:off x="5740686" y="3949439"/>
            <a:ext cx="4616648" cy="1275652"/>
          </a:xfrm>
          <a:prstGeom prst="rect">
            <a:avLst/>
          </a:prstGeom>
          <a:noFill/>
        </p:spPr>
        <p:txBody>
          <a:bodyPr vert="eaVert" wrap="square" rtlCol="0">
            <a:spAutoFit/>
          </a:bodyPr>
          <a:lstStyle/>
          <a:p>
            <a:pPr>
              <a:lnSpc>
                <a:spcPct val="200000"/>
              </a:lnSpc>
            </a:pPr>
            <a:r>
              <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rPr>
              <a:t>点击添加具体文本说明点击添加具体文本说明点击添加具体文本说明点击添加点击添加具体文本说明点击添加具体文本说明点击添加具体文本说明点击添加具体文本说明</a:t>
            </a:r>
          </a:p>
          <a:p>
            <a:pPr>
              <a:lnSpc>
                <a:spcPct val="200000"/>
              </a:lnSpc>
            </a:pPr>
            <a:endPar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endParaRPr>
          </a:p>
        </p:txBody>
      </p:sp>
      <p:cxnSp>
        <p:nvCxnSpPr>
          <p:cNvPr id="6" name="直接连接符 5"/>
          <p:cNvCxnSpPr/>
          <p:nvPr/>
        </p:nvCxnSpPr>
        <p:spPr>
          <a:xfrm flipH="1">
            <a:off x="6033845" y="3563694"/>
            <a:ext cx="4339649"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a:extLst>
              <a:ext uri="{BEBA8EAE-BF5A-486C-A8C5-ECC9F3942E4B}">
                <a14:imgProps xmlns:a14="http://schemas.microsoft.com/office/drawing/2010/main">
                  <a14:imgLayer r:embed="rId4">
                    <a14:imgEffect>
                      <a14:backgroundRemoval t="0" b="97205" l="9873" r="89809"/>
                    </a14:imgEffect>
                  </a14:imgLayer>
                </a14:imgProps>
              </a:ext>
            </a:extLst>
          </a:blip>
          <a:stretch>
            <a:fillRect/>
          </a:stretch>
        </p:blipFill>
        <p:spPr>
          <a:xfrm>
            <a:off x="866175" y="1608085"/>
            <a:ext cx="4725704" cy="484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2750443" y="968260"/>
            <a:ext cx="2769989" cy="2368895"/>
          </a:xfrm>
          <a:prstGeom prst="rect">
            <a:avLst/>
          </a:prstGeom>
          <a:noFill/>
        </p:spPr>
        <p:txBody>
          <a:bodyPr vert="eaVert" wrap="square" rtlCol="0">
            <a:spAutoFit/>
          </a:bodyPr>
          <a:lstStyle/>
          <a:p>
            <a:pPr>
              <a:lnSpc>
                <a:spcPct val="200000"/>
              </a:lnSpc>
            </a:pPr>
            <a:r>
              <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rPr>
              <a:t>点击添加具体文本说明点击添加具体文本说明点击添加具体文本说明点击添加点击添加具体文本说明点击添加具体文本说明点击添加具体文本说明点击添加具体文本说明点击添加具体</a:t>
            </a:r>
          </a:p>
          <a:p>
            <a:pPr>
              <a:lnSpc>
                <a:spcPct val="200000"/>
              </a:lnSpc>
            </a:pPr>
            <a:endPar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endParaRPr>
          </a:p>
        </p:txBody>
      </p:sp>
      <p:sp>
        <p:nvSpPr>
          <p:cNvPr id="4" name="文本框 3"/>
          <p:cNvSpPr txBox="1"/>
          <p:nvPr/>
        </p:nvSpPr>
        <p:spPr>
          <a:xfrm>
            <a:off x="1335764" y="4305415"/>
            <a:ext cx="2031325" cy="1315077"/>
          </a:xfrm>
          <a:prstGeom prst="rect">
            <a:avLst/>
          </a:prstGeom>
          <a:noFill/>
        </p:spPr>
        <p:txBody>
          <a:bodyPr vert="eaVert" wrap="square" rtlCol="0">
            <a:spAutoFit/>
          </a:bodyPr>
          <a:lstStyle/>
          <a:p>
            <a:pPr>
              <a:lnSpc>
                <a:spcPct val="200000"/>
              </a:lnSpc>
            </a:pPr>
            <a:r>
              <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rPr>
              <a:t>点击添加具体文本说明点击添加具体文本说明点击添加具体文本说明点击添加点击添加具体</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0249" y="530650"/>
            <a:ext cx="6858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文本框 2"/>
          <p:cNvSpPr txBox="1"/>
          <p:nvPr/>
        </p:nvSpPr>
        <p:spPr>
          <a:xfrm>
            <a:off x="5971504" y="2001364"/>
            <a:ext cx="1218795" cy="3101226"/>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60000"/>
              </a:lnSpc>
            </a:pPr>
            <a:r>
              <a:rPr lang="zh-CN" altLang="en-US" sz="1400" dirty="0">
                <a:solidFill>
                  <a:srgbClr val="FE4862"/>
                </a:solidFill>
                <a:latin typeface="阿里巴巴普惠体 R" panose="00020600040101010101" pitchFamily="18" charset="-122"/>
                <a:ea typeface="阿里巴巴普惠体 R" panose="00020600040101010101" pitchFamily="18" charset="-122"/>
              </a:rPr>
              <a:t>昨夜雨疏风骤，浓睡不消残酒试问卷帘人，却道海棠依旧。知否，知否，应是绿肥红瘦</a:t>
            </a:r>
            <a:r>
              <a:rPr lang="zh-CN" altLang="en-US" sz="1200" dirty="0">
                <a:solidFill>
                  <a:srgbClr val="FE4862"/>
                </a:solidFill>
                <a:latin typeface="阿里巴巴普惠体 R" panose="00020600040101010101" pitchFamily="18" charset="-122"/>
                <a:ea typeface="阿里巴巴普惠体 R" panose="00020600040101010101" pitchFamily="18" charset="-122"/>
              </a:rPr>
              <a:t>。</a:t>
            </a:r>
            <a:endParaRPr kumimoji="1" lang="zh-CN" altLang="en-US" sz="1200" dirty="0">
              <a:solidFill>
                <a:srgbClr val="FE4862"/>
              </a:solidFill>
              <a:latin typeface="阿里巴巴普惠体 R" panose="00020600040101010101" pitchFamily="18" charset="-122"/>
              <a:ea typeface="阿里巴巴普惠体 R" panose="00020600040101010101" pitchFamily="18" charset="-122"/>
            </a:endParaRPr>
          </a:p>
        </p:txBody>
      </p:sp>
      <p:sp>
        <p:nvSpPr>
          <p:cNvPr id="28" name="文本框 6"/>
          <p:cNvSpPr txBox="1"/>
          <p:nvPr/>
        </p:nvSpPr>
        <p:spPr>
          <a:xfrm>
            <a:off x="4863508" y="1908020"/>
            <a:ext cx="1107996" cy="4144233"/>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spc="300" dirty="0">
                <a:solidFill>
                  <a:srgbClr val="FE4862"/>
                </a:solidFill>
                <a:latin typeface="阿里巴巴普惠体 R" panose="00020600040101010101" pitchFamily="18" charset="-122"/>
                <a:ea typeface="阿里巴巴普惠体 R" panose="00020600040101010101" pitchFamily="18" charset="-122"/>
              </a:rPr>
              <a:t>第二部分</a:t>
            </a:r>
            <a:endParaRPr lang="en-US" altLang="zh-CN" sz="6000" spc="300" dirty="0">
              <a:solidFill>
                <a:srgbClr val="FE4862"/>
              </a:solidFill>
              <a:latin typeface="阿里巴巴普惠体 R" panose="00020600040101010101" pitchFamily="18" charset="-122"/>
              <a:ea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p:cNvSpPr txBox="1"/>
          <p:nvPr/>
        </p:nvSpPr>
        <p:spPr>
          <a:xfrm>
            <a:off x="429375" y="2767074"/>
            <a:ext cx="4616648" cy="2598712"/>
          </a:xfrm>
          <a:prstGeom prst="rect">
            <a:avLst/>
          </a:prstGeom>
          <a:noFill/>
        </p:spPr>
        <p:txBody>
          <a:bodyPr vert="eaVert" wrap="square" rtlCol="0">
            <a:spAutoFit/>
          </a:bodyPr>
          <a:lstStyle/>
          <a:p>
            <a:pPr>
              <a:lnSpc>
                <a:spcPct val="200000"/>
              </a:lnSpc>
            </a:pPr>
            <a:r>
              <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rPr>
              <a:t>点击添加具体文本说明点击添加具体文本说明点击添加具体文本说明点击添加点击添加具体文本说明点击添加具体文本说明点击添加具体文本说明点击添加具体文本说明点击添加具体文本说明点击添加具体文本说明点击添加具体文本说明点击添加点击添加具体文本说明点击添加具体文本说明点击添加具体文本说明点击添加具体文本说明</a:t>
            </a:r>
          </a:p>
          <a:p>
            <a:pPr>
              <a:lnSpc>
                <a:spcPct val="200000"/>
              </a:lnSpc>
            </a:pPr>
            <a:endPar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endParaRPr>
          </a:p>
          <a:p>
            <a:pPr>
              <a:lnSpc>
                <a:spcPct val="200000"/>
              </a:lnSpc>
            </a:pPr>
            <a:endPar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endParaRPr>
          </a:p>
        </p:txBody>
      </p:sp>
      <p:sp>
        <p:nvSpPr>
          <p:cNvPr id="8" name="文本框 7"/>
          <p:cNvSpPr txBox="1"/>
          <p:nvPr/>
        </p:nvSpPr>
        <p:spPr>
          <a:xfrm>
            <a:off x="9201034" y="2205429"/>
            <a:ext cx="1661993" cy="2802479"/>
          </a:xfrm>
          <a:prstGeom prst="rect">
            <a:avLst/>
          </a:prstGeom>
          <a:noFill/>
        </p:spPr>
        <p:txBody>
          <a:bodyPr vert="eaVert" wrap="square" rtlCol="0">
            <a:spAutoFit/>
          </a:bodyPr>
          <a:lstStyle/>
          <a:p>
            <a:pPr>
              <a:lnSpc>
                <a:spcPct val="200000"/>
              </a:lnSpc>
            </a:pPr>
            <a:r>
              <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rPr>
              <a:t>点击添加具体文本说明点击添加具体文本说明点击添加具体文本说明点击添加点击添加具体文本说明点击添</a:t>
            </a:r>
          </a:p>
          <a:p>
            <a:pPr>
              <a:lnSpc>
                <a:spcPct val="200000"/>
              </a:lnSpc>
            </a:pPr>
            <a:endPar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0742" y="601891"/>
            <a:ext cx="5654217" cy="56542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857</Words>
  <Application>Microsoft Office PowerPoint</Application>
  <PresentationFormat>宽屏</PresentationFormat>
  <Paragraphs>52</Paragraphs>
  <Slides>19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Bodoni SvtyTwo ITC TT-Book</vt:lpstr>
      <vt:lpstr>FZHei-B01S</vt:lpstr>
      <vt:lpstr>Gotham Light</vt:lpstr>
      <vt:lpstr>Gotham Medium</vt:lpstr>
      <vt:lpstr>inpin heiti</vt:lpstr>
      <vt:lpstr>阿里巴巴普惠体 R</vt:lpstr>
      <vt:lpstr>方正仿宋简体</vt:lpstr>
      <vt:lpstr>华文仿宋</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2021-06-28T00:56:58Z</dcterms:created>
  <dcterms:modified xsi:type="dcterms:W3CDTF">2023-01-10T07:29:14Z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D6C002515D2C4C648E9B72C527915156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